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svg" ContentType="image/svg+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3" r:id="rId2"/>
  </p:sldMasterIdLst>
  <p:notesMasterIdLst>
    <p:notesMasterId r:id="rId28"/>
  </p:notesMasterIdLst>
  <p:sldIdLst>
    <p:sldId id="257" r:id="rId3"/>
    <p:sldId id="262" r:id="rId4"/>
    <p:sldId id="298" r:id="rId5"/>
    <p:sldId id="299" r:id="rId6"/>
    <p:sldId id="300" r:id="rId7"/>
    <p:sldId id="374" r:id="rId8"/>
    <p:sldId id="372" r:id="rId9"/>
    <p:sldId id="260" r:id="rId10"/>
    <p:sldId id="281" r:id="rId11"/>
    <p:sldId id="375" r:id="rId12"/>
    <p:sldId id="368" r:id="rId13"/>
    <p:sldId id="376" r:id="rId14"/>
    <p:sldId id="377" r:id="rId15"/>
    <p:sldId id="302" r:id="rId16"/>
    <p:sldId id="361" r:id="rId17"/>
    <p:sldId id="362" r:id="rId18"/>
    <p:sldId id="363" r:id="rId19"/>
    <p:sldId id="364" r:id="rId20"/>
    <p:sldId id="365" r:id="rId21"/>
    <p:sldId id="4415" r:id="rId22"/>
    <p:sldId id="366" r:id="rId23"/>
    <p:sldId id="282" r:id="rId24"/>
    <p:sldId id="334" r:id="rId25"/>
    <p:sldId id="335" r:id="rId26"/>
    <p:sldId id="355"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6" d="100"/>
          <a:sy n="66" d="100"/>
        </p:scale>
        <p:origin x="32"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E92C7AF-D6F8-4CDE-B7C5-EB386EE71DE6}" type="datetimeFigureOut">
              <a:rPr lang="en-US" smtClean="0"/>
              <a:t>2/28/2024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0A74D4-5FA6-43BC-A2E9-AD8A74816C61}" type="slidenum">
              <a:rPr lang="en-US" smtClean="0"/>
              <a:t>‹#›</a:t>
            </a:fld>
            <a:endParaRPr lang="en-US"/>
          </a:p>
        </p:txBody>
      </p:sp>
    </p:spTree>
    <p:extLst>
      <p:ext uri="{BB962C8B-B14F-4D97-AF65-F5344CB8AC3E}">
        <p14:creationId xmlns:p14="http://schemas.microsoft.com/office/powerpoint/2010/main" val="19631501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01FA123-72BC-4F54-B066-827B008A76DD}" type="slidenum">
              <a:rPr lang="en-US">
                <a:solidFill>
                  <a:prstClr val="black"/>
                </a:solidFill>
              </a:rPr>
              <a:pPr>
                <a:defRPr/>
              </a:pPr>
              <a:t>1</a:t>
            </a:fld>
            <a:endParaRPr lang="en-US">
              <a:solidFill>
                <a:prstClr val="black"/>
              </a:solidFill>
            </a:endParaRPr>
          </a:p>
        </p:txBody>
      </p:sp>
      <p:sp>
        <p:nvSpPr>
          <p:cNvPr id="2662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E936A2-9C6F-43A3-800B-F5446A32B732}"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B0604020202020204"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B0604020202020204" charset="-122"/>
              <a:cs typeface="+mn-cs"/>
            </a:endParaRPr>
          </a:p>
        </p:txBody>
      </p:sp>
    </p:spTree>
    <p:extLst>
      <p:ext uri="{BB962C8B-B14F-4D97-AF65-F5344CB8AC3E}">
        <p14:creationId xmlns:p14="http://schemas.microsoft.com/office/powerpoint/2010/main" val="23266867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2"/>
        <p:cNvGrpSpPr/>
        <p:nvPr/>
      </p:nvGrpSpPr>
      <p:grpSpPr>
        <a:xfrm>
          <a:off x="0" y="0"/>
          <a:ext cx="0" cy="0"/>
          <a:chOff x="0" y="0"/>
          <a:chExt cx="0" cy="0"/>
        </a:xfrm>
      </p:grpSpPr>
      <p:sp>
        <p:nvSpPr>
          <p:cNvPr id="693" name="Google Shape;693;g1303be3818b_0_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4" name="Google Shape;694;g1303be3818b_0_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797569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7">
          <a:extLst>
            <a:ext uri="{FF2B5EF4-FFF2-40B4-BE49-F238E27FC236}">
              <a16:creationId xmlns:a16="http://schemas.microsoft.com/office/drawing/2014/main" id="{3C74F929-70EE-B451-5079-52242517382F}"/>
            </a:ext>
          </a:extLst>
        </p:cNvPr>
        <p:cNvGrpSpPr/>
        <p:nvPr/>
      </p:nvGrpSpPr>
      <p:grpSpPr>
        <a:xfrm>
          <a:off x="0" y="0"/>
          <a:ext cx="0" cy="0"/>
          <a:chOff x="0" y="0"/>
          <a:chExt cx="0" cy="0"/>
        </a:xfrm>
      </p:grpSpPr>
      <p:sp>
        <p:nvSpPr>
          <p:cNvPr id="528" name="Google Shape;528;gc6afe13f57_0_10:notes">
            <a:extLst>
              <a:ext uri="{FF2B5EF4-FFF2-40B4-BE49-F238E27FC236}">
                <a16:creationId xmlns:a16="http://schemas.microsoft.com/office/drawing/2014/main" id="{E5B67EDA-CA32-9BB7-19D9-E9DC5610897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9" name="Google Shape;529;gc6afe13f57_0_10:notes">
            <a:extLst>
              <a:ext uri="{FF2B5EF4-FFF2-40B4-BE49-F238E27FC236}">
                <a16:creationId xmlns:a16="http://schemas.microsoft.com/office/drawing/2014/main" id="{C91C521C-7E2F-73C6-6FBA-C241BE7826D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57948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7">
          <a:extLst>
            <a:ext uri="{FF2B5EF4-FFF2-40B4-BE49-F238E27FC236}">
              <a16:creationId xmlns:a16="http://schemas.microsoft.com/office/drawing/2014/main" id="{DAB360FD-38DB-379F-FC85-F33D708B5C27}"/>
            </a:ext>
          </a:extLst>
        </p:cNvPr>
        <p:cNvGrpSpPr/>
        <p:nvPr/>
      </p:nvGrpSpPr>
      <p:grpSpPr>
        <a:xfrm>
          <a:off x="0" y="0"/>
          <a:ext cx="0" cy="0"/>
          <a:chOff x="0" y="0"/>
          <a:chExt cx="0" cy="0"/>
        </a:xfrm>
      </p:grpSpPr>
      <p:sp>
        <p:nvSpPr>
          <p:cNvPr id="528" name="Google Shape;528;gc6afe13f57_0_10:notes">
            <a:extLst>
              <a:ext uri="{FF2B5EF4-FFF2-40B4-BE49-F238E27FC236}">
                <a16:creationId xmlns:a16="http://schemas.microsoft.com/office/drawing/2014/main" id="{83215AAB-C509-9DFE-634C-7E0A02626A5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9" name="Google Shape;529;gc6afe13f57_0_10:notes">
            <a:extLst>
              <a:ext uri="{FF2B5EF4-FFF2-40B4-BE49-F238E27FC236}">
                <a16:creationId xmlns:a16="http://schemas.microsoft.com/office/drawing/2014/main" id="{9E17ECD0-B0B0-381E-EC64-4E791F3BA4E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209853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6"/>
        <p:cNvGrpSpPr/>
        <p:nvPr/>
      </p:nvGrpSpPr>
      <p:grpSpPr>
        <a:xfrm>
          <a:off x="0" y="0"/>
          <a:ext cx="0" cy="0"/>
          <a:chOff x="0" y="0"/>
          <a:chExt cx="0" cy="0"/>
        </a:xfrm>
      </p:grpSpPr>
      <p:sp>
        <p:nvSpPr>
          <p:cNvPr id="537" name="Google Shape;537;gc6c21a602b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8" name="Google Shape;538;gc6c21a602b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6"/>
        <p:cNvGrpSpPr/>
        <p:nvPr/>
      </p:nvGrpSpPr>
      <p:grpSpPr>
        <a:xfrm>
          <a:off x="0" y="0"/>
          <a:ext cx="0" cy="0"/>
          <a:chOff x="0" y="0"/>
          <a:chExt cx="0" cy="0"/>
        </a:xfrm>
      </p:grpSpPr>
      <p:sp>
        <p:nvSpPr>
          <p:cNvPr id="537" name="Google Shape;537;gc6c21a602b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8" name="Google Shape;538;gc6c21a602b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5659073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6"/>
        <p:cNvGrpSpPr/>
        <p:nvPr/>
      </p:nvGrpSpPr>
      <p:grpSpPr>
        <a:xfrm>
          <a:off x="0" y="0"/>
          <a:ext cx="0" cy="0"/>
          <a:chOff x="0" y="0"/>
          <a:chExt cx="0" cy="0"/>
        </a:xfrm>
      </p:grpSpPr>
      <p:sp>
        <p:nvSpPr>
          <p:cNvPr id="537" name="Google Shape;537;gc6c21a602b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8" name="Google Shape;538;gc6c21a602b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0218669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6"/>
        <p:cNvGrpSpPr/>
        <p:nvPr/>
      </p:nvGrpSpPr>
      <p:grpSpPr>
        <a:xfrm>
          <a:off x="0" y="0"/>
          <a:ext cx="0" cy="0"/>
          <a:chOff x="0" y="0"/>
          <a:chExt cx="0" cy="0"/>
        </a:xfrm>
      </p:grpSpPr>
      <p:sp>
        <p:nvSpPr>
          <p:cNvPr id="537" name="Google Shape;537;gc6c21a602b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8" name="Google Shape;538;gc6c21a602b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5642813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6"/>
        <p:cNvGrpSpPr/>
        <p:nvPr/>
      </p:nvGrpSpPr>
      <p:grpSpPr>
        <a:xfrm>
          <a:off x="0" y="0"/>
          <a:ext cx="0" cy="0"/>
          <a:chOff x="0" y="0"/>
          <a:chExt cx="0" cy="0"/>
        </a:xfrm>
      </p:grpSpPr>
      <p:sp>
        <p:nvSpPr>
          <p:cNvPr id="537" name="Google Shape;537;gc6c21a602b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8" name="Google Shape;538;gc6c21a602b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3709341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6"/>
        <p:cNvGrpSpPr/>
        <p:nvPr/>
      </p:nvGrpSpPr>
      <p:grpSpPr>
        <a:xfrm>
          <a:off x="0" y="0"/>
          <a:ext cx="0" cy="0"/>
          <a:chOff x="0" y="0"/>
          <a:chExt cx="0" cy="0"/>
        </a:xfrm>
      </p:grpSpPr>
      <p:sp>
        <p:nvSpPr>
          <p:cNvPr id="537" name="Google Shape;537;gc6c21a602b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8" name="Google Shape;538;gc6c21a602b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4211924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6">
          <a:extLst>
            <a:ext uri="{FF2B5EF4-FFF2-40B4-BE49-F238E27FC236}">
              <a16:creationId xmlns:a16="http://schemas.microsoft.com/office/drawing/2014/main" id="{2D254CC1-0602-FAAF-43D5-7C1D9DCCD5B8}"/>
            </a:ext>
          </a:extLst>
        </p:cNvPr>
        <p:cNvGrpSpPr/>
        <p:nvPr/>
      </p:nvGrpSpPr>
      <p:grpSpPr>
        <a:xfrm>
          <a:off x="0" y="0"/>
          <a:ext cx="0" cy="0"/>
          <a:chOff x="0" y="0"/>
          <a:chExt cx="0" cy="0"/>
        </a:xfrm>
      </p:grpSpPr>
      <p:sp>
        <p:nvSpPr>
          <p:cNvPr id="537" name="Google Shape;537;gc6c21a602b_0_31:notes">
            <a:extLst>
              <a:ext uri="{FF2B5EF4-FFF2-40B4-BE49-F238E27FC236}">
                <a16:creationId xmlns:a16="http://schemas.microsoft.com/office/drawing/2014/main" id="{915E6BE3-5B00-D2FA-3FB8-97BFFF19FFB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8" name="Google Shape;538;gc6c21a602b_0_31:notes">
            <a:extLst>
              <a:ext uri="{FF2B5EF4-FFF2-40B4-BE49-F238E27FC236}">
                <a16:creationId xmlns:a16="http://schemas.microsoft.com/office/drawing/2014/main" id="{061DCBBC-3A98-5B20-6037-BD1C8C20C5F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1072158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2"/>
        <p:cNvGrpSpPr/>
        <p:nvPr/>
      </p:nvGrpSpPr>
      <p:grpSpPr>
        <a:xfrm>
          <a:off x="0" y="0"/>
          <a:ext cx="0" cy="0"/>
          <a:chOff x="0" y="0"/>
          <a:chExt cx="0" cy="0"/>
        </a:xfrm>
      </p:grpSpPr>
      <p:sp>
        <p:nvSpPr>
          <p:cNvPr id="1823" name="Google Shape;1823;gc45de99c7e_0_168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24" name="Google Shape;1824;gc45de99c7e_0_168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160479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5"/>
        <p:cNvGrpSpPr/>
        <p:nvPr/>
      </p:nvGrpSpPr>
      <p:grpSpPr>
        <a:xfrm>
          <a:off x="0" y="0"/>
          <a:ext cx="0" cy="0"/>
          <a:chOff x="0" y="0"/>
          <a:chExt cx="0" cy="0"/>
        </a:xfrm>
      </p:grpSpPr>
      <p:sp>
        <p:nvSpPr>
          <p:cNvPr id="396" name="Google Shape;396;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7" name="Google Shape;39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bit.ly/2Tynxth" TargetMode="External"/><Relationship Id="rId1" Type="http://schemas.openxmlformats.org/officeDocument/2006/relationships/slideMaster" Target="../slideMasters/slideMaster1.xml"/><Relationship Id="rId4" Type="http://schemas.openxmlformats.org/officeDocument/2006/relationships/hyperlink" Target="http://bit.ly/2TtBDfr" TargetMode="Externa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jpg"/><Relationship Id="rId1" Type="http://schemas.openxmlformats.org/officeDocument/2006/relationships/slideMaster" Target="../slideMasters/slideMaster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Layouts/_rels/slideLayout27.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3.png"/><Relationship Id="rId7" Type="http://schemas.openxmlformats.org/officeDocument/2006/relationships/image" Target="../media/image16.png"/><Relationship Id="rId2" Type="http://schemas.openxmlformats.org/officeDocument/2006/relationships/image" Target="../media/image12.jpeg"/><Relationship Id="rId1" Type="http://schemas.openxmlformats.org/officeDocument/2006/relationships/slideMaster" Target="../slideMasters/slideMaster2.xml"/><Relationship Id="rId6" Type="http://schemas.openxmlformats.org/officeDocument/2006/relationships/image" Target="../media/image15.svg"/><Relationship Id="rId5" Type="http://schemas.openxmlformats.org/officeDocument/2006/relationships/image" Target="../media/image14.png"/><Relationship Id="rId10" Type="http://schemas.openxmlformats.org/officeDocument/2006/relationships/image" Target="../media/image19.svg"/><Relationship Id="rId4" Type="http://schemas.microsoft.com/office/2007/relationships/hdphoto" Target="../media/hdphoto1.wdp"/><Relationship Id="rId9" Type="http://schemas.openxmlformats.org/officeDocument/2006/relationships/image" Target="../media/image1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slide">
    <p:bg>
      <p:bgPr>
        <a:solidFill>
          <a:schemeClr val="accent2"/>
        </a:solidFill>
        <a:effectLst/>
      </p:bgPr>
    </p:bg>
    <p:spTree>
      <p:nvGrpSpPr>
        <p:cNvPr id="1" name="Shape 8"/>
        <p:cNvGrpSpPr/>
        <p:nvPr/>
      </p:nvGrpSpPr>
      <p:grpSpPr>
        <a:xfrm>
          <a:off x="0" y="0"/>
          <a:ext cx="0" cy="0"/>
          <a:chOff x="0" y="0"/>
          <a:chExt cx="0" cy="0"/>
        </a:xfrm>
      </p:grpSpPr>
      <p:grpSp>
        <p:nvGrpSpPr>
          <p:cNvPr id="9" name="Google Shape;9;p2"/>
          <p:cNvGrpSpPr/>
          <p:nvPr/>
        </p:nvGrpSpPr>
        <p:grpSpPr>
          <a:xfrm>
            <a:off x="314401" y="284734"/>
            <a:ext cx="11563191" cy="6288533"/>
            <a:chOff x="235800" y="213550"/>
            <a:chExt cx="8672393" cy="4716400"/>
          </a:xfrm>
        </p:grpSpPr>
        <p:sp>
          <p:nvSpPr>
            <p:cNvPr id="10" name="Google Shape;10;p2"/>
            <p:cNvSpPr/>
            <p:nvPr/>
          </p:nvSpPr>
          <p:spPr>
            <a:xfrm>
              <a:off x="420024" y="213550"/>
              <a:ext cx="8311596" cy="4715505"/>
            </a:xfrm>
            <a:custGeom>
              <a:avLst/>
              <a:gdLst/>
              <a:ahLst/>
              <a:cxnLst/>
              <a:rect l="l" t="t" r="r" b="b"/>
              <a:pathLst>
                <a:path w="141824" h="89559" extrusionOk="0">
                  <a:moveTo>
                    <a:pt x="9819" y="0"/>
                  </a:moveTo>
                  <a:cubicBezTo>
                    <a:pt x="4591" y="0"/>
                    <a:pt x="304" y="4267"/>
                    <a:pt x="285" y="9500"/>
                  </a:cubicBezTo>
                  <a:lnTo>
                    <a:pt x="20" y="79757"/>
                  </a:lnTo>
                  <a:cubicBezTo>
                    <a:pt x="1" y="85001"/>
                    <a:pt x="4276" y="89308"/>
                    <a:pt x="9520" y="89327"/>
                  </a:cubicBezTo>
                  <a:lnTo>
                    <a:pt x="40300" y="89442"/>
                  </a:lnTo>
                  <a:lnTo>
                    <a:pt x="135808" y="89551"/>
                  </a:lnTo>
                  <a:lnTo>
                    <a:pt x="137983" y="89559"/>
                  </a:lnTo>
                  <a:cubicBezTo>
                    <a:pt x="137987" y="89559"/>
                    <a:pt x="137992" y="89559"/>
                    <a:pt x="137996" y="89559"/>
                  </a:cubicBezTo>
                  <a:cubicBezTo>
                    <a:pt x="139922" y="89559"/>
                    <a:pt x="141502" y="87986"/>
                    <a:pt x="141510" y="86060"/>
                  </a:cubicBezTo>
                  <a:lnTo>
                    <a:pt x="141818" y="3758"/>
                  </a:lnTo>
                  <a:cubicBezTo>
                    <a:pt x="141823" y="1829"/>
                    <a:pt x="140249" y="242"/>
                    <a:pt x="138319" y="235"/>
                  </a:cubicBezTo>
                  <a:lnTo>
                    <a:pt x="136144" y="225"/>
                  </a:lnTo>
                  <a:lnTo>
                    <a:pt x="40635" y="116"/>
                  </a:lnTo>
                  <a:lnTo>
                    <a:pt x="9855" y="0"/>
                  </a:lnTo>
                  <a:cubicBezTo>
                    <a:pt x="9843" y="0"/>
                    <a:pt x="9831" y="0"/>
                    <a:pt x="981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 name="Google Shape;11;p2"/>
            <p:cNvSpPr/>
            <p:nvPr/>
          </p:nvSpPr>
          <p:spPr>
            <a:xfrm>
              <a:off x="596481" y="214234"/>
              <a:ext cx="8311713" cy="4715716"/>
            </a:xfrm>
            <a:custGeom>
              <a:avLst/>
              <a:gdLst/>
              <a:ahLst/>
              <a:cxnLst/>
              <a:rect l="l" t="t" r="r" b="b"/>
              <a:pathLst>
                <a:path w="141826" h="89563" extrusionOk="0">
                  <a:moveTo>
                    <a:pt x="9822" y="1"/>
                  </a:moveTo>
                  <a:cubicBezTo>
                    <a:pt x="4592" y="1"/>
                    <a:pt x="306" y="4268"/>
                    <a:pt x="285" y="9501"/>
                  </a:cubicBezTo>
                  <a:lnTo>
                    <a:pt x="21" y="79759"/>
                  </a:lnTo>
                  <a:cubicBezTo>
                    <a:pt x="1" y="85004"/>
                    <a:pt x="4276" y="89308"/>
                    <a:pt x="9520" y="89329"/>
                  </a:cubicBezTo>
                  <a:lnTo>
                    <a:pt x="40301" y="89445"/>
                  </a:lnTo>
                  <a:lnTo>
                    <a:pt x="135810" y="89553"/>
                  </a:lnTo>
                  <a:lnTo>
                    <a:pt x="137984" y="89562"/>
                  </a:lnTo>
                  <a:cubicBezTo>
                    <a:pt x="137988" y="89562"/>
                    <a:pt x="137993" y="89562"/>
                    <a:pt x="137997" y="89562"/>
                  </a:cubicBezTo>
                  <a:cubicBezTo>
                    <a:pt x="139924" y="89562"/>
                    <a:pt x="141504" y="87990"/>
                    <a:pt x="141511" y="86063"/>
                  </a:cubicBezTo>
                  <a:lnTo>
                    <a:pt x="141820" y="3761"/>
                  </a:lnTo>
                  <a:cubicBezTo>
                    <a:pt x="141826" y="1827"/>
                    <a:pt x="140249" y="239"/>
                    <a:pt x="138317" y="233"/>
                  </a:cubicBezTo>
                  <a:lnTo>
                    <a:pt x="136143" y="225"/>
                  </a:lnTo>
                  <a:lnTo>
                    <a:pt x="40635" y="117"/>
                  </a:lnTo>
                  <a:lnTo>
                    <a:pt x="9856" y="1"/>
                  </a:lnTo>
                  <a:cubicBezTo>
                    <a:pt x="9845" y="1"/>
                    <a:pt x="9833" y="1"/>
                    <a:pt x="982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 name="Google Shape;12;p2"/>
            <p:cNvSpPr/>
            <p:nvPr/>
          </p:nvSpPr>
          <p:spPr>
            <a:xfrm>
              <a:off x="810919" y="559949"/>
              <a:ext cx="311650" cy="311755"/>
            </a:xfrm>
            <a:custGeom>
              <a:avLst/>
              <a:gdLst/>
              <a:ahLst/>
              <a:cxnLst/>
              <a:rect l="l" t="t" r="r" b="b"/>
              <a:pathLst>
                <a:path w="5919" h="5921" extrusionOk="0">
                  <a:moveTo>
                    <a:pt x="23" y="0"/>
                  </a:moveTo>
                  <a:lnTo>
                    <a:pt x="0" y="5896"/>
                  </a:lnTo>
                  <a:lnTo>
                    <a:pt x="5897" y="5920"/>
                  </a:lnTo>
                  <a:lnTo>
                    <a:pt x="5918" y="23"/>
                  </a:lnTo>
                  <a:lnTo>
                    <a:pt x="2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 name="Google Shape;13;p2"/>
            <p:cNvSpPr/>
            <p:nvPr/>
          </p:nvSpPr>
          <p:spPr>
            <a:xfrm>
              <a:off x="250174" y="605967"/>
              <a:ext cx="733502" cy="85034"/>
            </a:xfrm>
            <a:custGeom>
              <a:avLst/>
              <a:gdLst/>
              <a:ahLst/>
              <a:cxnLst/>
              <a:rect l="l" t="t" r="r" b="b"/>
              <a:pathLst>
                <a:path w="13931" h="1615" extrusionOk="0">
                  <a:moveTo>
                    <a:pt x="786" y="0"/>
                  </a:moveTo>
                  <a:cubicBezTo>
                    <a:pt x="355" y="0"/>
                    <a:pt x="3" y="349"/>
                    <a:pt x="2" y="782"/>
                  </a:cubicBezTo>
                  <a:cubicBezTo>
                    <a:pt x="1" y="1214"/>
                    <a:pt x="350" y="1567"/>
                    <a:pt x="783" y="1568"/>
                  </a:cubicBezTo>
                  <a:lnTo>
                    <a:pt x="13141" y="1614"/>
                  </a:lnTo>
                  <a:cubicBezTo>
                    <a:pt x="13141" y="1614"/>
                    <a:pt x="13142" y="1614"/>
                    <a:pt x="13142" y="1614"/>
                  </a:cubicBezTo>
                  <a:cubicBezTo>
                    <a:pt x="13574" y="1614"/>
                    <a:pt x="13926" y="1265"/>
                    <a:pt x="13927" y="833"/>
                  </a:cubicBezTo>
                  <a:cubicBezTo>
                    <a:pt x="13930" y="399"/>
                    <a:pt x="13579" y="47"/>
                    <a:pt x="13147" y="46"/>
                  </a:cubicBezTo>
                  <a:lnTo>
                    <a:pt x="788" y="0"/>
                  </a:lnTo>
                  <a:cubicBezTo>
                    <a:pt x="788" y="0"/>
                    <a:pt x="787" y="0"/>
                    <a:pt x="78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 name="Google Shape;14;p2"/>
            <p:cNvSpPr/>
            <p:nvPr/>
          </p:nvSpPr>
          <p:spPr>
            <a:xfrm>
              <a:off x="249700" y="738071"/>
              <a:ext cx="733397" cy="85034"/>
            </a:xfrm>
            <a:custGeom>
              <a:avLst/>
              <a:gdLst/>
              <a:ahLst/>
              <a:cxnLst/>
              <a:rect l="l" t="t" r="r" b="b"/>
              <a:pathLst>
                <a:path w="13929" h="1615" extrusionOk="0">
                  <a:moveTo>
                    <a:pt x="782" y="0"/>
                  </a:moveTo>
                  <a:cubicBezTo>
                    <a:pt x="353" y="0"/>
                    <a:pt x="3" y="350"/>
                    <a:pt x="1" y="782"/>
                  </a:cubicBezTo>
                  <a:cubicBezTo>
                    <a:pt x="0" y="1214"/>
                    <a:pt x="349" y="1566"/>
                    <a:pt x="783" y="1568"/>
                  </a:cubicBezTo>
                  <a:lnTo>
                    <a:pt x="13140" y="1614"/>
                  </a:lnTo>
                  <a:cubicBezTo>
                    <a:pt x="13141" y="1614"/>
                    <a:pt x="13143" y="1614"/>
                    <a:pt x="13144" y="1614"/>
                  </a:cubicBezTo>
                  <a:cubicBezTo>
                    <a:pt x="13575" y="1614"/>
                    <a:pt x="13926" y="1265"/>
                    <a:pt x="13927" y="833"/>
                  </a:cubicBezTo>
                  <a:cubicBezTo>
                    <a:pt x="13929" y="400"/>
                    <a:pt x="13580" y="47"/>
                    <a:pt x="13145" y="46"/>
                  </a:cubicBezTo>
                  <a:lnTo>
                    <a:pt x="788" y="0"/>
                  </a:lnTo>
                  <a:cubicBezTo>
                    <a:pt x="786" y="0"/>
                    <a:pt x="784" y="0"/>
                    <a:pt x="78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 name="Google Shape;15;p2"/>
            <p:cNvSpPr/>
            <p:nvPr/>
          </p:nvSpPr>
          <p:spPr>
            <a:xfrm>
              <a:off x="808918" y="1088367"/>
              <a:ext cx="311650" cy="311755"/>
            </a:xfrm>
            <a:custGeom>
              <a:avLst/>
              <a:gdLst/>
              <a:ahLst/>
              <a:cxnLst/>
              <a:rect l="l" t="t" r="r" b="b"/>
              <a:pathLst>
                <a:path w="5919" h="5921" extrusionOk="0">
                  <a:moveTo>
                    <a:pt x="23" y="1"/>
                  </a:moveTo>
                  <a:lnTo>
                    <a:pt x="1" y="5898"/>
                  </a:lnTo>
                  <a:lnTo>
                    <a:pt x="5897" y="5920"/>
                  </a:lnTo>
                  <a:lnTo>
                    <a:pt x="5919" y="23"/>
                  </a:lnTo>
                  <a:lnTo>
                    <a:pt x="2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 name="Google Shape;16;p2"/>
            <p:cNvSpPr/>
            <p:nvPr/>
          </p:nvSpPr>
          <p:spPr>
            <a:xfrm>
              <a:off x="248173" y="1134385"/>
              <a:ext cx="733449" cy="85086"/>
            </a:xfrm>
            <a:custGeom>
              <a:avLst/>
              <a:gdLst/>
              <a:ahLst/>
              <a:cxnLst/>
              <a:rect l="l" t="t" r="r" b="b"/>
              <a:pathLst>
                <a:path w="13930" h="1616" extrusionOk="0">
                  <a:moveTo>
                    <a:pt x="784" y="0"/>
                  </a:moveTo>
                  <a:cubicBezTo>
                    <a:pt x="353" y="0"/>
                    <a:pt x="2" y="348"/>
                    <a:pt x="1" y="782"/>
                  </a:cubicBezTo>
                  <a:cubicBezTo>
                    <a:pt x="0" y="1213"/>
                    <a:pt x="349" y="1566"/>
                    <a:pt x="783" y="1568"/>
                  </a:cubicBezTo>
                  <a:lnTo>
                    <a:pt x="13141" y="1615"/>
                  </a:lnTo>
                  <a:cubicBezTo>
                    <a:pt x="13142" y="1615"/>
                    <a:pt x="13142" y="1615"/>
                    <a:pt x="13143" y="1615"/>
                  </a:cubicBezTo>
                  <a:cubicBezTo>
                    <a:pt x="13574" y="1615"/>
                    <a:pt x="13927" y="1266"/>
                    <a:pt x="13928" y="834"/>
                  </a:cubicBezTo>
                  <a:cubicBezTo>
                    <a:pt x="13930" y="399"/>
                    <a:pt x="13582" y="48"/>
                    <a:pt x="13145" y="47"/>
                  </a:cubicBezTo>
                  <a:lnTo>
                    <a:pt x="788" y="0"/>
                  </a:lnTo>
                  <a:cubicBezTo>
                    <a:pt x="787" y="0"/>
                    <a:pt x="785" y="0"/>
                    <a:pt x="78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 name="Google Shape;17;p2"/>
            <p:cNvSpPr/>
            <p:nvPr/>
          </p:nvSpPr>
          <p:spPr>
            <a:xfrm>
              <a:off x="247647" y="1266594"/>
              <a:ext cx="733502" cy="84981"/>
            </a:xfrm>
            <a:custGeom>
              <a:avLst/>
              <a:gdLst/>
              <a:ahLst/>
              <a:cxnLst/>
              <a:rect l="l" t="t" r="r" b="b"/>
              <a:pathLst>
                <a:path w="13931" h="1614" extrusionOk="0">
                  <a:moveTo>
                    <a:pt x="785" y="0"/>
                  </a:moveTo>
                  <a:cubicBezTo>
                    <a:pt x="354" y="0"/>
                    <a:pt x="3" y="348"/>
                    <a:pt x="2" y="780"/>
                  </a:cubicBezTo>
                  <a:cubicBezTo>
                    <a:pt x="1" y="1212"/>
                    <a:pt x="350" y="1565"/>
                    <a:pt x="783" y="1566"/>
                  </a:cubicBezTo>
                  <a:lnTo>
                    <a:pt x="13141" y="1613"/>
                  </a:lnTo>
                  <a:cubicBezTo>
                    <a:pt x="13142" y="1613"/>
                    <a:pt x="13143" y="1613"/>
                    <a:pt x="13144" y="1613"/>
                  </a:cubicBezTo>
                  <a:cubicBezTo>
                    <a:pt x="13578" y="1613"/>
                    <a:pt x="13927" y="1265"/>
                    <a:pt x="13928" y="832"/>
                  </a:cubicBezTo>
                  <a:cubicBezTo>
                    <a:pt x="13930" y="399"/>
                    <a:pt x="13581" y="47"/>
                    <a:pt x="13146" y="47"/>
                  </a:cubicBezTo>
                  <a:lnTo>
                    <a:pt x="788" y="0"/>
                  </a:lnTo>
                  <a:cubicBezTo>
                    <a:pt x="787" y="0"/>
                    <a:pt x="786" y="0"/>
                    <a:pt x="78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 name="Google Shape;18;p2"/>
            <p:cNvSpPr/>
            <p:nvPr/>
          </p:nvSpPr>
          <p:spPr>
            <a:xfrm>
              <a:off x="806970" y="1616837"/>
              <a:ext cx="311650" cy="311755"/>
            </a:xfrm>
            <a:custGeom>
              <a:avLst/>
              <a:gdLst/>
              <a:ahLst/>
              <a:cxnLst/>
              <a:rect l="l" t="t" r="r" b="b"/>
              <a:pathLst>
                <a:path w="5919" h="5921" extrusionOk="0">
                  <a:moveTo>
                    <a:pt x="22" y="1"/>
                  </a:moveTo>
                  <a:lnTo>
                    <a:pt x="0" y="5898"/>
                  </a:lnTo>
                  <a:lnTo>
                    <a:pt x="5897" y="5920"/>
                  </a:lnTo>
                  <a:lnTo>
                    <a:pt x="5918" y="24"/>
                  </a:lnTo>
                  <a:lnTo>
                    <a:pt x="2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 name="Google Shape;19;p2"/>
            <p:cNvSpPr/>
            <p:nvPr/>
          </p:nvSpPr>
          <p:spPr>
            <a:xfrm>
              <a:off x="246172" y="1662802"/>
              <a:ext cx="733449" cy="85086"/>
            </a:xfrm>
            <a:custGeom>
              <a:avLst/>
              <a:gdLst/>
              <a:ahLst/>
              <a:cxnLst/>
              <a:rect l="l" t="t" r="r" b="b"/>
              <a:pathLst>
                <a:path w="13930" h="1616" extrusionOk="0">
                  <a:moveTo>
                    <a:pt x="787" y="0"/>
                  </a:moveTo>
                  <a:cubicBezTo>
                    <a:pt x="356" y="0"/>
                    <a:pt x="4" y="350"/>
                    <a:pt x="3" y="781"/>
                  </a:cubicBezTo>
                  <a:cubicBezTo>
                    <a:pt x="1" y="1214"/>
                    <a:pt x="350" y="1567"/>
                    <a:pt x="784" y="1568"/>
                  </a:cubicBezTo>
                  <a:lnTo>
                    <a:pt x="13142" y="1615"/>
                  </a:lnTo>
                  <a:cubicBezTo>
                    <a:pt x="13143" y="1615"/>
                    <a:pt x="13145" y="1615"/>
                    <a:pt x="13147" y="1615"/>
                  </a:cubicBezTo>
                  <a:cubicBezTo>
                    <a:pt x="13577" y="1615"/>
                    <a:pt x="13927" y="1265"/>
                    <a:pt x="13928" y="835"/>
                  </a:cubicBezTo>
                  <a:cubicBezTo>
                    <a:pt x="13929" y="400"/>
                    <a:pt x="13580" y="48"/>
                    <a:pt x="13147" y="47"/>
                  </a:cubicBezTo>
                  <a:lnTo>
                    <a:pt x="789" y="0"/>
                  </a:lnTo>
                  <a:cubicBezTo>
                    <a:pt x="789" y="0"/>
                    <a:pt x="788" y="0"/>
                    <a:pt x="78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 name="Google Shape;20;p2"/>
            <p:cNvSpPr/>
            <p:nvPr/>
          </p:nvSpPr>
          <p:spPr>
            <a:xfrm>
              <a:off x="245751" y="1794959"/>
              <a:ext cx="733344" cy="85034"/>
            </a:xfrm>
            <a:custGeom>
              <a:avLst/>
              <a:gdLst/>
              <a:ahLst/>
              <a:cxnLst/>
              <a:rect l="l" t="t" r="r" b="b"/>
              <a:pathLst>
                <a:path w="13928" h="1615" extrusionOk="0">
                  <a:moveTo>
                    <a:pt x="787" y="0"/>
                  </a:moveTo>
                  <a:cubicBezTo>
                    <a:pt x="355" y="0"/>
                    <a:pt x="2" y="349"/>
                    <a:pt x="1" y="782"/>
                  </a:cubicBezTo>
                  <a:cubicBezTo>
                    <a:pt x="0" y="1214"/>
                    <a:pt x="350" y="1565"/>
                    <a:pt x="783" y="1568"/>
                  </a:cubicBezTo>
                  <a:lnTo>
                    <a:pt x="13140" y="1614"/>
                  </a:lnTo>
                  <a:cubicBezTo>
                    <a:pt x="13141" y="1614"/>
                    <a:pt x="13143" y="1614"/>
                    <a:pt x="13144" y="1614"/>
                  </a:cubicBezTo>
                  <a:cubicBezTo>
                    <a:pt x="13575" y="1614"/>
                    <a:pt x="13926" y="1266"/>
                    <a:pt x="13927" y="834"/>
                  </a:cubicBezTo>
                  <a:cubicBezTo>
                    <a:pt x="13928" y="400"/>
                    <a:pt x="13579" y="47"/>
                    <a:pt x="13146" y="47"/>
                  </a:cubicBezTo>
                  <a:lnTo>
                    <a:pt x="789" y="0"/>
                  </a:lnTo>
                  <a:cubicBezTo>
                    <a:pt x="788" y="0"/>
                    <a:pt x="788" y="0"/>
                    <a:pt x="78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 name="Google Shape;21;p2"/>
            <p:cNvSpPr/>
            <p:nvPr/>
          </p:nvSpPr>
          <p:spPr>
            <a:xfrm>
              <a:off x="804969" y="2145307"/>
              <a:ext cx="311650" cy="311703"/>
            </a:xfrm>
            <a:custGeom>
              <a:avLst/>
              <a:gdLst/>
              <a:ahLst/>
              <a:cxnLst/>
              <a:rect l="l" t="t" r="r" b="b"/>
              <a:pathLst>
                <a:path w="5919" h="5920" extrusionOk="0">
                  <a:moveTo>
                    <a:pt x="23" y="1"/>
                  </a:moveTo>
                  <a:lnTo>
                    <a:pt x="1" y="5897"/>
                  </a:lnTo>
                  <a:lnTo>
                    <a:pt x="5896" y="5919"/>
                  </a:lnTo>
                  <a:lnTo>
                    <a:pt x="5919" y="24"/>
                  </a:lnTo>
                  <a:lnTo>
                    <a:pt x="2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 name="Google Shape;22;p2"/>
            <p:cNvSpPr/>
            <p:nvPr/>
          </p:nvSpPr>
          <p:spPr>
            <a:xfrm>
              <a:off x="244172" y="2191325"/>
              <a:ext cx="733502" cy="85034"/>
            </a:xfrm>
            <a:custGeom>
              <a:avLst/>
              <a:gdLst/>
              <a:ahLst/>
              <a:cxnLst/>
              <a:rect l="l" t="t" r="r" b="b"/>
              <a:pathLst>
                <a:path w="13931" h="1615" extrusionOk="0">
                  <a:moveTo>
                    <a:pt x="786" y="0"/>
                  </a:moveTo>
                  <a:cubicBezTo>
                    <a:pt x="353" y="0"/>
                    <a:pt x="2" y="349"/>
                    <a:pt x="1" y="780"/>
                  </a:cubicBezTo>
                  <a:cubicBezTo>
                    <a:pt x="0" y="1214"/>
                    <a:pt x="349" y="1567"/>
                    <a:pt x="783" y="1568"/>
                  </a:cubicBezTo>
                  <a:lnTo>
                    <a:pt x="13140" y="1614"/>
                  </a:lnTo>
                  <a:cubicBezTo>
                    <a:pt x="13141" y="1614"/>
                    <a:pt x="13141" y="1614"/>
                    <a:pt x="13142" y="1614"/>
                  </a:cubicBezTo>
                  <a:cubicBezTo>
                    <a:pt x="13574" y="1614"/>
                    <a:pt x="13927" y="1265"/>
                    <a:pt x="13928" y="833"/>
                  </a:cubicBezTo>
                  <a:cubicBezTo>
                    <a:pt x="13931" y="400"/>
                    <a:pt x="13581" y="48"/>
                    <a:pt x="13146" y="46"/>
                  </a:cubicBezTo>
                  <a:lnTo>
                    <a:pt x="788" y="0"/>
                  </a:lnTo>
                  <a:cubicBezTo>
                    <a:pt x="787" y="0"/>
                    <a:pt x="787" y="0"/>
                    <a:pt x="78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 name="Google Shape;23;p2"/>
            <p:cNvSpPr/>
            <p:nvPr/>
          </p:nvSpPr>
          <p:spPr>
            <a:xfrm>
              <a:off x="243645" y="2323324"/>
              <a:ext cx="733555" cy="85086"/>
            </a:xfrm>
            <a:custGeom>
              <a:avLst/>
              <a:gdLst/>
              <a:ahLst/>
              <a:cxnLst/>
              <a:rect l="l" t="t" r="r" b="b"/>
              <a:pathLst>
                <a:path w="13932" h="1616" extrusionOk="0">
                  <a:moveTo>
                    <a:pt x="788" y="1"/>
                  </a:moveTo>
                  <a:cubicBezTo>
                    <a:pt x="356" y="1"/>
                    <a:pt x="4" y="350"/>
                    <a:pt x="3" y="782"/>
                  </a:cubicBezTo>
                  <a:cubicBezTo>
                    <a:pt x="1" y="1216"/>
                    <a:pt x="352" y="1568"/>
                    <a:pt x="784" y="1569"/>
                  </a:cubicBezTo>
                  <a:lnTo>
                    <a:pt x="13143" y="1616"/>
                  </a:lnTo>
                  <a:cubicBezTo>
                    <a:pt x="13144" y="1616"/>
                    <a:pt x="13145" y="1616"/>
                    <a:pt x="13146" y="1616"/>
                  </a:cubicBezTo>
                  <a:cubicBezTo>
                    <a:pt x="13577" y="1616"/>
                    <a:pt x="13928" y="1266"/>
                    <a:pt x="13929" y="835"/>
                  </a:cubicBezTo>
                  <a:cubicBezTo>
                    <a:pt x="13931" y="401"/>
                    <a:pt x="13581" y="51"/>
                    <a:pt x="13147" y="47"/>
                  </a:cubicBezTo>
                  <a:lnTo>
                    <a:pt x="789" y="1"/>
                  </a:lnTo>
                  <a:cubicBezTo>
                    <a:pt x="789" y="1"/>
                    <a:pt x="788" y="1"/>
                    <a:pt x="78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 name="Google Shape;24;p2"/>
            <p:cNvSpPr/>
            <p:nvPr/>
          </p:nvSpPr>
          <p:spPr>
            <a:xfrm>
              <a:off x="802968" y="2673830"/>
              <a:ext cx="311650" cy="311703"/>
            </a:xfrm>
            <a:custGeom>
              <a:avLst/>
              <a:gdLst/>
              <a:ahLst/>
              <a:cxnLst/>
              <a:rect l="l" t="t" r="r" b="b"/>
              <a:pathLst>
                <a:path w="5919" h="5920" extrusionOk="0">
                  <a:moveTo>
                    <a:pt x="23" y="1"/>
                  </a:moveTo>
                  <a:lnTo>
                    <a:pt x="0" y="5897"/>
                  </a:lnTo>
                  <a:lnTo>
                    <a:pt x="5898" y="5919"/>
                  </a:lnTo>
                  <a:lnTo>
                    <a:pt x="5918" y="22"/>
                  </a:lnTo>
                  <a:lnTo>
                    <a:pt x="2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 name="Google Shape;25;p2"/>
            <p:cNvSpPr/>
            <p:nvPr/>
          </p:nvSpPr>
          <p:spPr>
            <a:xfrm>
              <a:off x="242224" y="2719638"/>
              <a:ext cx="733502" cy="85139"/>
            </a:xfrm>
            <a:custGeom>
              <a:avLst/>
              <a:gdLst/>
              <a:ahLst/>
              <a:cxnLst/>
              <a:rect l="l" t="t" r="r" b="b"/>
              <a:pathLst>
                <a:path w="13931" h="1617" extrusionOk="0">
                  <a:moveTo>
                    <a:pt x="790" y="1"/>
                  </a:moveTo>
                  <a:cubicBezTo>
                    <a:pt x="356" y="1"/>
                    <a:pt x="5" y="350"/>
                    <a:pt x="2" y="782"/>
                  </a:cubicBezTo>
                  <a:cubicBezTo>
                    <a:pt x="1" y="1217"/>
                    <a:pt x="351" y="1569"/>
                    <a:pt x="783" y="1570"/>
                  </a:cubicBezTo>
                  <a:lnTo>
                    <a:pt x="13140" y="1617"/>
                  </a:lnTo>
                  <a:cubicBezTo>
                    <a:pt x="13575" y="1617"/>
                    <a:pt x="13926" y="1270"/>
                    <a:pt x="13927" y="838"/>
                  </a:cubicBezTo>
                  <a:cubicBezTo>
                    <a:pt x="13930" y="402"/>
                    <a:pt x="13580" y="51"/>
                    <a:pt x="13149" y="48"/>
                  </a:cubicBezTo>
                  <a:lnTo>
                    <a:pt x="790"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 name="Google Shape;26;p2"/>
            <p:cNvSpPr/>
            <p:nvPr/>
          </p:nvSpPr>
          <p:spPr>
            <a:xfrm>
              <a:off x="241697" y="2851795"/>
              <a:ext cx="733502" cy="85086"/>
            </a:xfrm>
            <a:custGeom>
              <a:avLst/>
              <a:gdLst/>
              <a:ahLst/>
              <a:cxnLst/>
              <a:rect l="l" t="t" r="r" b="b"/>
              <a:pathLst>
                <a:path w="13931" h="1616" extrusionOk="0">
                  <a:moveTo>
                    <a:pt x="787" y="1"/>
                  </a:moveTo>
                  <a:cubicBezTo>
                    <a:pt x="354" y="1"/>
                    <a:pt x="4" y="350"/>
                    <a:pt x="2" y="783"/>
                  </a:cubicBezTo>
                  <a:cubicBezTo>
                    <a:pt x="0" y="1216"/>
                    <a:pt x="350" y="1569"/>
                    <a:pt x="784" y="1570"/>
                  </a:cubicBezTo>
                  <a:lnTo>
                    <a:pt x="13141" y="1616"/>
                  </a:lnTo>
                  <a:cubicBezTo>
                    <a:pt x="13142" y="1616"/>
                    <a:pt x="13142" y="1616"/>
                    <a:pt x="13143" y="1616"/>
                  </a:cubicBezTo>
                  <a:cubicBezTo>
                    <a:pt x="13577" y="1616"/>
                    <a:pt x="13927" y="1266"/>
                    <a:pt x="13930" y="835"/>
                  </a:cubicBezTo>
                  <a:cubicBezTo>
                    <a:pt x="13931" y="401"/>
                    <a:pt x="13582" y="49"/>
                    <a:pt x="13147" y="48"/>
                  </a:cubicBezTo>
                  <a:lnTo>
                    <a:pt x="789" y="1"/>
                  </a:lnTo>
                  <a:cubicBezTo>
                    <a:pt x="788" y="1"/>
                    <a:pt x="788" y="1"/>
                    <a:pt x="78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 name="Google Shape;27;p2"/>
            <p:cNvSpPr/>
            <p:nvPr/>
          </p:nvSpPr>
          <p:spPr>
            <a:xfrm>
              <a:off x="800968" y="3202195"/>
              <a:ext cx="311703" cy="311808"/>
            </a:xfrm>
            <a:custGeom>
              <a:avLst/>
              <a:gdLst/>
              <a:ahLst/>
              <a:cxnLst/>
              <a:rect l="l" t="t" r="r" b="b"/>
              <a:pathLst>
                <a:path w="5920" h="5922" extrusionOk="0">
                  <a:moveTo>
                    <a:pt x="23" y="1"/>
                  </a:moveTo>
                  <a:lnTo>
                    <a:pt x="1" y="5897"/>
                  </a:lnTo>
                  <a:lnTo>
                    <a:pt x="5898" y="5921"/>
                  </a:lnTo>
                  <a:lnTo>
                    <a:pt x="5920" y="24"/>
                  </a:lnTo>
                  <a:lnTo>
                    <a:pt x="2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 name="Google Shape;28;p2"/>
            <p:cNvSpPr/>
            <p:nvPr/>
          </p:nvSpPr>
          <p:spPr>
            <a:xfrm>
              <a:off x="240275" y="3248161"/>
              <a:ext cx="733449" cy="85086"/>
            </a:xfrm>
            <a:custGeom>
              <a:avLst/>
              <a:gdLst/>
              <a:ahLst/>
              <a:cxnLst/>
              <a:rect l="l" t="t" r="r" b="b"/>
              <a:pathLst>
                <a:path w="13930" h="1616" extrusionOk="0">
                  <a:moveTo>
                    <a:pt x="787" y="1"/>
                  </a:moveTo>
                  <a:cubicBezTo>
                    <a:pt x="353" y="1"/>
                    <a:pt x="2" y="350"/>
                    <a:pt x="1" y="782"/>
                  </a:cubicBezTo>
                  <a:cubicBezTo>
                    <a:pt x="0" y="1216"/>
                    <a:pt x="350" y="1568"/>
                    <a:pt x="783" y="1570"/>
                  </a:cubicBezTo>
                  <a:lnTo>
                    <a:pt x="13141" y="1616"/>
                  </a:lnTo>
                  <a:cubicBezTo>
                    <a:pt x="13142" y="1616"/>
                    <a:pt x="13144" y="1616"/>
                    <a:pt x="13145" y="1616"/>
                  </a:cubicBezTo>
                  <a:cubicBezTo>
                    <a:pt x="13575" y="1616"/>
                    <a:pt x="13927" y="1268"/>
                    <a:pt x="13928" y="835"/>
                  </a:cubicBezTo>
                  <a:cubicBezTo>
                    <a:pt x="13930" y="401"/>
                    <a:pt x="13581" y="50"/>
                    <a:pt x="13146" y="48"/>
                  </a:cubicBezTo>
                  <a:lnTo>
                    <a:pt x="789" y="1"/>
                  </a:lnTo>
                  <a:cubicBezTo>
                    <a:pt x="788" y="1"/>
                    <a:pt x="788" y="1"/>
                    <a:pt x="78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 name="Google Shape;29;p2"/>
            <p:cNvSpPr/>
            <p:nvPr/>
          </p:nvSpPr>
          <p:spPr>
            <a:xfrm>
              <a:off x="239749" y="3380318"/>
              <a:ext cx="733502" cy="84981"/>
            </a:xfrm>
            <a:custGeom>
              <a:avLst/>
              <a:gdLst/>
              <a:ahLst/>
              <a:cxnLst/>
              <a:rect l="l" t="t" r="r" b="b"/>
              <a:pathLst>
                <a:path w="13931" h="1614" extrusionOk="0">
                  <a:moveTo>
                    <a:pt x="783" y="1"/>
                  </a:moveTo>
                  <a:cubicBezTo>
                    <a:pt x="353" y="1"/>
                    <a:pt x="5" y="350"/>
                    <a:pt x="2" y="780"/>
                  </a:cubicBezTo>
                  <a:cubicBezTo>
                    <a:pt x="1" y="1215"/>
                    <a:pt x="351" y="1566"/>
                    <a:pt x="783" y="1569"/>
                  </a:cubicBezTo>
                  <a:lnTo>
                    <a:pt x="13141" y="1614"/>
                  </a:lnTo>
                  <a:cubicBezTo>
                    <a:pt x="13142" y="1614"/>
                    <a:pt x="13144" y="1614"/>
                    <a:pt x="13146" y="1614"/>
                  </a:cubicBezTo>
                  <a:cubicBezTo>
                    <a:pt x="13576" y="1614"/>
                    <a:pt x="13926" y="1263"/>
                    <a:pt x="13927" y="835"/>
                  </a:cubicBezTo>
                  <a:cubicBezTo>
                    <a:pt x="13930" y="400"/>
                    <a:pt x="13580" y="48"/>
                    <a:pt x="13147" y="45"/>
                  </a:cubicBezTo>
                  <a:lnTo>
                    <a:pt x="788" y="1"/>
                  </a:lnTo>
                  <a:cubicBezTo>
                    <a:pt x="787" y="1"/>
                    <a:pt x="785" y="1"/>
                    <a:pt x="78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 name="Google Shape;30;p2"/>
            <p:cNvSpPr/>
            <p:nvPr/>
          </p:nvSpPr>
          <p:spPr>
            <a:xfrm>
              <a:off x="799019" y="3730665"/>
              <a:ext cx="311650" cy="311755"/>
            </a:xfrm>
            <a:custGeom>
              <a:avLst/>
              <a:gdLst/>
              <a:ahLst/>
              <a:cxnLst/>
              <a:rect l="l" t="t" r="r" b="b"/>
              <a:pathLst>
                <a:path w="5919" h="5921" extrusionOk="0">
                  <a:moveTo>
                    <a:pt x="22" y="1"/>
                  </a:moveTo>
                  <a:lnTo>
                    <a:pt x="0" y="5897"/>
                  </a:lnTo>
                  <a:lnTo>
                    <a:pt x="5898" y="5920"/>
                  </a:lnTo>
                  <a:lnTo>
                    <a:pt x="5918" y="23"/>
                  </a:lnTo>
                  <a:lnTo>
                    <a:pt x="2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 name="Google Shape;31;p2"/>
            <p:cNvSpPr/>
            <p:nvPr/>
          </p:nvSpPr>
          <p:spPr>
            <a:xfrm>
              <a:off x="238275" y="3776578"/>
              <a:ext cx="733449" cy="85034"/>
            </a:xfrm>
            <a:custGeom>
              <a:avLst/>
              <a:gdLst/>
              <a:ahLst/>
              <a:cxnLst/>
              <a:rect l="l" t="t" r="r" b="b"/>
              <a:pathLst>
                <a:path w="13930" h="1615" extrusionOk="0">
                  <a:moveTo>
                    <a:pt x="786" y="1"/>
                  </a:moveTo>
                  <a:cubicBezTo>
                    <a:pt x="355" y="1"/>
                    <a:pt x="3" y="351"/>
                    <a:pt x="2" y="782"/>
                  </a:cubicBezTo>
                  <a:cubicBezTo>
                    <a:pt x="1" y="1215"/>
                    <a:pt x="350" y="1568"/>
                    <a:pt x="783" y="1569"/>
                  </a:cubicBezTo>
                  <a:lnTo>
                    <a:pt x="13140" y="1615"/>
                  </a:lnTo>
                  <a:cubicBezTo>
                    <a:pt x="13142" y="1615"/>
                    <a:pt x="13144" y="1615"/>
                    <a:pt x="13146" y="1615"/>
                  </a:cubicBezTo>
                  <a:cubicBezTo>
                    <a:pt x="13577" y="1615"/>
                    <a:pt x="13926" y="1267"/>
                    <a:pt x="13928" y="834"/>
                  </a:cubicBezTo>
                  <a:cubicBezTo>
                    <a:pt x="13929" y="404"/>
                    <a:pt x="13580" y="50"/>
                    <a:pt x="13147" y="48"/>
                  </a:cubicBezTo>
                  <a:lnTo>
                    <a:pt x="788" y="1"/>
                  </a:lnTo>
                  <a:cubicBezTo>
                    <a:pt x="788" y="1"/>
                    <a:pt x="787" y="1"/>
                    <a:pt x="78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 name="Google Shape;32;p2"/>
            <p:cNvSpPr/>
            <p:nvPr/>
          </p:nvSpPr>
          <p:spPr>
            <a:xfrm>
              <a:off x="237801" y="3908683"/>
              <a:ext cx="733449" cy="85139"/>
            </a:xfrm>
            <a:custGeom>
              <a:avLst/>
              <a:gdLst/>
              <a:ahLst/>
              <a:cxnLst/>
              <a:rect l="l" t="t" r="r" b="b"/>
              <a:pathLst>
                <a:path w="13930" h="1617" extrusionOk="0">
                  <a:moveTo>
                    <a:pt x="789" y="1"/>
                  </a:moveTo>
                  <a:cubicBezTo>
                    <a:pt x="354" y="1"/>
                    <a:pt x="2" y="350"/>
                    <a:pt x="1" y="782"/>
                  </a:cubicBezTo>
                  <a:cubicBezTo>
                    <a:pt x="0" y="1216"/>
                    <a:pt x="349" y="1569"/>
                    <a:pt x="783" y="1570"/>
                  </a:cubicBezTo>
                  <a:lnTo>
                    <a:pt x="13140" y="1617"/>
                  </a:lnTo>
                  <a:cubicBezTo>
                    <a:pt x="13141" y="1617"/>
                    <a:pt x="13141" y="1617"/>
                    <a:pt x="13142" y="1617"/>
                  </a:cubicBezTo>
                  <a:cubicBezTo>
                    <a:pt x="13575" y="1617"/>
                    <a:pt x="13926" y="1267"/>
                    <a:pt x="13927" y="835"/>
                  </a:cubicBezTo>
                  <a:cubicBezTo>
                    <a:pt x="13930" y="402"/>
                    <a:pt x="13579" y="50"/>
                    <a:pt x="13146" y="47"/>
                  </a:cubicBezTo>
                  <a:lnTo>
                    <a:pt x="789"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 name="Google Shape;33;p2"/>
            <p:cNvSpPr/>
            <p:nvPr/>
          </p:nvSpPr>
          <p:spPr>
            <a:xfrm>
              <a:off x="797071" y="4259188"/>
              <a:ext cx="311650" cy="311650"/>
            </a:xfrm>
            <a:custGeom>
              <a:avLst/>
              <a:gdLst/>
              <a:ahLst/>
              <a:cxnLst/>
              <a:rect l="l" t="t" r="r" b="b"/>
              <a:pathLst>
                <a:path w="5919" h="5919" extrusionOk="0">
                  <a:moveTo>
                    <a:pt x="22" y="1"/>
                  </a:moveTo>
                  <a:lnTo>
                    <a:pt x="1" y="5896"/>
                  </a:lnTo>
                  <a:lnTo>
                    <a:pt x="5897" y="5919"/>
                  </a:lnTo>
                  <a:lnTo>
                    <a:pt x="5919" y="22"/>
                  </a:lnTo>
                  <a:lnTo>
                    <a:pt x="2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 name="Google Shape;34;p2"/>
            <p:cNvSpPr/>
            <p:nvPr/>
          </p:nvSpPr>
          <p:spPr>
            <a:xfrm>
              <a:off x="236274" y="4305048"/>
              <a:ext cx="733449" cy="85086"/>
            </a:xfrm>
            <a:custGeom>
              <a:avLst/>
              <a:gdLst/>
              <a:ahLst/>
              <a:cxnLst/>
              <a:rect l="l" t="t" r="r" b="b"/>
              <a:pathLst>
                <a:path w="13930" h="1616" extrusionOk="0">
                  <a:moveTo>
                    <a:pt x="786" y="1"/>
                  </a:moveTo>
                  <a:cubicBezTo>
                    <a:pt x="353" y="1"/>
                    <a:pt x="3" y="350"/>
                    <a:pt x="1" y="782"/>
                  </a:cubicBezTo>
                  <a:cubicBezTo>
                    <a:pt x="0" y="1215"/>
                    <a:pt x="349" y="1568"/>
                    <a:pt x="783" y="1570"/>
                  </a:cubicBezTo>
                  <a:lnTo>
                    <a:pt x="13140" y="1616"/>
                  </a:lnTo>
                  <a:cubicBezTo>
                    <a:pt x="13141" y="1616"/>
                    <a:pt x="13141" y="1616"/>
                    <a:pt x="13142" y="1616"/>
                  </a:cubicBezTo>
                  <a:cubicBezTo>
                    <a:pt x="13575" y="1616"/>
                    <a:pt x="13928" y="1267"/>
                    <a:pt x="13929" y="834"/>
                  </a:cubicBezTo>
                  <a:cubicBezTo>
                    <a:pt x="13930" y="401"/>
                    <a:pt x="13581" y="49"/>
                    <a:pt x="13146" y="49"/>
                  </a:cubicBezTo>
                  <a:lnTo>
                    <a:pt x="788" y="1"/>
                  </a:lnTo>
                  <a:cubicBezTo>
                    <a:pt x="787" y="1"/>
                    <a:pt x="786" y="1"/>
                    <a:pt x="78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 name="Google Shape;35;p2"/>
            <p:cNvSpPr/>
            <p:nvPr/>
          </p:nvSpPr>
          <p:spPr>
            <a:xfrm>
              <a:off x="235800" y="4437100"/>
              <a:ext cx="733449" cy="85192"/>
            </a:xfrm>
            <a:custGeom>
              <a:avLst/>
              <a:gdLst/>
              <a:ahLst/>
              <a:cxnLst/>
              <a:rect l="l" t="t" r="r" b="b"/>
              <a:pathLst>
                <a:path w="13930" h="1618" extrusionOk="0">
                  <a:moveTo>
                    <a:pt x="786" y="1"/>
                  </a:moveTo>
                  <a:cubicBezTo>
                    <a:pt x="355" y="1"/>
                    <a:pt x="3" y="349"/>
                    <a:pt x="2" y="782"/>
                  </a:cubicBezTo>
                  <a:cubicBezTo>
                    <a:pt x="1" y="1218"/>
                    <a:pt x="351" y="1568"/>
                    <a:pt x="783" y="1571"/>
                  </a:cubicBezTo>
                  <a:lnTo>
                    <a:pt x="13141" y="1618"/>
                  </a:lnTo>
                  <a:cubicBezTo>
                    <a:pt x="13142" y="1618"/>
                    <a:pt x="13143" y="1618"/>
                    <a:pt x="13144" y="1618"/>
                  </a:cubicBezTo>
                  <a:cubicBezTo>
                    <a:pt x="13576" y="1618"/>
                    <a:pt x="13927" y="1269"/>
                    <a:pt x="13928" y="836"/>
                  </a:cubicBezTo>
                  <a:cubicBezTo>
                    <a:pt x="13929" y="402"/>
                    <a:pt x="13579" y="50"/>
                    <a:pt x="13146" y="47"/>
                  </a:cubicBezTo>
                  <a:lnTo>
                    <a:pt x="788" y="1"/>
                  </a:lnTo>
                  <a:cubicBezTo>
                    <a:pt x="788" y="1"/>
                    <a:pt x="787" y="1"/>
                    <a:pt x="78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36" name="Google Shape;36;p2"/>
          <p:cNvSpPr txBox="1">
            <a:spLocks noGrp="1"/>
          </p:cNvSpPr>
          <p:nvPr>
            <p:ph type="subTitle" idx="1"/>
          </p:nvPr>
        </p:nvSpPr>
        <p:spPr>
          <a:xfrm>
            <a:off x="3295767" y="4876300"/>
            <a:ext cx="6090000" cy="597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b="1">
                <a:solidFill>
                  <a:schemeClr val="lt1"/>
                </a:solidFill>
              </a:defRPr>
            </a:lvl1pPr>
            <a:lvl2pPr lvl="1" algn="ctr">
              <a:lnSpc>
                <a:spcPct val="100000"/>
              </a:lnSpc>
              <a:spcBef>
                <a:spcPts val="0"/>
              </a:spcBef>
              <a:spcAft>
                <a:spcPts val="0"/>
              </a:spcAft>
              <a:buSzPts val="1800"/>
              <a:buNone/>
              <a:defRPr sz="2400"/>
            </a:lvl2pPr>
            <a:lvl3pPr lvl="2" algn="ctr">
              <a:lnSpc>
                <a:spcPct val="100000"/>
              </a:lnSpc>
              <a:spcBef>
                <a:spcPts val="0"/>
              </a:spcBef>
              <a:spcAft>
                <a:spcPts val="0"/>
              </a:spcAft>
              <a:buSzPts val="1800"/>
              <a:buNone/>
              <a:defRPr sz="2400"/>
            </a:lvl3pPr>
            <a:lvl4pPr lvl="3" algn="ctr">
              <a:lnSpc>
                <a:spcPct val="100000"/>
              </a:lnSpc>
              <a:spcBef>
                <a:spcPts val="0"/>
              </a:spcBef>
              <a:spcAft>
                <a:spcPts val="0"/>
              </a:spcAft>
              <a:buSzPts val="1800"/>
              <a:buNone/>
              <a:defRPr sz="2400"/>
            </a:lvl4pPr>
            <a:lvl5pPr lvl="4" algn="ctr">
              <a:lnSpc>
                <a:spcPct val="100000"/>
              </a:lnSpc>
              <a:spcBef>
                <a:spcPts val="0"/>
              </a:spcBef>
              <a:spcAft>
                <a:spcPts val="0"/>
              </a:spcAft>
              <a:buSzPts val="1800"/>
              <a:buNone/>
              <a:defRPr sz="2400"/>
            </a:lvl5pPr>
            <a:lvl6pPr lvl="5" algn="ctr">
              <a:lnSpc>
                <a:spcPct val="100000"/>
              </a:lnSpc>
              <a:spcBef>
                <a:spcPts val="0"/>
              </a:spcBef>
              <a:spcAft>
                <a:spcPts val="0"/>
              </a:spcAft>
              <a:buSzPts val="1800"/>
              <a:buNone/>
              <a:defRPr sz="2400"/>
            </a:lvl6pPr>
            <a:lvl7pPr lvl="6" algn="ctr">
              <a:lnSpc>
                <a:spcPct val="100000"/>
              </a:lnSpc>
              <a:spcBef>
                <a:spcPts val="0"/>
              </a:spcBef>
              <a:spcAft>
                <a:spcPts val="0"/>
              </a:spcAft>
              <a:buSzPts val="1800"/>
              <a:buNone/>
              <a:defRPr sz="2400"/>
            </a:lvl7pPr>
            <a:lvl8pPr lvl="7" algn="ctr">
              <a:lnSpc>
                <a:spcPct val="100000"/>
              </a:lnSpc>
              <a:spcBef>
                <a:spcPts val="0"/>
              </a:spcBef>
              <a:spcAft>
                <a:spcPts val="0"/>
              </a:spcAft>
              <a:buSzPts val="1800"/>
              <a:buNone/>
              <a:defRPr sz="2400"/>
            </a:lvl8pPr>
            <a:lvl9pPr lvl="8" algn="ctr">
              <a:lnSpc>
                <a:spcPct val="100000"/>
              </a:lnSpc>
              <a:spcBef>
                <a:spcPts val="0"/>
              </a:spcBef>
              <a:spcAft>
                <a:spcPts val="0"/>
              </a:spcAft>
              <a:buSzPts val="1800"/>
              <a:buNone/>
              <a:defRPr sz="2400"/>
            </a:lvl9pPr>
          </a:lstStyle>
          <a:p>
            <a:endParaRPr/>
          </a:p>
        </p:txBody>
      </p:sp>
      <p:sp>
        <p:nvSpPr>
          <p:cNvPr id="37" name="Google Shape;37;p2"/>
          <p:cNvSpPr txBox="1">
            <a:spLocks noGrp="1"/>
          </p:cNvSpPr>
          <p:nvPr>
            <p:ph type="ctrTitle"/>
          </p:nvPr>
        </p:nvSpPr>
        <p:spPr>
          <a:xfrm>
            <a:off x="3295933" y="3984217"/>
            <a:ext cx="6090000" cy="693600"/>
          </a:xfrm>
          <a:prstGeom prst="rect">
            <a:avLst/>
          </a:prstGeom>
        </p:spPr>
        <p:txBody>
          <a:bodyPr spcFirstLastPara="1" wrap="square" lIns="91425" tIns="91425" rIns="91425" bIns="91425" anchor="ctr" anchorCtr="0">
            <a:noAutofit/>
          </a:bodyPr>
          <a:lstStyle>
            <a:lvl1pPr lvl="0" algn="ctr" rtl="0">
              <a:lnSpc>
                <a:spcPct val="80000"/>
              </a:lnSpc>
              <a:spcBef>
                <a:spcPts val="0"/>
              </a:spcBef>
              <a:spcAft>
                <a:spcPts val="0"/>
              </a:spcAft>
              <a:buClr>
                <a:srgbClr val="191919"/>
              </a:buClr>
              <a:buSzPts val="5200"/>
              <a:buNone/>
              <a:defRPr sz="2933"/>
            </a:lvl1pPr>
            <a:lvl2pPr lvl="1" algn="ctr" rtl="0">
              <a:spcBef>
                <a:spcPts val="0"/>
              </a:spcBef>
              <a:spcAft>
                <a:spcPts val="0"/>
              </a:spcAft>
              <a:buClr>
                <a:srgbClr val="191919"/>
              </a:buClr>
              <a:buSzPts val="5200"/>
              <a:buNone/>
              <a:defRPr sz="6933">
                <a:solidFill>
                  <a:srgbClr val="191919"/>
                </a:solidFill>
              </a:defRPr>
            </a:lvl2pPr>
            <a:lvl3pPr lvl="2" algn="ctr" rtl="0">
              <a:spcBef>
                <a:spcPts val="0"/>
              </a:spcBef>
              <a:spcAft>
                <a:spcPts val="0"/>
              </a:spcAft>
              <a:buClr>
                <a:srgbClr val="191919"/>
              </a:buClr>
              <a:buSzPts val="5200"/>
              <a:buNone/>
              <a:defRPr sz="6933">
                <a:solidFill>
                  <a:srgbClr val="191919"/>
                </a:solidFill>
              </a:defRPr>
            </a:lvl3pPr>
            <a:lvl4pPr lvl="3" algn="ctr" rtl="0">
              <a:spcBef>
                <a:spcPts val="0"/>
              </a:spcBef>
              <a:spcAft>
                <a:spcPts val="0"/>
              </a:spcAft>
              <a:buClr>
                <a:srgbClr val="191919"/>
              </a:buClr>
              <a:buSzPts val="5200"/>
              <a:buNone/>
              <a:defRPr sz="6933">
                <a:solidFill>
                  <a:srgbClr val="191919"/>
                </a:solidFill>
              </a:defRPr>
            </a:lvl4pPr>
            <a:lvl5pPr lvl="4" algn="ctr" rtl="0">
              <a:spcBef>
                <a:spcPts val="0"/>
              </a:spcBef>
              <a:spcAft>
                <a:spcPts val="0"/>
              </a:spcAft>
              <a:buClr>
                <a:srgbClr val="191919"/>
              </a:buClr>
              <a:buSzPts val="5200"/>
              <a:buNone/>
              <a:defRPr sz="6933">
                <a:solidFill>
                  <a:srgbClr val="191919"/>
                </a:solidFill>
              </a:defRPr>
            </a:lvl5pPr>
            <a:lvl6pPr lvl="5" algn="ctr" rtl="0">
              <a:spcBef>
                <a:spcPts val="0"/>
              </a:spcBef>
              <a:spcAft>
                <a:spcPts val="0"/>
              </a:spcAft>
              <a:buClr>
                <a:srgbClr val="191919"/>
              </a:buClr>
              <a:buSzPts val="5200"/>
              <a:buNone/>
              <a:defRPr sz="6933">
                <a:solidFill>
                  <a:srgbClr val="191919"/>
                </a:solidFill>
              </a:defRPr>
            </a:lvl6pPr>
            <a:lvl7pPr lvl="6" algn="ctr" rtl="0">
              <a:spcBef>
                <a:spcPts val="0"/>
              </a:spcBef>
              <a:spcAft>
                <a:spcPts val="0"/>
              </a:spcAft>
              <a:buClr>
                <a:srgbClr val="191919"/>
              </a:buClr>
              <a:buSzPts val="5200"/>
              <a:buNone/>
              <a:defRPr sz="6933">
                <a:solidFill>
                  <a:srgbClr val="191919"/>
                </a:solidFill>
              </a:defRPr>
            </a:lvl7pPr>
            <a:lvl8pPr lvl="7" algn="ctr" rtl="0">
              <a:spcBef>
                <a:spcPts val="0"/>
              </a:spcBef>
              <a:spcAft>
                <a:spcPts val="0"/>
              </a:spcAft>
              <a:buClr>
                <a:srgbClr val="191919"/>
              </a:buClr>
              <a:buSzPts val="5200"/>
              <a:buNone/>
              <a:defRPr sz="6933">
                <a:solidFill>
                  <a:srgbClr val="191919"/>
                </a:solidFill>
              </a:defRPr>
            </a:lvl8pPr>
            <a:lvl9pPr lvl="8" algn="ctr" rtl="0">
              <a:spcBef>
                <a:spcPts val="0"/>
              </a:spcBef>
              <a:spcAft>
                <a:spcPts val="0"/>
              </a:spcAft>
              <a:buClr>
                <a:srgbClr val="191919"/>
              </a:buClr>
              <a:buSzPts val="5200"/>
              <a:buNone/>
              <a:defRPr sz="6933">
                <a:solidFill>
                  <a:srgbClr val="191919"/>
                </a:solidFill>
              </a:defRPr>
            </a:lvl9pPr>
          </a:lstStyle>
          <a:p>
            <a:endParaRPr/>
          </a:p>
        </p:txBody>
      </p:sp>
      <p:sp>
        <p:nvSpPr>
          <p:cNvPr id="38" name="Google Shape;38;p2"/>
          <p:cNvSpPr txBox="1">
            <a:spLocks noGrp="1"/>
          </p:cNvSpPr>
          <p:nvPr>
            <p:ph type="ctrTitle" idx="2"/>
          </p:nvPr>
        </p:nvSpPr>
        <p:spPr>
          <a:xfrm>
            <a:off x="3295933" y="1384067"/>
            <a:ext cx="6090000" cy="2486400"/>
          </a:xfrm>
          <a:prstGeom prst="rect">
            <a:avLst/>
          </a:prstGeom>
        </p:spPr>
        <p:txBody>
          <a:bodyPr spcFirstLastPara="1" wrap="square" lIns="91425" tIns="91425" rIns="91425" bIns="91425" anchor="b" anchorCtr="0">
            <a:noAutofit/>
          </a:bodyPr>
          <a:lstStyle>
            <a:lvl1pPr lvl="0" algn="ctr">
              <a:lnSpc>
                <a:spcPct val="80000"/>
              </a:lnSpc>
              <a:spcBef>
                <a:spcPts val="0"/>
              </a:spcBef>
              <a:spcAft>
                <a:spcPts val="0"/>
              </a:spcAft>
              <a:buSzPts val="5200"/>
              <a:buNone/>
              <a:defRPr sz="9600" b="1"/>
            </a:lvl1pPr>
            <a:lvl2pPr lvl="1" algn="ctr">
              <a:spcBef>
                <a:spcPts val="0"/>
              </a:spcBef>
              <a:spcAft>
                <a:spcPts val="0"/>
              </a:spcAft>
              <a:buClr>
                <a:srgbClr val="191919"/>
              </a:buClr>
              <a:buSzPts val="5200"/>
              <a:buNone/>
              <a:defRPr sz="6933">
                <a:solidFill>
                  <a:srgbClr val="191919"/>
                </a:solidFill>
              </a:defRPr>
            </a:lvl2pPr>
            <a:lvl3pPr lvl="2" algn="ctr">
              <a:spcBef>
                <a:spcPts val="0"/>
              </a:spcBef>
              <a:spcAft>
                <a:spcPts val="0"/>
              </a:spcAft>
              <a:buClr>
                <a:srgbClr val="191919"/>
              </a:buClr>
              <a:buSzPts val="5200"/>
              <a:buNone/>
              <a:defRPr sz="6933">
                <a:solidFill>
                  <a:srgbClr val="191919"/>
                </a:solidFill>
              </a:defRPr>
            </a:lvl3pPr>
            <a:lvl4pPr lvl="3" algn="ctr">
              <a:spcBef>
                <a:spcPts val="0"/>
              </a:spcBef>
              <a:spcAft>
                <a:spcPts val="0"/>
              </a:spcAft>
              <a:buClr>
                <a:srgbClr val="191919"/>
              </a:buClr>
              <a:buSzPts val="5200"/>
              <a:buNone/>
              <a:defRPr sz="6933">
                <a:solidFill>
                  <a:srgbClr val="191919"/>
                </a:solidFill>
              </a:defRPr>
            </a:lvl4pPr>
            <a:lvl5pPr lvl="4" algn="ctr">
              <a:spcBef>
                <a:spcPts val="0"/>
              </a:spcBef>
              <a:spcAft>
                <a:spcPts val="0"/>
              </a:spcAft>
              <a:buClr>
                <a:srgbClr val="191919"/>
              </a:buClr>
              <a:buSzPts val="5200"/>
              <a:buNone/>
              <a:defRPr sz="6933">
                <a:solidFill>
                  <a:srgbClr val="191919"/>
                </a:solidFill>
              </a:defRPr>
            </a:lvl5pPr>
            <a:lvl6pPr lvl="5" algn="ctr">
              <a:spcBef>
                <a:spcPts val="0"/>
              </a:spcBef>
              <a:spcAft>
                <a:spcPts val="0"/>
              </a:spcAft>
              <a:buClr>
                <a:srgbClr val="191919"/>
              </a:buClr>
              <a:buSzPts val="5200"/>
              <a:buNone/>
              <a:defRPr sz="6933">
                <a:solidFill>
                  <a:srgbClr val="191919"/>
                </a:solidFill>
              </a:defRPr>
            </a:lvl6pPr>
            <a:lvl7pPr lvl="6" algn="ctr">
              <a:spcBef>
                <a:spcPts val="0"/>
              </a:spcBef>
              <a:spcAft>
                <a:spcPts val="0"/>
              </a:spcAft>
              <a:buClr>
                <a:srgbClr val="191919"/>
              </a:buClr>
              <a:buSzPts val="5200"/>
              <a:buNone/>
              <a:defRPr sz="6933">
                <a:solidFill>
                  <a:srgbClr val="191919"/>
                </a:solidFill>
              </a:defRPr>
            </a:lvl7pPr>
            <a:lvl8pPr lvl="7" algn="ctr">
              <a:spcBef>
                <a:spcPts val="0"/>
              </a:spcBef>
              <a:spcAft>
                <a:spcPts val="0"/>
              </a:spcAft>
              <a:buClr>
                <a:srgbClr val="191919"/>
              </a:buClr>
              <a:buSzPts val="5200"/>
              <a:buNone/>
              <a:defRPr sz="6933">
                <a:solidFill>
                  <a:srgbClr val="191919"/>
                </a:solidFill>
              </a:defRPr>
            </a:lvl8pPr>
            <a:lvl9pPr lvl="8" algn="ctr">
              <a:spcBef>
                <a:spcPts val="0"/>
              </a:spcBef>
              <a:spcAft>
                <a:spcPts val="0"/>
              </a:spcAft>
              <a:buClr>
                <a:srgbClr val="191919"/>
              </a:buClr>
              <a:buSzPts val="5200"/>
              <a:buNone/>
              <a:defRPr sz="6933">
                <a:solidFill>
                  <a:srgbClr val="191919"/>
                </a:solidFill>
              </a:defRPr>
            </a:lvl9pPr>
          </a:lstStyle>
          <a:p>
            <a:endParaRPr/>
          </a:p>
        </p:txBody>
      </p:sp>
    </p:spTree>
    <p:extLst>
      <p:ext uri="{BB962C8B-B14F-4D97-AF65-F5344CB8AC3E}">
        <p14:creationId xmlns:p14="http://schemas.microsoft.com/office/powerpoint/2010/main" val="2762890535"/>
      </p:ext>
    </p:extLst>
  </p:cSld>
  <p:clrMapOvr>
    <a:masterClrMapping/>
  </p:clrMapOvr>
  <p:transition>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bg>
      <p:bgPr>
        <a:solidFill>
          <a:schemeClr val="accent2"/>
        </a:solidFill>
        <a:effectLst/>
      </p:bgPr>
    </p:bg>
    <p:spTree>
      <p:nvGrpSpPr>
        <p:cNvPr id="1" name="Shape 39"/>
        <p:cNvGrpSpPr/>
        <p:nvPr/>
      </p:nvGrpSpPr>
      <p:grpSpPr>
        <a:xfrm>
          <a:off x="0" y="0"/>
          <a:ext cx="0" cy="0"/>
          <a:chOff x="0" y="0"/>
          <a:chExt cx="0" cy="0"/>
        </a:xfrm>
      </p:grpSpPr>
      <p:grpSp>
        <p:nvGrpSpPr>
          <p:cNvPr id="40" name="Google Shape;40;p3"/>
          <p:cNvGrpSpPr/>
          <p:nvPr/>
        </p:nvGrpSpPr>
        <p:grpSpPr>
          <a:xfrm>
            <a:off x="314401" y="284734"/>
            <a:ext cx="11563191" cy="6288533"/>
            <a:chOff x="235800" y="213550"/>
            <a:chExt cx="8672393" cy="4716400"/>
          </a:xfrm>
        </p:grpSpPr>
        <p:sp>
          <p:nvSpPr>
            <p:cNvPr id="41" name="Google Shape;41;p3"/>
            <p:cNvSpPr/>
            <p:nvPr/>
          </p:nvSpPr>
          <p:spPr>
            <a:xfrm>
              <a:off x="420024" y="213550"/>
              <a:ext cx="8311596" cy="4715505"/>
            </a:xfrm>
            <a:custGeom>
              <a:avLst/>
              <a:gdLst/>
              <a:ahLst/>
              <a:cxnLst/>
              <a:rect l="l" t="t" r="r" b="b"/>
              <a:pathLst>
                <a:path w="141824" h="89559" extrusionOk="0">
                  <a:moveTo>
                    <a:pt x="9819" y="0"/>
                  </a:moveTo>
                  <a:cubicBezTo>
                    <a:pt x="4591" y="0"/>
                    <a:pt x="304" y="4267"/>
                    <a:pt x="285" y="9500"/>
                  </a:cubicBezTo>
                  <a:lnTo>
                    <a:pt x="20" y="79757"/>
                  </a:lnTo>
                  <a:cubicBezTo>
                    <a:pt x="1" y="85001"/>
                    <a:pt x="4276" y="89308"/>
                    <a:pt x="9520" y="89327"/>
                  </a:cubicBezTo>
                  <a:lnTo>
                    <a:pt x="40300" y="89442"/>
                  </a:lnTo>
                  <a:lnTo>
                    <a:pt x="135808" y="89551"/>
                  </a:lnTo>
                  <a:lnTo>
                    <a:pt x="137983" y="89559"/>
                  </a:lnTo>
                  <a:cubicBezTo>
                    <a:pt x="137987" y="89559"/>
                    <a:pt x="137992" y="89559"/>
                    <a:pt x="137996" y="89559"/>
                  </a:cubicBezTo>
                  <a:cubicBezTo>
                    <a:pt x="139922" y="89559"/>
                    <a:pt x="141502" y="87986"/>
                    <a:pt x="141510" y="86060"/>
                  </a:cubicBezTo>
                  <a:lnTo>
                    <a:pt x="141818" y="3758"/>
                  </a:lnTo>
                  <a:cubicBezTo>
                    <a:pt x="141823" y="1829"/>
                    <a:pt x="140249" y="242"/>
                    <a:pt x="138319" y="235"/>
                  </a:cubicBezTo>
                  <a:lnTo>
                    <a:pt x="136144" y="225"/>
                  </a:lnTo>
                  <a:lnTo>
                    <a:pt x="40635" y="116"/>
                  </a:lnTo>
                  <a:lnTo>
                    <a:pt x="9855" y="0"/>
                  </a:lnTo>
                  <a:cubicBezTo>
                    <a:pt x="9843" y="0"/>
                    <a:pt x="9831" y="0"/>
                    <a:pt x="981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 name="Google Shape;42;p3"/>
            <p:cNvSpPr/>
            <p:nvPr/>
          </p:nvSpPr>
          <p:spPr>
            <a:xfrm>
              <a:off x="596481" y="214234"/>
              <a:ext cx="8311713" cy="4715716"/>
            </a:xfrm>
            <a:custGeom>
              <a:avLst/>
              <a:gdLst/>
              <a:ahLst/>
              <a:cxnLst/>
              <a:rect l="l" t="t" r="r" b="b"/>
              <a:pathLst>
                <a:path w="141826" h="89563" extrusionOk="0">
                  <a:moveTo>
                    <a:pt x="9822" y="1"/>
                  </a:moveTo>
                  <a:cubicBezTo>
                    <a:pt x="4592" y="1"/>
                    <a:pt x="306" y="4268"/>
                    <a:pt x="285" y="9501"/>
                  </a:cubicBezTo>
                  <a:lnTo>
                    <a:pt x="21" y="79759"/>
                  </a:lnTo>
                  <a:cubicBezTo>
                    <a:pt x="1" y="85004"/>
                    <a:pt x="4276" y="89308"/>
                    <a:pt x="9520" y="89329"/>
                  </a:cubicBezTo>
                  <a:lnTo>
                    <a:pt x="40301" y="89445"/>
                  </a:lnTo>
                  <a:lnTo>
                    <a:pt x="135810" y="89553"/>
                  </a:lnTo>
                  <a:lnTo>
                    <a:pt x="137984" y="89562"/>
                  </a:lnTo>
                  <a:cubicBezTo>
                    <a:pt x="137988" y="89562"/>
                    <a:pt x="137993" y="89562"/>
                    <a:pt x="137997" y="89562"/>
                  </a:cubicBezTo>
                  <a:cubicBezTo>
                    <a:pt x="139924" y="89562"/>
                    <a:pt x="141504" y="87990"/>
                    <a:pt x="141511" y="86063"/>
                  </a:cubicBezTo>
                  <a:lnTo>
                    <a:pt x="141820" y="3761"/>
                  </a:lnTo>
                  <a:cubicBezTo>
                    <a:pt x="141826" y="1827"/>
                    <a:pt x="140249" y="239"/>
                    <a:pt x="138317" y="233"/>
                  </a:cubicBezTo>
                  <a:lnTo>
                    <a:pt x="136143" y="225"/>
                  </a:lnTo>
                  <a:lnTo>
                    <a:pt x="40635" y="117"/>
                  </a:lnTo>
                  <a:lnTo>
                    <a:pt x="9856" y="1"/>
                  </a:lnTo>
                  <a:cubicBezTo>
                    <a:pt x="9845" y="1"/>
                    <a:pt x="9833" y="1"/>
                    <a:pt x="982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 name="Google Shape;43;p3"/>
            <p:cNvSpPr/>
            <p:nvPr/>
          </p:nvSpPr>
          <p:spPr>
            <a:xfrm>
              <a:off x="810919" y="559949"/>
              <a:ext cx="311650" cy="311755"/>
            </a:xfrm>
            <a:custGeom>
              <a:avLst/>
              <a:gdLst/>
              <a:ahLst/>
              <a:cxnLst/>
              <a:rect l="l" t="t" r="r" b="b"/>
              <a:pathLst>
                <a:path w="5919" h="5921" extrusionOk="0">
                  <a:moveTo>
                    <a:pt x="23" y="0"/>
                  </a:moveTo>
                  <a:lnTo>
                    <a:pt x="0" y="5896"/>
                  </a:lnTo>
                  <a:lnTo>
                    <a:pt x="5897" y="5920"/>
                  </a:lnTo>
                  <a:lnTo>
                    <a:pt x="5918" y="23"/>
                  </a:lnTo>
                  <a:lnTo>
                    <a:pt x="2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 name="Google Shape;44;p3"/>
            <p:cNvSpPr/>
            <p:nvPr/>
          </p:nvSpPr>
          <p:spPr>
            <a:xfrm>
              <a:off x="250174" y="605967"/>
              <a:ext cx="733502" cy="85034"/>
            </a:xfrm>
            <a:custGeom>
              <a:avLst/>
              <a:gdLst/>
              <a:ahLst/>
              <a:cxnLst/>
              <a:rect l="l" t="t" r="r" b="b"/>
              <a:pathLst>
                <a:path w="13931" h="1615" extrusionOk="0">
                  <a:moveTo>
                    <a:pt x="786" y="0"/>
                  </a:moveTo>
                  <a:cubicBezTo>
                    <a:pt x="355" y="0"/>
                    <a:pt x="3" y="349"/>
                    <a:pt x="2" y="782"/>
                  </a:cubicBezTo>
                  <a:cubicBezTo>
                    <a:pt x="1" y="1214"/>
                    <a:pt x="350" y="1567"/>
                    <a:pt x="783" y="1568"/>
                  </a:cubicBezTo>
                  <a:lnTo>
                    <a:pt x="13141" y="1614"/>
                  </a:lnTo>
                  <a:cubicBezTo>
                    <a:pt x="13141" y="1614"/>
                    <a:pt x="13142" y="1614"/>
                    <a:pt x="13142" y="1614"/>
                  </a:cubicBezTo>
                  <a:cubicBezTo>
                    <a:pt x="13574" y="1614"/>
                    <a:pt x="13926" y="1265"/>
                    <a:pt x="13927" y="833"/>
                  </a:cubicBezTo>
                  <a:cubicBezTo>
                    <a:pt x="13930" y="399"/>
                    <a:pt x="13579" y="47"/>
                    <a:pt x="13147" y="46"/>
                  </a:cubicBezTo>
                  <a:lnTo>
                    <a:pt x="788" y="0"/>
                  </a:lnTo>
                  <a:cubicBezTo>
                    <a:pt x="788" y="0"/>
                    <a:pt x="787" y="0"/>
                    <a:pt x="78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 name="Google Shape;45;p3"/>
            <p:cNvSpPr/>
            <p:nvPr/>
          </p:nvSpPr>
          <p:spPr>
            <a:xfrm>
              <a:off x="249700" y="738071"/>
              <a:ext cx="733397" cy="85034"/>
            </a:xfrm>
            <a:custGeom>
              <a:avLst/>
              <a:gdLst/>
              <a:ahLst/>
              <a:cxnLst/>
              <a:rect l="l" t="t" r="r" b="b"/>
              <a:pathLst>
                <a:path w="13929" h="1615" extrusionOk="0">
                  <a:moveTo>
                    <a:pt x="782" y="0"/>
                  </a:moveTo>
                  <a:cubicBezTo>
                    <a:pt x="353" y="0"/>
                    <a:pt x="3" y="350"/>
                    <a:pt x="1" y="782"/>
                  </a:cubicBezTo>
                  <a:cubicBezTo>
                    <a:pt x="0" y="1214"/>
                    <a:pt x="349" y="1566"/>
                    <a:pt x="783" y="1568"/>
                  </a:cubicBezTo>
                  <a:lnTo>
                    <a:pt x="13140" y="1614"/>
                  </a:lnTo>
                  <a:cubicBezTo>
                    <a:pt x="13141" y="1614"/>
                    <a:pt x="13143" y="1614"/>
                    <a:pt x="13144" y="1614"/>
                  </a:cubicBezTo>
                  <a:cubicBezTo>
                    <a:pt x="13575" y="1614"/>
                    <a:pt x="13926" y="1265"/>
                    <a:pt x="13927" y="833"/>
                  </a:cubicBezTo>
                  <a:cubicBezTo>
                    <a:pt x="13929" y="400"/>
                    <a:pt x="13580" y="47"/>
                    <a:pt x="13145" y="46"/>
                  </a:cubicBezTo>
                  <a:lnTo>
                    <a:pt x="788" y="0"/>
                  </a:lnTo>
                  <a:cubicBezTo>
                    <a:pt x="786" y="0"/>
                    <a:pt x="784" y="0"/>
                    <a:pt x="78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 name="Google Shape;46;p3"/>
            <p:cNvSpPr/>
            <p:nvPr/>
          </p:nvSpPr>
          <p:spPr>
            <a:xfrm>
              <a:off x="808918" y="1088367"/>
              <a:ext cx="311650" cy="311755"/>
            </a:xfrm>
            <a:custGeom>
              <a:avLst/>
              <a:gdLst/>
              <a:ahLst/>
              <a:cxnLst/>
              <a:rect l="l" t="t" r="r" b="b"/>
              <a:pathLst>
                <a:path w="5919" h="5921" extrusionOk="0">
                  <a:moveTo>
                    <a:pt x="23" y="1"/>
                  </a:moveTo>
                  <a:lnTo>
                    <a:pt x="1" y="5898"/>
                  </a:lnTo>
                  <a:lnTo>
                    <a:pt x="5897" y="5920"/>
                  </a:lnTo>
                  <a:lnTo>
                    <a:pt x="5919" y="23"/>
                  </a:lnTo>
                  <a:lnTo>
                    <a:pt x="2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 name="Google Shape;47;p3"/>
            <p:cNvSpPr/>
            <p:nvPr/>
          </p:nvSpPr>
          <p:spPr>
            <a:xfrm>
              <a:off x="248173" y="1134385"/>
              <a:ext cx="733449" cy="85086"/>
            </a:xfrm>
            <a:custGeom>
              <a:avLst/>
              <a:gdLst/>
              <a:ahLst/>
              <a:cxnLst/>
              <a:rect l="l" t="t" r="r" b="b"/>
              <a:pathLst>
                <a:path w="13930" h="1616" extrusionOk="0">
                  <a:moveTo>
                    <a:pt x="784" y="0"/>
                  </a:moveTo>
                  <a:cubicBezTo>
                    <a:pt x="353" y="0"/>
                    <a:pt x="2" y="348"/>
                    <a:pt x="1" y="782"/>
                  </a:cubicBezTo>
                  <a:cubicBezTo>
                    <a:pt x="0" y="1213"/>
                    <a:pt x="349" y="1566"/>
                    <a:pt x="783" y="1568"/>
                  </a:cubicBezTo>
                  <a:lnTo>
                    <a:pt x="13141" y="1615"/>
                  </a:lnTo>
                  <a:cubicBezTo>
                    <a:pt x="13142" y="1615"/>
                    <a:pt x="13142" y="1615"/>
                    <a:pt x="13143" y="1615"/>
                  </a:cubicBezTo>
                  <a:cubicBezTo>
                    <a:pt x="13574" y="1615"/>
                    <a:pt x="13927" y="1266"/>
                    <a:pt x="13928" y="834"/>
                  </a:cubicBezTo>
                  <a:cubicBezTo>
                    <a:pt x="13930" y="399"/>
                    <a:pt x="13582" y="48"/>
                    <a:pt x="13145" y="47"/>
                  </a:cubicBezTo>
                  <a:lnTo>
                    <a:pt x="788" y="0"/>
                  </a:lnTo>
                  <a:cubicBezTo>
                    <a:pt x="787" y="0"/>
                    <a:pt x="785" y="0"/>
                    <a:pt x="78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 name="Google Shape;48;p3"/>
            <p:cNvSpPr/>
            <p:nvPr/>
          </p:nvSpPr>
          <p:spPr>
            <a:xfrm>
              <a:off x="247647" y="1266594"/>
              <a:ext cx="733502" cy="84981"/>
            </a:xfrm>
            <a:custGeom>
              <a:avLst/>
              <a:gdLst/>
              <a:ahLst/>
              <a:cxnLst/>
              <a:rect l="l" t="t" r="r" b="b"/>
              <a:pathLst>
                <a:path w="13931" h="1614" extrusionOk="0">
                  <a:moveTo>
                    <a:pt x="785" y="0"/>
                  </a:moveTo>
                  <a:cubicBezTo>
                    <a:pt x="354" y="0"/>
                    <a:pt x="3" y="348"/>
                    <a:pt x="2" y="780"/>
                  </a:cubicBezTo>
                  <a:cubicBezTo>
                    <a:pt x="1" y="1212"/>
                    <a:pt x="350" y="1565"/>
                    <a:pt x="783" y="1566"/>
                  </a:cubicBezTo>
                  <a:lnTo>
                    <a:pt x="13141" y="1613"/>
                  </a:lnTo>
                  <a:cubicBezTo>
                    <a:pt x="13142" y="1613"/>
                    <a:pt x="13143" y="1613"/>
                    <a:pt x="13144" y="1613"/>
                  </a:cubicBezTo>
                  <a:cubicBezTo>
                    <a:pt x="13578" y="1613"/>
                    <a:pt x="13927" y="1265"/>
                    <a:pt x="13928" y="832"/>
                  </a:cubicBezTo>
                  <a:cubicBezTo>
                    <a:pt x="13930" y="399"/>
                    <a:pt x="13581" y="47"/>
                    <a:pt x="13146" y="47"/>
                  </a:cubicBezTo>
                  <a:lnTo>
                    <a:pt x="788" y="0"/>
                  </a:lnTo>
                  <a:cubicBezTo>
                    <a:pt x="787" y="0"/>
                    <a:pt x="786" y="0"/>
                    <a:pt x="78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 name="Google Shape;49;p3"/>
            <p:cNvSpPr/>
            <p:nvPr/>
          </p:nvSpPr>
          <p:spPr>
            <a:xfrm>
              <a:off x="806970" y="1616837"/>
              <a:ext cx="311650" cy="311755"/>
            </a:xfrm>
            <a:custGeom>
              <a:avLst/>
              <a:gdLst/>
              <a:ahLst/>
              <a:cxnLst/>
              <a:rect l="l" t="t" r="r" b="b"/>
              <a:pathLst>
                <a:path w="5919" h="5921" extrusionOk="0">
                  <a:moveTo>
                    <a:pt x="22" y="1"/>
                  </a:moveTo>
                  <a:lnTo>
                    <a:pt x="0" y="5898"/>
                  </a:lnTo>
                  <a:lnTo>
                    <a:pt x="5897" y="5920"/>
                  </a:lnTo>
                  <a:lnTo>
                    <a:pt x="5918" y="24"/>
                  </a:lnTo>
                  <a:lnTo>
                    <a:pt x="2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 name="Google Shape;50;p3"/>
            <p:cNvSpPr/>
            <p:nvPr/>
          </p:nvSpPr>
          <p:spPr>
            <a:xfrm>
              <a:off x="246172" y="1662802"/>
              <a:ext cx="733449" cy="85086"/>
            </a:xfrm>
            <a:custGeom>
              <a:avLst/>
              <a:gdLst/>
              <a:ahLst/>
              <a:cxnLst/>
              <a:rect l="l" t="t" r="r" b="b"/>
              <a:pathLst>
                <a:path w="13930" h="1616" extrusionOk="0">
                  <a:moveTo>
                    <a:pt x="787" y="0"/>
                  </a:moveTo>
                  <a:cubicBezTo>
                    <a:pt x="356" y="0"/>
                    <a:pt x="4" y="350"/>
                    <a:pt x="3" y="781"/>
                  </a:cubicBezTo>
                  <a:cubicBezTo>
                    <a:pt x="1" y="1214"/>
                    <a:pt x="350" y="1567"/>
                    <a:pt x="784" y="1568"/>
                  </a:cubicBezTo>
                  <a:lnTo>
                    <a:pt x="13142" y="1615"/>
                  </a:lnTo>
                  <a:cubicBezTo>
                    <a:pt x="13143" y="1615"/>
                    <a:pt x="13145" y="1615"/>
                    <a:pt x="13147" y="1615"/>
                  </a:cubicBezTo>
                  <a:cubicBezTo>
                    <a:pt x="13577" y="1615"/>
                    <a:pt x="13927" y="1265"/>
                    <a:pt x="13928" y="835"/>
                  </a:cubicBezTo>
                  <a:cubicBezTo>
                    <a:pt x="13929" y="400"/>
                    <a:pt x="13580" y="48"/>
                    <a:pt x="13147" y="47"/>
                  </a:cubicBezTo>
                  <a:lnTo>
                    <a:pt x="789" y="0"/>
                  </a:lnTo>
                  <a:cubicBezTo>
                    <a:pt x="789" y="0"/>
                    <a:pt x="788" y="0"/>
                    <a:pt x="78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 name="Google Shape;51;p3"/>
            <p:cNvSpPr/>
            <p:nvPr/>
          </p:nvSpPr>
          <p:spPr>
            <a:xfrm>
              <a:off x="245751" y="1794959"/>
              <a:ext cx="733344" cy="85034"/>
            </a:xfrm>
            <a:custGeom>
              <a:avLst/>
              <a:gdLst/>
              <a:ahLst/>
              <a:cxnLst/>
              <a:rect l="l" t="t" r="r" b="b"/>
              <a:pathLst>
                <a:path w="13928" h="1615" extrusionOk="0">
                  <a:moveTo>
                    <a:pt x="787" y="0"/>
                  </a:moveTo>
                  <a:cubicBezTo>
                    <a:pt x="355" y="0"/>
                    <a:pt x="2" y="349"/>
                    <a:pt x="1" y="782"/>
                  </a:cubicBezTo>
                  <a:cubicBezTo>
                    <a:pt x="0" y="1214"/>
                    <a:pt x="350" y="1565"/>
                    <a:pt x="783" y="1568"/>
                  </a:cubicBezTo>
                  <a:lnTo>
                    <a:pt x="13140" y="1614"/>
                  </a:lnTo>
                  <a:cubicBezTo>
                    <a:pt x="13141" y="1614"/>
                    <a:pt x="13143" y="1614"/>
                    <a:pt x="13144" y="1614"/>
                  </a:cubicBezTo>
                  <a:cubicBezTo>
                    <a:pt x="13575" y="1614"/>
                    <a:pt x="13926" y="1266"/>
                    <a:pt x="13927" y="834"/>
                  </a:cubicBezTo>
                  <a:cubicBezTo>
                    <a:pt x="13928" y="400"/>
                    <a:pt x="13579" y="47"/>
                    <a:pt x="13146" y="47"/>
                  </a:cubicBezTo>
                  <a:lnTo>
                    <a:pt x="789" y="0"/>
                  </a:lnTo>
                  <a:cubicBezTo>
                    <a:pt x="788" y="0"/>
                    <a:pt x="788" y="0"/>
                    <a:pt x="78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 name="Google Shape;52;p3"/>
            <p:cNvSpPr/>
            <p:nvPr/>
          </p:nvSpPr>
          <p:spPr>
            <a:xfrm>
              <a:off x="804969" y="2145307"/>
              <a:ext cx="311650" cy="311703"/>
            </a:xfrm>
            <a:custGeom>
              <a:avLst/>
              <a:gdLst/>
              <a:ahLst/>
              <a:cxnLst/>
              <a:rect l="l" t="t" r="r" b="b"/>
              <a:pathLst>
                <a:path w="5919" h="5920" extrusionOk="0">
                  <a:moveTo>
                    <a:pt x="23" y="1"/>
                  </a:moveTo>
                  <a:lnTo>
                    <a:pt x="1" y="5897"/>
                  </a:lnTo>
                  <a:lnTo>
                    <a:pt x="5896" y="5919"/>
                  </a:lnTo>
                  <a:lnTo>
                    <a:pt x="5919" y="24"/>
                  </a:lnTo>
                  <a:lnTo>
                    <a:pt x="2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 name="Google Shape;53;p3"/>
            <p:cNvSpPr/>
            <p:nvPr/>
          </p:nvSpPr>
          <p:spPr>
            <a:xfrm>
              <a:off x="244172" y="2191325"/>
              <a:ext cx="733502" cy="85034"/>
            </a:xfrm>
            <a:custGeom>
              <a:avLst/>
              <a:gdLst/>
              <a:ahLst/>
              <a:cxnLst/>
              <a:rect l="l" t="t" r="r" b="b"/>
              <a:pathLst>
                <a:path w="13931" h="1615" extrusionOk="0">
                  <a:moveTo>
                    <a:pt x="786" y="0"/>
                  </a:moveTo>
                  <a:cubicBezTo>
                    <a:pt x="353" y="0"/>
                    <a:pt x="2" y="349"/>
                    <a:pt x="1" y="780"/>
                  </a:cubicBezTo>
                  <a:cubicBezTo>
                    <a:pt x="0" y="1214"/>
                    <a:pt x="349" y="1567"/>
                    <a:pt x="783" y="1568"/>
                  </a:cubicBezTo>
                  <a:lnTo>
                    <a:pt x="13140" y="1614"/>
                  </a:lnTo>
                  <a:cubicBezTo>
                    <a:pt x="13141" y="1614"/>
                    <a:pt x="13141" y="1614"/>
                    <a:pt x="13142" y="1614"/>
                  </a:cubicBezTo>
                  <a:cubicBezTo>
                    <a:pt x="13574" y="1614"/>
                    <a:pt x="13927" y="1265"/>
                    <a:pt x="13928" y="833"/>
                  </a:cubicBezTo>
                  <a:cubicBezTo>
                    <a:pt x="13931" y="400"/>
                    <a:pt x="13581" y="48"/>
                    <a:pt x="13146" y="46"/>
                  </a:cubicBezTo>
                  <a:lnTo>
                    <a:pt x="788" y="0"/>
                  </a:lnTo>
                  <a:cubicBezTo>
                    <a:pt x="787" y="0"/>
                    <a:pt x="787" y="0"/>
                    <a:pt x="78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 name="Google Shape;54;p3"/>
            <p:cNvSpPr/>
            <p:nvPr/>
          </p:nvSpPr>
          <p:spPr>
            <a:xfrm>
              <a:off x="243645" y="2323324"/>
              <a:ext cx="733555" cy="85086"/>
            </a:xfrm>
            <a:custGeom>
              <a:avLst/>
              <a:gdLst/>
              <a:ahLst/>
              <a:cxnLst/>
              <a:rect l="l" t="t" r="r" b="b"/>
              <a:pathLst>
                <a:path w="13932" h="1616" extrusionOk="0">
                  <a:moveTo>
                    <a:pt x="788" y="1"/>
                  </a:moveTo>
                  <a:cubicBezTo>
                    <a:pt x="356" y="1"/>
                    <a:pt x="4" y="350"/>
                    <a:pt x="3" y="782"/>
                  </a:cubicBezTo>
                  <a:cubicBezTo>
                    <a:pt x="1" y="1216"/>
                    <a:pt x="352" y="1568"/>
                    <a:pt x="784" y="1569"/>
                  </a:cubicBezTo>
                  <a:lnTo>
                    <a:pt x="13143" y="1616"/>
                  </a:lnTo>
                  <a:cubicBezTo>
                    <a:pt x="13144" y="1616"/>
                    <a:pt x="13145" y="1616"/>
                    <a:pt x="13146" y="1616"/>
                  </a:cubicBezTo>
                  <a:cubicBezTo>
                    <a:pt x="13577" y="1616"/>
                    <a:pt x="13928" y="1266"/>
                    <a:pt x="13929" y="835"/>
                  </a:cubicBezTo>
                  <a:cubicBezTo>
                    <a:pt x="13931" y="401"/>
                    <a:pt x="13581" y="51"/>
                    <a:pt x="13147" y="47"/>
                  </a:cubicBezTo>
                  <a:lnTo>
                    <a:pt x="789" y="1"/>
                  </a:lnTo>
                  <a:cubicBezTo>
                    <a:pt x="789" y="1"/>
                    <a:pt x="788" y="1"/>
                    <a:pt x="78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 name="Google Shape;55;p3"/>
            <p:cNvSpPr/>
            <p:nvPr/>
          </p:nvSpPr>
          <p:spPr>
            <a:xfrm>
              <a:off x="802968" y="2673830"/>
              <a:ext cx="311650" cy="311703"/>
            </a:xfrm>
            <a:custGeom>
              <a:avLst/>
              <a:gdLst/>
              <a:ahLst/>
              <a:cxnLst/>
              <a:rect l="l" t="t" r="r" b="b"/>
              <a:pathLst>
                <a:path w="5919" h="5920" extrusionOk="0">
                  <a:moveTo>
                    <a:pt x="23" y="1"/>
                  </a:moveTo>
                  <a:lnTo>
                    <a:pt x="0" y="5897"/>
                  </a:lnTo>
                  <a:lnTo>
                    <a:pt x="5898" y="5919"/>
                  </a:lnTo>
                  <a:lnTo>
                    <a:pt x="5918" y="22"/>
                  </a:lnTo>
                  <a:lnTo>
                    <a:pt x="2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6" name="Google Shape;56;p3"/>
            <p:cNvSpPr/>
            <p:nvPr/>
          </p:nvSpPr>
          <p:spPr>
            <a:xfrm>
              <a:off x="242224" y="2719638"/>
              <a:ext cx="733502" cy="85139"/>
            </a:xfrm>
            <a:custGeom>
              <a:avLst/>
              <a:gdLst/>
              <a:ahLst/>
              <a:cxnLst/>
              <a:rect l="l" t="t" r="r" b="b"/>
              <a:pathLst>
                <a:path w="13931" h="1617" extrusionOk="0">
                  <a:moveTo>
                    <a:pt x="790" y="1"/>
                  </a:moveTo>
                  <a:cubicBezTo>
                    <a:pt x="356" y="1"/>
                    <a:pt x="5" y="350"/>
                    <a:pt x="2" y="782"/>
                  </a:cubicBezTo>
                  <a:cubicBezTo>
                    <a:pt x="1" y="1217"/>
                    <a:pt x="351" y="1569"/>
                    <a:pt x="783" y="1570"/>
                  </a:cubicBezTo>
                  <a:lnTo>
                    <a:pt x="13140" y="1617"/>
                  </a:lnTo>
                  <a:cubicBezTo>
                    <a:pt x="13575" y="1617"/>
                    <a:pt x="13926" y="1270"/>
                    <a:pt x="13927" y="838"/>
                  </a:cubicBezTo>
                  <a:cubicBezTo>
                    <a:pt x="13930" y="402"/>
                    <a:pt x="13580" y="51"/>
                    <a:pt x="13149" y="48"/>
                  </a:cubicBezTo>
                  <a:lnTo>
                    <a:pt x="79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 name="Google Shape;57;p3"/>
            <p:cNvSpPr/>
            <p:nvPr/>
          </p:nvSpPr>
          <p:spPr>
            <a:xfrm>
              <a:off x="241697" y="2851795"/>
              <a:ext cx="733502" cy="85086"/>
            </a:xfrm>
            <a:custGeom>
              <a:avLst/>
              <a:gdLst/>
              <a:ahLst/>
              <a:cxnLst/>
              <a:rect l="l" t="t" r="r" b="b"/>
              <a:pathLst>
                <a:path w="13931" h="1616" extrusionOk="0">
                  <a:moveTo>
                    <a:pt x="787" y="1"/>
                  </a:moveTo>
                  <a:cubicBezTo>
                    <a:pt x="354" y="1"/>
                    <a:pt x="4" y="350"/>
                    <a:pt x="2" y="783"/>
                  </a:cubicBezTo>
                  <a:cubicBezTo>
                    <a:pt x="0" y="1216"/>
                    <a:pt x="350" y="1569"/>
                    <a:pt x="784" y="1570"/>
                  </a:cubicBezTo>
                  <a:lnTo>
                    <a:pt x="13141" y="1616"/>
                  </a:lnTo>
                  <a:cubicBezTo>
                    <a:pt x="13142" y="1616"/>
                    <a:pt x="13142" y="1616"/>
                    <a:pt x="13143" y="1616"/>
                  </a:cubicBezTo>
                  <a:cubicBezTo>
                    <a:pt x="13577" y="1616"/>
                    <a:pt x="13927" y="1266"/>
                    <a:pt x="13930" y="835"/>
                  </a:cubicBezTo>
                  <a:cubicBezTo>
                    <a:pt x="13931" y="401"/>
                    <a:pt x="13582" y="49"/>
                    <a:pt x="13147" y="48"/>
                  </a:cubicBezTo>
                  <a:lnTo>
                    <a:pt x="789" y="1"/>
                  </a:lnTo>
                  <a:cubicBezTo>
                    <a:pt x="788" y="1"/>
                    <a:pt x="788" y="1"/>
                    <a:pt x="78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 name="Google Shape;58;p3"/>
            <p:cNvSpPr/>
            <p:nvPr/>
          </p:nvSpPr>
          <p:spPr>
            <a:xfrm>
              <a:off x="800968" y="3202195"/>
              <a:ext cx="311703" cy="311808"/>
            </a:xfrm>
            <a:custGeom>
              <a:avLst/>
              <a:gdLst/>
              <a:ahLst/>
              <a:cxnLst/>
              <a:rect l="l" t="t" r="r" b="b"/>
              <a:pathLst>
                <a:path w="5920" h="5922" extrusionOk="0">
                  <a:moveTo>
                    <a:pt x="23" y="1"/>
                  </a:moveTo>
                  <a:lnTo>
                    <a:pt x="1" y="5897"/>
                  </a:lnTo>
                  <a:lnTo>
                    <a:pt x="5898" y="5921"/>
                  </a:lnTo>
                  <a:lnTo>
                    <a:pt x="5920" y="24"/>
                  </a:lnTo>
                  <a:lnTo>
                    <a:pt x="2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 name="Google Shape;59;p3"/>
            <p:cNvSpPr/>
            <p:nvPr/>
          </p:nvSpPr>
          <p:spPr>
            <a:xfrm>
              <a:off x="240275" y="3248161"/>
              <a:ext cx="733449" cy="85086"/>
            </a:xfrm>
            <a:custGeom>
              <a:avLst/>
              <a:gdLst/>
              <a:ahLst/>
              <a:cxnLst/>
              <a:rect l="l" t="t" r="r" b="b"/>
              <a:pathLst>
                <a:path w="13930" h="1616" extrusionOk="0">
                  <a:moveTo>
                    <a:pt x="787" y="1"/>
                  </a:moveTo>
                  <a:cubicBezTo>
                    <a:pt x="353" y="1"/>
                    <a:pt x="2" y="350"/>
                    <a:pt x="1" y="782"/>
                  </a:cubicBezTo>
                  <a:cubicBezTo>
                    <a:pt x="0" y="1216"/>
                    <a:pt x="350" y="1568"/>
                    <a:pt x="783" y="1570"/>
                  </a:cubicBezTo>
                  <a:lnTo>
                    <a:pt x="13141" y="1616"/>
                  </a:lnTo>
                  <a:cubicBezTo>
                    <a:pt x="13142" y="1616"/>
                    <a:pt x="13144" y="1616"/>
                    <a:pt x="13145" y="1616"/>
                  </a:cubicBezTo>
                  <a:cubicBezTo>
                    <a:pt x="13575" y="1616"/>
                    <a:pt x="13927" y="1268"/>
                    <a:pt x="13928" y="835"/>
                  </a:cubicBezTo>
                  <a:cubicBezTo>
                    <a:pt x="13930" y="401"/>
                    <a:pt x="13581" y="50"/>
                    <a:pt x="13146" y="48"/>
                  </a:cubicBezTo>
                  <a:lnTo>
                    <a:pt x="789" y="1"/>
                  </a:lnTo>
                  <a:cubicBezTo>
                    <a:pt x="788" y="1"/>
                    <a:pt x="788" y="1"/>
                    <a:pt x="78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 name="Google Shape;60;p3"/>
            <p:cNvSpPr/>
            <p:nvPr/>
          </p:nvSpPr>
          <p:spPr>
            <a:xfrm>
              <a:off x="239749" y="3380318"/>
              <a:ext cx="733502" cy="84981"/>
            </a:xfrm>
            <a:custGeom>
              <a:avLst/>
              <a:gdLst/>
              <a:ahLst/>
              <a:cxnLst/>
              <a:rect l="l" t="t" r="r" b="b"/>
              <a:pathLst>
                <a:path w="13931" h="1614" extrusionOk="0">
                  <a:moveTo>
                    <a:pt x="783" y="1"/>
                  </a:moveTo>
                  <a:cubicBezTo>
                    <a:pt x="353" y="1"/>
                    <a:pt x="5" y="350"/>
                    <a:pt x="2" y="780"/>
                  </a:cubicBezTo>
                  <a:cubicBezTo>
                    <a:pt x="1" y="1215"/>
                    <a:pt x="351" y="1566"/>
                    <a:pt x="783" y="1569"/>
                  </a:cubicBezTo>
                  <a:lnTo>
                    <a:pt x="13141" y="1614"/>
                  </a:lnTo>
                  <a:cubicBezTo>
                    <a:pt x="13142" y="1614"/>
                    <a:pt x="13144" y="1614"/>
                    <a:pt x="13146" y="1614"/>
                  </a:cubicBezTo>
                  <a:cubicBezTo>
                    <a:pt x="13576" y="1614"/>
                    <a:pt x="13926" y="1263"/>
                    <a:pt x="13927" y="835"/>
                  </a:cubicBezTo>
                  <a:cubicBezTo>
                    <a:pt x="13930" y="400"/>
                    <a:pt x="13580" y="48"/>
                    <a:pt x="13147" y="45"/>
                  </a:cubicBezTo>
                  <a:lnTo>
                    <a:pt x="788" y="1"/>
                  </a:lnTo>
                  <a:cubicBezTo>
                    <a:pt x="787" y="1"/>
                    <a:pt x="785" y="1"/>
                    <a:pt x="78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 name="Google Shape;61;p3"/>
            <p:cNvSpPr/>
            <p:nvPr/>
          </p:nvSpPr>
          <p:spPr>
            <a:xfrm>
              <a:off x="799019" y="3730665"/>
              <a:ext cx="311650" cy="311755"/>
            </a:xfrm>
            <a:custGeom>
              <a:avLst/>
              <a:gdLst/>
              <a:ahLst/>
              <a:cxnLst/>
              <a:rect l="l" t="t" r="r" b="b"/>
              <a:pathLst>
                <a:path w="5919" h="5921" extrusionOk="0">
                  <a:moveTo>
                    <a:pt x="22" y="1"/>
                  </a:moveTo>
                  <a:lnTo>
                    <a:pt x="0" y="5897"/>
                  </a:lnTo>
                  <a:lnTo>
                    <a:pt x="5898" y="5920"/>
                  </a:lnTo>
                  <a:lnTo>
                    <a:pt x="5918" y="23"/>
                  </a:lnTo>
                  <a:lnTo>
                    <a:pt x="2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 name="Google Shape;62;p3"/>
            <p:cNvSpPr/>
            <p:nvPr/>
          </p:nvSpPr>
          <p:spPr>
            <a:xfrm>
              <a:off x="238275" y="3776578"/>
              <a:ext cx="733449" cy="85034"/>
            </a:xfrm>
            <a:custGeom>
              <a:avLst/>
              <a:gdLst/>
              <a:ahLst/>
              <a:cxnLst/>
              <a:rect l="l" t="t" r="r" b="b"/>
              <a:pathLst>
                <a:path w="13930" h="1615" extrusionOk="0">
                  <a:moveTo>
                    <a:pt x="786" y="1"/>
                  </a:moveTo>
                  <a:cubicBezTo>
                    <a:pt x="355" y="1"/>
                    <a:pt x="3" y="351"/>
                    <a:pt x="2" y="782"/>
                  </a:cubicBezTo>
                  <a:cubicBezTo>
                    <a:pt x="1" y="1215"/>
                    <a:pt x="350" y="1568"/>
                    <a:pt x="783" y="1569"/>
                  </a:cubicBezTo>
                  <a:lnTo>
                    <a:pt x="13140" y="1615"/>
                  </a:lnTo>
                  <a:cubicBezTo>
                    <a:pt x="13142" y="1615"/>
                    <a:pt x="13144" y="1615"/>
                    <a:pt x="13146" y="1615"/>
                  </a:cubicBezTo>
                  <a:cubicBezTo>
                    <a:pt x="13577" y="1615"/>
                    <a:pt x="13926" y="1267"/>
                    <a:pt x="13928" y="834"/>
                  </a:cubicBezTo>
                  <a:cubicBezTo>
                    <a:pt x="13929" y="404"/>
                    <a:pt x="13580" y="50"/>
                    <a:pt x="13147" y="48"/>
                  </a:cubicBezTo>
                  <a:lnTo>
                    <a:pt x="788" y="1"/>
                  </a:lnTo>
                  <a:cubicBezTo>
                    <a:pt x="788" y="1"/>
                    <a:pt x="787" y="1"/>
                    <a:pt x="78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 name="Google Shape;63;p3"/>
            <p:cNvSpPr/>
            <p:nvPr/>
          </p:nvSpPr>
          <p:spPr>
            <a:xfrm>
              <a:off x="237801" y="3908683"/>
              <a:ext cx="733449" cy="85139"/>
            </a:xfrm>
            <a:custGeom>
              <a:avLst/>
              <a:gdLst/>
              <a:ahLst/>
              <a:cxnLst/>
              <a:rect l="l" t="t" r="r" b="b"/>
              <a:pathLst>
                <a:path w="13930" h="1617" extrusionOk="0">
                  <a:moveTo>
                    <a:pt x="789" y="1"/>
                  </a:moveTo>
                  <a:cubicBezTo>
                    <a:pt x="354" y="1"/>
                    <a:pt x="2" y="350"/>
                    <a:pt x="1" y="782"/>
                  </a:cubicBezTo>
                  <a:cubicBezTo>
                    <a:pt x="0" y="1216"/>
                    <a:pt x="349" y="1569"/>
                    <a:pt x="783" y="1570"/>
                  </a:cubicBezTo>
                  <a:lnTo>
                    <a:pt x="13140" y="1617"/>
                  </a:lnTo>
                  <a:cubicBezTo>
                    <a:pt x="13141" y="1617"/>
                    <a:pt x="13141" y="1617"/>
                    <a:pt x="13142" y="1617"/>
                  </a:cubicBezTo>
                  <a:cubicBezTo>
                    <a:pt x="13575" y="1617"/>
                    <a:pt x="13926" y="1267"/>
                    <a:pt x="13927" y="835"/>
                  </a:cubicBezTo>
                  <a:cubicBezTo>
                    <a:pt x="13930" y="402"/>
                    <a:pt x="13579" y="50"/>
                    <a:pt x="13146" y="47"/>
                  </a:cubicBezTo>
                  <a:lnTo>
                    <a:pt x="789"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 name="Google Shape;64;p3"/>
            <p:cNvSpPr/>
            <p:nvPr/>
          </p:nvSpPr>
          <p:spPr>
            <a:xfrm>
              <a:off x="1326852" y="576450"/>
              <a:ext cx="7375789" cy="3990588"/>
            </a:xfrm>
            <a:custGeom>
              <a:avLst/>
              <a:gdLst/>
              <a:ahLst/>
              <a:cxnLst/>
              <a:rect l="l" t="t" r="r" b="b"/>
              <a:pathLst>
                <a:path w="275216" h="156509" extrusionOk="0">
                  <a:moveTo>
                    <a:pt x="6251" y="311"/>
                  </a:moveTo>
                  <a:lnTo>
                    <a:pt x="6251" y="6247"/>
                  </a:lnTo>
                  <a:lnTo>
                    <a:pt x="315" y="6247"/>
                  </a:lnTo>
                  <a:lnTo>
                    <a:pt x="315" y="311"/>
                  </a:lnTo>
                  <a:close/>
                  <a:moveTo>
                    <a:pt x="12498" y="311"/>
                  </a:moveTo>
                  <a:lnTo>
                    <a:pt x="12498" y="6247"/>
                  </a:lnTo>
                  <a:lnTo>
                    <a:pt x="6562" y="6247"/>
                  </a:lnTo>
                  <a:lnTo>
                    <a:pt x="6562" y="311"/>
                  </a:lnTo>
                  <a:close/>
                  <a:moveTo>
                    <a:pt x="18745" y="311"/>
                  </a:moveTo>
                  <a:lnTo>
                    <a:pt x="18745" y="6247"/>
                  </a:lnTo>
                  <a:lnTo>
                    <a:pt x="12810" y="6247"/>
                  </a:lnTo>
                  <a:lnTo>
                    <a:pt x="12810" y="311"/>
                  </a:lnTo>
                  <a:close/>
                  <a:moveTo>
                    <a:pt x="24992" y="311"/>
                  </a:moveTo>
                  <a:lnTo>
                    <a:pt x="24992" y="6247"/>
                  </a:lnTo>
                  <a:lnTo>
                    <a:pt x="19058" y="6247"/>
                  </a:lnTo>
                  <a:lnTo>
                    <a:pt x="19058" y="311"/>
                  </a:lnTo>
                  <a:close/>
                  <a:moveTo>
                    <a:pt x="31241" y="311"/>
                  </a:moveTo>
                  <a:lnTo>
                    <a:pt x="31241" y="6247"/>
                  </a:lnTo>
                  <a:lnTo>
                    <a:pt x="25305" y="6247"/>
                  </a:lnTo>
                  <a:lnTo>
                    <a:pt x="25305" y="311"/>
                  </a:lnTo>
                  <a:close/>
                  <a:moveTo>
                    <a:pt x="37489" y="311"/>
                  </a:moveTo>
                  <a:lnTo>
                    <a:pt x="37489" y="6247"/>
                  </a:lnTo>
                  <a:lnTo>
                    <a:pt x="31553" y="6247"/>
                  </a:lnTo>
                  <a:lnTo>
                    <a:pt x="31553" y="311"/>
                  </a:lnTo>
                  <a:close/>
                  <a:moveTo>
                    <a:pt x="43737" y="311"/>
                  </a:moveTo>
                  <a:lnTo>
                    <a:pt x="43737" y="6247"/>
                  </a:lnTo>
                  <a:lnTo>
                    <a:pt x="37802" y="6247"/>
                  </a:lnTo>
                  <a:lnTo>
                    <a:pt x="37802" y="311"/>
                  </a:lnTo>
                  <a:close/>
                  <a:moveTo>
                    <a:pt x="49985" y="311"/>
                  </a:moveTo>
                  <a:lnTo>
                    <a:pt x="49985" y="6247"/>
                  </a:lnTo>
                  <a:lnTo>
                    <a:pt x="44049" y="6247"/>
                  </a:lnTo>
                  <a:lnTo>
                    <a:pt x="44049" y="311"/>
                  </a:lnTo>
                  <a:close/>
                  <a:moveTo>
                    <a:pt x="56232" y="311"/>
                  </a:moveTo>
                  <a:lnTo>
                    <a:pt x="56232" y="6247"/>
                  </a:lnTo>
                  <a:lnTo>
                    <a:pt x="50296" y="6247"/>
                  </a:lnTo>
                  <a:lnTo>
                    <a:pt x="50296" y="311"/>
                  </a:lnTo>
                  <a:close/>
                  <a:moveTo>
                    <a:pt x="62480" y="311"/>
                  </a:moveTo>
                  <a:lnTo>
                    <a:pt x="62480" y="6247"/>
                  </a:lnTo>
                  <a:lnTo>
                    <a:pt x="56545" y="6247"/>
                  </a:lnTo>
                  <a:lnTo>
                    <a:pt x="56545" y="311"/>
                  </a:lnTo>
                  <a:close/>
                  <a:moveTo>
                    <a:pt x="68727" y="311"/>
                  </a:moveTo>
                  <a:lnTo>
                    <a:pt x="68727" y="6247"/>
                  </a:lnTo>
                  <a:lnTo>
                    <a:pt x="62792" y="6247"/>
                  </a:lnTo>
                  <a:lnTo>
                    <a:pt x="62792" y="311"/>
                  </a:lnTo>
                  <a:close/>
                  <a:moveTo>
                    <a:pt x="74975" y="311"/>
                  </a:moveTo>
                  <a:lnTo>
                    <a:pt x="74975" y="6247"/>
                  </a:lnTo>
                  <a:lnTo>
                    <a:pt x="69039" y="6247"/>
                  </a:lnTo>
                  <a:lnTo>
                    <a:pt x="69039" y="311"/>
                  </a:lnTo>
                  <a:close/>
                  <a:moveTo>
                    <a:pt x="81223" y="311"/>
                  </a:moveTo>
                  <a:lnTo>
                    <a:pt x="81223" y="6247"/>
                  </a:lnTo>
                  <a:lnTo>
                    <a:pt x="75286" y="6247"/>
                  </a:lnTo>
                  <a:lnTo>
                    <a:pt x="75286" y="311"/>
                  </a:lnTo>
                  <a:close/>
                  <a:moveTo>
                    <a:pt x="87470" y="311"/>
                  </a:moveTo>
                  <a:lnTo>
                    <a:pt x="87470" y="6247"/>
                  </a:lnTo>
                  <a:lnTo>
                    <a:pt x="81535" y="6247"/>
                  </a:lnTo>
                  <a:lnTo>
                    <a:pt x="81535" y="311"/>
                  </a:lnTo>
                  <a:close/>
                  <a:moveTo>
                    <a:pt x="93720" y="311"/>
                  </a:moveTo>
                  <a:lnTo>
                    <a:pt x="93720" y="6247"/>
                  </a:lnTo>
                  <a:lnTo>
                    <a:pt x="87784" y="6247"/>
                  </a:lnTo>
                  <a:lnTo>
                    <a:pt x="87784" y="311"/>
                  </a:lnTo>
                  <a:close/>
                  <a:moveTo>
                    <a:pt x="99967" y="311"/>
                  </a:moveTo>
                  <a:lnTo>
                    <a:pt x="99967" y="6247"/>
                  </a:lnTo>
                  <a:lnTo>
                    <a:pt x="94031" y="6247"/>
                  </a:lnTo>
                  <a:lnTo>
                    <a:pt x="94031" y="311"/>
                  </a:lnTo>
                  <a:close/>
                  <a:moveTo>
                    <a:pt x="106214" y="311"/>
                  </a:moveTo>
                  <a:lnTo>
                    <a:pt x="106214" y="6247"/>
                  </a:lnTo>
                  <a:lnTo>
                    <a:pt x="100280" y="6247"/>
                  </a:lnTo>
                  <a:lnTo>
                    <a:pt x="100280" y="311"/>
                  </a:lnTo>
                  <a:close/>
                  <a:moveTo>
                    <a:pt x="112461" y="311"/>
                  </a:moveTo>
                  <a:lnTo>
                    <a:pt x="112461" y="6247"/>
                  </a:lnTo>
                  <a:lnTo>
                    <a:pt x="106527" y="6247"/>
                  </a:lnTo>
                  <a:lnTo>
                    <a:pt x="106527" y="311"/>
                  </a:lnTo>
                  <a:close/>
                  <a:moveTo>
                    <a:pt x="118710" y="311"/>
                  </a:moveTo>
                  <a:lnTo>
                    <a:pt x="118710" y="6247"/>
                  </a:lnTo>
                  <a:lnTo>
                    <a:pt x="112774" y="6247"/>
                  </a:lnTo>
                  <a:lnTo>
                    <a:pt x="112774" y="311"/>
                  </a:lnTo>
                  <a:close/>
                  <a:moveTo>
                    <a:pt x="124957" y="311"/>
                  </a:moveTo>
                  <a:lnTo>
                    <a:pt x="124957" y="6247"/>
                  </a:lnTo>
                  <a:lnTo>
                    <a:pt x="119021" y="6247"/>
                  </a:lnTo>
                  <a:lnTo>
                    <a:pt x="119021" y="311"/>
                  </a:lnTo>
                  <a:close/>
                  <a:moveTo>
                    <a:pt x="131204" y="311"/>
                  </a:moveTo>
                  <a:lnTo>
                    <a:pt x="131204" y="6247"/>
                  </a:lnTo>
                  <a:lnTo>
                    <a:pt x="125270" y="6247"/>
                  </a:lnTo>
                  <a:lnTo>
                    <a:pt x="125270" y="311"/>
                  </a:lnTo>
                  <a:close/>
                  <a:moveTo>
                    <a:pt x="137451" y="311"/>
                  </a:moveTo>
                  <a:lnTo>
                    <a:pt x="137451" y="6247"/>
                  </a:lnTo>
                  <a:lnTo>
                    <a:pt x="131517" y="6247"/>
                  </a:lnTo>
                  <a:lnTo>
                    <a:pt x="131517" y="311"/>
                  </a:lnTo>
                  <a:close/>
                  <a:moveTo>
                    <a:pt x="143702" y="311"/>
                  </a:moveTo>
                  <a:lnTo>
                    <a:pt x="143702" y="6247"/>
                  </a:lnTo>
                  <a:lnTo>
                    <a:pt x="137766" y="6247"/>
                  </a:lnTo>
                  <a:lnTo>
                    <a:pt x="137766" y="311"/>
                  </a:lnTo>
                  <a:close/>
                  <a:moveTo>
                    <a:pt x="149949" y="311"/>
                  </a:moveTo>
                  <a:lnTo>
                    <a:pt x="149949" y="6247"/>
                  </a:lnTo>
                  <a:lnTo>
                    <a:pt x="144015" y="6247"/>
                  </a:lnTo>
                  <a:lnTo>
                    <a:pt x="144015" y="311"/>
                  </a:lnTo>
                  <a:close/>
                  <a:moveTo>
                    <a:pt x="156196" y="311"/>
                  </a:moveTo>
                  <a:lnTo>
                    <a:pt x="156196" y="6247"/>
                  </a:lnTo>
                  <a:lnTo>
                    <a:pt x="150262" y="6247"/>
                  </a:lnTo>
                  <a:lnTo>
                    <a:pt x="150262" y="311"/>
                  </a:lnTo>
                  <a:close/>
                  <a:moveTo>
                    <a:pt x="162445" y="311"/>
                  </a:moveTo>
                  <a:lnTo>
                    <a:pt x="162445" y="6247"/>
                  </a:lnTo>
                  <a:lnTo>
                    <a:pt x="156509" y="6247"/>
                  </a:lnTo>
                  <a:lnTo>
                    <a:pt x="156509" y="311"/>
                  </a:lnTo>
                  <a:close/>
                  <a:moveTo>
                    <a:pt x="168692" y="311"/>
                  </a:moveTo>
                  <a:lnTo>
                    <a:pt x="168692" y="6247"/>
                  </a:lnTo>
                  <a:lnTo>
                    <a:pt x="162756" y="6247"/>
                  </a:lnTo>
                  <a:lnTo>
                    <a:pt x="162756" y="311"/>
                  </a:lnTo>
                  <a:close/>
                  <a:moveTo>
                    <a:pt x="174939" y="311"/>
                  </a:moveTo>
                  <a:lnTo>
                    <a:pt x="174939" y="6247"/>
                  </a:lnTo>
                  <a:lnTo>
                    <a:pt x="169005" y="6247"/>
                  </a:lnTo>
                  <a:lnTo>
                    <a:pt x="169005" y="311"/>
                  </a:lnTo>
                  <a:close/>
                  <a:moveTo>
                    <a:pt x="181186" y="311"/>
                  </a:moveTo>
                  <a:lnTo>
                    <a:pt x="181186" y="6247"/>
                  </a:lnTo>
                  <a:lnTo>
                    <a:pt x="175252" y="6247"/>
                  </a:lnTo>
                  <a:lnTo>
                    <a:pt x="175252" y="311"/>
                  </a:lnTo>
                  <a:close/>
                  <a:moveTo>
                    <a:pt x="187435" y="311"/>
                  </a:moveTo>
                  <a:lnTo>
                    <a:pt x="187435" y="6247"/>
                  </a:lnTo>
                  <a:lnTo>
                    <a:pt x="181499" y="6247"/>
                  </a:lnTo>
                  <a:lnTo>
                    <a:pt x="181499" y="311"/>
                  </a:lnTo>
                  <a:close/>
                  <a:moveTo>
                    <a:pt x="193684" y="311"/>
                  </a:moveTo>
                  <a:lnTo>
                    <a:pt x="193684" y="6247"/>
                  </a:lnTo>
                  <a:lnTo>
                    <a:pt x="187749" y="6247"/>
                  </a:lnTo>
                  <a:lnTo>
                    <a:pt x="187749" y="311"/>
                  </a:lnTo>
                  <a:close/>
                  <a:moveTo>
                    <a:pt x="199931" y="311"/>
                  </a:moveTo>
                  <a:lnTo>
                    <a:pt x="199931" y="6247"/>
                  </a:lnTo>
                  <a:lnTo>
                    <a:pt x="193996" y="6247"/>
                  </a:lnTo>
                  <a:lnTo>
                    <a:pt x="193996" y="311"/>
                  </a:lnTo>
                  <a:close/>
                  <a:moveTo>
                    <a:pt x="206180" y="311"/>
                  </a:moveTo>
                  <a:lnTo>
                    <a:pt x="206180" y="6247"/>
                  </a:lnTo>
                  <a:lnTo>
                    <a:pt x="200244" y="6247"/>
                  </a:lnTo>
                  <a:lnTo>
                    <a:pt x="200244" y="311"/>
                  </a:lnTo>
                  <a:close/>
                  <a:moveTo>
                    <a:pt x="212427" y="311"/>
                  </a:moveTo>
                  <a:lnTo>
                    <a:pt x="212427" y="6247"/>
                  </a:lnTo>
                  <a:lnTo>
                    <a:pt x="206491" y="6247"/>
                  </a:lnTo>
                  <a:lnTo>
                    <a:pt x="206491" y="311"/>
                  </a:lnTo>
                  <a:close/>
                  <a:moveTo>
                    <a:pt x="218674" y="311"/>
                  </a:moveTo>
                  <a:lnTo>
                    <a:pt x="218674" y="6247"/>
                  </a:lnTo>
                  <a:lnTo>
                    <a:pt x="212739" y="6247"/>
                  </a:lnTo>
                  <a:lnTo>
                    <a:pt x="212739" y="311"/>
                  </a:lnTo>
                  <a:close/>
                  <a:moveTo>
                    <a:pt x="224921" y="311"/>
                  </a:moveTo>
                  <a:lnTo>
                    <a:pt x="224921" y="6247"/>
                  </a:lnTo>
                  <a:lnTo>
                    <a:pt x="218987" y="6247"/>
                  </a:lnTo>
                  <a:lnTo>
                    <a:pt x="218987" y="311"/>
                  </a:lnTo>
                  <a:close/>
                  <a:moveTo>
                    <a:pt x="231170" y="311"/>
                  </a:moveTo>
                  <a:lnTo>
                    <a:pt x="231170" y="6247"/>
                  </a:lnTo>
                  <a:lnTo>
                    <a:pt x="225234" y="6247"/>
                  </a:lnTo>
                  <a:lnTo>
                    <a:pt x="225234" y="311"/>
                  </a:lnTo>
                  <a:close/>
                  <a:moveTo>
                    <a:pt x="237417" y="311"/>
                  </a:moveTo>
                  <a:lnTo>
                    <a:pt x="237417" y="6247"/>
                  </a:lnTo>
                  <a:lnTo>
                    <a:pt x="231481" y="6247"/>
                  </a:lnTo>
                  <a:lnTo>
                    <a:pt x="231481" y="311"/>
                  </a:lnTo>
                  <a:close/>
                  <a:moveTo>
                    <a:pt x="243664" y="311"/>
                  </a:moveTo>
                  <a:lnTo>
                    <a:pt x="243664" y="6247"/>
                  </a:lnTo>
                  <a:lnTo>
                    <a:pt x="237729" y="6247"/>
                  </a:lnTo>
                  <a:lnTo>
                    <a:pt x="237729" y="311"/>
                  </a:lnTo>
                  <a:close/>
                  <a:moveTo>
                    <a:pt x="249914" y="311"/>
                  </a:moveTo>
                  <a:lnTo>
                    <a:pt x="249914" y="6247"/>
                  </a:lnTo>
                  <a:lnTo>
                    <a:pt x="243978" y="6247"/>
                  </a:lnTo>
                  <a:lnTo>
                    <a:pt x="243978" y="311"/>
                  </a:lnTo>
                  <a:close/>
                  <a:moveTo>
                    <a:pt x="256161" y="311"/>
                  </a:moveTo>
                  <a:lnTo>
                    <a:pt x="256161" y="6247"/>
                  </a:lnTo>
                  <a:lnTo>
                    <a:pt x="250225" y="6247"/>
                  </a:lnTo>
                  <a:lnTo>
                    <a:pt x="250225" y="311"/>
                  </a:lnTo>
                  <a:close/>
                  <a:moveTo>
                    <a:pt x="262409" y="311"/>
                  </a:moveTo>
                  <a:lnTo>
                    <a:pt x="262409" y="6247"/>
                  </a:lnTo>
                  <a:lnTo>
                    <a:pt x="256474" y="6247"/>
                  </a:lnTo>
                  <a:lnTo>
                    <a:pt x="256474" y="311"/>
                  </a:lnTo>
                  <a:close/>
                  <a:moveTo>
                    <a:pt x="268656" y="311"/>
                  </a:moveTo>
                  <a:lnTo>
                    <a:pt x="268656" y="6247"/>
                  </a:lnTo>
                  <a:lnTo>
                    <a:pt x="262721" y="6247"/>
                  </a:lnTo>
                  <a:lnTo>
                    <a:pt x="262721" y="311"/>
                  </a:lnTo>
                  <a:close/>
                  <a:moveTo>
                    <a:pt x="274904" y="311"/>
                  </a:moveTo>
                  <a:lnTo>
                    <a:pt x="274904" y="6247"/>
                  </a:lnTo>
                  <a:lnTo>
                    <a:pt x="268968" y="6247"/>
                  </a:lnTo>
                  <a:lnTo>
                    <a:pt x="268968" y="311"/>
                  </a:lnTo>
                  <a:close/>
                  <a:moveTo>
                    <a:pt x="6251" y="6560"/>
                  </a:moveTo>
                  <a:lnTo>
                    <a:pt x="6251" y="12494"/>
                  </a:lnTo>
                  <a:lnTo>
                    <a:pt x="315" y="12494"/>
                  </a:lnTo>
                  <a:lnTo>
                    <a:pt x="315" y="6560"/>
                  </a:lnTo>
                  <a:close/>
                  <a:moveTo>
                    <a:pt x="12498" y="6560"/>
                  </a:moveTo>
                  <a:lnTo>
                    <a:pt x="12498" y="12494"/>
                  </a:lnTo>
                  <a:lnTo>
                    <a:pt x="6562" y="12494"/>
                  </a:lnTo>
                  <a:lnTo>
                    <a:pt x="6562" y="6560"/>
                  </a:lnTo>
                  <a:close/>
                  <a:moveTo>
                    <a:pt x="18745" y="6560"/>
                  </a:moveTo>
                  <a:lnTo>
                    <a:pt x="18745" y="12494"/>
                  </a:lnTo>
                  <a:lnTo>
                    <a:pt x="12810" y="12494"/>
                  </a:lnTo>
                  <a:lnTo>
                    <a:pt x="12810" y="6560"/>
                  </a:lnTo>
                  <a:close/>
                  <a:moveTo>
                    <a:pt x="24992" y="6560"/>
                  </a:moveTo>
                  <a:lnTo>
                    <a:pt x="24992" y="12494"/>
                  </a:lnTo>
                  <a:lnTo>
                    <a:pt x="19058" y="12494"/>
                  </a:lnTo>
                  <a:lnTo>
                    <a:pt x="19058" y="6560"/>
                  </a:lnTo>
                  <a:close/>
                  <a:moveTo>
                    <a:pt x="31241" y="6560"/>
                  </a:moveTo>
                  <a:lnTo>
                    <a:pt x="31241" y="12494"/>
                  </a:lnTo>
                  <a:lnTo>
                    <a:pt x="25305" y="12494"/>
                  </a:lnTo>
                  <a:lnTo>
                    <a:pt x="25305" y="6560"/>
                  </a:lnTo>
                  <a:close/>
                  <a:moveTo>
                    <a:pt x="37489" y="6560"/>
                  </a:moveTo>
                  <a:lnTo>
                    <a:pt x="37489" y="12494"/>
                  </a:lnTo>
                  <a:lnTo>
                    <a:pt x="31553" y="12494"/>
                  </a:lnTo>
                  <a:lnTo>
                    <a:pt x="31553" y="6560"/>
                  </a:lnTo>
                  <a:close/>
                  <a:moveTo>
                    <a:pt x="43737" y="6560"/>
                  </a:moveTo>
                  <a:lnTo>
                    <a:pt x="43737" y="12494"/>
                  </a:lnTo>
                  <a:lnTo>
                    <a:pt x="37802" y="12494"/>
                  </a:lnTo>
                  <a:lnTo>
                    <a:pt x="37802" y="6560"/>
                  </a:lnTo>
                  <a:close/>
                  <a:moveTo>
                    <a:pt x="49985" y="6560"/>
                  </a:moveTo>
                  <a:lnTo>
                    <a:pt x="49985" y="12494"/>
                  </a:lnTo>
                  <a:lnTo>
                    <a:pt x="44049" y="12494"/>
                  </a:lnTo>
                  <a:lnTo>
                    <a:pt x="44049" y="6560"/>
                  </a:lnTo>
                  <a:close/>
                  <a:moveTo>
                    <a:pt x="56232" y="6560"/>
                  </a:moveTo>
                  <a:lnTo>
                    <a:pt x="56232" y="12494"/>
                  </a:lnTo>
                  <a:lnTo>
                    <a:pt x="50296" y="12494"/>
                  </a:lnTo>
                  <a:lnTo>
                    <a:pt x="50296" y="6560"/>
                  </a:lnTo>
                  <a:close/>
                  <a:moveTo>
                    <a:pt x="62480" y="6560"/>
                  </a:moveTo>
                  <a:lnTo>
                    <a:pt x="62480" y="12494"/>
                  </a:lnTo>
                  <a:lnTo>
                    <a:pt x="56545" y="12494"/>
                  </a:lnTo>
                  <a:lnTo>
                    <a:pt x="56545" y="6560"/>
                  </a:lnTo>
                  <a:close/>
                  <a:moveTo>
                    <a:pt x="68727" y="6560"/>
                  </a:moveTo>
                  <a:lnTo>
                    <a:pt x="68727" y="12494"/>
                  </a:lnTo>
                  <a:lnTo>
                    <a:pt x="62792" y="12494"/>
                  </a:lnTo>
                  <a:lnTo>
                    <a:pt x="62792" y="6560"/>
                  </a:lnTo>
                  <a:close/>
                  <a:moveTo>
                    <a:pt x="74975" y="6560"/>
                  </a:moveTo>
                  <a:lnTo>
                    <a:pt x="74975" y="12494"/>
                  </a:lnTo>
                  <a:lnTo>
                    <a:pt x="69039" y="12494"/>
                  </a:lnTo>
                  <a:lnTo>
                    <a:pt x="69039" y="6560"/>
                  </a:lnTo>
                  <a:close/>
                  <a:moveTo>
                    <a:pt x="81223" y="6560"/>
                  </a:moveTo>
                  <a:lnTo>
                    <a:pt x="81223" y="12494"/>
                  </a:lnTo>
                  <a:lnTo>
                    <a:pt x="75286" y="12494"/>
                  </a:lnTo>
                  <a:lnTo>
                    <a:pt x="75286" y="6560"/>
                  </a:lnTo>
                  <a:close/>
                  <a:moveTo>
                    <a:pt x="87470" y="6560"/>
                  </a:moveTo>
                  <a:lnTo>
                    <a:pt x="87470" y="12494"/>
                  </a:lnTo>
                  <a:lnTo>
                    <a:pt x="81535" y="12494"/>
                  </a:lnTo>
                  <a:lnTo>
                    <a:pt x="81535" y="6560"/>
                  </a:lnTo>
                  <a:close/>
                  <a:moveTo>
                    <a:pt x="93720" y="6560"/>
                  </a:moveTo>
                  <a:lnTo>
                    <a:pt x="93720" y="12494"/>
                  </a:lnTo>
                  <a:lnTo>
                    <a:pt x="87784" y="12494"/>
                  </a:lnTo>
                  <a:lnTo>
                    <a:pt x="87784" y="6560"/>
                  </a:lnTo>
                  <a:close/>
                  <a:moveTo>
                    <a:pt x="99967" y="6560"/>
                  </a:moveTo>
                  <a:lnTo>
                    <a:pt x="99967" y="12494"/>
                  </a:lnTo>
                  <a:lnTo>
                    <a:pt x="94031" y="12494"/>
                  </a:lnTo>
                  <a:lnTo>
                    <a:pt x="94031" y="6560"/>
                  </a:lnTo>
                  <a:close/>
                  <a:moveTo>
                    <a:pt x="106214" y="6560"/>
                  </a:moveTo>
                  <a:lnTo>
                    <a:pt x="106214" y="12494"/>
                  </a:lnTo>
                  <a:lnTo>
                    <a:pt x="100280" y="12494"/>
                  </a:lnTo>
                  <a:lnTo>
                    <a:pt x="100280" y="6560"/>
                  </a:lnTo>
                  <a:close/>
                  <a:moveTo>
                    <a:pt x="112461" y="6560"/>
                  </a:moveTo>
                  <a:lnTo>
                    <a:pt x="112461" y="12494"/>
                  </a:lnTo>
                  <a:lnTo>
                    <a:pt x="106527" y="12494"/>
                  </a:lnTo>
                  <a:lnTo>
                    <a:pt x="106527" y="6560"/>
                  </a:lnTo>
                  <a:close/>
                  <a:moveTo>
                    <a:pt x="118710" y="6560"/>
                  </a:moveTo>
                  <a:lnTo>
                    <a:pt x="118710" y="12494"/>
                  </a:lnTo>
                  <a:lnTo>
                    <a:pt x="112774" y="12494"/>
                  </a:lnTo>
                  <a:lnTo>
                    <a:pt x="112774" y="6560"/>
                  </a:lnTo>
                  <a:close/>
                  <a:moveTo>
                    <a:pt x="124957" y="6560"/>
                  </a:moveTo>
                  <a:lnTo>
                    <a:pt x="124957" y="12494"/>
                  </a:lnTo>
                  <a:lnTo>
                    <a:pt x="119021" y="12494"/>
                  </a:lnTo>
                  <a:lnTo>
                    <a:pt x="119021" y="6560"/>
                  </a:lnTo>
                  <a:close/>
                  <a:moveTo>
                    <a:pt x="131204" y="6560"/>
                  </a:moveTo>
                  <a:lnTo>
                    <a:pt x="131204" y="12494"/>
                  </a:lnTo>
                  <a:lnTo>
                    <a:pt x="125270" y="12494"/>
                  </a:lnTo>
                  <a:lnTo>
                    <a:pt x="125270" y="6560"/>
                  </a:lnTo>
                  <a:close/>
                  <a:moveTo>
                    <a:pt x="137451" y="6560"/>
                  </a:moveTo>
                  <a:lnTo>
                    <a:pt x="137451" y="12494"/>
                  </a:lnTo>
                  <a:lnTo>
                    <a:pt x="131517" y="12494"/>
                  </a:lnTo>
                  <a:lnTo>
                    <a:pt x="131517" y="6560"/>
                  </a:lnTo>
                  <a:close/>
                  <a:moveTo>
                    <a:pt x="143702" y="6560"/>
                  </a:moveTo>
                  <a:lnTo>
                    <a:pt x="143702" y="12494"/>
                  </a:lnTo>
                  <a:lnTo>
                    <a:pt x="137766" y="12494"/>
                  </a:lnTo>
                  <a:lnTo>
                    <a:pt x="137766" y="6560"/>
                  </a:lnTo>
                  <a:close/>
                  <a:moveTo>
                    <a:pt x="149949" y="6560"/>
                  </a:moveTo>
                  <a:lnTo>
                    <a:pt x="149949" y="12494"/>
                  </a:lnTo>
                  <a:lnTo>
                    <a:pt x="144015" y="12494"/>
                  </a:lnTo>
                  <a:lnTo>
                    <a:pt x="144015" y="6560"/>
                  </a:lnTo>
                  <a:close/>
                  <a:moveTo>
                    <a:pt x="156196" y="6560"/>
                  </a:moveTo>
                  <a:lnTo>
                    <a:pt x="156196" y="12494"/>
                  </a:lnTo>
                  <a:lnTo>
                    <a:pt x="150262" y="12494"/>
                  </a:lnTo>
                  <a:lnTo>
                    <a:pt x="150262" y="6560"/>
                  </a:lnTo>
                  <a:close/>
                  <a:moveTo>
                    <a:pt x="162445" y="6560"/>
                  </a:moveTo>
                  <a:lnTo>
                    <a:pt x="162445" y="12494"/>
                  </a:lnTo>
                  <a:lnTo>
                    <a:pt x="156509" y="12494"/>
                  </a:lnTo>
                  <a:lnTo>
                    <a:pt x="156509" y="6560"/>
                  </a:lnTo>
                  <a:close/>
                  <a:moveTo>
                    <a:pt x="168692" y="6560"/>
                  </a:moveTo>
                  <a:lnTo>
                    <a:pt x="168692" y="12494"/>
                  </a:lnTo>
                  <a:lnTo>
                    <a:pt x="162756" y="12494"/>
                  </a:lnTo>
                  <a:lnTo>
                    <a:pt x="162756" y="6560"/>
                  </a:lnTo>
                  <a:close/>
                  <a:moveTo>
                    <a:pt x="174939" y="6560"/>
                  </a:moveTo>
                  <a:lnTo>
                    <a:pt x="174939" y="12494"/>
                  </a:lnTo>
                  <a:lnTo>
                    <a:pt x="169005" y="12494"/>
                  </a:lnTo>
                  <a:lnTo>
                    <a:pt x="169005" y="6560"/>
                  </a:lnTo>
                  <a:close/>
                  <a:moveTo>
                    <a:pt x="181186" y="6560"/>
                  </a:moveTo>
                  <a:lnTo>
                    <a:pt x="181186" y="12494"/>
                  </a:lnTo>
                  <a:lnTo>
                    <a:pt x="175252" y="12494"/>
                  </a:lnTo>
                  <a:lnTo>
                    <a:pt x="175252" y="6560"/>
                  </a:lnTo>
                  <a:close/>
                  <a:moveTo>
                    <a:pt x="187435" y="6560"/>
                  </a:moveTo>
                  <a:lnTo>
                    <a:pt x="187435" y="12494"/>
                  </a:lnTo>
                  <a:lnTo>
                    <a:pt x="181499" y="12494"/>
                  </a:lnTo>
                  <a:lnTo>
                    <a:pt x="181499" y="6560"/>
                  </a:lnTo>
                  <a:close/>
                  <a:moveTo>
                    <a:pt x="193684" y="6560"/>
                  </a:moveTo>
                  <a:lnTo>
                    <a:pt x="193684" y="12494"/>
                  </a:lnTo>
                  <a:lnTo>
                    <a:pt x="187749" y="12494"/>
                  </a:lnTo>
                  <a:lnTo>
                    <a:pt x="187749" y="6560"/>
                  </a:lnTo>
                  <a:close/>
                  <a:moveTo>
                    <a:pt x="199931" y="6560"/>
                  </a:moveTo>
                  <a:lnTo>
                    <a:pt x="199931" y="12494"/>
                  </a:lnTo>
                  <a:lnTo>
                    <a:pt x="193996" y="12494"/>
                  </a:lnTo>
                  <a:lnTo>
                    <a:pt x="193996" y="6560"/>
                  </a:lnTo>
                  <a:close/>
                  <a:moveTo>
                    <a:pt x="206180" y="6560"/>
                  </a:moveTo>
                  <a:lnTo>
                    <a:pt x="206180" y="12494"/>
                  </a:lnTo>
                  <a:lnTo>
                    <a:pt x="200244" y="12494"/>
                  </a:lnTo>
                  <a:lnTo>
                    <a:pt x="200244" y="6560"/>
                  </a:lnTo>
                  <a:close/>
                  <a:moveTo>
                    <a:pt x="212427" y="6560"/>
                  </a:moveTo>
                  <a:lnTo>
                    <a:pt x="212427" y="12494"/>
                  </a:lnTo>
                  <a:lnTo>
                    <a:pt x="206491" y="12494"/>
                  </a:lnTo>
                  <a:lnTo>
                    <a:pt x="206491" y="6560"/>
                  </a:lnTo>
                  <a:close/>
                  <a:moveTo>
                    <a:pt x="218674" y="6560"/>
                  </a:moveTo>
                  <a:lnTo>
                    <a:pt x="218674" y="12494"/>
                  </a:lnTo>
                  <a:lnTo>
                    <a:pt x="212739" y="12494"/>
                  </a:lnTo>
                  <a:lnTo>
                    <a:pt x="212739" y="6560"/>
                  </a:lnTo>
                  <a:close/>
                  <a:moveTo>
                    <a:pt x="224921" y="6560"/>
                  </a:moveTo>
                  <a:lnTo>
                    <a:pt x="224921" y="12494"/>
                  </a:lnTo>
                  <a:lnTo>
                    <a:pt x="218987" y="12494"/>
                  </a:lnTo>
                  <a:lnTo>
                    <a:pt x="218987" y="6560"/>
                  </a:lnTo>
                  <a:close/>
                  <a:moveTo>
                    <a:pt x="231170" y="6560"/>
                  </a:moveTo>
                  <a:lnTo>
                    <a:pt x="231170" y="12494"/>
                  </a:lnTo>
                  <a:lnTo>
                    <a:pt x="225234" y="12494"/>
                  </a:lnTo>
                  <a:lnTo>
                    <a:pt x="225234" y="6560"/>
                  </a:lnTo>
                  <a:close/>
                  <a:moveTo>
                    <a:pt x="237417" y="6560"/>
                  </a:moveTo>
                  <a:lnTo>
                    <a:pt x="237417" y="12494"/>
                  </a:lnTo>
                  <a:lnTo>
                    <a:pt x="231481" y="12494"/>
                  </a:lnTo>
                  <a:lnTo>
                    <a:pt x="231481" y="6560"/>
                  </a:lnTo>
                  <a:close/>
                  <a:moveTo>
                    <a:pt x="243664" y="6560"/>
                  </a:moveTo>
                  <a:lnTo>
                    <a:pt x="243664" y="12494"/>
                  </a:lnTo>
                  <a:lnTo>
                    <a:pt x="237729" y="12494"/>
                  </a:lnTo>
                  <a:lnTo>
                    <a:pt x="237729" y="6560"/>
                  </a:lnTo>
                  <a:close/>
                  <a:moveTo>
                    <a:pt x="249914" y="6560"/>
                  </a:moveTo>
                  <a:lnTo>
                    <a:pt x="249914" y="12494"/>
                  </a:lnTo>
                  <a:lnTo>
                    <a:pt x="243978" y="12494"/>
                  </a:lnTo>
                  <a:lnTo>
                    <a:pt x="243978" y="6560"/>
                  </a:lnTo>
                  <a:close/>
                  <a:moveTo>
                    <a:pt x="256161" y="6560"/>
                  </a:moveTo>
                  <a:lnTo>
                    <a:pt x="256161" y="12494"/>
                  </a:lnTo>
                  <a:lnTo>
                    <a:pt x="250225" y="12494"/>
                  </a:lnTo>
                  <a:lnTo>
                    <a:pt x="250225" y="6560"/>
                  </a:lnTo>
                  <a:close/>
                  <a:moveTo>
                    <a:pt x="262409" y="6560"/>
                  </a:moveTo>
                  <a:lnTo>
                    <a:pt x="262409" y="12494"/>
                  </a:lnTo>
                  <a:lnTo>
                    <a:pt x="256474" y="12494"/>
                  </a:lnTo>
                  <a:lnTo>
                    <a:pt x="256474" y="6560"/>
                  </a:lnTo>
                  <a:close/>
                  <a:moveTo>
                    <a:pt x="268656" y="6560"/>
                  </a:moveTo>
                  <a:lnTo>
                    <a:pt x="268656" y="12494"/>
                  </a:lnTo>
                  <a:lnTo>
                    <a:pt x="262721" y="12494"/>
                  </a:lnTo>
                  <a:lnTo>
                    <a:pt x="262721" y="6560"/>
                  </a:lnTo>
                  <a:close/>
                  <a:moveTo>
                    <a:pt x="274904" y="6560"/>
                  </a:moveTo>
                  <a:lnTo>
                    <a:pt x="274904" y="12494"/>
                  </a:lnTo>
                  <a:lnTo>
                    <a:pt x="268968" y="12494"/>
                  </a:lnTo>
                  <a:lnTo>
                    <a:pt x="268968" y="6560"/>
                  </a:lnTo>
                  <a:close/>
                  <a:moveTo>
                    <a:pt x="6251" y="12807"/>
                  </a:moveTo>
                  <a:lnTo>
                    <a:pt x="6251" y="18742"/>
                  </a:lnTo>
                  <a:lnTo>
                    <a:pt x="315" y="18742"/>
                  </a:lnTo>
                  <a:lnTo>
                    <a:pt x="315" y="12807"/>
                  </a:lnTo>
                  <a:close/>
                  <a:moveTo>
                    <a:pt x="12498" y="12807"/>
                  </a:moveTo>
                  <a:lnTo>
                    <a:pt x="12498" y="18742"/>
                  </a:lnTo>
                  <a:lnTo>
                    <a:pt x="6562" y="18742"/>
                  </a:lnTo>
                  <a:lnTo>
                    <a:pt x="6562" y="12807"/>
                  </a:lnTo>
                  <a:close/>
                  <a:moveTo>
                    <a:pt x="18745" y="12807"/>
                  </a:moveTo>
                  <a:lnTo>
                    <a:pt x="18745" y="18742"/>
                  </a:lnTo>
                  <a:lnTo>
                    <a:pt x="12810" y="18742"/>
                  </a:lnTo>
                  <a:lnTo>
                    <a:pt x="12810" y="12807"/>
                  </a:lnTo>
                  <a:close/>
                  <a:moveTo>
                    <a:pt x="24992" y="12807"/>
                  </a:moveTo>
                  <a:lnTo>
                    <a:pt x="24992" y="18742"/>
                  </a:lnTo>
                  <a:lnTo>
                    <a:pt x="19058" y="18742"/>
                  </a:lnTo>
                  <a:lnTo>
                    <a:pt x="19058" y="12807"/>
                  </a:lnTo>
                  <a:close/>
                  <a:moveTo>
                    <a:pt x="31241" y="12807"/>
                  </a:moveTo>
                  <a:lnTo>
                    <a:pt x="31241" y="18742"/>
                  </a:lnTo>
                  <a:lnTo>
                    <a:pt x="25305" y="18742"/>
                  </a:lnTo>
                  <a:lnTo>
                    <a:pt x="25305" y="12807"/>
                  </a:lnTo>
                  <a:close/>
                  <a:moveTo>
                    <a:pt x="37489" y="12807"/>
                  </a:moveTo>
                  <a:lnTo>
                    <a:pt x="37489" y="18742"/>
                  </a:lnTo>
                  <a:lnTo>
                    <a:pt x="31553" y="18742"/>
                  </a:lnTo>
                  <a:lnTo>
                    <a:pt x="31553" y="12807"/>
                  </a:lnTo>
                  <a:close/>
                  <a:moveTo>
                    <a:pt x="43737" y="12807"/>
                  </a:moveTo>
                  <a:lnTo>
                    <a:pt x="43737" y="18742"/>
                  </a:lnTo>
                  <a:lnTo>
                    <a:pt x="37802" y="18742"/>
                  </a:lnTo>
                  <a:lnTo>
                    <a:pt x="37802" y="12807"/>
                  </a:lnTo>
                  <a:close/>
                  <a:moveTo>
                    <a:pt x="49985" y="12807"/>
                  </a:moveTo>
                  <a:lnTo>
                    <a:pt x="49985" y="18742"/>
                  </a:lnTo>
                  <a:lnTo>
                    <a:pt x="44049" y="18742"/>
                  </a:lnTo>
                  <a:lnTo>
                    <a:pt x="44049" y="12807"/>
                  </a:lnTo>
                  <a:close/>
                  <a:moveTo>
                    <a:pt x="56232" y="12807"/>
                  </a:moveTo>
                  <a:lnTo>
                    <a:pt x="56232" y="18742"/>
                  </a:lnTo>
                  <a:lnTo>
                    <a:pt x="50296" y="18742"/>
                  </a:lnTo>
                  <a:lnTo>
                    <a:pt x="50296" y="12807"/>
                  </a:lnTo>
                  <a:close/>
                  <a:moveTo>
                    <a:pt x="62480" y="12807"/>
                  </a:moveTo>
                  <a:lnTo>
                    <a:pt x="62480" y="18742"/>
                  </a:lnTo>
                  <a:lnTo>
                    <a:pt x="56545" y="18742"/>
                  </a:lnTo>
                  <a:lnTo>
                    <a:pt x="56545" y="12807"/>
                  </a:lnTo>
                  <a:close/>
                  <a:moveTo>
                    <a:pt x="68727" y="12807"/>
                  </a:moveTo>
                  <a:lnTo>
                    <a:pt x="68727" y="18742"/>
                  </a:lnTo>
                  <a:lnTo>
                    <a:pt x="62792" y="18742"/>
                  </a:lnTo>
                  <a:lnTo>
                    <a:pt x="62792" y="12807"/>
                  </a:lnTo>
                  <a:close/>
                  <a:moveTo>
                    <a:pt x="74975" y="12807"/>
                  </a:moveTo>
                  <a:lnTo>
                    <a:pt x="74975" y="18742"/>
                  </a:lnTo>
                  <a:lnTo>
                    <a:pt x="69039" y="18742"/>
                  </a:lnTo>
                  <a:lnTo>
                    <a:pt x="69039" y="12807"/>
                  </a:lnTo>
                  <a:close/>
                  <a:moveTo>
                    <a:pt x="81223" y="12807"/>
                  </a:moveTo>
                  <a:lnTo>
                    <a:pt x="81223" y="18742"/>
                  </a:lnTo>
                  <a:lnTo>
                    <a:pt x="75286" y="18742"/>
                  </a:lnTo>
                  <a:lnTo>
                    <a:pt x="75286" y="12807"/>
                  </a:lnTo>
                  <a:close/>
                  <a:moveTo>
                    <a:pt x="87470" y="12807"/>
                  </a:moveTo>
                  <a:lnTo>
                    <a:pt x="87470" y="18742"/>
                  </a:lnTo>
                  <a:lnTo>
                    <a:pt x="81535" y="18742"/>
                  </a:lnTo>
                  <a:lnTo>
                    <a:pt x="81535" y="12807"/>
                  </a:lnTo>
                  <a:close/>
                  <a:moveTo>
                    <a:pt x="93720" y="12807"/>
                  </a:moveTo>
                  <a:lnTo>
                    <a:pt x="93720" y="18742"/>
                  </a:lnTo>
                  <a:lnTo>
                    <a:pt x="87784" y="18742"/>
                  </a:lnTo>
                  <a:lnTo>
                    <a:pt x="87784" y="12807"/>
                  </a:lnTo>
                  <a:close/>
                  <a:moveTo>
                    <a:pt x="99967" y="12807"/>
                  </a:moveTo>
                  <a:lnTo>
                    <a:pt x="99967" y="18742"/>
                  </a:lnTo>
                  <a:lnTo>
                    <a:pt x="94031" y="18742"/>
                  </a:lnTo>
                  <a:lnTo>
                    <a:pt x="94031" y="12807"/>
                  </a:lnTo>
                  <a:close/>
                  <a:moveTo>
                    <a:pt x="106214" y="12807"/>
                  </a:moveTo>
                  <a:lnTo>
                    <a:pt x="106214" y="18742"/>
                  </a:lnTo>
                  <a:lnTo>
                    <a:pt x="100280" y="18742"/>
                  </a:lnTo>
                  <a:lnTo>
                    <a:pt x="100280" y="12807"/>
                  </a:lnTo>
                  <a:close/>
                  <a:moveTo>
                    <a:pt x="112461" y="12807"/>
                  </a:moveTo>
                  <a:lnTo>
                    <a:pt x="112461" y="18742"/>
                  </a:lnTo>
                  <a:lnTo>
                    <a:pt x="106527" y="18742"/>
                  </a:lnTo>
                  <a:lnTo>
                    <a:pt x="106527" y="12807"/>
                  </a:lnTo>
                  <a:close/>
                  <a:moveTo>
                    <a:pt x="118710" y="12807"/>
                  </a:moveTo>
                  <a:lnTo>
                    <a:pt x="118710" y="18742"/>
                  </a:lnTo>
                  <a:lnTo>
                    <a:pt x="112774" y="18742"/>
                  </a:lnTo>
                  <a:lnTo>
                    <a:pt x="112774" y="12807"/>
                  </a:lnTo>
                  <a:close/>
                  <a:moveTo>
                    <a:pt x="124957" y="12807"/>
                  </a:moveTo>
                  <a:lnTo>
                    <a:pt x="124957" y="18742"/>
                  </a:lnTo>
                  <a:lnTo>
                    <a:pt x="119021" y="18742"/>
                  </a:lnTo>
                  <a:lnTo>
                    <a:pt x="119021" y="12807"/>
                  </a:lnTo>
                  <a:close/>
                  <a:moveTo>
                    <a:pt x="131204" y="12807"/>
                  </a:moveTo>
                  <a:lnTo>
                    <a:pt x="131204" y="18742"/>
                  </a:lnTo>
                  <a:lnTo>
                    <a:pt x="125270" y="18742"/>
                  </a:lnTo>
                  <a:lnTo>
                    <a:pt x="125270" y="12807"/>
                  </a:lnTo>
                  <a:close/>
                  <a:moveTo>
                    <a:pt x="137451" y="12807"/>
                  </a:moveTo>
                  <a:lnTo>
                    <a:pt x="137451" y="18742"/>
                  </a:lnTo>
                  <a:lnTo>
                    <a:pt x="131517" y="18742"/>
                  </a:lnTo>
                  <a:lnTo>
                    <a:pt x="131517" y="12807"/>
                  </a:lnTo>
                  <a:close/>
                  <a:moveTo>
                    <a:pt x="143702" y="12807"/>
                  </a:moveTo>
                  <a:lnTo>
                    <a:pt x="143702" y="18742"/>
                  </a:lnTo>
                  <a:lnTo>
                    <a:pt x="137766" y="18742"/>
                  </a:lnTo>
                  <a:lnTo>
                    <a:pt x="137766" y="12807"/>
                  </a:lnTo>
                  <a:close/>
                  <a:moveTo>
                    <a:pt x="149949" y="12807"/>
                  </a:moveTo>
                  <a:lnTo>
                    <a:pt x="149949" y="18742"/>
                  </a:lnTo>
                  <a:lnTo>
                    <a:pt x="144015" y="18742"/>
                  </a:lnTo>
                  <a:lnTo>
                    <a:pt x="144015" y="12807"/>
                  </a:lnTo>
                  <a:close/>
                  <a:moveTo>
                    <a:pt x="156196" y="12807"/>
                  </a:moveTo>
                  <a:lnTo>
                    <a:pt x="156196" y="18742"/>
                  </a:lnTo>
                  <a:lnTo>
                    <a:pt x="150262" y="18742"/>
                  </a:lnTo>
                  <a:lnTo>
                    <a:pt x="150262" y="12807"/>
                  </a:lnTo>
                  <a:close/>
                  <a:moveTo>
                    <a:pt x="162445" y="12807"/>
                  </a:moveTo>
                  <a:lnTo>
                    <a:pt x="162445" y="18742"/>
                  </a:lnTo>
                  <a:lnTo>
                    <a:pt x="156509" y="18742"/>
                  </a:lnTo>
                  <a:lnTo>
                    <a:pt x="156509" y="12807"/>
                  </a:lnTo>
                  <a:close/>
                  <a:moveTo>
                    <a:pt x="168692" y="12807"/>
                  </a:moveTo>
                  <a:lnTo>
                    <a:pt x="168692" y="18742"/>
                  </a:lnTo>
                  <a:lnTo>
                    <a:pt x="162756" y="18742"/>
                  </a:lnTo>
                  <a:lnTo>
                    <a:pt x="162756" y="12807"/>
                  </a:lnTo>
                  <a:close/>
                  <a:moveTo>
                    <a:pt x="174939" y="12807"/>
                  </a:moveTo>
                  <a:lnTo>
                    <a:pt x="174939" y="18742"/>
                  </a:lnTo>
                  <a:lnTo>
                    <a:pt x="169005" y="18742"/>
                  </a:lnTo>
                  <a:lnTo>
                    <a:pt x="169005" y="12807"/>
                  </a:lnTo>
                  <a:close/>
                  <a:moveTo>
                    <a:pt x="181186" y="12807"/>
                  </a:moveTo>
                  <a:lnTo>
                    <a:pt x="181186" y="18742"/>
                  </a:lnTo>
                  <a:lnTo>
                    <a:pt x="175252" y="18742"/>
                  </a:lnTo>
                  <a:lnTo>
                    <a:pt x="175252" y="12807"/>
                  </a:lnTo>
                  <a:close/>
                  <a:moveTo>
                    <a:pt x="187435" y="12807"/>
                  </a:moveTo>
                  <a:lnTo>
                    <a:pt x="187435" y="18742"/>
                  </a:lnTo>
                  <a:lnTo>
                    <a:pt x="181499" y="18742"/>
                  </a:lnTo>
                  <a:lnTo>
                    <a:pt x="181499" y="12807"/>
                  </a:lnTo>
                  <a:close/>
                  <a:moveTo>
                    <a:pt x="193684" y="12807"/>
                  </a:moveTo>
                  <a:lnTo>
                    <a:pt x="193684" y="18742"/>
                  </a:lnTo>
                  <a:lnTo>
                    <a:pt x="187749" y="18742"/>
                  </a:lnTo>
                  <a:lnTo>
                    <a:pt x="187749" y="12807"/>
                  </a:lnTo>
                  <a:close/>
                  <a:moveTo>
                    <a:pt x="199931" y="12807"/>
                  </a:moveTo>
                  <a:lnTo>
                    <a:pt x="199931" y="18742"/>
                  </a:lnTo>
                  <a:lnTo>
                    <a:pt x="193996" y="18742"/>
                  </a:lnTo>
                  <a:lnTo>
                    <a:pt x="193996" y="12807"/>
                  </a:lnTo>
                  <a:close/>
                  <a:moveTo>
                    <a:pt x="206180" y="12807"/>
                  </a:moveTo>
                  <a:lnTo>
                    <a:pt x="206180" y="18742"/>
                  </a:lnTo>
                  <a:lnTo>
                    <a:pt x="200244" y="18742"/>
                  </a:lnTo>
                  <a:lnTo>
                    <a:pt x="200244" y="12807"/>
                  </a:lnTo>
                  <a:close/>
                  <a:moveTo>
                    <a:pt x="212427" y="12807"/>
                  </a:moveTo>
                  <a:lnTo>
                    <a:pt x="212427" y="18742"/>
                  </a:lnTo>
                  <a:lnTo>
                    <a:pt x="206491" y="18742"/>
                  </a:lnTo>
                  <a:lnTo>
                    <a:pt x="206491" y="12807"/>
                  </a:lnTo>
                  <a:close/>
                  <a:moveTo>
                    <a:pt x="218674" y="12807"/>
                  </a:moveTo>
                  <a:lnTo>
                    <a:pt x="218674" y="18742"/>
                  </a:lnTo>
                  <a:lnTo>
                    <a:pt x="212739" y="18742"/>
                  </a:lnTo>
                  <a:lnTo>
                    <a:pt x="212739" y="12807"/>
                  </a:lnTo>
                  <a:close/>
                  <a:moveTo>
                    <a:pt x="224921" y="12807"/>
                  </a:moveTo>
                  <a:lnTo>
                    <a:pt x="224921" y="18742"/>
                  </a:lnTo>
                  <a:lnTo>
                    <a:pt x="218987" y="18742"/>
                  </a:lnTo>
                  <a:lnTo>
                    <a:pt x="218987" y="12807"/>
                  </a:lnTo>
                  <a:close/>
                  <a:moveTo>
                    <a:pt x="231170" y="12807"/>
                  </a:moveTo>
                  <a:lnTo>
                    <a:pt x="231170" y="18742"/>
                  </a:lnTo>
                  <a:lnTo>
                    <a:pt x="225234" y="18742"/>
                  </a:lnTo>
                  <a:lnTo>
                    <a:pt x="225234" y="12807"/>
                  </a:lnTo>
                  <a:close/>
                  <a:moveTo>
                    <a:pt x="237417" y="12807"/>
                  </a:moveTo>
                  <a:lnTo>
                    <a:pt x="237417" y="18742"/>
                  </a:lnTo>
                  <a:lnTo>
                    <a:pt x="231481" y="18742"/>
                  </a:lnTo>
                  <a:lnTo>
                    <a:pt x="231481" y="12807"/>
                  </a:lnTo>
                  <a:close/>
                  <a:moveTo>
                    <a:pt x="243664" y="12807"/>
                  </a:moveTo>
                  <a:lnTo>
                    <a:pt x="243664" y="18742"/>
                  </a:lnTo>
                  <a:lnTo>
                    <a:pt x="237729" y="18742"/>
                  </a:lnTo>
                  <a:lnTo>
                    <a:pt x="237729" y="12807"/>
                  </a:lnTo>
                  <a:close/>
                  <a:moveTo>
                    <a:pt x="249914" y="12807"/>
                  </a:moveTo>
                  <a:lnTo>
                    <a:pt x="249914" y="18742"/>
                  </a:lnTo>
                  <a:lnTo>
                    <a:pt x="243978" y="18742"/>
                  </a:lnTo>
                  <a:lnTo>
                    <a:pt x="243978" y="12807"/>
                  </a:lnTo>
                  <a:close/>
                  <a:moveTo>
                    <a:pt x="256161" y="12807"/>
                  </a:moveTo>
                  <a:lnTo>
                    <a:pt x="256161" y="18742"/>
                  </a:lnTo>
                  <a:lnTo>
                    <a:pt x="250225" y="18742"/>
                  </a:lnTo>
                  <a:lnTo>
                    <a:pt x="250225" y="12807"/>
                  </a:lnTo>
                  <a:close/>
                  <a:moveTo>
                    <a:pt x="262409" y="12807"/>
                  </a:moveTo>
                  <a:lnTo>
                    <a:pt x="262409" y="18742"/>
                  </a:lnTo>
                  <a:lnTo>
                    <a:pt x="256474" y="18742"/>
                  </a:lnTo>
                  <a:lnTo>
                    <a:pt x="256474" y="12807"/>
                  </a:lnTo>
                  <a:close/>
                  <a:moveTo>
                    <a:pt x="268656" y="12807"/>
                  </a:moveTo>
                  <a:lnTo>
                    <a:pt x="268656" y="18742"/>
                  </a:lnTo>
                  <a:lnTo>
                    <a:pt x="262721" y="18742"/>
                  </a:lnTo>
                  <a:lnTo>
                    <a:pt x="262721" y="12807"/>
                  </a:lnTo>
                  <a:close/>
                  <a:moveTo>
                    <a:pt x="274904" y="12807"/>
                  </a:moveTo>
                  <a:lnTo>
                    <a:pt x="274904" y="18742"/>
                  </a:lnTo>
                  <a:lnTo>
                    <a:pt x="268968" y="18742"/>
                  </a:lnTo>
                  <a:lnTo>
                    <a:pt x="268968" y="12807"/>
                  </a:lnTo>
                  <a:close/>
                  <a:moveTo>
                    <a:pt x="6251" y="19054"/>
                  </a:moveTo>
                  <a:lnTo>
                    <a:pt x="6251" y="24990"/>
                  </a:lnTo>
                  <a:lnTo>
                    <a:pt x="315" y="24990"/>
                  </a:lnTo>
                  <a:lnTo>
                    <a:pt x="315" y="19054"/>
                  </a:lnTo>
                  <a:close/>
                  <a:moveTo>
                    <a:pt x="12498" y="19054"/>
                  </a:moveTo>
                  <a:lnTo>
                    <a:pt x="12498" y="24990"/>
                  </a:lnTo>
                  <a:lnTo>
                    <a:pt x="6562" y="24990"/>
                  </a:lnTo>
                  <a:lnTo>
                    <a:pt x="6562" y="19054"/>
                  </a:lnTo>
                  <a:close/>
                  <a:moveTo>
                    <a:pt x="18745" y="19054"/>
                  </a:moveTo>
                  <a:lnTo>
                    <a:pt x="18745" y="24990"/>
                  </a:lnTo>
                  <a:lnTo>
                    <a:pt x="12810" y="24990"/>
                  </a:lnTo>
                  <a:lnTo>
                    <a:pt x="12810" y="19054"/>
                  </a:lnTo>
                  <a:close/>
                  <a:moveTo>
                    <a:pt x="24992" y="19054"/>
                  </a:moveTo>
                  <a:lnTo>
                    <a:pt x="24992" y="24990"/>
                  </a:lnTo>
                  <a:lnTo>
                    <a:pt x="19058" y="24990"/>
                  </a:lnTo>
                  <a:lnTo>
                    <a:pt x="19058" y="19054"/>
                  </a:lnTo>
                  <a:close/>
                  <a:moveTo>
                    <a:pt x="31241" y="19054"/>
                  </a:moveTo>
                  <a:lnTo>
                    <a:pt x="31241" y="24990"/>
                  </a:lnTo>
                  <a:lnTo>
                    <a:pt x="25305" y="24990"/>
                  </a:lnTo>
                  <a:lnTo>
                    <a:pt x="25305" y="19054"/>
                  </a:lnTo>
                  <a:close/>
                  <a:moveTo>
                    <a:pt x="37489" y="19054"/>
                  </a:moveTo>
                  <a:lnTo>
                    <a:pt x="37489" y="24990"/>
                  </a:lnTo>
                  <a:lnTo>
                    <a:pt x="31553" y="24990"/>
                  </a:lnTo>
                  <a:lnTo>
                    <a:pt x="31553" y="19054"/>
                  </a:lnTo>
                  <a:close/>
                  <a:moveTo>
                    <a:pt x="43737" y="19054"/>
                  </a:moveTo>
                  <a:lnTo>
                    <a:pt x="43737" y="24990"/>
                  </a:lnTo>
                  <a:lnTo>
                    <a:pt x="37802" y="24990"/>
                  </a:lnTo>
                  <a:lnTo>
                    <a:pt x="37802" y="19054"/>
                  </a:lnTo>
                  <a:close/>
                  <a:moveTo>
                    <a:pt x="49985" y="19054"/>
                  </a:moveTo>
                  <a:lnTo>
                    <a:pt x="49985" y="24990"/>
                  </a:lnTo>
                  <a:lnTo>
                    <a:pt x="44049" y="24990"/>
                  </a:lnTo>
                  <a:lnTo>
                    <a:pt x="44049" y="19054"/>
                  </a:lnTo>
                  <a:close/>
                  <a:moveTo>
                    <a:pt x="56232" y="19054"/>
                  </a:moveTo>
                  <a:lnTo>
                    <a:pt x="56232" y="24990"/>
                  </a:lnTo>
                  <a:lnTo>
                    <a:pt x="50296" y="24990"/>
                  </a:lnTo>
                  <a:lnTo>
                    <a:pt x="50296" y="19054"/>
                  </a:lnTo>
                  <a:close/>
                  <a:moveTo>
                    <a:pt x="62480" y="19054"/>
                  </a:moveTo>
                  <a:lnTo>
                    <a:pt x="62480" y="24990"/>
                  </a:lnTo>
                  <a:lnTo>
                    <a:pt x="56545" y="24990"/>
                  </a:lnTo>
                  <a:lnTo>
                    <a:pt x="56545" y="19054"/>
                  </a:lnTo>
                  <a:close/>
                  <a:moveTo>
                    <a:pt x="68727" y="19054"/>
                  </a:moveTo>
                  <a:lnTo>
                    <a:pt x="68727" y="24990"/>
                  </a:lnTo>
                  <a:lnTo>
                    <a:pt x="62792" y="24990"/>
                  </a:lnTo>
                  <a:lnTo>
                    <a:pt x="62792" y="19054"/>
                  </a:lnTo>
                  <a:close/>
                  <a:moveTo>
                    <a:pt x="74975" y="19054"/>
                  </a:moveTo>
                  <a:lnTo>
                    <a:pt x="74975" y="24990"/>
                  </a:lnTo>
                  <a:lnTo>
                    <a:pt x="69039" y="24990"/>
                  </a:lnTo>
                  <a:lnTo>
                    <a:pt x="69039" y="19054"/>
                  </a:lnTo>
                  <a:close/>
                  <a:moveTo>
                    <a:pt x="81223" y="19054"/>
                  </a:moveTo>
                  <a:lnTo>
                    <a:pt x="81223" y="24990"/>
                  </a:lnTo>
                  <a:lnTo>
                    <a:pt x="75286" y="24990"/>
                  </a:lnTo>
                  <a:lnTo>
                    <a:pt x="75286" y="19054"/>
                  </a:lnTo>
                  <a:close/>
                  <a:moveTo>
                    <a:pt x="87470" y="19054"/>
                  </a:moveTo>
                  <a:lnTo>
                    <a:pt x="87470" y="24990"/>
                  </a:lnTo>
                  <a:lnTo>
                    <a:pt x="81535" y="24990"/>
                  </a:lnTo>
                  <a:lnTo>
                    <a:pt x="81535" y="19054"/>
                  </a:lnTo>
                  <a:close/>
                  <a:moveTo>
                    <a:pt x="93720" y="19054"/>
                  </a:moveTo>
                  <a:lnTo>
                    <a:pt x="93720" y="24990"/>
                  </a:lnTo>
                  <a:lnTo>
                    <a:pt x="87784" y="24990"/>
                  </a:lnTo>
                  <a:lnTo>
                    <a:pt x="87784" y="19054"/>
                  </a:lnTo>
                  <a:close/>
                  <a:moveTo>
                    <a:pt x="99967" y="19054"/>
                  </a:moveTo>
                  <a:lnTo>
                    <a:pt x="99967" y="24990"/>
                  </a:lnTo>
                  <a:lnTo>
                    <a:pt x="94031" y="24990"/>
                  </a:lnTo>
                  <a:lnTo>
                    <a:pt x="94031" y="19054"/>
                  </a:lnTo>
                  <a:close/>
                  <a:moveTo>
                    <a:pt x="106214" y="19054"/>
                  </a:moveTo>
                  <a:lnTo>
                    <a:pt x="106214" y="24990"/>
                  </a:lnTo>
                  <a:lnTo>
                    <a:pt x="100280" y="24990"/>
                  </a:lnTo>
                  <a:lnTo>
                    <a:pt x="100280" y="19054"/>
                  </a:lnTo>
                  <a:close/>
                  <a:moveTo>
                    <a:pt x="112461" y="19054"/>
                  </a:moveTo>
                  <a:lnTo>
                    <a:pt x="112461" y="24990"/>
                  </a:lnTo>
                  <a:lnTo>
                    <a:pt x="106527" y="24990"/>
                  </a:lnTo>
                  <a:lnTo>
                    <a:pt x="106527" y="19054"/>
                  </a:lnTo>
                  <a:close/>
                  <a:moveTo>
                    <a:pt x="118710" y="19054"/>
                  </a:moveTo>
                  <a:lnTo>
                    <a:pt x="118710" y="24990"/>
                  </a:lnTo>
                  <a:lnTo>
                    <a:pt x="112774" y="24990"/>
                  </a:lnTo>
                  <a:lnTo>
                    <a:pt x="112774" y="19054"/>
                  </a:lnTo>
                  <a:close/>
                  <a:moveTo>
                    <a:pt x="124957" y="19054"/>
                  </a:moveTo>
                  <a:lnTo>
                    <a:pt x="124957" y="24990"/>
                  </a:lnTo>
                  <a:lnTo>
                    <a:pt x="119021" y="24990"/>
                  </a:lnTo>
                  <a:lnTo>
                    <a:pt x="119021" y="19054"/>
                  </a:lnTo>
                  <a:close/>
                  <a:moveTo>
                    <a:pt x="131204" y="19054"/>
                  </a:moveTo>
                  <a:lnTo>
                    <a:pt x="131204" y="24990"/>
                  </a:lnTo>
                  <a:lnTo>
                    <a:pt x="125270" y="24990"/>
                  </a:lnTo>
                  <a:lnTo>
                    <a:pt x="125270" y="19054"/>
                  </a:lnTo>
                  <a:close/>
                  <a:moveTo>
                    <a:pt x="137451" y="19054"/>
                  </a:moveTo>
                  <a:lnTo>
                    <a:pt x="137451" y="24990"/>
                  </a:lnTo>
                  <a:lnTo>
                    <a:pt x="131517" y="24990"/>
                  </a:lnTo>
                  <a:lnTo>
                    <a:pt x="131517" y="19054"/>
                  </a:lnTo>
                  <a:close/>
                  <a:moveTo>
                    <a:pt x="143702" y="19054"/>
                  </a:moveTo>
                  <a:lnTo>
                    <a:pt x="143702" y="24990"/>
                  </a:lnTo>
                  <a:lnTo>
                    <a:pt x="137766" y="24990"/>
                  </a:lnTo>
                  <a:lnTo>
                    <a:pt x="137766" y="19054"/>
                  </a:lnTo>
                  <a:close/>
                  <a:moveTo>
                    <a:pt x="149949" y="19054"/>
                  </a:moveTo>
                  <a:lnTo>
                    <a:pt x="149949" y="24990"/>
                  </a:lnTo>
                  <a:lnTo>
                    <a:pt x="144015" y="24990"/>
                  </a:lnTo>
                  <a:lnTo>
                    <a:pt x="144015" y="19054"/>
                  </a:lnTo>
                  <a:close/>
                  <a:moveTo>
                    <a:pt x="156196" y="19054"/>
                  </a:moveTo>
                  <a:lnTo>
                    <a:pt x="156196" y="24990"/>
                  </a:lnTo>
                  <a:lnTo>
                    <a:pt x="150262" y="24990"/>
                  </a:lnTo>
                  <a:lnTo>
                    <a:pt x="150262" y="19054"/>
                  </a:lnTo>
                  <a:close/>
                  <a:moveTo>
                    <a:pt x="162445" y="19054"/>
                  </a:moveTo>
                  <a:lnTo>
                    <a:pt x="162445" y="24990"/>
                  </a:lnTo>
                  <a:lnTo>
                    <a:pt x="156509" y="24990"/>
                  </a:lnTo>
                  <a:lnTo>
                    <a:pt x="156509" y="19054"/>
                  </a:lnTo>
                  <a:close/>
                  <a:moveTo>
                    <a:pt x="168692" y="19054"/>
                  </a:moveTo>
                  <a:lnTo>
                    <a:pt x="168692" y="24990"/>
                  </a:lnTo>
                  <a:lnTo>
                    <a:pt x="162756" y="24990"/>
                  </a:lnTo>
                  <a:lnTo>
                    <a:pt x="162756" y="19054"/>
                  </a:lnTo>
                  <a:close/>
                  <a:moveTo>
                    <a:pt x="174939" y="19054"/>
                  </a:moveTo>
                  <a:lnTo>
                    <a:pt x="174939" y="24990"/>
                  </a:lnTo>
                  <a:lnTo>
                    <a:pt x="169005" y="24990"/>
                  </a:lnTo>
                  <a:lnTo>
                    <a:pt x="169005" y="19054"/>
                  </a:lnTo>
                  <a:close/>
                  <a:moveTo>
                    <a:pt x="181186" y="19054"/>
                  </a:moveTo>
                  <a:lnTo>
                    <a:pt x="181186" y="24990"/>
                  </a:lnTo>
                  <a:lnTo>
                    <a:pt x="175252" y="24990"/>
                  </a:lnTo>
                  <a:lnTo>
                    <a:pt x="175252" y="19054"/>
                  </a:lnTo>
                  <a:close/>
                  <a:moveTo>
                    <a:pt x="187435" y="19054"/>
                  </a:moveTo>
                  <a:lnTo>
                    <a:pt x="187435" y="24990"/>
                  </a:lnTo>
                  <a:lnTo>
                    <a:pt x="181499" y="24990"/>
                  </a:lnTo>
                  <a:lnTo>
                    <a:pt x="181499" y="19054"/>
                  </a:lnTo>
                  <a:close/>
                  <a:moveTo>
                    <a:pt x="193684" y="19054"/>
                  </a:moveTo>
                  <a:lnTo>
                    <a:pt x="193684" y="24990"/>
                  </a:lnTo>
                  <a:lnTo>
                    <a:pt x="187749" y="24990"/>
                  </a:lnTo>
                  <a:lnTo>
                    <a:pt x="187749" y="19054"/>
                  </a:lnTo>
                  <a:close/>
                  <a:moveTo>
                    <a:pt x="199931" y="19054"/>
                  </a:moveTo>
                  <a:lnTo>
                    <a:pt x="199931" y="24990"/>
                  </a:lnTo>
                  <a:lnTo>
                    <a:pt x="193996" y="24990"/>
                  </a:lnTo>
                  <a:lnTo>
                    <a:pt x="193996" y="19054"/>
                  </a:lnTo>
                  <a:close/>
                  <a:moveTo>
                    <a:pt x="206180" y="19054"/>
                  </a:moveTo>
                  <a:lnTo>
                    <a:pt x="206180" y="24990"/>
                  </a:lnTo>
                  <a:lnTo>
                    <a:pt x="200244" y="24990"/>
                  </a:lnTo>
                  <a:lnTo>
                    <a:pt x="200244" y="19054"/>
                  </a:lnTo>
                  <a:close/>
                  <a:moveTo>
                    <a:pt x="212427" y="19054"/>
                  </a:moveTo>
                  <a:lnTo>
                    <a:pt x="212427" y="24990"/>
                  </a:lnTo>
                  <a:lnTo>
                    <a:pt x="206491" y="24990"/>
                  </a:lnTo>
                  <a:lnTo>
                    <a:pt x="206491" y="19054"/>
                  </a:lnTo>
                  <a:close/>
                  <a:moveTo>
                    <a:pt x="218674" y="19054"/>
                  </a:moveTo>
                  <a:lnTo>
                    <a:pt x="218674" y="24990"/>
                  </a:lnTo>
                  <a:lnTo>
                    <a:pt x="212739" y="24990"/>
                  </a:lnTo>
                  <a:lnTo>
                    <a:pt x="212739" y="19054"/>
                  </a:lnTo>
                  <a:close/>
                  <a:moveTo>
                    <a:pt x="224921" y="19054"/>
                  </a:moveTo>
                  <a:lnTo>
                    <a:pt x="224921" y="24990"/>
                  </a:lnTo>
                  <a:lnTo>
                    <a:pt x="218987" y="24990"/>
                  </a:lnTo>
                  <a:lnTo>
                    <a:pt x="218987" y="19054"/>
                  </a:lnTo>
                  <a:close/>
                  <a:moveTo>
                    <a:pt x="231170" y="19054"/>
                  </a:moveTo>
                  <a:lnTo>
                    <a:pt x="231170" y="24990"/>
                  </a:lnTo>
                  <a:lnTo>
                    <a:pt x="225234" y="24990"/>
                  </a:lnTo>
                  <a:lnTo>
                    <a:pt x="225234" y="19054"/>
                  </a:lnTo>
                  <a:close/>
                  <a:moveTo>
                    <a:pt x="237417" y="19054"/>
                  </a:moveTo>
                  <a:lnTo>
                    <a:pt x="237417" y="24990"/>
                  </a:lnTo>
                  <a:lnTo>
                    <a:pt x="231481" y="24990"/>
                  </a:lnTo>
                  <a:lnTo>
                    <a:pt x="231481" y="19054"/>
                  </a:lnTo>
                  <a:close/>
                  <a:moveTo>
                    <a:pt x="243664" y="19054"/>
                  </a:moveTo>
                  <a:lnTo>
                    <a:pt x="243664" y="24990"/>
                  </a:lnTo>
                  <a:lnTo>
                    <a:pt x="237729" y="24990"/>
                  </a:lnTo>
                  <a:lnTo>
                    <a:pt x="237729" y="19054"/>
                  </a:lnTo>
                  <a:close/>
                  <a:moveTo>
                    <a:pt x="249911" y="19054"/>
                  </a:moveTo>
                  <a:lnTo>
                    <a:pt x="249911" y="24990"/>
                  </a:lnTo>
                  <a:lnTo>
                    <a:pt x="243977" y="24990"/>
                  </a:lnTo>
                  <a:lnTo>
                    <a:pt x="243977" y="19054"/>
                  </a:lnTo>
                  <a:close/>
                  <a:moveTo>
                    <a:pt x="256161" y="19054"/>
                  </a:moveTo>
                  <a:lnTo>
                    <a:pt x="256161" y="24990"/>
                  </a:lnTo>
                  <a:lnTo>
                    <a:pt x="250225" y="24990"/>
                  </a:lnTo>
                  <a:lnTo>
                    <a:pt x="250225" y="19054"/>
                  </a:lnTo>
                  <a:close/>
                  <a:moveTo>
                    <a:pt x="262409" y="19054"/>
                  </a:moveTo>
                  <a:lnTo>
                    <a:pt x="262409" y="24990"/>
                  </a:lnTo>
                  <a:lnTo>
                    <a:pt x="256474" y="24990"/>
                  </a:lnTo>
                  <a:lnTo>
                    <a:pt x="256474" y="19054"/>
                  </a:lnTo>
                  <a:close/>
                  <a:moveTo>
                    <a:pt x="268656" y="19054"/>
                  </a:moveTo>
                  <a:lnTo>
                    <a:pt x="268656" y="24990"/>
                  </a:lnTo>
                  <a:lnTo>
                    <a:pt x="262721" y="24990"/>
                  </a:lnTo>
                  <a:lnTo>
                    <a:pt x="262721" y="19054"/>
                  </a:lnTo>
                  <a:close/>
                  <a:moveTo>
                    <a:pt x="274904" y="19054"/>
                  </a:moveTo>
                  <a:lnTo>
                    <a:pt x="274904" y="24990"/>
                  </a:lnTo>
                  <a:lnTo>
                    <a:pt x="268968" y="24990"/>
                  </a:lnTo>
                  <a:lnTo>
                    <a:pt x="268968" y="19054"/>
                  </a:lnTo>
                  <a:close/>
                  <a:moveTo>
                    <a:pt x="6251" y="25301"/>
                  </a:moveTo>
                  <a:lnTo>
                    <a:pt x="6251" y="31237"/>
                  </a:lnTo>
                  <a:lnTo>
                    <a:pt x="315" y="31237"/>
                  </a:lnTo>
                  <a:lnTo>
                    <a:pt x="315" y="25301"/>
                  </a:lnTo>
                  <a:close/>
                  <a:moveTo>
                    <a:pt x="12498" y="25301"/>
                  </a:moveTo>
                  <a:lnTo>
                    <a:pt x="12498" y="31237"/>
                  </a:lnTo>
                  <a:lnTo>
                    <a:pt x="6562" y="31237"/>
                  </a:lnTo>
                  <a:lnTo>
                    <a:pt x="6562" y="25301"/>
                  </a:lnTo>
                  <a:close/>
                  <a:moveTo>
                    <a:pt x="18745" y="25301"/>
                  </a:moveTo>
                  <a:lnTo>
                    <a:pt x="18745" y="31237"/>
                  </a:lnTo>
                  <a:lnTo>
                    <a:pt x="12810" y="31237"/>
                  </a:lnTo>
                  <a:lnTo>
                    <a:pt x="12810" y="25301"/>
                  </a:lnTo>
                  <a:close/>
                  <a:moveTo>
                    <a:pt x="24992" y="25301"/>
                  </a:moveTo>
                  <a:lnTo>
                    <a:pt x="24992" y="31237"/>
                  </a:lnTo>
                  <a:lnTo>
                    <a:pt x="19058" y="31237"/>
                  </a:lnTo>
                  <a:lnTo>
                    <a:pt x="19058" y="25301"/>
                  </a:lnTo>
                  <a:close/>
                  <a:moveTo>
                    <a:pt x="31241" y="25301"/>
                  </a:moveTo>
                  <a:lnTo>
                    <a:pt x="31241" y="31237"/>
                  </a:lnTo>
                  <a:lnTo>
                    <a:pt x="25305" y="31237"/>
                  </a:lnTo>
                  <a:lnTo>
                    <a:pt x="25305" y="25301"/>
                  </a:lnTo>
                  <a:close/>
                  <a:moveTo>
                    <a:pt x="37489" y="25301"/>
                  </a:moveTo>
                  <a:lnTo>
                    <a:pt x="37489" y="31237"/>
                  </a:lnTo>
                  <a:lnTo>
                    <a:pt x="31553" y="31237"/>
                  </a:lnTo>
                  <a:lnTo>
                    <a:pt x="31553" y="25301"/>
                  </a:lnTo>
                  <a:close/>
                  <a:moveTo>
                    <a:pt x="43737" y="25301"/>
                  </a:moveTo>
                  <a:lnTo>
                    <a:pt x="43737" y="31237"/>
                  </a:lnTo>
                  <a:lnTo>
                    <a:pt x="37802" y="31237"/>
                  </a:lnTo>
                  <a:lnTo>
                    <a:pt x="37802" y="25301"/>
                  </a:lnTo>
                  <a:close/>
                  <a:moveTo>
                    <a:pt x="49985" y="25301"/>
                  </a:moveTo>
                  <a:lnTo>
                    <a:pt x="49985" y="31237"/>
                  </a:lnTo>
                  <a:lnTo>
                    <a:pt x="44049" y="31237"/>
                  </a:lnTo>
                  <a:lnTo>
                    <a:pt x="44049" y="25301"/>
                  </a:lnTo>
                  <a:close/>
                  <a:moveTo>
                    <a:pt x="56232" y="25301"/>
                  </a:moveTo>
                  <a:lnTo>
                    <a:pt x="56232" y="31237"/>
                  </a:lnTo>
                  <a:lnTo>
                    <a:pt x="50296" y="31237"/>
                  </a:lnTo>
                  <a:lnTo>
                    <a:pt x="50296" y="25301"/>
                  </a:lnTo>
                  <a:close/>
                  <a:moveTo>
                    <a:pt x="62480" y="25301"/>
                  </a:moveTo>
                  <a:lnTo>
                    <a:pt x="62480" y="31237"/>
                  </a:lnTo>
                  <a:lnTo>
                    <a:pt x="56545" y="31237"/>
                  </a:lnTo>
                  <a:lnTo>
                    <a:pt x="56545" y="25301"/>
                  </a:lnTo>
                  <a:close/>
                  <a:moveTo>
                    <a:pt x="68727" y="25301"/>
                  </a:moveTo>
                  <a:lnTo>
                    <a:pt x="68727" y="31237"/>
                  </a:lnTo>
                  <a:lnTo>
                    <a:pt x="62792" y="31237"/>
                  </a:lnTo>
                  <a:lnTo>
                    <a:pt x="62792" y="25301"/>
                  </a:lnTo>
                  <a:close/>
                  <a:moveTo>
                    <a:pt x="74975" y="25301"/>
                  </a:moveTo>
                  <a:lnTo>
                    <a:pt x="74975" y="31237"/>
                  </a:lnTo>
                  <a:lnTo>
                    <a:pt x="69039" y="31237"/>
                  </a:lnTo>
                  <a:lnTo>
                    <a:pt x="69039" y="25301"/>
                  </a:lnTo>
                  <a:close/>
                  <a:moveTo>
                    <a:pt x="81223" y="25301"/>
                  </a:moveTo>
                  <a:lnTo>
                    <a:pt x="81223" y="31237"/>
                  </a:lnTo>
                  <a:lnTo>
                    <a:pt x="75286" y="31237"/>
                  </a:lnTo>
                  <a:lnTo>
                    <a:pt x="75286" y="25301"/>
                  </a:lnTo>
                  <a:close/>
                  <a:moveTo>
                    <a:pt x="87470" y="25301"/>
                  </a:moveTo>
                  <a:lnTo>
                    <a:pt x="87470" y="31237"/>
                  </a:lnTo>
                  <a:lnTo>
                    <a:pt x="81535" y="31237"/>
                  </a:lnTo>
                  <a:lnTo>
                    <a:pt x="81535" y="25301"/>
                  </a:lnTo>
                  <a:close/>
                  <a:moveTo>
                    <a:pt x="93720" y="25301"/>
                  </a:moveTo>
                  <a:lnTo>
                    <a:pt x="93720" y="31237"/>
                  </a:lnTo>
                  <a:lnTo>
                    <a:pt x="87784" y="31237"/>
                  </a:lnTo>
                  <a:lnTo>
                    <a:pt x="87784" y="25301"/>
                  </a:lnTo>
                  <a:close/>
                  <a:moveTo>
                    <a:pt x="99967" y="25301"/>
                  </a:moveTo>
                  <a:lnTo>
                    <a:pt x="99967" y="31237"/>
                  </a:lnTo>
                  <a:lnTo>
                    <a:pt x="94031" y="31237"/>
                  </a:lnTo>
                  <a:lnTo>
                    <a:pt x="94031" y="25301"/>
                  </a:lnTo>
                  <a:close/>
                  <a:moveTo>
                    <a:pt x="106214" y="25301"/>
                  </a:moveTo>
                  <a:lnTo>
                    <a:pt x="106214" y="31237"/>
                  </a:lnTo>
                  <a:lnTo>
                    <a:pt x="100280" y="31237"/>
                  </a:lnTo>
                  <a:lnTo>
                    <a:pt x="100280" y="25301"/>
                  </a:lnTo>
                  <a:close/>
                  <a:moveTo>
                    <a:pt x="112461" y="25301"/>
                  </a:moveTo>
                  <a:lnTo>
                    <a:pt x="112461" y="31237"/>
                  </a:lnTo>
                  <a:lnTo>
                    <a:pt x="106527" y="31237"/>
                  </a:lnTo>
                  <a:lnTo>
                    <a:pt x="106527" y="25301"/>
                  </a:lnTo>
                  <a:close/>
                  <a:moveTo>
                    <a:pt x="118710" y="25301"/>
                  </a:moveTo>
                  <a:lnTo>
                    <a:pt x="118710" y="31237"/>
                  </a:lnTo>
                  <a:lnTo>
                    <a:pt x="112774" y="31237"/>
                  </a:lnTo>
                  <a:lnTo>
                    <a:pt x="112774" y="25301"/>
                  </a:lnTo>
                  <a:close/>
                  <a:moveTo>
                    <a:pt x="124957" y="25301"/>
                  </a:moveTo>
                  <a:lnTo>
                    <a:pt x="124957" y="31237"/>
                  </a:lnTo>
                  <a:lnTo>
                    <a:pt x="119021" y="31237"/>
                  </a:lnTo>
                  <a:lnTo>
                    <a:pt x="119021" y="25301"/>
                  </a:lnTo>
                  <a:close/>
                  <a:moveTo>
                    <a:pt x="131204" y="25301"/>
                  </a:moveTo>
                  <a:lnTo>
                    <a:pt x="131204" y="31237"/>
                  </a:lnTo>
                  <a:lnTo>
                    <a:pt x="125270" y="31237"/>
                  </a:lnTo>
                  <a:lnTo>
                    <a:pt x="125270" y="25301"/>
                  </a:lnTo>
                  <a:close/>
                  <a:moveTo>
                    <a:pt x="137451" y="25301"/>
                  </a:moveTo>
                  <a:lnTo>
                    <a:pt x="137451" y="31237"/>
                  </a:lnTo>
                  <a:lnTo>
                    <a:pt x="131517" y="31237"/>
                  </a:lnTo>
                  <a:lnTo>
                    <a:pt x="131517" y="25301"/>
                  </a:lnTo>
                  <a:close/>
                  <a:moveTo>
                    <a:pt x="143702" y="25301"/>
                  </a:moveTo>
                  <a:lnTo>
                    <a:pt x="143702" y="31237"/>
                  </a:lnTo>
                  <a:lnTo>
                    <a:pt x="137766" y="31237"/>
                  </a:lnTo>
                  <a:lnTo>
                    <a:pt x="137766" y="25301"/>
                  </a:lnTo>
                  <a:close/>
                  <a:moveTo>
                    <a:pt x="149949" y="25301"/>
                  </a:moveTo>
                  <a:lnTo>
                    <a:pt x="149949" y="31237"/>
                  </a:lnTo>
                  <a:lnTo>
                    <a:pt x="144015" y="31237"/>
                  </a:lnTo>
                  <a:lnTo>
                    <a:pt x="144015" y="25301"/>
                  </a:lnTo>
                  <a:close/>
                  <a:moveTo>
                    <a:pt x="156196" y="25301"/>
                  </a:moveTo>
                  <a:lnTo>
                    <a:pt x="156196" y="31237"/>
                  </a:lnTo>
                  <a:lnTo>
                    <a:pt x="150262" y="31237"/>
                  </a:lnTo>
                  <a:lnTo>
                    <a:pt x="150262" y="25301"/>
                  </a:lnTo>
                  <a:close/>
                  <a:moveTo>
                    <a:pt x="162445" y="25301"/>
                  </a:moveTo>
                  <a:lnTo>
                    <a:pt x="162445" y="31237"/>
                  </a:lnTo>
                  <a:lnTo>
                    <a:pt x="156509" y="31237"/>
                  </a:lnTo>
                  <a:lnTo>
                    <a:pt x="156509" y="25301"/>
                  </a:lnTo>
                  <a:close/>
                  <a:moveTo>
                    <a:pt x="168692" y="25301"/>
                  </a:moveTo>
                  <a:lnTo>
                    <a:pt x="168692" y="31237"/>
                  </a:lnTo>
                  <a:lnTo>
                    <a:pt x="162756" y="31237"/>
                  </a:lnTo>
                  <a:lnTo>
                    <a:pt x="162756" y="25301"/>
                  </a:lnTo>
                  <a:close/>
                  <a:moveTo>
                    <a:pt x="174939" y="25301"/>
                  </a:moveTo>
                  <a:lnTo>
                    <a:pt x="174939" y="31237"/>
                  </a:lnTo>
                  <a:lnTo>
                    <a:pt x="169005" y="31237"/>
                  </a:lnTo>
                  <a:lnTo>
                    <a:pt x="169005" y="25301"/>
                  </a:lnTo>
                  <a:close/>
                  <a:moveTo>
                    <a:pt x="181186" y="25301"/>
                  </a:moveTo>
                  <a:lnTo>
                    <a:pt x="181186" y="31237"/>
                  </a:lnTo>
                  <a:lnTo>
                    <a:pt x="175252" y="31237"/>
                  </a:lnTo>
                  <a:lnTo>
                    <a:pt x="175252" y="25301"/>
                  </a:lnTo>
                  <a:close/>
                  <a:moveTo>
                    <a:pt x="187435" y="25301"/>
                  </a:moveTo>
                  <a:lnTo>
                    <a:pt x="187435" y="31237"/>
                  </a:lnTo>
                  <a:lnTo>
                    <a:pt x="181499" y="31237"/>
                  </a:lnTo>
                  <a:lnTo>
                    <a:pt x="181499" y="25301"/>
                  </a:lnTo>
                  <a:close/>
                  <a:moveTo>
                    <a:pt x="193684" y="25301"/>
                  </a:moveTo>
                  <a:lnTo>
                    <a:pt x="193684" y="31237"/>
                  </a:lnTo>
                  <a:lnTo>
                    <a:pt x="187749" y="31237"/>
                  </a:lnTo>
                  <a:lnTo>
                    <a:pt x="187749" y="25301"/>
                  </a:lnTo>
                  <a:close/>
                  <a:moveTo>
                    <a:pt x="199931" y="25301"/>
                  </a:moveTo>
                  <a:lnTo>
                    <a:pt x="199931" y="31237"/>
                  </a:lnTo>
                  <a:lnTo>
                    <a:pt x="193996" y="31237"/>
                  </a:lnTo>
                  <a:lnTo>
                    <a:pt x="193996" y="25301"/>
                  </a:lnTo>
                  <a:close/>
                  <a:moveTo>
                    <a:pt x="206180" y="25301"/>
                  </a:moveTo>
                  <a:lnTo>
                    <a:pt x="206180" y="31237"/>
                  </a:lnTo>
                  <a:lnTo>
                    <a:pt x="200244" y="31237"/>
                  </a:lnTo>
                  <a:lnTo>
                    <a:pt x="200244" y="25301"/>
                  </a:lnTo>
                  <a:close/>
                  <a:moveTo>
                    <a:pt x="212427" y="25301"/>
                  </a:moveTo>
                  <a:lnTo>
                    <a:pt x="212427" y="31237"/>
                  </a:lnTo>
                  <a:lnTo>
                    <a:pt x="206491" y="31237"/>
                  </a:lnTo>
                  <a:lnTo>
                    <a:pt x="206491" y="25301"/>
                  </a:lnTo>
                  <a:close/>
                  <a:moveTo>
                    <a:pt x="218674" y="25301"/>
                  </a:moveTo>
                  <a:lnTo>
                    <a:pt x="218674" y="31237"/>
                  </a:lnTo>
                  <a:lnTo>
                    <a:pt x="212739" y="31237"/>
                  </a:lnTo>
                  <a:lnTo>
                    <a:pt x="212739" y="25301"/>
                  </a:lnTo>
                  <a:close/>
                  <a:moveTo>
                    <a:pt x="224921" y="25301"/>
                  </a:moveTo>
                  <a:lnTo>
                    <a:pt x="224921" y="31237"/>
                  </a:lnTo>
                  <a:lnTo>
                    <a:pt x="218987" y="31237"/>
                  </a:lnTo>
                  <a:lnTo>
                    <a:pt x="218987" y="25301"/>
                  </a:lnTo>
                  <a:close/>
                  <a:moveTo>
                    <a:pt x="231170" y="25301"/>
                  </a:moveTo>
                  <a:lnTo>
                    <a:pt x="231170" y="31237"/>
                  </a:lnTo>
                  <a:lnTo>
                    <a:pt x="225234" y="31237"/>
                  </a:lnTo>
                  <a:lnTo>
                    <a:pt x="225234" y="25301"/>
                  </a:lnTo>
                  <a:close/>
                  <a:moveTo>
                    <a:pt x="237417" y="25301"/>
                  </a:moveTo>
                  <a:lnTo>
                    <a:pt x="237417" y="31237"/>
                  </a:lnTo>
                  <a:lnTo>
                    <a:pt x="231481" y="31237"/>
                  </a:lnTo>
                  <a:lnTo>
                    <a:pt x="231481" y="25301"/>
                  </a:lnTo>
                  <a:close/>
                  <a:moveTo>
                    <a:pt x="243664" y="25301"/>
                  </a:moveTo>
                  <a:lnTo>
                    <a:pt x="243664" y="31237"/>
                  </a:lnTo>
                  <a:lnTo>
                    <a:pt x="237729" y="31237"/>
                  </a:lnTo>
                  <a:lnTo>
                    <a:pt x="237729" y="25301"/>
                  </a:lnTo>
                  <a:close/>
                  <a:moveTo>
                    <a:pt x="249911" y="25301"/>
                  </a:moveTo>
                  <a:lnTo>
                    <a:pt x="249911" y="31237"/>
                  </a:lnTo>
                  <a:lnTo>
                    <a:pt x="243977" y="31237"/>
                  </a:lnTo>
                  <a:lnTo>
                    <a:pt x="243977" y="25301"/>
                  </a:lnTo>
                  <a:close/>
                  <a:moveTo>
                    <a:pt x="256161" y="25301"/>
                  </a:moveTo>
                  <a:lnTo>
                    <a:pt x="256161" y="31237"/>
                  </a:lnTo>
                  <a:lnTo>
                    <a:pt x="250225" y="31237"/>
                  </a:lnTo>
                  <a:lnTo>
                    <a:pt x="250225" y="25301"/>
                  </a:lnTo>
                  <a:close/>
                  <a:moveTo>
                    <a:pt x="262409" y="25301"/>
                  </a:moveTo>
                  <a:lnTo>
                    <a:pt x="262409" y="31237"/>
                  </a:lnTo>
                  <a:lnTo>
                    <a:pt x="256474" y="31237"/>
                  </a:lnTo>
                  <a:lnTo>
                    <a:pt x="256474" y="25301"/>
                  </a:lnTo>
                  <a:close/>
                  <a:moveTo>
                    <a:pt x="268656" y="25301"/>
                  </a:moveTo>
                  <a:lnTo>
                    <a:pt x="268656" y="31237"/>
                  </a:lnTo>
                  <a:lnTo>
                    <a:pt x="262721" y="31237"/>
                  </a:lnTo>
                  <a:lnTo>
                    <a:pt x="262721" y="25301"/>
                  </a:lnTo>
                  <a:close/>
                  <a:moveTo>
                    <a:pt x="274904" y="25301"/>
                  </a:moveTo>
                  <a:lnTo>
                    <a:pt x="274904" y="31237"/>
                  </a:lnTo>
                  <a:lnTo>
                    <a:pt x="268968" y="31237"/>
                  </a:lnTo>
                  <a:lnTo>
                    <a:pt x="268968" y="25301"/>
                  </a:lnTo>
                  <a:close/>
                  <a:moveTo>
                    <a:pt x="6251" y="31548"/>
                  </a:moveTo>
                  <a:lnTo>
                    <a:pt x="6251" y="31550"/>
                  </a:lnTo>
                  <a:lnTo>
                    <a:pt x="6251" y="37484"/>
                  </a:lnTo>
                  <a:lnTo>
                    <a:pt x="315" y="37484"/>
                  </a:lnTo>
                  <a:lnTo>
                    <a:pt x="315" y="31548"/>
                  </a:lnTo>
                  <a:close/>
                  <a:moveTo>
                    <a:pt x="12498" y="31548"/>
                  </a:moveTo>
                  <a:lnTo>
                    <a:pt x="12498" y="31550"/>
                  </a:lnTo>
                  <a:lnTo>
                    <a:pt x="12498" y="37484"/>
                  </a:lnTo>
                  <a:lnTo>
                    <a:pt x="6562" y="37484"/>
                  </a:lnTo>
                  <a:lnTo>
                    <a:pt x="6562" y="31548"/>
                  </a:lnTo>
                  <a:close/>
                  <a:moveTo>
                    <a:pt x="18745" y="31548"/>
                  </a:moveTo>
                  <a:lnTo>
                    <a:pt x="18745" y="31550"/>
                  </a:lnTo>
                  <a:lnTo>
                    <a:pt x="18745" y="37484"/>
                  </a:lnTo>
                  <a:lnTo>
                    <a:pt x="12810" y="37484"/>
                  </a:lnTo>
                  <a:lnTo>
                    <a:pt x="12810" y="31548"/>
                  </a:lnTo>
                  <a:close/>
                  <a:moveTo>
                    <a:pt x="24992" y="31548"/>
                  </a:moveTo>
                  <a:lnTo>
                    <a:pt x="24992" y="31550"/>
                  </a:lnTo>
                  <a:lnTo>
                    <a:pt x="24992" y="37484"/>
                  </a:lnTo>
                  <a:lnTo>
                    <a:pt x="19058" y="37484"/>
                  </a:lnTo>
                  <a:lnTo>
                    <a:pt x="19058" y="31548"/>
                  </a:lnTo>
                  <a:close/>
                  <a:moveTo>
                    <a:pt x="31242" y="31548"/>
                  </a:moveTo>
                  <a:lnTo>
                    <a:pt x="31242" y="31550"/>
                  </a:lnTo>
                  <a:lnTo>
                    <a:pt x="31242" y="37484"/>
                  </a:lnTo>
                  <a:lnTo>
                    <a:pt x="25305" y="37484"/>
                  </a:lnTo>
                  <a:lnTo>
                    <a:pt x="25305" y="31548"/>
                  </a:lnTo>
                  <a:close/>
                  <a:moveTo>
                    <a:pt x="162445" y="31548"/>
                  </a:moveTo>
                  <a:lnTo>
                    <a:pt x="162445" y="31550"/>
                  </a:lnTo>
                  <a:lnTo>
                    <a:pt x="162445" y="37484"/>
                  </a:lnTo>
                  <a:lnTo>
                    <a:pt x="156509" y="37484"/>
                  </a:lnTo>
                  <a:lnTo>
                    <a:pt x="156509" y="31548"/>
                  </a:lnTo>
                  <a:close/>
                  <a:moveTo>
                    <a:pt x="168692" y="31548"/>
                  </a:moveTo>
                  <a:lnTo>
                    <a:pt x="168692" y="31550"/>
                  </a:lnTo>
                  <a:lnTo>
                    <a:pt x="168692" y="37484"/>
                  </a:lnTo>
                  <a:lnTo>
                    <a:pt x="162756" y="37484"/>
                  </a:lnTo>
                  <a:lnTo>
                    <a:pt x="162756" y="31548"/>
                  </a:lnTo>
                  <a:close/>
                  <a:moveTo>
                    <a:pt x="174939" y="31548"/>
                  </a:moveTo>
                  <a:lnTo>
                    <a:pt x="174939" y="31550"/>
                  </a:lnTo>
                  <a:lnTo>
                    <a:pt x="174939" y="37484"/>
                  </a:lnTo>
                  <a:lnTo>
                    <a:pt x="169005" y="37484"/>
                  </a:lnTo>
                  <a:lnTo>
                    <a:pt x="169005" y="31548"/>
                  </a:lnTo>
                  <a:close/>
                  <a:moveTo>
                    <a:pt x="181186" y="31548"/>
                  </a:moveTo>
                  <a:lnTo>
                    <a:pt x="181186" y="31550"/>
                  </a:lnTo>
                  <a:lnTo>
                    <a:pt x="181186" y="37484"/>
                  </a:lnTo>
                  <a:lnTo>
                    <a:pt x="175252" y="37484"/>
                  </a:lnTo>
                  <a:lnTo>
                    <a:pt x="175252" y="31548"/>
                  </a:lnTo>
                  <a:close/>
                  <a:moveTo>
                    <a:pt x="187435" y="31548"/>
                  </a:moveTo>
                  <a:lnTo>
                    <a:pt x="187435" y="31550"/>
                  </a:lnTo>
                  <a:lnTo>
                    <a:pt x="187435" y="37484"/>
                  </a:lnTo>
                  <a:lnTo>
                    <a:pt x="181499" y="37484"/>
                  </a:lnTo>
                  <a:lnTo>
                    <a:pt x="181499" y="31548"/>
                  </a:lnTo>
                  <a:close/>
                  <a:moveTo>
                    <a:pt x="37489" y="31552"/>
                  </a:moveTo>
                  <a:lnTo>
                    <a:pt x="37489" y="37486"/>
                  </a:lnTo>
                  <a:lnTo>
                    <a:pt x="31553" y="37486"/>
                  </a:lnTo>
                  <a:lnTo>
                    <a:pt x="31553" y="31552"/>
                  </a:lnTo>
                  <a:close/>
                  <a:moveTo>
                    <a:pt x="43737" y="31552"/>
                  </a:moveTo>
                  <a:lnTo>
                    <a:pt x="43737" y="37486"/>
                  </a:lnTo>
                  <a:lnTo>
                    <a:pt x="37802" y="37486"/>
                  </a:lnTo>
                  <a:lnTo>
                    <a:pt x="37802" y="31552"/>
                  </a:lnTo>
                  <a:close/>
                  <a:moveTo>
                    <a:pt x="49985" y="31552"/>
                  </a:moveTo>
                  <a:lnTo>
                    <a:pt x="49985" y="37486"/>
                  </a:lnTo>
                  <a:lnTo>
                    <a:pt x="44049" y="37486"/>
                  </a:lnTo>
                  <a:lnTo>
                    <a:pt x="44049" y="31552"/>
                  </a:lnTo>
                  <a:close/>
                  <a:moveTo>
                    <a:pt x="56232" y="31552"/>
                  </a:moveTo>
                  <a:lnTo>
                    <a:pt x="56232" y="37486"/>
                  </a:lnTo>
                  <a:lnTo>
                    <a:pt x="50296" y="37486"/>
                  </a:lnTo>
                  <a:lnTo>
                    <a:pt x="50296" y="31552"/>
                  </a:lnTo>
                  <a:close/>
                  <a:moveTo>
                    <a:pt x="62480" y="31552"/>
                  </a:moveTo>
                  <a:lnTo>
                    <a:pt x="62480" y="37486"/>
                  </a:lnTo>
                  <a:lnTo>
                    <a:pt x="56545" y="37486"/>
                  </a:lnTo>
                  <a:lnTo>
                    <a:pt x="56545" y="31552"/>
                  </a:lnTo>
                  <a:close/>
                  <a:moveTo>
                    <a:pt x="68727" y="31552"/>
                  </a:moveTo>
                  <a:lnTo>
                    <a:pt x="68727" y="37486"/>
                  </a:lnTo>
                  <a:lnTo>
                    <a:pt x="62792" y="37486"/>
                  </a:lnTo>
                  <a:lnTo>
                    <a:pt x="62792" y="31552"/>
                  </a:lnTo>
                  <a:close/>
                  <a:moveTo>
                    <a:pt x="74975" y="31552"/>
                  </a:moveTo>
                  <a:lnTo>
                    <a:pt x="74975" y="37486"/>
                  </a:lnTo>
                  <a:lnTo>
                    <a:pt x="69039" y="37486"/>
                  </a:lnTo>
                  <a:lnTo>
                    <a:pt x="69039" y="31552"/>
                  </a:lnTo>
                  <a:close/>
                  <a:moveTo>
                    <a:pt x="81223" y="31552"/>
                  </a:moveTo>
                  <a:lnTo>
                    <a:pt x="81223" y="37486"/>
                  </a:lnTo>
                  <a:lnTo>
                    <a:pt x="75286" y="37486"/>
                  </a:lnTo>
                  <a:lnTo>
                    <a:pt x="75286" y="31552"/>
                  </a:lnTo>
                  <a:close/>
                  <a:moveTo>
                    <a:pt x="87470" y="31552"/>
                  </a:moveTo>
                  <a:lnTo>
                    <a:pt x="87470" y="37486"/>
                  </a:lnTo>
                  <a:lnTo>
                    <a:pt x="81535" y="37486"/>
                  </a:lnTo>
                  <a:lnTo>
                    <a:pt x="81535" y="31552"/>
                  </a:lnTo>
                  <a:close/>
                  <a:moveTo>
                    <a:pt x="93720" y="31552"/>
                  </a:moveTo>
                  <a:lnTo>
                    <a:pt x="93720" y="37486"/>
                  </a:lnTo>
                  <a:lnTo>
                    <a:pt x="87784" y="37486"/>
                  </a:lnTo>
                  <a:lnTo>
                    <a:pt x="87784" y="31552"/>
                  </a:lnTo>
                  <a:close/>
                  <a:moveTo>
                    <a:pt x="99967" y="31552"/>
                  </a:moveTo>
                  <a:lnTo>
                    <a:pt x="99967" y="37486"/>
                  </a:lnTo>
                  <a:lnTo>
                    <a:pt x="94031" y="37486"/>
                  </a:lnTo>
                  <a:lnTo>
                    <a:pt x="94031" y="31552"/>
                  </a:lnTo>
                  <a:close/>
                  <a:moveTo>
                    <a:pt x="106214" y="31552"/>
                  </a:moveTo>
                  <a:lnTo>
                    <a:pt x="106214" y="37486"/>
                  </a:lnTo>
                  <a:lnTo>
                    <a:pt x="100280" y="37486"/>
                  </a:lnTo>
                  <a:lnTo>
                    <a:pt x="100280" y="31552"/>
                  </a:lnTo>
                  <a:close/>
                  <a:moveTo>
                    <a:pt x="112461" y="31552"/>
                  </a:moveTo>
                  <a:lnTo>
                    <a:pt x="112461" y="37486"/>
                  </a:lnTo>
                  <a:lnTo>
                    <a:pt x="106527" y="37486"/>
                  </a:lnTo>
                  <a:lnTo>
                    <a:pt x="106527" y="31552"/>
                  </a:lnTo>
                  <a:close/>
                  <a:moveTo>
                    <a:pt x="118710" y="31552"/>
                  </a:moveTo>
                  <a:lnTo>
                    <a:pt x="118710" y="37486"/>
                  </a:lnTo>
                  <a:lnTo>
                    <a:pt x="112774" y="37486"/>
                  </a:lnTo>
                  <a:lnTo>
                    <a:pt x="112774" y="31552"/>
                  </a:lnTo>
                  <a:close/>
                  <a:moveTo>
                    <a:pt x="124957" y="31552"/>
                  </a:moveTo>
                  <a:lnTo>
                    <a:pt x="124957" y="37486"/>
                  </a:lnTo>
                  <a:lnTo>
                    <a:pt x="119021" y="37486"/>
                  </a:lnTo>
                  <a:lnTo>
                    <a:pt x="119021" y="31552"/>
                  </a:lnTo>
                  <a:close/>
                  <a:moveTo>
                    <a:pt x="131204" y="31552"/>
                  </a:moveTo>
                  <a:lnTo>
                    <a:pt x="131204" y="37486"/>
                  </a:lnTo>
                  <a:lnTo>
                    <a:pt x="125270" y="37486"/>
                  </a:lnTo>
                  <a:lnTo>
                    <a:pt x="125270" y="31552"/>
                  </a:lnTo>
                  <a:close/>
                  <a:moveTo>
                    <a:pt x="137451" y="31552"/>
                  </a:moveTo>
                  <a:lnTo>
                    <a:pt x="137451" y="37486"/>
                  </a:lnTo>
                  <a:lnTo>
                    <a:pt x="131517" y="37486"/>
                  </a:lnTo>
                  <a:lnTo>
                    <a:pt x="131517" y="31552"/>
                  </a:lnTo>
                  <a:close/>
                  <a:moveTo>
                    <a:pt x="143702" y="31552"/>
                  </a:moveTo>
                  <a:lnTo>
                    <a:pt x="143702" y="37486"/>
                  </a:lnTo>
                  <a:lnTo>
                    <a:pt x="137766" y="37486"/>
                  </a:lnTo>
                  <a:lnTo>
                    <a:pt x="137766" y="31552"/>
                  </a:lnTo>
                  <a:close/>
                  <a:moveTo>
                    <a:pt x="149949" y="31552"/>
                  </a:moveTo>
                  <a:lnTo>
                    <a:pt x="149949" y="37486"/>
                  </a:lnTo>
                  <a:lnTo>
                    <a:pt x="144015" y="37486"/>
                  </a:lnTo>
                  <a:lnTo>
                    <a:pt x="144015" y="31552"/>
                  </a:lnTo>
                  <a:close/>
                  <a:moveTo>
                    <a:pt x="156196" y="31552"/>
                  </a:moveTo>
                  <a:lnTo>
                    <a:pt x="156196" y="37486"/>
                  </a:lnTo>
                  <a:lnTo>
                    <a:pt x="150262" y="37486"/>
                  </a:lnTo>
                  <a:lnTo>
                    <a:pt x="150262" y="31552"/>
                  </a:lnTo>
                  <a:close/>
                  <a:moveTo>
                    <a:pt x="193684" y="31552"/>
                  </a:moveTo>
                  <a:lnTo>
                    <a:pt x="193684" y="37486"/>
                  </a:lnTo>
                  <a:lnTo>
                    <a:pt x="187749" y="37486"/>
                  </a:lnTo>
                  <a:lnTo>
                    <a:pt x="187749" y="31552"/>
                  </a:lnTo>
                  <a:close/>
                  <a:moveTo>
                    <a:pt x="199931" y="31552"/>
                  </a:moveTo>
                  <a:lnTo>
                    <a:pt x="199931" y="37486"/>
                  </a:lnTo>
                  <a:lnTo>
                    <a:pt x="193996" y="37486"/>
                  </a:lnTo>
                  <a:lnTo>
                    <a:pt x="193996" y="31552"/>
                  </a:lnTo>
                  <a:close/>
                  <a:moveTo>
                    <a:pt x="206180" y="31552"/>
                  </a:moveTo>
                  <a:lnTo>
                    <a:pt x="206180" y="37486"/>
                  </a:lnTo>
                  <a:lnTo>
                    <a:pt x="200244" y="37486"/>
                  </a:lnTo>
                  <a:lnTo>
                    <a:pt x="200244" y="31552"/>
                  </a:lnTo>
                  <a:close/>
                  <a:moveTo>
                    <a:pt x="212427" y="31552"/>
                  </a:moveTo>
                  <a:lnTo>
                    <a:pt x="212427" y="37486"/>
                  </a:lnTo>
                  <a:lnTo>
                    <a:pt x="206491" y="37486"/>
                  </a:lnTo>
                  <a:lnTo>
                    <a:pt x="206491" y="31552"/>
                  </a:lnTo>
                  <a:close/>
                  <a:moveTo>
                    <a:pt x="218674" y="31552"/>
                  </a:moveTo>
                  <a:lnTo>
                    <a:pt x="218674" y="37486"/>
                  </a:lnTo>
                  <a:lnTo>
                    <a:pt x="212739" y="37486"/>
                  </a:lnTo>
                  <a:lnTo>
                    <a:pt x="212739" y="31552"/>
                  </a:lnTo>
                  <a:close/>
                  <a:moveTo>
                    <a:pt x="224921" y="31552"/>
                  </a:moveTo>
                  <a:lnTo>
                    <a:pt x="224921" y="37486"/>
                  </a:lnTo>
                  <a:lnTo>
                    <a:pt x="218987" y="37486"/>
                  </a:lnTo>
                  <a:lnTo>
                    <a:pt x="218987" y="31552"/>
                  </a:lnTo>
                  <a:close/>
                  <a:moveTo>
                    <a:pt x="231170" y="31552"/>
                  </a:moveTo>
                  <a:lnTo>
                    <a:pt x="231170" y="37486"/>
                  </a:lnTo>
                  <a:lnTo>
                    <a:pt x="225234" y="37486"/>
                  </a:lnTo>
                  <a:lnTo>
                    <a:pt x="225234" y="31552"/>
                  </a:lnTo>
                  <a:close/>
                  <a:moveTo>
                    <a:pt x="237417" y="31552"/>
                  </a:moveTo>
                  <a:lnTo>
                    <a:pt x="237417" y="37486"/>
                  </a:lnTo>
                  <a:lnTo>
                    <a:pt x="231481" y="37486"/>
                  </a:lnTo>
                  <a:lnTo>
                    <a:pt x="231481" y="31552"/>
                  </a:lnTo>
                  <a:close/>
                  <a:moveTo>
                    <a:pt x="243664" y="31552"/>
                  </a:moveTo>
                  <a:lnTo>
                    <a:pt x="243664" y="37486"/>
                  </a:lnTo>
                  <a:lnTo>
                    <a:pt x="237729" y="37486"/>
                  </a:lnTo>
                  <a:lnTo>
                    <a:pt x="237729" y="31552"/>
                  </a:lnTo>
                  <a:close/>
                  <a:moveTo>
                    <a:pt x="249911" y="31552"/>
                  </a:moveTo>
                  <a:lnTo>
                    <a:pt x="249911" y="37486"/>
                  </a:lnTo>
                  <a:lnTo>
                    <a:pt x="243977" y="37486"/>
                  </a:lnTo>
                  <a:lnTo>
                    <a:pt x="243977" y="31552"/>
                  </a:lnTo>
                  <a:close/>
                  <a:moveTo>
                    <a:pt x="256161" y="31552"/>
                  </a:moveTo>
                  <a:lnTo>
                    <a:pt x="256161" y="37486"/>
                  </a:lnTo>
                  <a:lnTo>
                    <a:pt x="250225" y="37486"/>
                  </a:lnTo>
                  <a:lnTo>
                    <a:pt x="250225" y="31552"/>
                  </a:lnTo>
                  <a:close/>
                  <a:moveTo>
                    <a:pt x="262409" y="31552"/>
                  </a:moveTo>
                  <a:lnTo>
                    <a:pt x="262409" y="37486"/>
                  </a:lnTo>
                  <a:lnTo>
                    <a:pt x="256474" y="37486"/>
                  </a:lnTo>
                  <a:lnTo>
                    <a:pt x="256474" y="31552"/>
                  </a:lnTo>
                  <a:close/>
                  <a:moveTo>
                    <a:pt x="268656" y="31552"/>
                  </a:moveTo>
                  <a:lnTo>
                    <a:pt x="268656" y="37486"/>
                  </a:lnTo>
                  <a:lnTo>
                    <a:pt x="262721" y="37486"/>
                  </a:lnTo>
                  <a:lnTo>
                    <a:pt x="262721" y="31552"/>
                  </a:lnTo>
                  <a:close/>
                  <a:moveTo>
                    <a:pt x="274904" y="31552"/>
                  </a:moveTo>
                  <a:lnTo>
                    <a:pt x="274904" y="37486"/>
                  </a:lnTo>
                  <a:lnTo>
                    <a:pt x="268968" y="37486"/>
                  </a:lnTo>
                  <a:lnTo>
                    <a:pt x="268968" y="31552"/>
                  </a:lnTo>
                  <a:close/>
                  <a:moveTo>
                    <a:pt x="6251" y="37799"/>
                  </a:moveTo>
                  <a:lnTo>
                    <a:pt x="6251" y="43735"/>
                  </a:lnTo>
                  <a:lnTo>
                    <a:pt x="315" y="43735"/>
                  </a:lnTo>
                  <a:lnTo>
                    <a:pt x="315" y="37799"/>
                  </a:lnTo>
                  <a:close/>
                  <a:moveTo>
                    <a:pt x="12498" y="37799"/>
                  </a:moveTo>
                  <a:lnTo>
                    <a:pt x="12498" y="43735"/>
                  </a:lnTo>
                  <a:lnTo>
                    <a:pt x="6562" y="43735"/>
                  </a:lnTo>
                  <a:lnTo>
                    <a:pt x="6562" y="37799"/>
                  </a:lnTo>
                  <a:close/>
                  <a:moveTo>
                    <a:pt x="18745" y="37799"/>
                  </a:moveTo>
                  <a:lnTo>
                    <a:pt x="18745" y="43735"/>
                  </a:lnTo>
                  <a:lnTo>
                    <a:pt x="12810" y="43735"/>
                  </a:lnTo>
                  <a:lnTo>
                    <a:pt x="12810" y="37799"/>
                  </a:lnTo>
                  <a:close/>
                  <a:moveTo>
                    <a:pt x="24992" y="37799"/>
                  </a:moveTo>
                  <a:lnTo>
                    <a:pt x="24992" y="43735"/>
                  </a:lnTo>
                  <a:lnTo>
                    <a:pt x="19058" y="43735"/>
                  </a:lnTo>
                  <a:lnTo>
                    <a:pt x="19058" y="37799"/>
                  </a:lnTo>
                  <a:close/>
                  <a:moveTo>
                    <a:pt x="31242" y="37799"/>
                  </a:moveTo>
                  <a:lnTo>
                    <a:pt x="31242" y="43735"/>
                  </a:lnTo>
                  <a:lnTo>
                    <a:pt x="25305" y="43735"/>
                  </a:lnTo>
                  <a:lnTo>
                    <a:pt x="25305" y="37799"/>
                  </a:lnTo>
                  <a:close/>
                  <a:moveTo>
                    <a:pt x="37489" y="37799"/>
                  </a:moveTo>
                  <a:lnTo>
                    <a:pt x="37489" y="43735"/>
                  </a:lnTo>
                  <a:lnTo>
                    <a:pt x="31553" y="43735"/>
                  </a:lnTo>
                  <a:lnTo>
                    <a:pt x="31553" y="37799"/>
                  </a:lnTo>
                  <a:close/>
                  <a:moveTo>
                    <a:pt x="43737" y="37799"/>
                  </a:moveTo>
                  <a:lnTo>
                    <a:pt x="43737" y="43735"/>
                  </a:lnTo>
                  <a:lnTo>
                    <a:pt x="37802" y="43735"/>
                  </a:lnTo>
                  <a:lnTo>
                    <a:pt x="37802" y="37799"/>
                  </a:lnTo>
                  <a:close/>
                  <a:moveTo>
                    <a:pt x="49985" y="37799"/>
                  </a:moveTo>
                  <a:lnTo>
                    <a:pt x="49985" y="43735"/>
                  </a:lnTo>
                  <a:lnTo>
                    <a:pt x="44049" y="43735"/>
                  </a:lnTo>
                  <a:lnTo>
                    <a:pt x="44049" y="37799"/>
                  </a:lnTo>
                  <a:close/>
                  <a:moveTo>
                    <a:pt x="56232" y="37799"/>
                  </a:moveTo>
                  <a:lnTo>
                    <a:pt x="56232" y="43735"/>
                  </a:lnTo>
                  <a:lnTo>
                    <a:pt x="50296" y="43735"/>
                  </a:lnTo>
                  <a:lnTo>
                    <a:pt x="50296" y="37799"/>
                  </a:lnTo>
                  <a:close/>
                  <a:moveTo>
                    <a:pt x="62480" y="37799"/>
                  </a:moveTo>
                  <a:lnTo>
                    <a:pt x="62480" y="43735"/>
                  </a:lnTo>
                  <a:lnTo>
                    <a:pt x="56545" y="43735"/>
                  </a:lnTo>
                  <a:lnTo>
                    <a:pt x="56545" y="37799"/>
                  </a:lnTo>
                  <a:close/>
                  <a:moveTo>
                    <a:pt x="68727" y="37799"/>
                  </a:moveTo>
                  <a:lnTo>
                    <a:pt x="68727" y="43735"/>
                  </a:lnTo>
                  <a:lnTo>
                    <a:pt x="62792" y="43735"/>
                  </a:lnTo>
                  <a:lnTo>
                    <a:pt x="62792" y="37799"/>
                  </a:lnTo>
                  <a:close/>
                  <a:moveTo>
                    <a:pt x="74975" y="37799"/>
                  </a:moveTo>
                  <a:lnTo>
                    <a:pt x="74975" y="43735"/>
                  </a:lnTo>
                  <a:lnTo>
                    <a:pt x="69039" y="43735"/>
                  </a:lnTo>
                  <a:lnTo>
                    <a:pt x="69039" y="37799"/>
                  </a:lnTo>
                  <a:close/>
                  <a:moveTo>
                    <a:pt x="81223" y="37799"/>
                  </a:moveTo>
                  <a:lnTo>
                    <a:pt x="81223" y="43735"/>
                  </a:lnTo>
                  <a:lnTo>
                    <a:pt x="75286" y="43735"/>
                  </a:lnTo>
                  <a:lnTo>
                    <a:pt x="75286" y="37799"/>
                  </a:lnTo>
                  <a:close/>
                  <a:moveTo>
                    <a:pt x="87470" y="37799"/>
                  </a:moveTo>
                  <a:lnTo>
                    <a:pt x="87470" y="43735"/>
                  </a:lnTo>
                  <a:lnTo>
                    <a:pt x="81535" y="43735"/>
                  </a:lnTo>
                  <a:lnTo>
                    <a:pt x="81535" y="37799"/>
                  </a:lnTo>
                  <a:close/>
                  <a:moveTo>
                    <a:pt x="93720" y="37799"/>
                  </a:moveTo>
                  <a:lnTo>
                    <a:pt x="93720" y="43735"/>
                  </a:lnTo>
                  <a:lnTo>
                    <a:pt x="87784" y="43735"/>
                  </a:lnTo>
                  <a:lnTo>
                    <a:pt x="87784" y="37799"/>
                  </a:lnTo>
                  <a:close/>
                  <a:moveTo>
                    <a:pt x="99967" y="37799"/>
                  </a:moveTo>
                  <a:lnTo>
                    <a:pt x="99967" y="43735"/>
                  </a:lnTo>
                  <a:lnTo>
                    <a:pt x="94031" y="43735"/>
                  </a:lnTo>
                  <a:lnTo>
                    <a:pt x="94031" y="37799"/>
                  </a:lnTo>
                  <a:close/>
                  <a:moveTo>
                    <a:pt x="106214" y="37799"/>
                  </a:moveTo>
                  <a:lnTo>
                    <a:pt x="106214" y="43735"/>
                  </a:lnTo>
                  <a:lnTo>
                    <a:pt x="100280" y="43735"/>
                  </a:lnTo>
                  <a:lnTo>
                    <a:pt x="100280" y="37799"/>
                  </a:lnTo>
                  <a:close/>
                  <a:moveTo>
                    <a:pt x="112461" y="37799"/>
                  </a:moveTo>
                  <a:lnTo>
                    <a:pt x="112461" y="43735"/>
                  </a:lnTo>
                  <a:lnTo>
                    <a:pt x="106527" y="43735"/>
                  </a:lnTo>
                  <a:lnTo>
                    <a:pt x="106527" y="37799"/>
                  </a:lnTo>
                  <a:close/>
                  <a:moveTo>
                    <a:pt x="118710" y="37799"/>
                  </a:moveTo>
                  <a:lnTo>
                    <a:pt x="118710" y="43735"/>
                  </a:lnTo>
                  <a:lnTo>
                    <a:pt x="112774" y="43735"/>
                  </a:lnTo>
                  <a:lnTo>
                    <a:pt x="112774" y="37799"/>
                  </a:lnTo>
                  <a:close/>
                  <a:moveTo>
                    <a:pt x="124957" y="37799"/>
                  </a:moveTo>
                  <a:lnTo>
                    <a:pt x="124957" y="43735"/>
                  </a:lnTo>
                  <a:lnTo>
                    <a:pt x="119021" y="43735"/>
                  </a:lnTo>
                  <a:lnTo>
                    <a:pt x="119021" y="37799"/>
                  </a:lnTo>
                  <a:close/>
                  <a:moveTo>
                    <a:pt x="131204" y="37799"/>
                  </a:moveTo>
                  <a:lnTo>
                    <a:pt x="131204" y="43735"/>
                  </a:lnTo>
                  <a:lnTo>
                    <a:pt x="125270" y="43735"/>
                  </a:lnTo>
                  <a:lnTo>
                    <a:pt x="125270" y="37799"/>
                  </a:lnTo>
                  <a:close/>
                  <a:moveTo>
                    <a:pt x="137451" y="37799"/>
                  </a:moveTo>
                  <a:lnTo>
                    <a:pt x="137451" y="43735"/>
                  </a:lnTo>
                  <a:lnTo>
                    <a:pt x="131517" y="43735"/>
                  </a:lnTo>
                  <a:lnTo>
                    <a:pt x="131517" y="37799"/>
                  </a:lnTo>
                  <a:close/>
                  <a:moveTo>
                    <a:pt x="143702" y="37799"/>
                  </a:moveTo>
                  <a:lnTo>
                    <a:pt x="143702" y="43735"/>
                  </a:lnTo>
                  <a:lnTo>
                    <a:pt x="137766" y="43735"/>
                  </a:lnTo>
                  <a:lnTo>
                    <a:pt x="137766" y="37799"/>
                  </a:lnTo>
                  <a:close/>
                  <a:moveTo>
                    <a:pt x="149949" y="37799"/>
                  </a:moveTo>
                  <a:lnTo>
                    <a:pt x="149949" y="43735"/>
                  </a:lnTo>
                  <a:lnTo>
                    <a:pt x="144015" y="43735"/>
                  </a:lnTo>
                  <a:lnTo>
                    <a:pt x="144015" y="37799"/>
                  </a:lnTo>
                  <a:close/>
                  <a:moveTo>
                    <a:pt x="156196" y="37799"/>
                  </a:moveTo>
                  <a:lnTo>
                    <a:pt x="156196" y="43735"/>
                  </a:lnTo>
                  <a:lnTo>
                    <a:pt x="150262" y="43735"/>
                  </a:lnTo>
                  <a:lnTo>
                    <a:pt x="150262" y="37799"/>
                  </a:lnTo>
                  <a:close/>
                  <a:moveTo>
                    <a:pt x="162445" y="37799"/>
                  </a:moveTo>
                  <a:lnTo>
                    <a:pt x="162445" y="43735"/>
                  </a:lnTo>
                  <a:lnTo>
                    <a:pt x="156509" y="43735"/>
                  </a:lnTo>
                  <a:lnTo>
                    <a:pt x="156509" y="37799"/>
                  </a:lnTo>
                  <a:close/>
                  <a:moveTo>
                    <a:pt x="168692" y="37799"/>
                  </a:moveTo>
                  <a:lnTo>
                    <a:pt x="168692" y="43735"/>
                  </a:lnTo>
                  <a:lnTo>
                    <a:pt x="162756" y="43735"/>
                  </a:lnTo>
                  <a:lnTo>
                    <a:pt x="162756" y="37799"/>
                  </a:lnTo>
                  <a:close/>
                  <a:moveTo>
                    <a:pt x="174939" y="37799"/>
                  </a:moveTo>
                  <a:lnTo>
                    <a:pt x="174939" y="43735"/>
                  </a:lnTo>
                  <a:lnTo>
                    <a:pt x="169005" y="43735"/>
                  </a:lnTo>
                  <a:lnTo>
                    <a:pt x="169005" y="37799"/>
                  </a:lnTo>
                  <a:close/>
                  <a:moveTo>
                    <a:pt x="181186" y="37799"/>
                  </a:moveTo>
                  <a:lnTo>
                    <a:pt x="181186" y="43735"/>
                  </a:lnTo>
                  <a:lnTo>
                    <a:pt x="175252" y="43735"/>
                  </a:lnTo>
                  <a:lnTo>
                    <a:pt x="175252" y="37799"/>
                  </a:lnTo>
                  <a:close/>
                  <a:moveTo>
                    <a:pt x="187435" y="37799"/>
                  </a:moveTo>
                  <a:lnTo>
                    <a:pt x="187435" y="43735"/>
                  </a:lnTo>
                  <a:lnTo>
                    <a:pt x="181499" y="43735"/>
                  </a:lnTo>
                  <a:lnTo>
                    <a:pt x="181499" y="37799"/>
                  </a:lnTo>
                  <a:close/>
                  <a:moveTo>
                    <a:pt x="193684" y="37799"/>
                  </a:moveTo>
                  <a:lnTo>
                    <a:pt x="193684" y="43735"/>
                  </a:lnTo>
                  <a:lnTo>
                    <a:pt x="187749" y="43735"/>
                  </a:lnTo>
                  <a:lnTo>
                    <a:pt x="187749" y="37799"/>
                  </a:lnTo>
                  <a:close/>
                  <a:moveTo>
                    <a:pt x="199931" y="37799"/>
                  </a:moveTo>
                  <a:lnTo>
                    <a:pt x="199931" y="43735"/>
                  </a:lnTo>
                  <a:lnTo>
                    <a:pt x="193996" y="43735"/>
                  </a:lnTo>
                  <a:lnTo>
                    <a:pt x="193996" y="37799"/>
                  </a:lnTo>
                  <a:close/>
                  <a:moveTo>
                    <a:pt x="206180" y="37799"/>
                  </a:moveTo>
                  <a:lnTo>
                    <a:pt x="206180" y="43735"/>
                  </a:lnTo>
                  <a:lnTo>
                    <a:pt x="200244" y="43735"/>
                  </a:lnTo>
                  <a:lnTo>
                    <a:pt x="200244" y="37799"/>
                  </a:lnTo>
                  <a:close/>
                  <a:moveTo>
                    <a:pt x="212427" y="37799"/>
                  </a:moveTo>
                  <a:lnTo>
                    <a:pt x="212427" y="43735"/>
                  </a:lnTo>
                  <a:lnTo>
                    <a:pt x="206491" y="43735"/>
                  </a:lnTo>
                  <a:lnTo>
                    <a:pt x="206491" y="37799"/>
                  </a:lnTo>
                  <a:close/>
                  <a:moveTo>
                    <a:pt x="218674" y="37799"/>
                  </a:moveTo>
                  <a:lnTo>
                    <a:pt x="218674" y="43735"/>
                  </a:lnTo>
                  <a:lnTo>
                    <a:pt x="212739" y="43735"/>
                  </a:lnTo>
                  <a:lnTo>
                    <a:pt x="212739" y="37799"/>
                  </a:lnTo>
                  <a:close/>
                  <a:moveTo>
                    <a:pt x="224921" y="37799"/>
                  </a:moveTo>
                  <a:lnTo>
                    <a:pt x="224921" y="43735"/>
                  </a:lnTo>
                  <a:lnTo>
                    <a:pt x="218987" y="43735"/>
                  </a:lnTo>
                  <a:lnTo>
                    <a:pt x="218987" y="37799"/>
                  </a:lnTo>
                  <a:close/>
                  <a:moveTo>
                    <a:pt x="231170" y="37799"/>
                  </a:moveTo>
                  <a:lnTo>
                    <a:pt x="231170" y="43735"/>
                  </a:lnTo>
                  <a:lnTo>
                    <a:pt x="225234" y="43735"/>
                  </a:lnTo>
                  <a:lnTo>
                    <a:pt x="225234" y="37799"/>
                  </a:lnTo>
                  <a:close/>
                  <a:moveTo>
                    <a:pt x="237417" y="37799"/>
                  </a:moveTo>
                  <a:lnTo>
                    <a:pt x="237417" y="43735"/>
                  </a:lnTo>
                  <a:lnTo>
                    <a:pt x="231481" y="43735"/>
                  </a:lnTo>
                  <a:lnTo>
                    <a:pt x="231481" y="37799"/>
                  </a:lnTo>
                  <a:close/>
                  <a:moveTo>
                    <a:pt x="243664" y="37799"/>
                  </a:moveTo>
                  <a:lnTo>
                    <a:pt x="243664" y="43735"/>
                  </a:lnTo>
                  <a:lnTo>
                    <a:pt x="237729" y="43735"/>
                  </a:lnTo>
                  <a:lnTo>
                    <a:pt x="237729" y="37799"/>
                  </a:lnTo>
                  <a:close/>
                  <a:moveTo>
                    <a:pt x="249911" y="37799"/>
                  </a:moveTo>
                  <a:lnTo>
                    <a:pt x="249911" y="43735"/>
                  </a:lnTo>
                  <a:lnTo>
                    <a:pt x="243977" y="43735"/>
                  </a:lnTo>
                  <a:lnTo>
                    <a:pt x="243977" y="37799"/>
                  </a:lnTo>
                  <a:close/>
                  <a:moveTo>
                    <a:pt x="256161" y="37799"/>
                  </a:moveTo>
                  <a:lnTo>
                    <a:pt x="256161" y="43735"/>
                  </a:lnTo>
                  <a:lnTo>
                    <a:pt x="250225" y="43735"/>
                  </a:lnTo>
                  <a:lnTo>
                    <a:pt x="250225" y="37799"/>
                  </a:lnTo>
                  <a:close/>
                  <a:moveTo>
                    <a:pt x="262409" y="37799"/>
                  </a:moveTo>
                  <a:lnTo>
                    <a:pt x="262409" y="43735"/>
                  </a:lnTo>
                  <a:lnTo>
                    <a:pt x="256474" y="43735"/>
                  </a:lnTo>
                  <a:lnTo>
                    <a:pt x="256474" y="37799"/>
                  </a:lnTo>
                  <a:close/>
                  <a:moveTo>
                    <a:pt x="268656" y="37799"/>
                  </a:moveTo>
                  <a:lnTo>
                    <a:pt x="268656" y="43735"/>
                  </a:lnTo>
                  <a:lnTo>
                    <a:pt x="262721" y="43735"/>
                  </a:lnTo>
                  <a:lnTo>
                    <a:pt x="262721" y="37799"/>
                  </a:lnTo>
                  <a:close/>
                  <a:moveTo>
                    <a:pt x="274904" y="37799"/>
                  </a:moveTo>
                  <a:lnTo>
                    <a:pt x="274904" y="43735"/>
                  </a:lnTo>
                  <a:lnTo>
                    <a:pt x="268968" y="43735"/>
                  </a:lnTo>
                  <a:lnTo>
                    <a:pt x="268968" y="37799"/>
                  </a:lnTo>
                  <a:close/>
                  <a:moveTo>
                    <a:pt x="6251" y="44046"/>
                  </a:moveTo>
                  <a:lnTo>
                    <a:pt x="6251" y="49982"/>
                  </a:lnTo>
                  <a:lnTo>
                    <a:pt x="315" y="49982"/>
                  </a:lnTo>
                  <a:lnTo>
                    <a:pt x="315" y="44046"/>
                  </a:lnTo>
                  <a:close/>
                  <a:moveTo>
                    <a:pt x="12498" y="44046"/>
                  </a:moveTo>
                  <a:lnTo>
                    <a:pt x="12498" y="49982"/>
                  </a:lnTo>
                  <a:lnTo>
                    <a:pt x="6562" y="49982"/>
                  </a:lnTo>
                  <a:lnTo>
                    <a:pt x="6562" y="44046"/>
                  </a:lnTo>
                  <a:close/>
                  <a:moveTo>
                    <a:pt x="18745" y="44046"/>
                  </a:moveTo>
                  <a:lnTo>
                    <a:pt x="18745" y="49982"/>
                  </a:lnTo>
                  <a:lnTo>
                    <a:pt x="12810" y="49982"/>
                  </a:lnTo>
                  <a:lnTo>
                    <a:pt x="12810" y="44046"/>
                  </a:lnTo>
                  <a:close/>
                  <a:moveTo>
                    <a:pt x="24992" y="44046"/>
                  </a:moveTo>
                  <a:lnTo>
                    <a:pt x="24992" y="49982"/>
                  </a:lnTo>
                  <a:lnTo>
                    <a:pt x="19058" y="49982"/>
                  </a:lnTo>
                  <a:lnTo>
                    <a:pt x="19058" y="44046"/>
                  </a:lnTo>
                  <a:close/>
                  <a:moveTo>
                    <a:pt x="31242" y="44046"/>
                  </a:moveTo>
                  <a:lnTo>
                    <a:pt x="31242" y="49982"/>
                  </a:lnTo>
                  <a:lnTo>
                    <a:pt x="25305" y="49982"/>
                  </a:lnTo>
                  <a:lnTo>
                    <a:pt x="25305" y="44046"/>
                  </a:lnTo>
                  <a:close/>
                  <a:moveTo>
                    <a:pt x="37489" y="44046"/>
                  </a:moveTo>
                  <a:lnTo>
                    <a:pt x="37489" y="49982"/>
                  </a:lnTo>
                  <a:lnTo>
                    <a:pt x="31553" y="49982"/>
                  </a:lnTo>
                  <a:lnTo>
                    <a:pt x="31553" y="44046"/>
                  </a:lnTo>
                  <a:close/>
                  <a:moveTo>
                    <a:pt x="43737" y="44046"/>
                  </a:moveTo>
                  <a:lnTo>
                    <a:pt x="43737" y="49982"/>
                  </a:lnTo>
                  <a:lnTo>
                    <a:pt x="37802" y="49982"/>
                  </a:lnTo>
                  <a:lnTo>
                    <a:pt x="37802" y="44046"/>
                  </a:lnTo>
                  <a:close/>
                  <a:moveTo>
                    <a:pt x="49985" y="44046"/>
                  </a:moveTo>
                  <a:lnTo>
                    <a:pt x="49985" y="49982"/>
                  </a:lnTo>
                  <a:lnTo>
                    <a:pt x="44049" y="49982"/>
                  </a:lnTo>
                  <a:lnTo>
                    <a:pt x="44049" y="44046"/>
                  </a:lnTo>
                  <a:close/>
                  <a:moveTo>
                    <a:pt x="56232" y="44046"/>
                  </a:moveTo>
                  <a:lnTo>
                    <a:pt x="56232" y="49982"/>
                  </a:lnTo>
                  <a:lnTo>
                    <a:pt x="50296" y="49982"/>
                  </a:lnTo>
                  <a:lnTo>
                    <a:pt x="50296" y="44046"/>
                  </a:lnTo>
                  <a:close/>
                  <a:moveTo>
                    <a:pt x="62480" y="44046"/>
                  </a:moveTo>
                  <a:lnTo>
                    <a:pt x="62480" y="49982"/>
                  </a:lnTo>
                  <a:lnTo>
                    <a:pt x="56545" y="49982"/>
                  </a:lnTo>
                  <a:lnTo>
                    <a:pt x="56545" y="44046"/>
                  </a:lnTo>
                  <a:close/>
                  <a:moveTo>
                    <a:pt x="68727" y="44046"/>
                  </a:moveTo>
                  <a:lnTo>
                    <a:pt x="68727" y="49982"/>
                  </a:lnTo>
                  <a:lnTo>
                    <a:pt x="62792" y="49982"/>
                  </a:lnTo>
                  <a:lnTo>
                    <a:pt x="62792" y="44046"/>
                  </a:lnTo>
                  <a:close/>
                  <a:moveTo>
                    <a:pt x="74975" y="44046"/>
                  </a:moveTo>
                  <a:lnTo>
                    <a:pt x="74975" y="49982"/>
                  </a:lnTo>
                  <a:lnTo>
                    <a:pt x="69039" y="49982"/>
                  </a:lnTo>
                  <a:lnTo>
                    <a:pt x="69039" y="44046"/>
                  </a:lnTo>
                  <a:close/>
                  <a:moveTo>
                    <a:pt x="81223" y="44046"/>
                  </a:moveTo>
                  <a:lnTo>
                    <a:pt x="81223" y="49982"/>
                  </a:lnTo>
                  <a:lnTo>
                    <a:pt x="75286" y="49982"/>
                  </a:lnTo>
                  <a:lnTo>
                    <a:pt x="75286" y="44046"/>
                  </a:lnTo>
                  <a:close/>
                  <a:moveTo>
                    <a:pt x="87470" y="44046"/>
                  </a:moveTo>
                  <a:lnTo>
                    <a:pt x="87470" y="49982"/>
                  </a:lnTo>
                  <a:lnTo>
                    <a:pt x="81535" y="49982"/>
                  </a:lnTo>
                  <a:lnTo>
                    <a:pt x="81535" y="44046"/>
                  </a:lnTo>
                  <a:close/>
                  <a:moveTo>
                    <a:pt x="93720" y="44046"/>
                  </a:moveTo>
                  <a:lnTo>
                    <a:pt x="93720" y="49982"/>
                  </a:lnTo>
                  <a:lnTo>
                    <a:pt x="87784" y="49982"/>
                  </a:lnTo>
                  <a:lnTo>
                    <a:pt x="87784" y="44046"/>
                  </a:lnTo>
                  <a:close/>
                  <a:moveTo>
                    <a:pt x="99967" y="44046"/>
                  </a:moveTo>
                  <a:lnTo>
                    <a:pt x="99967" y="49982"/>
                  </a:lnTo>
                  <a:lnTo>
                    <a:pt x="94031" y="49982"/>
                  </a:lnTo>
                  <a:lnTo>
                    <a:pt x="94031" y="44046"/>
                  </a:lnTo>
                  <a:close/>
                  <a:moveTo>
                    <a:pt x="106214" y="44046"/>
                  </a:moveTo>
                  <a:lnTo>
                    <a:pt x="106214" y="49982"/>
                  </a:lnTo>
                  <a:lnTo>
                    <a:pt x="100278" y="49982"/>
                  </a:lnTo>
                  <a:lnTo>
                    <a:pt x="100278" y="44046"/>
                  </a:lnTo>
                  <a:close/>
                  <a:moveTo>
                    <a:pt x="112461" y="44046"/>
                  </a:moveTo>
                  <a:lnTo>
                    <a:pt x="112461" y="49982"/>
                  </a:lnTo>
                  <a:lnTo>
                    <a:pt x="106527" y="49982"/>
                  </a:lnTo>
                  <a:lnTo>
                    <a:pt x="106527" y="44046"/>
                  </a:lnTo>
                  <a:close/>
                  <a:moveTo>
                    <a:pt x="118710" y="44046"/>
                  </a:moveTo>
                  <a:lnTo>
                    <a:pt x="118710" y="49982"/>
                  </a:lnTo>
                  <a:lnTo>
                    <a:pt x="112774" y="49982"/>
                  </a:lnTo>
                  <a:lnTo>
                    <a:pt x="112774" y="44046"/>
                  </a:lnTo>
                  <a:close/>
                  <a:moveTo>
                    <a:pt x="124957" y="44046"/>
                  </a:moveTo>
                  <a:lnTo>
                    <a:pt x="124957" y="49982"/>
                  </a:lnTo>
                  <a:lnTo>
                    <a:pt x="119021" y="49982"/>
                  </a:lnTo>
                  <a:lnTo>
                    <a:pt x="119021" y="44046"/>
                  </a:lnTo>
                  <a:close/>
                  <a:moveTo>
                    <a:pt x="131204" y="44046"/>
                  </a:moveTo>
                  <a:lnTo>
                    <a:pt x="131204" y="49982"/>
                  </a:lnTo>
                  <a:lnTo>
                    <a:pt x="125270" y="49982"/>
                  </a:lnTo>
                  <a:lnTo>
                    <a:pt x="125270" y="44046"/>
                  </a:lnTo>
                  <a:close/>
                  <a:moveTo>
                    <a:pt x="137451" y="44046"/>
                  </a:moveTo>
                  <a:lnTo>
                    <a:pt x="137451" y="49982"/>
                  </a:lnTo>
                  <a:lnTo>
                    <a:pt x="131517" y="49982"/>
                  </a:lnTo>
                  <a:lnTo>
                    <a:pt x="131517" y="44046"/>
                  </a:lnTo>
                  <a:close/>
                  <a:moveTo>
                    <a:pt x="143702" y="44046"/>
                  </a:moveTo>
                  <a:lnTo>
                    <a:pt x="143702" y="49982"/>
                  </a:lnTo>
                  <a:lnTo>
                    <a:pt x="137766" y="49982"/>
                  </a:lnTo>
                  <a:lnTo>
                    <a:pt x="137766" y="44046"/>
                  </a:lnTo>
                  <a:close/>
                  <a:moveTo>
                    <a:pt x="149949" y="44046"/>
                  </a:moveTo>
                  <a:lnTo>
                    <a:pt x="149949" y="49982"/>
                  </a:lnTo>
                  <a:lnTo>
                    <a:pt x="144015" y="49982"/>
                  </a:lnTo>
                  <a:lnTo>
                    <a:pt x="144015" y="44046"/>
                  </a:lnTo>
                  <a:close/>
                  <a:moveTo>
                    <a:pt x="156196" y="44046"/>
                  </a:moveTo>
                  <a:lnTo>
                    <a:pt x="156196" y="49982"/>
                  </a:lnTo>
                  <a:lnTo>
                    <a:pt x="150262" y="49982"/>
                  </a:lnTo>
                  <a:lnTo>
                    <a:pt x="150262" y="44046"/>
                  </a:lnTo>
                  <a:close/>
                  <a:moveTo>
                    <a:pt x="162445" y="44046"/>
                  </a:moveTo>
                  <a:lnTo>
                    <a:pt x="162445" y="49982"/>
                  </a:lnTo>
                  <a:lnTo>
                    <a:pt x="156509" y="49982"/>
                  </a:lnTo>
                  <a:lnTo>
                    <a:pt x="156509" y="44046"/>
                  </a:lnTo>
                  <a:close/>
                  <a:moveTo>
                    <a:pt x="168692" y="44046"/>
                  </a:moveTo>
                  <a:lnTo>
                    <a:pt x="168692" y="49982"/>
                  </a:lnTo>
                  <a:lnTo>
                    <a:pt x="162756" y="49982"/>
                  </a:lnTo>
                  <a:lnTo>
                    <a:pt x="162756" y="44046"/>
                  </a:lnTo>
                  <a:close/>
                  <a:moveTo>
                    <a:pt x="174939" y="44046"/>
                  </a:moveTo>
                  <a:lnTo>
                    <a:pt x="174939" y="49982"/>
                  </a:lnTo>
                  <a:lnTo>
                    <a:pt x="169005" y="49982"/>
                  </a:lnTo>
                  <a:lnTo>
                    <a:pt x="169005" y="44046"/>
                  </a:lnTo>
                  <a:close/>
                  <a:moveTo>
                    <a:pt x="181186" y="44046"/>
                  </a:moveTo>
                  <a:lnTo>
                    <a:pt x="181186" y="49982"/>
                  </a:lnTo>
                  <a:lnTo>
                    <a:pt x="175252" y="49982"/>
                  </a:lnTo>
                  <a:lnTo>
                    <a:pt x="175252" y="44046"/>
                  </a:lnTo>
                  <a:close/>
                  <a:moveTo>
                    <a:pt x="187435" y="44046"/>
                  </a:moveTo>
                  <a:lnTo>
                    <a:pt x="187435" y="49982"/>
                  </a:lnTo>
                  <a:lnTo>
                    <a:pt x="181499" y="49982"/>
                  </a:lnTo>
                  <a:lnTo>
                    <a:pt x="181499" y="44046"/>
                  </a:lnTo>
                  <a:close/>
                  <a:moveTo>
                    <a:pt x="193684" y="44046"/>
                  </a:moveTo>
                  <a:lnTo>
                    <a:pt x="193684" y="49982"/>
                  </a:lnTo>
                  <a:lnTo>
                    <a:pt x="187749" y="49982"/>
                  </a:lnTo>
                  <a:lnTo>
                    <a:pt x="187749" y="44046"/>
                  </a:lnTo>
                  <a:close/>
                  <a:moveTo>
                    <a:pt x="199931" y="44046"/>
                  </a:moveTo>
                  <a:lnTo>
                    <a:pt x="199931" y="49982"/>
                  </a:lnTo>
                  <a:lnTo>
                    <a:pt x="193996" y="49982"/>
                  </a:lnTo>
                  <a:lnTo>
                    <a:pt x="193996" y="44046"/>
                  </a:lnTo>
                  <a:close/>
                  <a:moveTo>
                    <a:pt x="206180" y="44046"/>
                  </a:moveTo>
                  <a:lnTo>
                    <a:pt x="206180" y="49982"/>
                  </a:lnTo>
                  <a:lnTo>
                    <a:pt x="200244" y="49982"/>
                  </a:lnTo>
                  <a:lnTo>
                    <a:pt x="200244" y="44046"/>
                  </a:lnTo>
                  <a:close/>
                  <a:moveTo>
                    <a:pt x="212427" y="44046"/>
                  </a:moveTo>
                  <a:lnTo>
                    <a:pt x="212427" y="49982"/>
                  </a:lnTo>
                  <a:lnTo>
                    <a:pt x="206491" y="49982"/>
                  </a:lnTo>
                  <a:lnTo>
                    <a:pt x="206491" y="44046"/>
                  </a:lnTo>
                  <a:close/>
                  <a:moveTo>
                    <a:pt x="218674" y="44046"/>
                  </a:moveTo>
                  <a:lnTo>
                    <a:pt x="218674" y="49982"/>
                  </a:lnTo>
                  <a:lnTo>
                    <a:pt x="212739" y="49982"/>
                  </a:lnTo>
                  <a:lnTo>
                    <a:pt x="212739" y="44046"/>
                  </a:lnTo>
                  <a:close/>
                  <a:moveTo>
                    <a:pt x="224921" y="44046"/>
                  </a:moveTo>
                  <a:lnTo>
                    <a:pt x="224921" y="49982"/>
                  </a:lnTo>
                  <a:lnTo>
                    <a:pt x="218987" y="49982"/>
                  </a:lnTo>
                  <a:lnTo>
                    <a:pt x="218987" y="44046"/>
                  </a:lnTo>
                  <a:close/>
                  <a:moveTo>
                    <a:pt x="231170" y="44046"/>
                  </a:moveTo>
                  <a:lnTo>
                    <a:pt x="231170" y="49982"/>
                  </a:lnTo>
                  <a:lnTo>
                    <a:pt x="225234" y="49982"/>
                  </a:lnTo>
                  <a:lnTo>
                    <a:pt x="225234" y="44046"/>
                  </a:lnTo>
                  <a:close/>
                  <a:moveTo>
                    <a:pt x="237417" y="44046"/>
                  </a:moveTo>
                  <a:lnTo>
                    <a:pt x="237417" y="49982"/>
                  </a:lnTo>
                  <a:lnTo>
                    <a:pt x="231481" y="49982"/>
                  </a:lnTo>
                  <a:lnTo>
                    <a:pt x="231481" y="44046"/>
                  </a:lnTo>
                  <a:close/>
                  <a:moveTo>
                    <a:pt x="243664" y="44046"/>
                  </a:moveTo>
                  <a:lnTo>
                    <a:pt x="243664" y="49982"/>
                  </a:lnTo>
                  <a:lnTo>
                    <a:pt x="237729" y="49982"/>
                  </a:lnTo>
                  <a:lnTo>
                    <a:pt x="237729" y="44046"/>
                  </a:lnTo>
                  <a:close/>
                  <a:moveTo>
                    <a:pt x="249911" y="44046"/>
                  </a:moveTo>
                  <a:lnTo>
                    <a:pt x="249911" y="49982"/>
                  </a:lnTo>
                  <a:lnTo>
                    <a:pt x="243977" y="49982"/>
                  </a:lnTo>
                  <a:lnTo>
                    <a:pt x="243977" y="44046"/>
                  </a:lnTo>
                  <a:close/>
                  <a:moveTo>
                    <a:pt x="256161" y="44046"/>
                  </a:moveTo>
                  <a:lnTo>
                    <a:pt x="256161" y="49982"/>
                  </a:lnTo>
                  <a:lnTo>
                    <a:pt x="250225" y="49982"/>
                  </a:lnTo>
                  <a:lnTo>
                    <a:pt x="250225" y="44046"/>
                  </a:lnTo>
                  <a:close/>
                  <a:moveTo>
                    <a:pt x="262409" y="44046"/>
                  </a:moveTo>
                  <a:lnTo>
                    <a:pt x="262409" y="49982"/>
                  </a:lnTo>
                  <a:lnTo>
                    <a:pt x="256474" y="49982"/>
                  </a:lnTo>
                  <a:lnTo>
                    <a:pt x="256474" y="44046"/>
                  </a:lnTo>
                  <a:close/>
                  <a:moveTo>
                    <a:pt x="268656" y="44046"/>
                  </a:moveTo>
                  <a:lnTo>
                    <a:pt x="268656" y="49982"/>
                  </a:lnTo>
                  <a:lnTo>
                    <a:pt x="262721" y="49982"/>
                  </a:lnTo>
                  <a:lnTo>
                    <a:pt x="262721" y="44046"/>
                  </a:lnTo>
                  <a:close/>
                  <a:moveTo>
                    <a:pt x="274904" y="44046"/>
                  </a:moveTo>
                  <a:lnTo>
                    <a:pt x="274904" y="49982"/>
                  </a:lnTo>
                  <a:lnTo>
                    <a:pt x="268968" y="49982"/>
                  </a:lnTo>
                  <a:lnTo>
                    <a:pt x="268968" y="44046"/>
                  </a:lnTo>
                  <a:close/>
                  <a:moveTo>
                    <a:pt x="6251" y="50295"/>
                  </a:moveTo>
                  <a:lnTo>
                    <a:pt x="6251" y="56229"/>
                  </a:lnTo>
                  <a:lnTo>
                    <a:pt x="315" y="56229"/>
                  </a:lnTo>
                  <a:lnTo>
                    <a:pt x="315" y="50295"/>
                  </a:lnTo>
                  <a:close/>
                  <a:moveTo>
                    <a:pt x="12498" y="50295"/>
                  </a:moveTo>
                  <a:lnTo>
                    <a:pt x="12498" y="56229"/>
                  </a:lnTo>
                  <a:lnTo>
                    <a:pt x="6562" y="56229"/>
                  </a:lnTo>
                  <a:lnTo>
                    <a:pt x="6562" y="50295"/>
                  </a:lnTo>
                  <a:close/>
                  <a:moveTo>
                    <a:pt x="18745" y="50295"/>
                  </a:moveTo>
                  <a:lnTo>
                    <a:pt x="18745" y="56229"/>
                  </a:lnTo>
                  <a:lnTo>
                    <a:pt x="12810" y="56229"/>
                  </a:lnTo>
                  <a:lnTo>
                    <a:pt x="12810" y="50295"/>
                  </a:lnTo>
                  <a:close/>
                  <a:moveTo>
                    <a:pt x="24992" y="50295"/>
                  </a:moveTo>
                  <a:lnTo>
                    <a:pt x="24992" y="56229"/>
                  </a:lnTo>
                  <a:lnTo>
                    <a:pt x="19058" y="56229"/>
                  </a:lnTo>
                  <a:lnTo>
                    <a:pt x="19058" y="50295"/>
                  </a:lnTo>
                  <a:close/>
                  <a:moveTo>
                    <a:pt x="31242" y="50295"/>
                  </a:moveTo>
                  <a:lnTo>
                    <a:pt x="31242" y="56229"/>
                  </a:lnTo>
                  <a:lnTo>
                    <a:pt x="25305" y="56229"/>
                  </a:lnTo>
                  <a:lnTo>
                    <a:pt x="25305" y="50295"/>
                  </a:lnTo>
                  <a:close/>
                  <a:moveTo>
                    <a:pt x="37489" y="50295"/>
                  </a:moveTo>
                  <a:lnTo>
                    <a:pt x="37489" y="56229"/>
                  </a:lnTo>
                  <a:lnTo>
                    <a:pt x="31553" y="56229"/>
                  </a:lnTo>
                  <a:lnTo>
                    <a:pt x="31553" y="50295"/>
                  </a:lnTo>
                  <a:close/>
                  <a:moveTo>
                    <a:pt x="43737" y="50295"/>
                  </a:moveTo>
                  <a:lnTo>
                    <a:pt x="43737" y="56229"/>
                  </a:lnTo>
                  <a:lnTo>
                    <a:pt x="37802" y="56229"/>
                  </a:lnTo>
                  <a:lnTo>
                    <a:pt x="37802" y="50295"/>
                  </a:lnTo>
                  <a:close/>
                  <a:moveTo>
                    <a:pt x="49985" y="50295"/>
                  </a:moveTo>
                  <a:lnTo>
                    <a:pt x="49985" y="56229"/>
                  </a:lnTo>
                  <a:lnTo>
                    <a:pt x="44049" y="56229"/>
                  </a:lnTo>
                  <a:lnTo>
                    <a:pt x="44049" y="50295"/>
                  </a:lnTo>
                  <a:close/>
                  <a:moveTo>
                    <a:pt x="56232" y="50295"/>
                  </a:moveTo>
                  <a:lnTo>
                    <a:pt x="56232" y="56229"/>
                  </a:lnTo>
                  <a:lnTo>
                    <a:pt x="50296" y="56229"/>
                  </a:lnTo>
                  <a:lnTo>
                    <a:pt x="50296" y="50295"/>
                  </a:lnTo>
                  <a:close/>
                  <a:moveTo>
                    <a:pt x="62480" y="50295"/>
                  </a:moveTo>
                  <a:lnTo>
                    <a:pt x="62480" y="56229"/>
                  </a:lnTo>
                  <a:lnTo>
                    <a:pt x="56545" y="56229"/>
                  </a:lnTo>
                  <a:lnTo>
                    <a:pt x="56545" y="50295"/>
                  </a:lnTo>
                  <a:close/>
                  <a:moveTo>
                    <a:pt x="68727" y="50295"/>
                  </a:moveTo>
                  <a:lnTo>
                    <a:pt x="68727" y="56229"/>
                  </a:lnTo>
                  <a:lnTo>
                    <a:pt x="62792" y="56229"/>
                  </a:lnTo>
                  <a:lnTo>
                    <a:pt x="62792" y="50295"/>
                  </a:lnTo>
                  <a:close/>
                  <a:moveTo>
                    <a:pt x="74975" y="50295"/>
                  </a:moveTo>
                  <a:lnTo>
                    <a:pt x="74975" y="56229"/>
                  </a:lnTo>
                  <a:lnTo>
                    <a:pt x="69039" y="56229"/>
                  </a:lnTo>
                  <a:lnTo>
                    <a:pt x="69039" y="50295"/>
                  </a:lnTo>
                  <a:close/>
                  <a:moveTo>
                    <a:pt x="81223" y="50295"/>
                  </a:moveTo>
                  <a:lnTo>
                    <a:pt x="81223" y="56229"/>
                  </a:lnTo>
                  <a:lnTo>
                    <a:pt x="75286" y="56229"/>
                  </a:lnTo>
                  <a:lnTo>
                    <a:pt x="75286" y="50295"/>
                  </a:lnTo>
                  <a:close/>
                  <a:moveTo>
                    <a:pt x="87470" y="50295"/>
                  </a:moveTo>
                  <a:lnTo>
                    <a:pt x="87470" y="56229"/>
                  </a:lnTo>
                  <a:lnTo>
                    <a:pt x="81535" y="56229"/>
                  </a:lnTo>
                  <a:lnTo>
                    <a:pt x="81535" y="50295"/>
                  </a:lnTo>
                  <a:close/>
                  <a:moveTo>
                    <a:pt x="93720" y="50295"/>
                  </a:moveTo>
                  <a:lnTo>
                    <a:pt x="93720" y="56229"/>
                  </a:lnTo>
                  <a:lnTo>
                    <a:pt x="87784" y="56229"/>
                  </a:lnTo>
                  <a:lnTo>
                    <a:pt x="87784" y="50295"/>
                  </a:lnTo>
                  <a:close/>
                  <a:moveTo>
                    <a:pt x="99967" y="50295"/>
                  </a:moveTo>
                  <a:lnTo>
                    <a:pt x="99967" y="56229"/>
                  </a:lnTo>
                  <a:lnTo>
                    <a:pt x="94031" y="56229"/>
                  </a:lnTo>
                  <a:lnTo>
                    <a:pt x="94031" y="50295"/>
                  </a:lnTo>
                  <a:close/>
                  <a:moveTo>
                    <a:pt x="106214" y="50295"/>
                  </a:moveTo>
                  <a:lnTo>
                    <a:pt x="106214" y="56229"/>
                  </a:lnTo>
                  <a:lnTo>
                    <a:pt x="100278" y="56229"/>
                  </a:lnTo>
                  <a:lnTo>
                    <a:pt x="100278" y="50295"/>
                  </a:lnTo>
                  <a:close/>
                  <a:moveTo>
                    <a:pt x="112461" y="50295"/>
                  </a:moveTo>
                  <a:lnTo>
                    <a:pt x="112461" y="56229"/>
                  </a:lnTo>
                  <a:lnTo>
                    <a:pt x="106527" y="56229"/>
                  </a:lnTo>
                  <a:lnTo>
                    <a:pt x="106527" y="50295"/>
                  </a:lnTo>
                  <a:close/>
                  <a:moveTo>
                    <a:pt x="118710" y="50295"/>
                  </a:moveTo>
                  <a:lnTo>
                    <a:pt x="118710" y="56229"/>
                  </a:lnTo>
                  <a:lnTo>
                    <a:pt x="112774" y="56229"/>
                  </a:lnTo>
                  <a:lnTo>
                    <a:pt x="112774" y="50295"/>
                  </a:lnTo>
                  <a:close/>
                  <a:moveTo>
                    <a:pt x="124957" y="50295"/>
                  </a:moveTo>
                  <a:lnTo>
                    <a:pt x="124957" y="56229"/>
                  </a:lnTo>
                  <a:lnTo>
                    <a:pt x="119021" y="56229"/>
                  </a:lnTo>
                  <a:lnTo>
                    <a:pt x="119021" y="50295"/>
                  </a:lnTo>
                  <a:close/>
                  <a:moveTo>
                    <a:pt x="131204" y="50295"/>
                  </a:moveTo>
                  <a:lnTo>
                    <a:pt x="131204" y="56229"/>
                  </a:lnTo>
                  <a:lnTo>
                    <a:pt x="125270" y="56229"/>
                  </a:lnTo>
                  <a:lnTo>
                    <a:pt x="125270" y="50295"/>
                  </a:lnTo>
                  <a:close/>
                  <a:moveTo>
                    <a:pt x="137451" y="50295"/>
                  </a:moveTo>
                  <a:lnTo>
                    <a:pt x="137451" y="56229"/>
                  </a:lnTo>
                  <a:lnTo>
                    <a:pt x="131517" y="56229"/>
                  </a:lnTo>
                  <a:lnTo>
                    <a:pt x="131517" y="50295"/>
                  </a:lnTo>
                  <a:close/>
                  <a:moveTo>
                    <a:pt x="143702" y="50295"/>
                  </a:moveTo>
                  <a:lnTo>
                    <a:pt x="143702" y="56229"/>
                  </a:lnTo>
                  <a:lnTo>
                    <a:pt x="137766" y="56229"/>
                  </a:lnTo>
                  <a:lnTo>
                    <a:pt x="137766" y="50295"/>
                  </a:lnTo>
                  <a:close/>
                  <a:moveTo>
                    <a:pt x="149949" y="50295"/>
                  </a:moveTo>
                  <a:lnTo>
                    <a:pt x="149949" y="56229"/>
                  </a:lnTo>
                  <a:lnTo>
                    <a:pt x="144015" y="56229"/>
                  </a:lnTo>
                  <a:lnTo>
                    <a:pt x="144015" y="50295"/>
                  </a:lnTo>
                  <a:close/>
                  <a:moveTo>
                    <a:pt x="156196" y="50295"/>
                  </a:moveTo>
                  <a:lnTo>
                    <a:pt x="156196" y="56229"/>
                  </a:lnTo>
                  <a:lnTo>
                    <a:pt x="150262" y="56229"/>
                  </a:lnTo>
                  <a:lnTo>
                    <a:pt x="150262" y="50295"/>
                  </a:lnTo>
                  <a:close/>
                  <a:moveTo>
                    <a:pt x="162445" y="50295"/>
                  </a:moveTo>
                  <a:lnTo>
                    <a:pt x="162445" y="56229"/>
                  </a:lnTo>
                  <a:lnTo>
                    <a:pt x="156509" y="56229"/>
                  </a:lnTo>
                  <a:lnTo>
                    <a:pt x="156509" y="50295"/>
                  </a:lnTo>
                  <a:close/>
                  <a:moveTo>
                    <a:pt x="168692" y="50295"/>
                  </a:moveTo>
                  <a:lnTo>
                    <a:pt x="168692" y="56229"/>
                  </a:lnTo>
                  <a:lnTo>
                    <a:pt x="162756" y="56229"/>
                  </a:lnTo>
                  <a:lnTo>
                    <a:pt x="162756" y="50295"/>
                  </a:lnTo>
                  <a:close/>
                  <a:moveTo>
                    <a:pt x="174939" y="50295"/>
                  </a:moveTo>
                  <a:lnTo>
                    <a:pt x="174939" y="56229"/>
                  </a:lnTo>
                  <a:lnTo>
                    <a:pt x="169005" y="56229"/>
                  </a:lnTo>
                  <a:lnTo>
                    <a:pt x="169005" y="50295"/>
                  </a:lnTo>
                  <a:close/>
                  <a:moveTo>
                    <a:pt x="181186" y="50295"/>
                  </a:moveTo>
                  <a:lnTo>
                    <a:pt x="181186" y="56229"/>
                  </a:lnTo>
                  <a:lnTo>
                    <a:pt x="175252" y="56229"/>
                  </a:lnTo>
                  <a:lnTo>
                    <a:pt x="175252" y="50295"/>
                  </a:lnTo>
                  <a:close/>
                  <a:moveTo>
                    <a:pt x="187435" y="50295"/>
                  </a:moveTo>
                  <a:lnTo>
                    <a:pt x="187435" y="56229"/>
                  </a:lnTo>
                  <a:lnTo>
                    <a:pt x="181499" y="56229"/>
                  </a:lnTo>
                  <a:lnTo>
                    <a:pt x="181499" y="50295"/>
                  </a:lnTo>
                  <a:close/>
                  <a:moveTo>
                    <a:pt x="193684" y="50295"/>
                  </a:moveTo>
                  <a:lnTo>
                    <a:pt x="193684" y="56229"/>
                  </a:lnTo>
                  <a:lnTo>
                    <a:pt x="187749" y="56229"/>
                  </a:lnTo>
                  <a:lnTo>
                    <a:pt x="187749" y="50295"/>
                  </a:lnTo>
                  <a:close/>
                  <a:moveTo>
                    <a:pt x="199931" y="50295"/>
                  </a:moveTo>
                  <a:lnTo>
                    <a:pt x="199931" y="56229"/>
                  </a:lnTo>
                  <a:lnTo>
                    <a:pt x="193996" y="56229"/>
                  </a:lnTo>
                  <a:lnTo>
                    <a:pt x="193996" y="50295"/>
                  </a:lnTo>
                  <a:close/>
                  <a:moveTo>
                    <a:pt x="206180" y="50295"/>
                  </a:moveTo>
                  <a:lnTo>
                    <a:pt x="206180" y="56229"/>
                  </a:lnTo>
                  <a:lnTo>
                    <a:pt x="200244" y="56229"/>
                  </a:lnTo>
                  <a:lnTo>
                    <a:pt x="200244" y="50295"/>
                  </a:lnTo>
                  <a:close/>
                  <a:moveTo>
                    <a:pt x="212427" y="50295"/>
                  </a:moveTo>
                  <a:lnTo>
                    <a:pt x="212427" y="56229"/>
                  </a:lnTo>
                  <a:lnTo>
                    <a:pt x="206491" y="56229"/>
                  </a:lnTo>
                  <a:lnTo>
                    <a:pt x="206491" y="50295"/>
                  </a:lnTo>
                  <a:close/>
                  <a:moveTo>
                    <a:pt x="218674" y="50295"/>
                  </a:moveTo>
                  <a:lnTo>
                    <a:pt x="218674" y="56229"/>
                  </a:lnTo>
                  <a:lnTo>
                    <a:pt x="212739" y="56229"/>
                  </a:lnTo>
                  <a:lnTo>
                    <a:pt x="212739" y="50295"/>
                  </a:lnTo>
                  <a:close/>
                  <a:moveTo>
                    <a:pt x="224921" y="50295"/>
                  </a:moveTo>
                  <a:lnTo>
                    <a:pt x="224921" y="56229"/>
                  </a:lnTo>
                  <a:lnTo>
                    <a:pt x="218987" y="56229"/>
                  </a:lnTo>
                  <a:lnTo>
                    <a:pt x="218987" y="50295"/>
                  </a:lnTo>
                  <a:close/>
                  <a:moveTo>
                    <a:pt x="231170" y="50295"/>
                  </a:moveTo>
                  <a:lnTo>
                    <a:pt x="231170" y="56229"/>
                  </a:lnTo>
                  <a:lnTo>
                    <a:pt x="225234" y="56229"/>
                  </a:lnTo>
                  <a:lnTo>
                    <a:pt x="225234" y="50295"/>
                  </a:lnTo>
                  <a:close/>
                  <a:moveTo>
                    <a:pt x="237417" y="50295"/>
                  </a:moveTo>
                  <a:lnTo>
                    <a:pt x="237417" y="56229"/>
                  </a:lnTo>
                  <a:lnTo>
                    <a:pt x="231481" y="56229"/>
                  </a:lnTo>
                  <a:lnTo>
                    <a:pt x="231481" y="50295"/>
                  </a:lnTo>
                  <a:close/>
                  <a:moveTo>
                    <a:pt x="243664" y="50295"/>
                  </a:moveTo>
                  <a:lnTo>
                    <a:pt x="243664" y="56229"/>
                  </a:lnTo>
                  <a:lnTo>
                    <a:pt x="237729" y="56229"/>
                  </a:lnTo>
                  <a:lnTo>
                    <a:pt x="237729" y="50295"/>
                  </a:lnTo>
                  <a:close/>
                  <a:moveTo>
                    <a:pt x="249911" y="50295"/>
                  </a:moveTo>
                  <a:lnTo>
                    <a:pt x="249911" y="56229"/>
                  </a:lnTo>
                  <a:lnTo>
                    <a:pt x="243977" y="56229"/>
                  </a:lnTo>
                  <a:lnTo>
                    <a:pt x="243977" y="50295"/>
                  </a:lnTo>
                  <a:close/>
                  <a:moveTo>
                    <a:pt x="256161" y="50295"/>
                  </a:moveTo>
                  <a:lnTo>
                    <a:pt x="256161" y="56229"/>
                  </a:lnTo>
                  <a:lnTo>
                    <a:pt x="250225" y="56229"/>
                  </a:lnTo>
                  <a:lnTo>
                    <a:pt x="250225" y="50295"/>
                  </a:lnTo>
                  <a:close/>
                  <a:moveTo>
                    <a:pt x="262409" y="50295"/>
                  </a:moveTo>
                  <a:lnTo>
                    <a:pt x="262409" y="56229"/>
                  </a:lnTo>
                  <a:lnTo>
                    <a:pt x="256474" y="56229"/>
                  </a:lnTo>
                  <a:lnTo>
                    <a:pt x="256474" y="50295"/>
                  </a:lnTo>
                  <a:close/>
                  <a:moveTo>
                    <a:pt x="268656" y="50295"/>
                  </a:moveTo>
                  <a:lnTo>
                    <a:pt x="268656" y="56229"/>
                  </a:lnTo>
                  <a:lnTo>
                    <a:pt x="262721" y="56229"/>
                  </a:lnTo>
                  <a:lnTo>
                    <a:pt x="262721" y="50295"/>
                  </a:lnTo>
                  <a:close/>
                  <a:moveTo>
                    <a:pt x="274904" y="50295"/>
                  </a:moveTo>
                  <a:lnTo>
                    <a:pt x="274904" y="56229"/>
                  </a:lnTo>
                  <a:lnTo>
                    <a:pt x="268968" y="56229"/>
                  </a:lnTo>
                  <a:lnTo>
                    <a:pt x="268968" y="50295"/>
                  </a:lnTo>
                  <a:close/>
                  <a:moveTo>
                    <a:pt x="6251" y="56542"/>
                  </a:moveTo>
                  <a:lnTo>
                    <a:pt x="6251" y="62476"/>
                  </a:lnTo>
                  <a:lnTo>
                    <a:pt x="315" y="62476"/>
                  </a:lnTo>
                  <a:lnTo>
                    <a:pt x="315" y="56542"/>
                  </a:lnTo>
                  <a:close/>
                  <a:moveTo>
                    <a:pt x="12498" y="56542"/>
                  </a:moveTo>
                  <a:lnTo>
                    <a:pt x="12498" y="62476"/>
                  </a:lnTo>
                  <a:lnTo>
                    <a:pt x="6562" y="62476"/>
                  </a:lnTo>
                  <a:lnTo>
                    <a:pt x="6562" y="56542"/>
                  </a:lnTo>
                  <a:close/>
                  <a:moveTo>
                    <a:pt x="18745" y="56542"/>
                  </a:moveTo>
                  <a:lnTo>
                    <a:pt x="18745" y="62476"/>
                  </a:lnTo>
                  <a:lnTo>
                    <a:pt x="12810" y="62476"/>
                  </a:lnTo>
                  <a:lnTo>
                    <a:pt x="12810" y="56542"/>
                  </a:lnTo>
                  <a:close/>
                  <a:moveTo>
                    <a:pt x="24992" y="56542"/>
                  </a:moveTo>
                  <a:lnTo>
                    <a:pt x="24992" y="62476"/>
                  </a:lnTo>
                  <a:lnTo>
                    <a:pt x="19058" y="62476"/>
                  </a:lnTo>
                  <a:lnTo>
                    <a:pt x="19058" y="56542"/>
                  </a:lnTo>
                  <a:close/>
                  <a:moveTo>
                    <a:pt x="31242" y="56542"/>
                  </a:moveTo>
                  <a:lnTo>
                    <a:pt x="31242" y="62476"/>
                  </a:lnTo>
                  <a:lnTo>
                    <a:pt x="25305" y="62476"/>
                  </a:lnTo>
                  <a:lnTo>
                    <a:pt x="25305" y="56542"/>
                  </a:lnTo>
                  <a:close/>
                  <a:moveTo>
                    <a:pt x="37489" y="56542"/>
                  </a:moveTo>
                  <a:lnTo>
                    <a:pt x="37489" y="62476"/>
                  </a:lnTo>
                  <a:lnTo>
                    <a:pt x="31553" y="62476"/>
                  </a:lnTo>
                  <a:lnTo>
                    <a:pt x="31553" y="56542"/>
                  </a:lnTo>
                  <a:close/>
                  <a:moveTo>
                    <a:pt x="43737" y="56542"/>
                  </a:moveTo>
                  <a:lnTo>
                    <a:pt x="43737" y="62476"/>
                  </a:lnTo>
                  <a:lnTo>
                    <a:pt x="37802" y="62476"/>
                  </a:lnTo>
                  <a:lnTo>
                    <a:pt x="37802" y="56542"/>
                  </a:lnTo>
                  <a:close/>
                  <a:moveTo>
                    <a:pt x="49985" y="56542"/>
                  </a:moveTo>
                  <a:lnTo>
                    <a:pt x="49985" y="62476"/>
                  </a:lnTo>
                  <a:lnTo>
                    <a:pt x="44049" y="62476"/>
                  </a:lnTo>
                  <a:lnTo>
                    <a:pt x="44049" y="56542"/>
                  </a:lnTo>
                  <a:close/>
                  <a:moveTo>
                    <a:pt x="56232" y="56542"/>
                  </a:moveTo>
                  <a:lnTo>
                    <a:pt x="56232" y="62476"/>
                  </a:lnTo>
                  <a:lnTo>
                    <a:pt x="50296" y="62476"/>
                  </a:lnTo>
                  <a:lnTo>
                    <a:pt x="50296" y="56542"/>
                  </a:lnTo>
                  <a:close/>
                  <a:moveTo>
                    <a:pt x="62480" y="56542"/>
                  </a:moveTo>
                  <a:lnTo>
                    <a:pt x="62480" y="62476"/>
                  </a:lnTo>
                  <a:lnTo>
                    <a:pt x="56545" y="62476"/>
                  </a:lnTo>
                  <a:lnTo>
                    <a:pt x="56545" y="56542"/>
                  </a:lnTo>
                  <a:close/>
                  <a:moveTo>
                    <a:pt x="68727" y="56542"/>
                  </a:moveTo>
                  <a:lnTo>
                    <a:pt x="68727" y="62476"/>
                  </a:lnTo>
                  <a:lnTo>
                    <a:pt x="62792" y="62476"/>
                  </a:lnTo>
                  <a:lnTo>
                    <a:pt x="62792" y="56542"/>
                  </a:lnTo>
                  <a:close/>
                  <a:moveTo>
                    <a:pt x="74975" y="56542"/>
                  </a:moveTo>
                  <a:lnTo>
                    <a:pt x="74975" y="62476"/>
                  </a:lnTo>
                  <a:lnTo>
                    <a:pt x="69039" y="62476"/>
                  </a:lnTo>
                  <a:lnTo>
                    <a:pt x="69039" y="56542"/>
                  </a:lnTo>
                  <a:close/>
                  <a:moveTo>
                    <a:pt x="81223" y="56542"/>
                  </a:moveTo>
                  <a:lnTo>
                    <a:pt x="81223" y="62476"/>
                  </a:lnTo>
                  <a:lnTo>
                    <a:pt x="75286" y="62476"/>
                  </a:lnTo>
                  <a:lnTo>
                    <a:pt x="75286" y="56542"/>
                  </a:lnTo>
                  <a:close/>
                  <a:moveTo>
                    <a:pt x="87470" y="56542"/>
                  </a:moveTo>
                  <a:lnTo>
                    <a:pt x="87470" y="62476"/>
                  </a:lnTo>
                  <a:lnTo>
                    <a:pt x="81535" y="62476"/>
                  </a:lnTo>
                  <a:lnTo>
                    <a:pt x="81535" y="56542"/>
                  </a:lnTo>
                  <a:close/>
                  <a:moveTo>
                    <a:pt x="93718" y="56542"/>
                  </a:moveTo>
                  <a:lnTo>
                    <a:pt x="93718" y="62476"/>
                  </a:lnTo>
                  <a:lnTo>
                    <a:pt x="87784" y="62476"/>
                  </a:lnTo>
                  <a:lnTo>
                    <a:pt x="87784" y="56542"/>
                  </a:lnTo>
                  <a:close/>
                  <a:moveTo>
                    <a:pt x="99967" y="56542"/>
                  </a:moveTo>
                  <a:lnTo>
                    <a:pt x="99967" y="62476"/>
                  </a:lnTo>
                  <a:lnTo>
                    <a:pt x="94031" y="62476"/>
                  </a:lnTo>
                  <a:lnTo>
                    <a:pt x="94031" y="56542"/>
                  </a:lnTo>
                  <a:close/>
                  <a:moveTo>
                    <a:pt x="106214" y="56542"/>
                  </a:moveTo>
                  <a:lnTo>
                    <a:pt x="106214" y="62476"/>
                  </a:lnTo>
                  <a:lnTo>
                    <a:pt x="100278" y="62476"/>
                  </a:lnTo>
                  <a:lnTo>
                    <a:pt x="100278" y="56542"/>
                  </a:lnTo>
                  <a:close/>
                  <a:moveTo>
                    <a:pt x="112461" y="56542"/>
                  </a:moveTo>
                  <a:lnTo>
                    <a:pt x="112461" y="62476"/>
                  </a:lnTo>
                  <a:lnTo>
                    <a:pt x="106527" y="62476"/>
                  </a:lnTo>
                  <a:lnTo>
                    <a:pt x="106527" y="56542"/>
                  </a:lnTo>
                  <a:close/>
                  <a:moveTo>
                    <a:pt x="118710" y="56542"/>
                  </a:moveTo>
                  <a:lnTo>
                    <a:pt x="118710" y="62476"/>
                  </a:lnTo>
                  <a:lnTo>
                    <a:pt x="112774" y="62476"/>
                  </a:lnTo>
                  <a:lnTo>
                    <a:pt x="112774" y="56542"/>
                  </a:lnTo>
                  <a:close/>
                  <a:moveTo>
                    <a:pt x="124957" y="56542"/>
                  </a:moveTo>
                  <a:lnTo>
                    <a:pt x="124957" y="62476"/>
                  </a:lnTo>
                  <a:lnTo>
                    <a:pt x="119021" y="62476"/>
                  </a:lnTo>
                  <a:lnTo>
                    <a:pt x="119021" y="56542"/>
                  </a:lnTo>
                  <a:close/>
                  <a:moveTo>
                    <a:pt x="131204" y="56542"/>
                  </a:moveTo>
                  <a:lnTo>
                    <a:pt x="131204" y="62476"/>
                  </a:lnTo>
                  <a:lnTo>
                    <a:pt x="125270" y="62476"/>
                  </a:lnTo>
                  <a:lnTo>
                    <a:pt x="125270" y="56542"/>
                  </a:lnTo>
                  <a:close/>
                  <a:moveTo>
                    <a:pt x="137451" y="56542"/>
                  </a:moveTo>
                  <a:lnTo>
                    <a:pt x="137451" y="62476"/>
                  </a:lnTo>
                  <a:lnTo>
                    <a:pt x="131517" y="62476"/>
                  </a:lnTo>
                  <a:lnTo>
                    <a:pt x="131517" y="56542"/>
                  </a:lnTo>
                  <a:close/>
                  <a:moveTo>
                    <a:pt x="143702" y="56542"/>
                  </a:moveTo>
                  <a:lnTo>
                    <a:pt x="143702" y="62476"/>
                  </a:lnTo>
                  <a:lnTo>
                    <a:pt x="137766" y="62476"/>
                  </a:lnTo>
                  <a:lnTo>
                    <a:pt x="137766" y="56542"/>
                  </a:lnTo>
                  <a:close/>
                  <a:moveTo>
                    <a:pt x="149949" y="56542"/>
                  </a:moveTo>
                  <a:lnTo>
                    <a:pt x="149949" y="62476"/>
                  </a:lnTo>
                  <a:lnTo>
                    <a:pt x="144015" y="62476"/>
                  </a:lnTo>
                  <a:lnTo>
                    <a:pt x="144015" y="56542"/>
                  </a:lnTo>
                  <a:close/>
                  <a:moveTo>
                    <a:pt x="156196" y="56542"/>
                  </a:moveTo>
                  <a:lnTo>
                    <a:pt x="156196" y="62476"/>
                  </a:lnTo>
                  <a:lnTo>
                    <a:pt x="150262" y="62476"/>
                  </a:lnTo>
                  <a:lnTo>
                    <a:pt x="150262" y="56542"/>
                  </a:lnTo>
                  <a:close/>
                  <a:moveTo>
                    <a:pt x="162445" y="56542"/>
                  </a:moveTo>
                  <a:lnTo>
                    <a:pt x="162445" y="62476"/>
                  </a:lnTo>
                  <a:lnTo>
                    <a:pt x="156509" y="62476"/>
                  </a:lnTo>
                  <a:lnTo>
                    <a:pt x="156509" y="56542"/>
                  </a:lnTo>
                  <a:close/>
                  <a:moveTo>
                    <a:pt x="168692" y="56542"/>
                  </a:moveTo>
                  <a:lnTo>
                    <a:pt x="168692" y="62476"/>
                  </a:lnTo>
                  <a:lnTo>
                    <a:pt x="162756" y="62476"/>
                  </a:lnTo>
                  <a:lnTo>
                    <a:pt x="162756" y="56542"/>
                  </a:lnTo>
                  <a:close/>
                  <a:moveTo>
                    <a:pt x="174939" y="56542"/>
                  </a:moveTo>
                  <a:lnTo>
                    <a:pt x="174939" y="62476"/>
                  </a:lnTo>
                  <a:lnTo>
                    <a:pt x="169005" y="62476"/>
                  </a:lnTo>
                  <a:lnTo>
                    <a:pt x="169005" y="56542"/>
                  </a:lnTo>
                  <a:close/>
                  <a:moveTo>
                    <a:pt x="181186" y="56542"/>
                  </a:moveTo>
                  <a:lnTo>
                    <a:pt x="181186" y="62476"/>
                  </a:lnTo>
                  <a:lnTo>
                    <a:pt x="175252" y="62476"/>
                  </a:lnTo>
                  <a:lnTo>
                    <a:pt x="175252" y="56542"/>
                  </a:lnTo>
                  <a:close/>
                  <a:moveTo>
                    <a:pt x="187435" y="56542"/>
                  </a:moveTo>
                  <a:lnTo>
                    <a:pt x="187435" y="62476"/>
                  </a:lnTo>
                  <a:lnTo>
                    <a:pt x="181499" y="62476"/>
                  </a:lnTo>
                  <a:lnTo>
                    <a:pt x="181499" y="56542"/>
                  </a:lnTo>
                  <a:close/>
                  <a:moveTo>
                    <a:pt x="193684" y="56542"/>
                  </a:moveTo>
                  <a:lnTo>
                    <a:pt x="193684" y="62476"/>
                  </a:lnTo>
                  <a:lnTo>
                    <a:pt x="187749" y="62476"/>
                  </a:lnTo>
                  <a:lnTo>
                    <a:pt x="187749" y="56542"/>
                  </a:lnTo>
                  <a:close/>
                  <a:moveTo>
                    <a:pt x="199931" y="56542"/>
                  </a:moveTo>
                  <a:lnTo>
                    <a:pt x="199931" y="62476"/>
                  </a:lnTo>
                  <a:lnTo>
                    <a:pt x="193996" y="62476"/>
                  </a:lnTo>
                  <a:lnTo>
                    <a:pt x="193996" y="56542"/>
                  </a:lnTo>
                  <a:close/>
                  <a:moveTo>
                    <a:pt x="206180" y="56542"/>
                  </a:moveTo>
                  <a:lnTo>
                    <a:pt x="206180" y="62476"/>
                  </a:lnTo>
                  <a:lnTo>
                    <a:pt x="200244" y="62476"/>
                  </a:lnTo>
                  <a:lnTo>
                    <a:pt x="200244" y="56542"/>
                  </a:lnTo>
                  <a:close/>
                  <a:moveTo>
                    <a:pt x="212427" y="56542"/>
                  </a:moveTo>
                  <a:lnTo>
                    <a:pt x="212427" y="62476"/>
                  </a:lnTo>
                  <a:lnTo>
                    <a:pt x="206491" y="62476"/>
                  </a:lnTo>
                  <a:lnTo>
                    <a:pt x="206491" y="56542"/>
                  </a:lnTo>
                  <a:close/>
                  <a:moveTo>
                    <a:pt x="218674" y="56542"/>
                  </a:moveTo>
                  <a:lnTo>
                    <a:pt x="218674" y="62476"/>
                  </a:lnTo>
                  <a:lnTo>
                    <a:pt x="212739" y="62476"/>
                  </a:lnTo>
                  <a:lnTo>
                    <a:pt x="212739" y="56542"/>
                  </a:lnTo>
                  <a:close/>
                  <a:moveTo>
                    <a:pt x="224921" y="56542"/>
                  </a:moveTo>
                  <a:lnTo>
                    <a:pt x="224921" y="62476"/>
                  </a:lnTo>
                  <a:lnTo>
                    <a:pt x="218987" y="62476"/>
                  </a:lnTo>
                  <a:lnTo>
                    <a:pt x="218987" y="56542"/>
                  </a:lnTo>
                  <a:close/>
                  <a:moveTo>
                    <a:pt x="231170" y="56542"/>
                  </a:moveTo>
                  <a:lnTo>
                    <a:pt x="231170" y="62476"/>
                  </a:lnTo>
                  <a:lnTo>
                    <a:pt x="225234" y="62476"/>
                  </a:lnTo>
                  <a:lnTo>
                    <a:pt x="225234" y="56542"/>
                  </a:lnTo>
                  <a:close/>
                  <a:moveTo>
                    <a:pt x="237417" y="56542"/>
                  </a:moveTo>
                  <a:lnTo>
                    <a:pt x="237417" y="62476"/>
                  </a:lnTo>
                  <a:lnTo>
                    <a:pt x="231481" y="62476"/>
                  </a:lnTo>
                  <a:lnTo>
                    <a:pt x="231481" y="56542"/>
                  </a:lnTo>
                  <a:close/>
                  <a:moveTo>
                    <a:pt x="243664" y="56542"/>
                  </a:moveTo>
                  <a:lnTo>
                    <a:pt x="243664" y="62476"/>
                  </a:lnTo>
                  <a:lnTo>
                    <a:pt x="237729" y="62476"/>
                  </a:lnTo>
                  <a:lnTo>
                    <a:pt x="237729" y="56542"/>
                  </a:lnTo>
                  <a:close/>
                  <a:moveTo>
                    <a:pt x="249911" y="56542"/>
                  </a:moveTo>
                  <a:lnTo>
                    <a:pt x="249911" y="62476"/>
                  </a:lnTo>
                  <a:lnTo>
                    <a:pt x="243977" y="62476"/>
                  </a:lnTo>
                  <a:lnTo>
                    <a:pt x="243977" y="56542"/>
                  </a:lnTo>
                  <a:close/>
                  <a:moveTo>
                    <a:pt x="256161" y="56542"/>
                  </a:moveTo>
                  <a:lnTo>
                    <a:pt x="256161" y="62476"/>
                  </a:lnTo>
                  <a:lnTo>
                    <a:pt x="250225" y="62476"/>
                  </a:lnTo>
                  <a:lnTo>
                    <a:pt x="250225" y="56542"/>
                  </a:lnTo>
                  <a:close/>
                  <a:moveTo>
                    <a:pt x="262409" y="56542"/>
                  </a:moveTo>
                  <a:lnTo>
                    <a:pt x="262409" y="62476"/>
                  </a:lnTo>
                  <a:lnTo>
                    <a:pt x="256474" y="62476"/>
                  </a:lnTo>
                  <a:lnTo>
                    <a:pt x="256474" y="56542"/>
                  </a:lnTo>
                  <a:close/>
                  <a:moveTo>
                    <a:pt x="268656" y="56542"/>
                  </a:moveTo>
                  <a:lnTo>
                    <a:pt x="268656" y="62476"/>
                  </a:lnTo>
                  <a:lnTo>
                    <a:pt x="262721" y="62476"/>
                  </a:lnTo>
                  <a:lnTo>
                    <a:pt x="262721" y="56542"/>
                  </a:lnTo>
                  <a:close/>
                  <a:moveTo>
                    <a:pt x="274904" y="56542"/>
                  </a:moveTo>
                  <a:lnTo>
                    <a:pt x="274904" y="62476"/>
                  </a:lnTo>
                  <a:lnTo>
                    <a:pt x="268968" y="62476"/>
                  </a:lnTo>
                  <a:lnTo>
                    <a:pt x="268968" y="56542"/>
                  </a:lnTo>
                  <a:close/>
                  <a:moveTo>
                    <a:pt x="6251" y="62789"/>
                  </a:moveTo>
                  <a:lnTo>
                    <a:pt x="6251" y="68725"/>
                  </a:lnTo>
                  <a:lnTo>
                    <a:pt x="315" y="68725"/>
                  </a:lnTo>
                  <a:lnTo>
                    <a:pt x="315" y="62789"/>
                  </a:lnTo>
                  <a:close/>
                  <a:moveTo>
                    <a:pt x="12498" y="62789"/>
                  </a:moveTo>
                  <a:lnTo>
                    <a:pt x="12498" y="68725"/>
                  </a:lnTo>
                  <a:lnTo>
                    <a:pt x="6562" y="68725"/>
                  </a:lnTo>
                  <a:lnTo>
                    <a:pt x="6562" y="62789"/>
                  </a:lnTo>
                  <a:close/>
                  <a:moveTo>
                    <a:pt x="18745" y="62789"/>
                  </a:moveTo>
                  <a:lnTo>
                    <a:pt x="18745" y="68725"/>
                  </a:lnTo>
                  <a:lnTo>
                    <a:pt x="12810" y="68725"/>
                  </a:lnTo>
                  <a:lnTo>
                    <a:pt x="12810" y="62789"/>
                  </a:lnTo>
                  <a:close/>
                  <a:moveTo>
                    <a:pt x="24992" y="62789"/>
                  </a:moveTo>
                  <a:lnTo>
                    <a:pt x="24992" y="68725"/>
                  </a:lnTo>
                  <a:lnTo>
                    <a:pt x="19058" y="68725"/>
                  </a:lnTo>
                  <a:lnTo>
                    <a:pt x="19058" y="62789"/>
                  </a:lnTo>
                  <a:close/>
                  <a:moveTo>
                    <a:pt x="31242" y="62789"/>
                  </a:moveTo>
                  <a:lnTo>
                    <a:pt x="31242" y="68725"/>
                  </a:lnTo>
                  <a:lnTo>
                    <a:pt x="25305" y="68725"/>
                  </a:lnTo>
                  <a:lnTo>
                    <a:pt x="25305" y="62789"/>
                  </a:lnTo>
                  <a:close/>
                  <a:moveTo>
                    <a:pt x="37489" y="62789"/>
                  </a:moveTo>
                  <a:lnTo>
                    <a:pt x="37489" y="68725"/>
                  </a:lnTo>
                  <a:lnTo>
                    <a:pt x="31553" y="68725"/>
                  </a:lnTo>
                  <a:lnTo>
                    <a:pt x="31553" y="62789"/>
                  </a:lnTo>
                  <a:close/>
                  <a:moveTo>
                    <a:pt x="43737" y="62789"/>
                  </a:moveTo>
                  <a:lnTo>
                    <a:pt x="43737" y="68725"/>
                  </a:lnTo>
                  <a:lnTo>
                    <a:pt x="37802" y="68725"/>
                  </a:lnTo>
                  <a:lnTo>
                    <a:pt x="37802" y="62789"/>
                  </a:lnTo>
                  <a:close/>
                  <a:moveTo>
                    <a:pt x="49985" y="62789"/>
                  </a:moveTo>
                  <a:lnTo>
                    <a:pt x="49985" y="68725"/>
                  </a:lnTo>
                  <a:lnTo>
                    <a:pt x="44049" y="68725"/>
                  </a:lnTo>
                  <a:lnTo>
                    <a:pt x="44049" y="62789"/>
                  </a:lnTo>
                  <a:close/>
                  <a:moveTo>
                    <a:pt x="56232" y="62789"/>
                  </a:moveTo>
                  <a:lnTo>
                    <a:pt x="56232" y="68725"/>
                  </a:lnTo>
                  <a:lnTo>
                    <a:pt x="50296" y="68725"/>
                  </a:lnTo>
                  <a:lnTo>
                    <a:pt x="50296" y="62789"/>
                  </a:lnTo>
                  <a:close/>
                  <a:moveTo>
                    <a:pt x="62480" y="62789"/>
                  </a:moveTo>
                  <a:lnTo>
                    <a:pt x="62480" y="68725"/>
                  </a:lnTo>
                  <a:lnTo>
                    <a:pt x="56545" y="68725"/>
                  </a:lnTo>
                  <a:lnTo>
                    <a:pt x="56545" y="62789"/>
                  </a:lnTo>
                  <a:close/>
                  <a:moveTo>
                    <a:pt x="68727" y="62789"/>
                  </a:moveTo>
                  <a:lnTo>
                    <a:pt x="68727" y="68725"/>
                  </a:lnTo>
                  <a:lnTo>
                    <a:pt x="62792" y="68725"/>
                  </a:lnTo>
                  <a:lnTo>
                    <a:pt x="62792" y="62789"/>
                  </a:lnTo>
                  <a:close/>
                  <a:moveTo>
                    <a:pt x="74975" y="62789"/>
                  </a:moveTo>
                  <a:lnTo>
                    <a:pt x="74975" y="68725"/>
                  </a:lnTo>
                  <a:lnTo>
                    <a:pt x="69039" y="68725"/>
                  </a:lnTo>
                  <a:lnTo>
                    <a:pt x="69039" y="62789"/>
                  </a:lnTo>
                  <a:close/>
                  <a:moveTo>
                    <a:pt x="81223" y="62789"/>
                  </a:moveTo>
                  <a:lnTo>
                    <a:pt x="81223" y="68725"/>
                  </a:lnTo>
                  <a:lnTo>
                    <a:pt x="75286" y="68725"/>
                  </a:lnTo>
                  <a:lnTo>
                    <a:pt x="75286" y="62789"/>
                  </a:lnTo>
                  <a:close/>
                  <a:moveTo>
                    <a:pt x="87470" y="62789"/>
                  </a:moveTo>
                  <a:lnTo>
                    <a:pt x="87470" y="68725"/>
                  </a:lnTo>
                  <a:lnTo>
                    <a:pt x="81535" y="68725"/>
                  </a:lnTo>
                  <a:lnTo>
                    <a:pt x="81535" y="62789"/>
                  </a:lnTo>
                  <a:close/>
                  <a:moveTo>
                    <a:pt x="93718" y="62789"/>
                  </a:moveTo>
                  <a:lnTo>
                    <a:pt x="93718" y="68725"/>
                  </a:lnTo>
                  <a:lnTo>
                    <a:pt x="87784" y="68725"/>
                  </a:lnTo>
                  <a:lnTo>
                    <a:pt x="87784" y="62789"/>
                  </a:lnTo>
                  <a:close/>
                  <a:moveTo>
                    <a:pt x="99967" y="62789"/>
                  </a:moveTo>
                  <a:lnTo>
                    <a:pt x="99967" y="68725"/>
                  </a:lnTo>
                  <a:lnTo>
                    <a:pt x="94031" y="68725"/>
                  </a:lnTo>
                  <a:lnTo>
                    <a:pt x="94031" y="62789"/>
                  </a:lnTo>
                  <a:close/>
                  <a:moveTo>
                    <a:pt x="106214" y="62789"/>
                  </a:moveTo>
                  <a:lnTo>
                    <a:pt x="106214" y="68725"/>
                  </a:lnTo>
                  <a:lnTo>
                    <a:pt x="100278" y="68725"/>
                  </a:lnTo>
                  <a:lnTo>
                    <a:pt x="100278" y="62789"/>
                  </a:lnTo>
                  <a:close/>
                  <a:moveTo>
                    <a:pt x="112461" y="62789"/>
                  </a:moveTo>
                  <a:lnTo>
                    <a:pt x="112461" y="68725"/>
                  </a:lnTo>
                  <a:lnTo>
                    <a:pt x="106527" y="68725"/>
                  </a:lnTo>
                  <a:lnTo>
                    <a:pt x="106527" y="62789"/>
                  </a:lnTo>
                  <a:close/>
                  <a:moveTo>
                    <a:pt x="118710" y="62789"/>
                  </a:moveTo>
                  <a:lnTo>
                    <a:pt x="118710" y="68725"/>
                  </a:lnTo>
                  <a:lnTo>
                    <a:pt x="112774" y="68725"/>
                  </a:lnTo>
                  <a:lnTo>
                    <a:pt x="112774" y="62789"/>
                  </a:lnTo>
                  <a:close/>
                  <a:moveTo>
                    <a:pt x="124957" y="62789"/>
                  </a:moveTo>
                  <a:lnTo>
                    <a:pt x="124957" y="68725"/>
                  </a:lnTo>
                  <a:lnTo>
                    <a:pt x="119021" y="68725"/>
                  </a:lnTo>
                  <a:lnTo>
                    <a:pt x="119021" y="62789"/>
                  </a:lnTo>
                  <a:close/>
                  <a:moveTo>
                    <a:pt x="131204" y="62789"/>
                  </a:moveTo>
                  <a:lnTo>
                    <a:pt x="131204" y="68725"/>
                  </a:lnTo>
                  <a:lnTo>
                    <a:pt x="125270" y="68725"/>
                  </a:lnTo>
                  <a:lnTo>
                    <a:pt x="125270" y="62789"/>
                  </a:lnTo>
                  <a:close/>
                  <a:moveTo>
                    <a:pt x="137451" y="62789"/>
                  </a:moveTo>
                  <a:lnTo>
                    <a:pt x="137451" y="68725"/>
                  </a:lnTo>
                  <a:lnTo>
                    <a:pt x="131517" y="68725"/>
                  </a:lnTo>
                  <a:lnTo>
                    <a:pt x="131517" y="62789"/>
                  </a:lnTo>
                  <a:close/>
                  <a:moveTo>
                    <a:pt x="143702" y="62789"/>
                  </a:moveTo>
                  <a:lnTo>
                    <a:pt x="143702" y="68725"/>
                  </a:lnTo>
                  <a:lnTo>
                    <a:pt x="137766" y="68725"/>
                  </a:lnTo>
                  <a:lnTo>
                    <a:pt x="137766" y="62789"/>
                  </a:lnTo>
                  <a:close/>
                  <a:moveTo>
                    <a:pt x="149949" y="62789"/>
                  </a:moveTo>
                  <a:lnTo>
                    <a:pt x="149949" y="68725"/>
                  </a:lnTo>
                  <a:lnTo>
                    <a:pt x="144015" y="68725"/>
                  </a:lnTo>
                  <a:lnTo>
                    <a:pt x="144015" y="62789"/>
                  </a:lnTo>
                  <a:close/>
                  <a:moveTo>
                    <a:pt x="156196" y="62789"/>
                  </a:moveTo>
                  <a:lnTo>
                    <a:pt x="156196" y="68725"/>
                  </a:lnTo>
                  <a:lnTo>
                    <a:pt x="150262" y="68725"/>
                  </a:lnTo>
                  <a:lnTo>
                    <a:pt x="150262" y="62789"/>
                  </a:lnTo>
                  <a:close/>
                  <a:moveTo>
                    <a:pt x="162445" y="62789"/>
                  </a:moveTo>
                  <a:lnTo>
                    <a:pt x="162445" y="68725"/>
                  </a:lnTo>
                  <a:lnTo>
                    <a:pt x="156509" y="68725"/>
                  </a:lnTo>
                  <a:lnTo>
                    <a:pt x="156509" y="62789"/>
                  </a:lnTo>
                  <a:close/>
                  <a:moveTo>
                    <a:pt x="168692" y="62789"/>
                  </a:moveTo>
                  <a:lnTo>
                    <a:pt x="168692" y="68725"/>
                  </a:lnTo>
                  <a:lnTo>
                    <a:pt x="162756" y="68725"/>
                  </a:lnTo>
                  <a:lnTo>
                    <a:pt x="162756" y="62789"/>
                  </a:lnTo>
                  <a:close/>
                  <a:moveTo>
                    <a:pt x="174939" y="62789"/>
                  </a:moveTo>
                  <a:lnTo>
                    <a:pt x="174939" y="68725"/>
                  </a:lnTo>
                  <a:lnTo>
                    <a:pt x="169005" y="68725"/>
                  </a:lnTo>
                  <a:lnTo>
                    <a:pt x="169005" y="62789"/>
                  </a:lnTo>
                  <a:close/>
                  <a:moveTo>
                    <a:pt x="181186" y="62789"/>
                  </a:moveTo>
                  <a:lnTo>
                    <a:pt x="181186" y="68725"/>
                  </a:lnTo>
                  <a:lnTo>
                    <a:pt x="175252" y="68725"/>
                  </a:lnTo>
                  <a:lnTo>
                    <a:pt x="175252" y="62789"/>
                  </a:lnTo>
                  <a:close/>
                  <a:moveTo>
                    <a:pt x="187435" y="62789"/>
                  </a:moveTo>
                  <a:lnTo>
                    <a:pt x="187435" y="68725"/>
                  </a:lnTo>
                  <a:lnTo>
                    <a:pt x="181499" y="68725"/>
                  </a:lnTo>
                  <a:lnTo>
                    <a:pt x="181499" y="62789"/>
                  </a:lnTo>
                  <a:close/>
                  <a:moveTo>
                    <a:pt x="193684" y="62789"/>
                  </a:moveTo>
                  <a:lnTo>
                    <a:pt x="193684" y="68725"/>
                  </a:lnTo>
                  <a:lnTo>
                    <a:pt x="187749" y="68725"/>
                  </a:lnTo>
                  <a:lnTo>
                    <a:pt x="187749" y="62789"/>
                  </a:lnTo>
                  <a:close/>
                  <a:moveTo>
                    <a:pt x="199931" y="62789"/>
                  </a:moveTo>
                  <a:lnTo>
                    <a:pt x="199931" y="68725"/>
                  </a:lnTo>
                  <a:lnTo>
                    <a:pt x="193996" y="68725"/>
                  </a:lnTo>
                  <a:lnTo>
                    <a:pt x="193996" y="62789"/>
                  </a:lnTo>
                  <a:close/>
                  <a:moveTo>
                    <a:pt x="206180" y="62789"/>
                  </a:moveTo>
                  <a:lnTo>
                    <a:pt x="206180" y="68725"/>
                  </a:lnTo>
                  <a:lnTo>
                    <a:pt x="200244" y="68725"/>
                  </a:lnTo>
                  <a:lnTo>
                    <a:pt x="200244" y="62789"/>
                  </a:lnTo>
                  <a:close/>
                  <a:moveTo>
                    <a:pt x="212427" y="62789"/>
                  </a:moveTo>
                  <a:lnTo>
                    <a:pt x="212427" y="68725"/>
                  </a:lnTo>
                  <a:lnTo>
                    <a:pt x="206491" y="68725"/>
                  </a:lnTo>
                  <a:lnTo>
                    <a:pt x="206491" y="62789"/>
                  </a:lnTo>
                  <a:close/>
                  <a:moveTo>
                    <a:pt x="218674" y="62789"/>
                  </a:moveTo>
                  <a:lnTo>
                    <a:pt x="218674" y="68725"/>
                  </a:lnTo>
                  <a:lnTo>
                    <a:pt x="212739" y="68725"/>
                  </a:lnTo>
                  <a:lnTo>
                    <a:pt x="212739" y="62789"/>
                  </a:lnTo>
                  <a:close/>
                  <a:moveTo>
                    <a:pt x="224921" y="62789"/>
                  </a:moveTo>
                  <a:lnTo>
                    <a:pt x="224921" y="68725"/>
                  </a:lnTo>
                  <a:lnTo>
                    <a:pt x="218987" y="68725"/>
                  </a:lnTo>
                  <a:lnTo>
                    <a:pt x="218987" y="62789"/>
                  </a:lnTo>
                  <a:close/>
                  <a:moveTo>
                    <a:pt x="231170" y="62789"/>
                  </a:moveTo>
                  <a:lnTo>
                    <a:pt x="231170" y="68725"/>
                  </a:lnTo>
                  <a:lnTo>
                    <a:pt x="225234" y="68725"/>
                  </a:lnTo>
                  <a:lnTo>
                    <a:pt x="225234" y="62789"/>
                  </a:lnTo>
                  <a:close/>
                  <a:moveTo>
                    <a:pt x="237417" y="62789"/>
                  </a:moveTo>
                  <a:lnTo>
                    <a:pt x="237417" y="68725"/>
                  </a:lnTo>
                  <a:lnTo>
                    <a:pt x="231481" y="68725"/>
                  </a:lnTo>
                  <a:lnTo>
                    <a:pt x="231481" y="62789"/>
                  </a:lnTo>
                  <a:close/>
                  <a:moveTo>
                    <a:pt x="243664" y="62789"/>
                  </a:moveTo>
                  <a:lnTo>
                    <a:pt x="243664" y="68725"/>
                  </a:lnTo>
                  <a:lnTo>
                    <a:pt x="237729" y="68725"/>
                  </a:lnTo>
                  <a:lnTo>
                    <a:pt x="237729" y="62789"/>
                  </a:lnTo>
                  <a:close/>
                  <a:moveTo>
                    <a:pt x="249911" y="62789"/>
                  </a:moveTo>
                  <a:lnTo>
                    <a:pt x="249911" y="68725"/>
                  </a:lnTo>
                  <a:lnTo>
                    <a:pt x="243977" y="68725"/>
                  </a:lnTo>
                  <a:lnTo>
                    <a:pt x="243977" y="62789"/>
                  </a:lnTo>
                  <a:close/>
                  <a:moveTo>
                    <a:pt x="256161" y="62789"/>
                  </a:moveTo>
                  <a:lnTo>
                    <a:pt x="256161" y="68725"/>
                  </a:lnTo>
                  <a:lnTo>
                    <a:pt x="250225" y="68725"/>
                  </a:lnTo>
                  <a:lnTo>
                    <a:pt x="250225" y="62789"/>
                  </a:lnTo>
                  <a:close/>
                  <a:moveTo>
                    <a:pt x="262409" y="62789"/>
                  </a:moveTo>
                  <a:lnTo>
                    <a:pt x="262409" y="68725"/>
                  </a:lnTo>
                  <a:lnTo>
                    <a:pt x="256474" y="68725"/>
                  </a:lnTo>
                  <a:lnTo>
                    <a:pt x="256474" y="62789"/>
                  </a:lnTo>
                  <a:close/>
                  <a:moveTo>
                    <a:pt x="268656" y="62789"/>
                  </a:moveTo>
                  <a:lnTo>
                    <a:pt x="268656" y="68725"/>
                  </a:lnTo>
                  <a:lnTo>
                    <a:pt x="262721" y="68725"/>
                  </a:lnTo>
                  <a:lnTo>
                    <a:pt x="262721" y="62789"/>
                  </a:lnTo>
                  <a:close/>
                  <a:moveTo>
                    <a:pt x="274904" y="62789"/>
                  </a:moveTo>
                  <a:lnTo>
                    <a:pt x="274904" y="68725"/>
                  </a:lnTo>
                  <a:lnTo>
                    <a:pt x="268968" y="68725"/>
                  </a:lnTo>
                  <a:lnTo>
                    <a:pt x="268968" y="62789"/>
                  </a:lnTo>
                  <a:close/>
                  <a:moveTo>
                    <a:pt x="6251" y="69036"/>
                  </a:moveTo>
                  <a:lnTo>
                    <a:pt x="6251" y="74972"/>
                  </a:lnTo>
                  <a:lnTo>
                    <a:pt x="315" y="74972"/>
                  </a:lnTo>
                  <a:lnTo>
                    <a:pt x="315" y="69036"/>
                  </a:lnTo>
                  <a:close/>
                  <a:moveTo>
                    <a:pt x="12498" y="69036"/>
                  </a:moveTo>
                  <a:lnTo>
                    <a:pt x="12498" y="74972"/>
                  </a:lnTo>
                  <a:lnTo>
                    <a:pt x="6562" y="74972"/>
                  </a:lnTo>
                  <a:lnTo>
                    <a:pt x="6562" y="69036"/>
                  </a:lnTo>
                  <a:close/>
                  <a:moveTo>
                    <a:pt x="18745" y="69036"/>
                  </a:moveTo>
                  <a:lnTo>
                    <a:pt x="18745" y="74972"/>
                  </a:lnTo>
                  <a:lnTo>
                    <a:pt x="12810" y="74972"/>
                  </a:lnTo>
                  <a:lnTo>
                    <a:pt x="12810" y="69036"/>
                  </a:lnTo>
                  <a:close/>
                  <a:moveTo>
                    <a:pt x="24992" y="69036"/>
                  </a:moveTo>
                  <a:lnTo>
                    <a:pt x="24992" y="74972"/>
                  </a:lnTo>
                  <a:lnTo>
                    <a:pt x="19058" y="74972"/>
                  </a:lnTo>
                  <a:lnTo>
                    <a:pt x="19058" y="69036"/>
                  </a:lnTo>
                  <a:close/>
                  <a:moveTo>
                    <a:pt x="31242" y="69036"/>
                  </a:moveTo>
                  <a:lnTo>
                    <a:pt x="31242" y="74972"/>
                  </a:lnTo>
                  <a:lnTo>
                    <a:pt x="25305" y="74972"/>
                  </a:lnTo>
                  <a:lnTo>
                    <a:pt x="25305" y="69036"/>
                  </a:lnTo>
                  <a:close/>
                  <a:moveTo>
                    <a:pt x="37489" y="69036"/>
                  </a:moveTo>
                  <a:lnTo>
                    <a:pt x="37489" y="74972"/>
                  </a:lnTo>
                  <a:lnTo>
                    <a:pt x="31553" y="74972"/>
                  </a:lnTo>
                  <a:lnTo>
                    <a:pt x="31553" y="69036"/>
                  </a:lnTo>
                  <a:close/>
                  <a:moveTo>
                    <a:pt x="43737" y="69036"/>
                  </a:moveTo>
                  <a:lnTo>
                    <a:pt x="43737" y="74972"/>
                  </a:lnTo>
                  <a:lnTo>
                    <a:pt x="37802" y="74972"/>
                  </a:lnTo>
                  <a:lnTo>
                    <a:pt x="37802" y="69036"/>
                  </a:lnTo>
                  <a:close/>
                  <a:moveTo>
                    <a:pt x="49985" y="69036"/>
                  </a:moveTo>
                  <a:lnTo>
                    <a:pt x="49985" y="74972"/>
                  </a:lnTo>
                  <a:lnTo>
                    <a:pt x="44049" y="74972"/>
                  </a:lnTo>
                  <a:lnTo>
                    <a:pt x="44049" y="69036"/>
                  </a:lnTo>
                  <a:close/>
                  <a:moveTo>
                    <a:pt x="56232" y="69036"/>
                  </a:moveTo>
                  <a:lnTo>
                    <a:pt x="56232" y="74972"/>
                  </a:lnTo>
                  <a:lnTo>
                    <a:pt x="50296" y="74972"/>
                  </a:lnTo>
                  <a:lnTo>
                    <a:pt x="50296" y="69036"/>
                  </a:lnTo>
                  <a:close/>
                  <a:moveTo>
                    <a:pt x="62480" y="69036"/>
                  </a:moveTo>
                  <a:lnTo>
                    <a:pt x="62480" y="74972"/>
                  </a:lnTo>
                  <a:lnTo>
                    <a:pt x="56545" y="74972"/>
                  </a:lnTo>
                  <a:lnTo>
                    <a:pt x="56545" y="69036"/>
                  </a:lnTo>
                  <a:close/>
                  <a:moveTo>
                    <a:pt x="68727" y="69036"/>
                  </a:moveTo>
                  <a:lnTo>
                    <a:pt x="68727" y="74972"/>
                  </a:lnTo>
                  <a:lnTo>
                    <a:pt x="62792" y="74972"/>
                  </a:lnTo>
                  <a:lnTo>
                    <a:pt x="62792" y="69036"/>
                  </a:lnTo>
                  <a:close/>
                  <a:moveTo>
                    <a:pt x="74975" y="69036"/>
                  </a:moveTo>
                  <a:lnTo>
                    <a:pt x="74975" y="74972"/>
                  </a:lnTo>
                  <a:lnTo>
                    <a:pt x="69039" y="74972"/>
                  </a:lnTo>
                  <a:lnTo>
                    <a:pt x="69039" y="69036"/>
                  </a:lnTo>
                  <a:close/>
                  <a:moveTo>
                    <a:pt x="81223" y="69036"/>
                  </a:moveTo>
                  <a:lnTo>
                    <a:pt x="81223" y="74972"/>
                  </a:lnTo>
                  <a:lnTo>
                    <a:pt x="75286" y="74972"/>
                  </a:lnTo>
                  <a:lnTo>
                    <a:pt x="75286" y="69036"/>
                  </a:lnTo>
                  <a:close/>
                  <a:moveTo>
                    <a:pt x="87470" y="69036"/>
                  </a:moveTo>
                  <a:lnTo>
                    <a:pt x="87470" y="74972"/>
                  </a:lnTo>
                  <a:lnTo>
                    <a:pt x="81535" y="74972"/>
                  </a:lnTo>
                  <a:lnTo>
                    <a:pt x="81535" y="69036"/>
                  </a:lnTo>
                  <a:close/>
                  <a:moveTo>
                    <a:pt x="93718" y="69036"/>
                  </a:moveTo>
                  <a:lnTo>
                    <a:pt x="93718" y="74972"/>
                  </a:lnTo>
                  <a:lnTo>
                    <a:pt x="87784" y="74972"/>
                  </a:lnTo>
                  <a:lnTo>
                    <a:pt x="87784" y="69036"/>
                  </a:lnTo>
                  <a:close/>
                  <a:moveTo>
                    <a:pt x="99967" y="69036"/>
                  </a:moveTo>
                  <a:lnTo>
                    <a:pt x="99967" y="74972"/>
                  </a:lnTo>
                  <a:lnTo>
                    <a:pt x="94031" y="74972"/>
                  </a:lnTo>
                  <a:lnTo>
                    <a:pt x="94031" y="69036"/>
                  </a:lnTo>
                  <a:close/>
                  <a:moveTo>
                    <a:pt x="106214" y="69036"/>
                  </a:moveTo>
                  <a:lnTo>
                    <a:pt x="106214" y="74972"/>
                  </a:lnTo>
                  <a:lnTo>
                    <a:pt x="100278" y="74972"/>
                  </a:lnTo>
                  <a:lnTo>
                    <a:pt x="100278" y="69036"/>
                  </a:lnTo>
                  <a:close/>
                  <a:moveTo>
                    <a:pt x="112461" y="69036"/>
                  </a:moveTo>
                  <a:lnTo>
                    <a:pt x="112461" y="74972"/>
                  </a:lnTo>
                  <a:lnTo>
                    <a:pt x="106527" y="74972"/>
                  </a:lnTo>
                  <a:lnTo>
                    <a:pt x="106527" y="69036"/>
                  </a:lnTo>
                  <a:close/>
                  <a:moveTo>
                    <a:pt x="118710" y="69036"/>
                  </a:moveTo>
                  <a:lnTo>
                    <a:pt x="118710" y="74972"/>
                  </a:lnTo>
                  <a:lnTo>
                    <a:pt x="112774" y="74972"/>
                  </a:lnTo>
                  <a:lnTo>
                    <a:pt x="112774" y="69036"/>
                  </a:lnTo>
                  <a:close/>
                  <a:moveTo>
                    <a:pt x="124957" y="69036"/>
                  </a:moveTo>
                  <a:lnTo>
                    <a:pt x="124957" y="74972"/>
                  </a:lnTo>
                  <a:lnTo>
                    <a:pt x="119021" y="74972"/>
                  </a:lnTo>
                  <a:lnTo>
                    <a:pt x="119021" y="69036"/>
                  </a:lnTo>
                  <a:close/>
                  <a:moveTo>
                    <a:pt x="131204" y="69036"/>
                  </a:moveTo>
                  <a:lnTo>
                    <a:pt x="131204" y="74972"/>
                  </a:lnTo>
                  <a:lnTo>
                    <a:pt x="125270" y="74972"/>
                  </a:lnTo>
                  <a:lnTo>
                    <a:pt x="125270" y="69036"/>
                  </a:lnTo>
                  <a:close/>
                  <a:moveTo>
                    <a:pt x="137451" y="69036"/>
                  </a:moveTo>
                  <a:lnTo>
                    <a:pt x="137451" y="74972"/>
                  </a:lnTo>
                  <a:lnTo>
                    <a:pt x="131517" y="74972"/>
                  </a:lnTo>
                  <a:lnTo>
                    <a:pt x="131517" y="69036"/>
                  </a:lnTo>
                  <a:close/>
                  <a:moveTo>
                    <a:pt x="143702" y="69036"/>
                  </a:moveTo>
                  <a:lnTo>
                    <a:pt x="143702" y="74972"/>
                  </a:lnTo>
                  <a:lnTo>
                    <a:pt x="137766" y="74972"/>
                  </a:lnTo>
                  <a:lnTo>
                    <a:pt x="137766" y="69036"/>
                  </a:lnTo>
                  <a:close/>
                  <a:moveTo>
                    <a:pt x="149949" y="69036"/>
                  </a:moveTo>
                  <a:lnTo>
                    <a:pt x="149949" y="74972"/>
                  </a:lnTo>
                  <a:lnTo>
                    <a:pt x="144015" y="74972"/>
                  </a:lnTo>
                  <a:lnTo>
                    <a:pt x="144015" y="69036"/>
                  </a:lnTo>
                  <a:close/>
                  <a:moveTo>
                    <a:pt x="156196" y="69036"/>
                  </a:moveTo>
                  <a:lnTo>
                    <a:pt x="156196" y="74972"/>
                  </a:lnTo>
                  <a:lnTo>
                    <a:pt x="150262" y="74972"/>
                  </a:lnTo>
                  <a:lnTo>
                    <a:pt x="150262" y="69036"/>
                  </a:lnTo>
                  <a:close/>
                  <a:moveTo>
                    <a:pt x="162445" y="69036"/>
                  </a:moveTo>
                  <a:lnTo>
                    <a:pt x="162445" y="74972"/>
                  </a:lnTo>
                  <a:lnTo>
                    <a:pt x="156509" y="74972"/>
                  </a:lnTo>
                  <a:lnTo>
                    <a:pt x="156509" y="69036"/>
                  </a:lnTo>
                  <a:close/>
                  <a:moveTo>
                    <a:pt x="168692" y="69036"/>
                  </a:moveTo>
                  <a:lnTo>
                    <a:pt x="168692" y="74972"/>
                  </a:lnTo>
                  <a:lnTo>
                    <a:pt x="162756" y="74972"/>
                  </a:lnTo>
                  <a:lnTo>
                    <a:pt x="162756" y="69036"/>
                  </a:lnTo>
                  <a:close/>
                  <a:moveTo>
                    <a:pt x="174939" y="69036"/>
                  </a:moveTo>
                  <a:lnTo>
                    <a:pt x="174939" y="74972"/>
                  </a:lnTo>
                  <a:lnTo>
                    <a:pt x="169005" y="74972"/>
                  </a:lnTo>
                  <a:lnTo>
                    <a:pt x="169005" y="69036"/>
                  </a:lnTo>
                  <a:close/>
                  <a:moveTo>
                    <a:pt x="181186" y="69036"/>
                  </a:moveTo>
                  <a:lnTo>
                    <a:pt x="181186" y="74972"/>
                  </a:lnTo>
                  <a:lnTo>
                    <a:pt x="175252" y="74972"/>
                  </a:lnTo>
                  <a:lnTo>
                    <a:pt x="175252" y="69036"/>
                  </a:lnTo>
                  <a:close/>
                  <a:moveTo>
                    <a:pt x="187435" y="69036"/>
                  </a:moveTo>
                  <a:lnTo>
                    <a:pt x="187435" y="74972"/>
                  </a:lnTo>
                  <a:lnTo>
                    <a:pt x="181499" y="74972"/>
                  </a:lnTo>
                  <a:lnTo>
                    <a:pt x="181499" y="69036"/>
                  </a:lnTo>
                  <a:close/>
                  <a:moveTo>
                    <a:pt x="193684" y="69036"/>
                  </a:moveTo>
                  <a:lnTo>
                    <a:pt x="193684" y="74972"/>
                  </a:lnTo>
                  <a:lnTo>
                    <a:pt x="187749" y="74972"/>
                  </a:lnTo>
                  <a:lnTo>
                    <a:pt x="187749" y="69036"/>
                  </a:lnTo>
                  <a:close/>
                  <a:moveTo>
                    <a:pt x="199931" y="69036"/>
                  </a:moveTo>
                  <a:lnTo>
                    <a:pt x="199931" y="74972"/>
                  </a:lnTo>
                  <a:lnTo>
                    <a:pt x="193996" y="74972"/>
                  </a:lnTo>
                  <a:lnTo>
                    <a:pt x="193996" y="69036"/>
                  </a:lnTo>
                  <a:close/>
                  <a:moveTo>
                    <a:pt x="206180" y="69036"/>
                  </a:moveTo>
                  <a:lnTo>
                    <a:pt x="206180" y="74972"/>
                  </a:lnTo>
                  <a:lnTo>
                    <a:pt x="200244" y="74972"/>
                  </a:lnTo>
                  <a:lnTo>
                    <a:pt x="200244" y="69036"/>
                  </a:lnTo>
                  <a:close/>
                  <a:moveTo>
                    <a:pt x="212427" y="69036"/>
                  </a:moveTo>
                  <a:lnTo>
                    <a:pt x="212427" y="74972"/>
                  </a:lnTo>
                  <a:lnTo>
                    <a:pt x="206491" y="74972"/>
                  </a:lnTo>
                  <a:lnTo>
                    <a:pt x="206491" y="69036"/>
                  </a:lnTo>
                  <a:close/>
                  <a:moveTo>
                    <a:pt x="218674" y="69036"/>
                  </a:moveTo>
                  <a:lnTo>
                    <a:pt x="218674" y="74972"/>
                  </a:lnTo>
                  <a:lnTo>
                    <a:pt x="212739" y="74972"/>
                  </a:lnTo>
                  <a:lnTo>
                    <a:pt x="212739" y="69036"/>
                  </a:lnTo>
                  <a:close/>
                  <a:moveTo>
                    <a:pt x="224921" y="69036"/>
                  </a:moveTo>
                  <a:lnTo>
                    <a:pt x="224921" y="74972"/>
                  </a:lnTo>
                  <a:lnTo>
                    <a:pt x="218987" y="74972"/>
                  </a:lnTo>
                  <a:lnTo>
                    <a:pt x="218987" y="69036"/>
                  </a:lnTo>
                  <a:close/>
                  <a:moveTo>
                    <a:pt x="231170" y="69036"/>
                  </a:moveTo>
                  <a:lnTo>
                    <a:pt x="231170" y="74972"/>
                  </a:lnTo>
                  <a:lnTo>
                    <a:pt x="225234" y="74972"/>
                  </a:lnTo>
                  <a:lnTo>
                    <a:pt x="225234" y="69036"/>
                  </a:lnTo>
                  <a:close/>
                  <a:moveTo>
                    <a:pt x="237417" y="69036"/>
                  </a:moveTo>
                  <a:lnTo>
                    <a:pt x="237417" y="74972"/>
                  </a:lnTo>
                  <a:lnTo>
                    <a:pt x="231481" y="74972"/>
                  </a:lnTo>
                  <a:lnTo>
                    <a:pt x="231481" y="69036"/>
                  </a:lnTo>
                  <a:close/>
                  <a:moveTo>
                    <a:pt x="243664" y="69036"/>
                  </a:moveTo>
                  <a:lnTo>
                    <a:pt x="243664" y="74972"/>
                  </a:lnTo>
                  <a:lnTo>
                    <a:pt x="237729" y="74972"/>
                  </a:lnTo>
                  <a:lnTo>
                    <a:pt x="237729" y="69036"/>
                  </a:lnTo>
                  <a:close/>
                  <a:moveTo>
                    <a:pt x="249911" y="69036"/>
                  </a:moveTo>
                  <a:lnTo>
                    <a:pt x="249911" y="74972"/>
                  </a:lnTo>
                  <a:lnTo>
                    <a:pt x="243977" y="74972"/>
                  </a:lnTo>
                  <a:lnTo>
                    <a:pt x="243977" y="69036"/>
                  </a:lnTo>
                  <a:close/>
                  <a:moveTo>
                    <a:pt x="256161" y="69036"/>
                  </a:moveTo>
                  <a:lnTo>
                    <a:pt x="256161" y="74972"/>
                  </a:lnTo>
                  <a:lnTo>
                    <a:pt x="250225" y="74972"/>
                  </a:lnTo>
                  <a:lnTo>
                    <a:pt x="250225" y="69036"/>
                  </a:lnTo>
                  <a:close/>
                  <a:moveTo>
                    <a:pt x="262409" y="69036"/>
                  </a:moveTo>
                  <a:lnTo>
                    <a:pt x="262409" y="74972"/>
                  </a:lnTo>
                  <a:lnTo>
                    <a:pt x="256474" y="74972"/>
                  </a:lnTo>
                  <a:lnTo>
                    <a:pt x="256474" y="69036"/>
                  </a:lnTo>
                  <a:close/>
                  <a:moveTo>
                    <a:pt x="268656" y="69036"/>
                  </a:moveTo>
                  <a:lnTo>
                    <a:pt x="268656" y="74972"/>
                  </a:lnTo>
                  <a:lnTo>
                    <a:pt x="262721" y="74972"/>
                  </a:lnTo>
                  <a:lnTo>
                    <a:pt x="262721" y="69036"/>
                  </a:lnTo>
                  <a:close/>
                  <a:moveTo>
                    <a:pt x="274904" y="69036"/>
                  </a:moveTo>
                  <a:lnTo>
                    <a:pt x="274904" y="74972"/>
                  </a:lnTo>
                  <a:lnTo>
                    <a:pt x="268968" y="74972"/>
                  </a:lnTo>
                  <a:lnTo>
                    <a:pt x="268968" y="69036"/>
                  </a:lnTo>
                  <a:close/>
                  <a:moveTo>
                    <a:pt x="6251" y="75285"/>
                  </a:moveTo>
                  <a:lnTo>
                    <a:pt x="6251" y="81219"/>
                  </a:lnTo>
                  <a:lnTo>
                    <a:pt x="315" y="81219"/>
                  </a:lnTo>
                  <a:lnTo>
                    <a:pt x="315" y="75285"/>
                  </a:lnTo>
                  <a:close/>
                  <a:moveTo>
                    <a:pt x="12498" y="75285"/>
                  </a:moveTo>
                  <a:lnTo>
                    <a:pt x="12498" y="81219"/>
                  </a:lnTo>
                  <a:lnTo>
                    <a:pt x="6562" y="81219"/>
                  </a:lnTo>
                  <a:lnTo>
                    <a:pt x="6562" y="75285"/>
                  </a:lnTo>
                  <a:close/>
                  <a:moveTo>
                    <a:pt x="18745" y="75285"/>
                  </a:moveTo>
                  <a:lnTo>
                    <a:pt x="18745" y="81219"/>
                  </a:lnTo>
                  <a:lnTo>
                    <a:pt x="12810" y="81219"/>
                  </a:lnTo>
                  <a:lnTo>
                    <a:pt x="12810" y="75285"/>
                  </a:lnTo>
                  <a:close/>
                  <a:moveTo>
                    <a:pt x="24992" y="75285"/>
                  </a:moveTo>
                  <a:lnTo>
                    <a:pt x="24992" y="81219"/>
                  </a:lnTo>
                  <a:lnTo>
                    <a:pt x="19058" y="81219"/>
                  </a:lnTo>
                  <a:lnTo>
                    <a:pt x="19058" y="75285"/>
                  </a:lnTo>
                  <a:close/>
                  <a:moveTo>
                    <a:pt x="31242" y="75285"/>
                  </a:moveTo>
                  <a:lnTo>
                    <a:pt x="31242" y="81219"/>
                  </a:lnTo>
                  <a:lnTo>
                    <a:pt x="25305" y="81219"/>
                  </a:lnTo>
                  <a:lnTo>
                    <a:pt x="25305" y="75285"/>
                  </a:lnTo>
                  <a:close/>
                  <a:moveTo>
                    <a:pt x="37489" y="75285"/>
                  </a:moveTo>
                  <a:lnTo>
                    <a:pt x="37489" y="81219"/>
                  </a:lnTo>
                  <a:lnTo>
                    <a:pt x="31553" y="81219"/>
                  </a:lnTo>
                  <a:lnTo>
                    <a:pt x="31553" y="75285"/>
                  </a:lnTo>
                  <a:close/>
                  <a:moveTo>
                    <a:pt x="43737" y="75285"/>
                  </a:moveTo>
                  <a:lnTo>
                    <a:pt x="43737" y="81219"/>
                  </a:lnTo>
                  <a:lnTo>
                    <a:pt x="37802" y="81219"/>
                  </a:lnTo>
                  <a:lnTo>
                    <a:pt x="37802" y="75285"/>
                  </a:lnTo>
                  <a:close/>
                  <a:moveTo>
                    <a:pt x="49985" y="75285"/>
                  </a:moveTo>
                  <a:lnTo>
                    <a:pt x="49985" y="81219"/>
                  </a:lnTo>
                  <a:lnTo>
                    <a:pt x="44049" y="81219"/>
                  </a:lnTo>
                  <a:lnTo>
                    <a:pt x="44049" y="75285"/>
                  </a:lnTo>
                  <a:close/>
                  <a:moveTo>
                    <a:pt x="56232" y="75285"/>
                  </a:moveTo>
                  <a:lnTo>
                    <a:pt x="56232" y="81219"/>
                  </a:lnTo>
                  <a:lnTo>
                    <a:pt x="50296" y="81219"/>
                  </a:lnTo>
                  <a:lnTo>
                    <a:pt x="50296" y="75285"/>
                  </a:lnTo>
                  <a:close/>
                  <a:moveTo>
                    <a:pt x="62480" y="75285"/>
                  </a:moveTo>
                  <a:lnTo>
                    <a:pt x="62480" y="81219"/>
                  </a:lnTo>
                  <a:lnTo>
                    <a:pt x="56545" y="81219"/>
                  </a:lnTo>
                  <a:lnTo>
                    <a:pt x="56545" y="75285"/>
                  </a:lnTo>
                  <a:close/>
                  <a:moveTo>
                    <a:pt x="68727" y="75285"/>
                  </a:moveTo>
                  <a:lnTo>
                    <a:pt x="68727" y="81219"/>
                  </a:lnTo>
                  <a:lnTo>
                    <a:pt x="62792" y="81219"/>
                  </a:lnTo>
                  <a:lnTo>
                    <a:pt x="62792" y="75285"/>
                  </a:lnTo>
                  <a:close/>
                  <a:moveTo>
                    <a:pt x="74975" y="75285"/>
                  </a:moveTo>
                  <a:lnTo>
                    <a:pt x="74975" y="81219"/>
                  </a:lnTo>
                  <a:lnTo>
                    <a:pt x="69039" y="81219"/>
                  </a:lnTo>
                  <a:lnTo>
                    <a:pt x="69039" y="75285"/>
                  </a:lnTo>
                  <a:close/>
                  <a:moveTo>
                    <a:pt x="81223" y="75285"/>
                  </a:moveTo>
                  <a:lnTo>
                    <a:pt x="81223" y="81219"/>
                  </a:lnTo>
                  <a:lnTo>
                    <a:pt x="75286" y="81219"/>
                  </a:lnTo>
                  <a:lnTo>
                    <a:pt x="75286" y="75285"/>
                  </a:lnTo>
                  <a:close/>
                  <a:moveTo>
                    <a:pt x="87470" y="75285"/>
                  </a:moveTo>
                  <a:lnTo>
                    <a:pt x="87470" y="81219"/>
                  </a:lnTo>
                  <a:lnTo>
                    <a:pt x="81535" y="81219"/>
                  </a:lnTo>
                  <a:lnTo>
                    <a:pt x="81535" y="75285"/>
                  </a:lnTo>
                  <a:close/>
                  <a:moveTo>
                    <a:pt x="93718" y="75285"/>
                  </a:moveTo>
                  <a:lnTo>
                    <a:pt x="93718" y="81219"/>
                  </a:lnTo>
                  <a:lnTo>
                    <a:pt x="87784" y="81219"/>
                  </a:lnTo>
                  <a:lnTo>
                    <a:pt x="87784" y="75285"/>
                  </a:lnTo>
                  <a:close/>
                  <a:moveTo>
                    <a:pt x="99967" y="75285"/>
                  </a:moveTo>
                  <a:lnTo>
                    <a:pt x="99967" y="81219"/>
                  </a:lnTo>
                  <a:lnTo>
                    <a:pt x="94031" y="81219"/>
                  </a:lnTo>
                  <a:lnTo>
                    <a:pt x="94031" y="75285"/>
                  </a:lnTo>
                  <a:close/>
                  <a:moveTo>
                    <a:pt x="106214" y="75285"/>
                  </a:moveTo>
                  <a:lnTo>
                    <a:pt x="106214" y="81219"/>
                  </a:lnTo>
                  <a:lnTo>
                    <a:pt x="100278" y="81219"/>
                  </a:lnTo>
                  <a:lnTo>
                    <a:pt x="100278" y="75285"/>
                  </a:lnTo>
                  <a:close/>
                  <a:moveTo>
                    <a:pt x="112461" y="75285"/>
                  </a:moveTo>
                  <a:lnTo>
                    <a:pt x="112461" y="81219"/>
                  </a:lnTo>
                  <a:lnTo>
                    <a:pt x="106527" y="81219"/>
                  </a:lnTo>
                  <a:lnTo>
                    <a:pt x="106527" y="75285"/>
                  </a:lnTo>
                  <a:close/>
                  <a:moveTo>
                    <a:pt x="118710" y="75285"/>
                  </a:moveTo>
                  <a:lnTo>
                    <a:pt x="118710" y="81219"/>
                  </a:lnTo>
                  <a:lnTo>
                    <a:pt x="112774" y="81219"/>
                  </a:lnTo>
                  <a:lnTo>
                    <a:pt x="112774" y="75285"/>
                  </a:lnTo>
                  <a:close/>
                  <a:moveTo>
                    <a:pt x="124957" y="75285"/>
                  </a:moveTo>
                  <a:lnTo>
                    <a:pt x="124957" y="81219"/>
                  </a:lnTo>
                  <a:lnTo>
                    <a:pt x="119021" y="81219"/>
                  </a:lnTo>
                  <a:lnTo>
                    <a:pt x="119021" y="75285"/>
                  </a:lnTo>
                  <a:close/>
                  <a:moveTo>
                    <a:pt x="131204" y="75285"/>
                  </a:moveTo>
                  <a:lnTo>
                    <a:pt x="131204" y="81219"/>
                  </a:lnTo>
                  <a:lnTo>
                    <a:pt x="125270" y="81219"/>
                  </a:lnTo>
                  <a:lnTo>
                    <a:pt x="125270" y="75285"/>
                  </a:lnTo>
                  <a:close/>
                  <a:moveTo>
                    <a:pt x="137451" y="75285"/>
                  </a:moveTo>
                  <a:lnTo>
                    <a:pt x="137451" y="81219"/>
                  </a:lnTo>
                  <a:lnTo>
                    <a:pt x="131517" y="81219"/>
                  </a:lnTo>
                  <a:lnTo>
                    <a:pt x="131517" y="75285"/>
                  </a:lnTo>
                  <a:close/>
                  <a:moveTo>
                    <a:pt x="143702" y="75285"/>
                  </a:moveTo>
                  <a:lnTo>
                    <a:pt x="143702" y="81219"/>
                  </a:lnTo>
                  <a:lnTo>
                    <a:pt x="137766" y="81219"/>
                  </a:lnTo>
                  <a:lnTo>
                    <a:pt x="137766" y="75285"/>
                  </a:lnTo>
                  <a:close/>
                  <a:moveTo>
                    <a:pt x="149949" y="75285"/>
                  </a:moveTo>
                  <a:lnTo>
                    <a:pt x="149949" y="81219"/>
                  </a:lnTo>
                  <a:lnTo>
                    <a:pt x="144015" y="81219"/>
                  </a:lnTo>
                  <a:lnTo>
                    <a:pt x="144015" y="75285"/>
                  </a:lnTo>
                  <a:close/>
                  <a:moveTo>
                    <a:pt x="156196" y="75285"/>
                  </a:moveTo>
                  <a:lnTo>
                    <a:pt x="156196" y="81219"/>
                  </a:lnTo>
                  <a:lnTo>
                    <a:pt x="150262" y="81219"/>
                  </a:lnTo>
                  <a:lnTo>
                    <a:pt x="150262" y="75285"/>
                  </a:lnTo>
                  <a:close/>
                  <a:moveTo>
                    <a:pt x="162445" y="75285"/>
                  </a:moveTo>
                  <a:lnTo>
                    <a:pt x="162445" y="81219"/>
                  </a:lnTo>
                  <a:lnTo>
                    <a:pt x="156509" y="81219"/>
                  </a:lnTo>
                  <a:lnTo>
                    <a:pt x="156509" y="75285"/>
                  </a:lnTo>
                  <a:close/>
                  <a:moveTo>
                    <a:pt x="168692" y="75285"/>
                  </a:moveTo>
                  <a:lnTo>
                    <a:pt x="168692" y="81219"/>
                  </a:lnTo>
                  <a:lnTo>
                    <a:pt x="162756" y="81219"/>
                  </a:lnTo>
                  <a:lnTo>
                    <a:pt x="162756" y="75285"/>
                  </a:lnTo>
                  <a:close/>
                  <a:moveTo>
                    <a:pt x="174939" y="75285"/>
                  </a:moveTo>
                  <a:lnTo>
                    <a:pt x="174939" y="81219"/>
                  </a:lnTo>
                  <a:lnTo>
                    <a:pt x="169005" y="81219"/>
                  </a:lnTo>
                  <a:lnTo>
                    <a:pt x="169005" y="75285"/>
                  </a:lnTo>
                  <a:close/>
                  <a:moveTo>
                    <a:pt x="181186" y="75285"/>
                  </a:moveTo>
                  <a:lnTo>
                    <a:pt x="181186" y="81219"/>
                  </a:lnTo>
                  <a:lnTo>
                    <a:pt x="175252" y="81219"/>
                  </a:lnTo>
                  <a:lnTo>
                    <a:pt x="175252" y="75285"/>
                  </a:lnTo>
                  <a:close/>
                  <a:moveTo>
                    <a:pt x="187435" y="75285"/>
                  </a:moveTo>
                  <a:lnTo>
                    <a:pt x="187435" y="81219"/>
                  </a:lnTo>
                  <a:lnTo>
                    <a:pt x="181499" y="81219"/>
                  </a:lnTo>
                  <a:lnTo>
                    <a:pt x="181499" y="75285"/>
                  </a:lnTo>
                  <a:close/>
                  <a:moveTo>
                    <a:pt x="193684" y="75285"/>
                  </a:moveTo>
                  <a:lnTo>
                    <a:pt x="193684" y="81219"/>
                  </a:lnTo>
                  <a:lnTo>
                    <a:pt x="187749" y="81219"/>
                  </a:lnTo>
                  <a:lnTo>
                    <a:pt x="187749" y="75285"/>
                  </a:lnTo>
                  <a:close/>
                  <a:moveTo>
                    <a:pt x="199931" y="75285"/>
                  </a:moveTo>
                  <a:lnTo>
                    <a:pt x="199931" y="81219"/>
                  </a:lnTo>
                  <a:lnTo>
                    <a:pt x="193996" y="81219"/>
                  </a:lnTo>
                  <a:lnTo>
                    <a:pt x="193996" y="75285"/>
                  </a:lnTo>
                  <a:close/>
                  <a:moveTo>
                    <a:pt x="206180" y="75285"/>
                  </a:moveTo>
                  <a:lnTo>
                    <a:pt x="206180" y="81219"/>
                  </a:lnTo>
                  <a:lnTo>
                    <a:pt x="200244" y="81219"/>
                  </a:lnTo>
                  <a:lnTo>
                    <a:pt x="200244" y="75285"/>
                  </a:lnTo>
                  <a:close/>
                  <a:moveTo>
                    <a:pt x="212427" y="75285"/>
                  </a:moveTo>
                  <a:lnTo>
                    <a:pt x="212427" y="81219"/>
                  </a:lnTo>
                  <a:lnTo>
                    <a:pt x="206491" y="81219"/>
                  </a:lnTo>
                  <a:lnTo>
                    <a:pt x="206491" y="75285"/>
                  </a:lnTo>
                  <a:close/>
                  <a:moveTo>
                    <a:pt x="218674" y="75285"/>
                  </a:moveTo>
                  <a:lnTo>
                    <a:pt x="218674" y="81219"/>
                  </a:lnTo>
                  <a:lnTo>
                    <a:pt x="212739" y="81219"/>
                  </a:lnTo>
                  <a:lnTo>
                    <a:pt x="212739" y="75285"/>
                  </a:lnTo>
                  <a:close/>
                  <a:moveTo>
                    <a:pt x="224921" y="75285"/>
                  </a:moveTo>
                  <a:lnTo>
                    <a:pt x="224921" y="81219"/>
                  </a:lnTo>
                  <a:lnTo>
                    <a:pt x="218987" y="81219"/>
                  </a:lnTo>
                  <a:lnTo>
                    <a:pt x="218987" y="75285"/>
                  </a:lnTo>
                  <a:close/>
                  <a:moveTo>
                    <a:pt x="231170" y="75285"/>
                  </a:moveTo>
                  <a:lnTo>
                    <a:pt x="231170" y="81219"/>
                  </a:lnTo>
                  <a:lnTo>
                    <a:pt x="225234" y="81219"/>
                  </a:lnTo>
                  <a:lnTo>
                    <a:pt x="225234" y="75285"/>
                  </a:lnTo>
                  <a:close/>
                  <a:moveTo>
                    <a:pt x="237417" y="75285"/>
                  </a:moveTo>
                  <a:lnTo>
                    <a:pt x="237417" y="81219"/>
                  </a:lnTo>
                  <a:lnTo>
                    <a:pt x="231481" y="81219"/>
                  </a:lnTo>
                  <a:lnTo>
                    <a:pt x="231481" y="75285"/>
                  </a:lnTo>
                  <a:close/>
                  <a:moveTo>
                    <a:pt x="243664" y="75285"/>
                  </a:moveTo>
                  <a:lnTo>
                    <a:pt x="243664" y="81219"/>
                  </a:lnTo>
                  <a:lnTo>
                    <a:pt x="237729" y="81219"/>
                  </a:lnTo>
                  <a:lnTo>
                    <a:pt x="237729" y="75285"/>
                  </a:lnTo>
                  <a:close/>
                  <a:moveTo>
                    <a:pt x="249911" y="75285"/>
                  </a:moveTo>
                  <a:lnTo>
                    <a:pt x="249911" y="81219"/>
                  </a:lnTo>
                  <a:lnTo>
                    <a:pt x="243977" y="81219"/>
                  </a:lnTo>
                  <a:lnTo>
                    <a:pt x="243977" y="75285"/>
                  </a:lnTo>
                  <a:close/>
                  <a:moveTo>
                    <a:pt x="256161" y="75285"/>
                  </a:moveTo>
                  <a:lnTo>
                    <a:pt x="256161" y="81219"/>
                  </a:lnTo>
                  <a:lnTo>
                    <a:pt x="250225" y="81219"/>
                  </a:lnTo>
                  <a:lnTo>
                    <a:pt x="250225" y="75285"/>
                  </a:lnTo>
                  <a:close/>
                  <a:moveTo>
                    <a:pt x="262409" y="75285"/>
                  </a:moveTo>
                  <a:lnTo>
                    <a:pt x="262409" y="81219"/>
                  </a:lnTo>
                  <a:lnTo>
                    <a:pt x="256474" y="81219"/>
                  </a:lnTo>
                  <a:lnTo>
                    <a:pt x="256474" y="75285"/>
                  </a:lnTo>
                  <a:close/>
                  <a:moveTo>
                    <a:pt x="268656" y="75285"/>
                  </a:moveTo>
                  <a:lnTo>
                    <a:pt x="268656" y="81219"/>
                  </a:lnTo>
                  <a:lnTo>
                    <a:pt x="262721" y="81219"/>
                  </a:lnTo>
                  <a:lnTo>
                    <a:pt x="262721" y="75285"/>
                  </a:lnTo>
                  <a:close/>
                  <a:moveTo>
                    <a:pt x="274904" y="75285"/>
                  </a:moveTo>
                  <a:lnTo>
                    <a:pt x="274904" y="81219"/>
                  </a:lnTo>
                  <a:lnTo>
                    <a:pt x="268968" y="81219"/>
                  </a:lnTo>
                  <a:lnTo>
                    <a:pt x="268968" y="75285"/>
                  </a:lnTo>
                  <a:close/>
                  <a:moveTo>
                    <a:pt x="6251" y="81532"/>
                  </a:moveTo>
                  <a:lnTo>
                    <a:pt x="6251" y="87466"/>
                  </a:lnTo>
                  <a:lnTo>
                    <a:pt x="315" y="87466"/>
                  </a:lnTo>
                  <a:lnTo>
                    <a:pt x="315" y="81532"/>
                  </a:lnTo>
                  <a:close/>
                  <a:moveTo>
                    <a:pt x="12498" y="81532"/>
                  </a:moveTo>
                  <a:lnTo>
                    <a:pt x="12498" y="87466"/>
                  </a:lnTo>
                  <a:lnTo>
                    <a:pt x="6562" y="87466"/>
                  </a:lnTo>
                  <a:lnTo>
                    <a:pt x="6562" y="81532"/>
                  </a:lnTo>
                  <a:close/>
                  <a:moveTo>
                    <a:pt x="18745" y="81532"/>
                  </a:moveTo>
                  <a:lnTo>
                    <a:pt x="18745" y="87466"/>
                  </a:lnTo>
                  <a:lnTo>
                    <a:pt x="12810" y="87466"/>
                  </a:lnTo>
                  <a:lnTo>
                    <a:pt x="12810" y="81532"/>
                  </a:lnTo>
                  <a:close/>
                  <a:moveTo>
                    <a:pt x="24992" y="81532"/>
                  </a:moveTo>
                  <a:lnTo>
                    <a:pt x="24992" y="87466"/>
                  </a:lnTo>
                  <a:lnTo>
                    <a:pt x="19058" y="87466"/>
                  </a:lnTo>
                  <a:lnTo>
                    <a:pt x="19058" y="81532"/>
                  </a:lnTo>
                  <a:close/>
                  <a:moveTo>
                    <a:pt x="31242" y="81532"/>
                  </a:moveTo>
                  <a:lnTo>
                    <a:pt x="31242" y="87466"/>
                  </a:lnTo>
                  <a:lnTo>
                    <a:pt x="25305" y="87466"/>
                  </a:lnTo>
                  <a:lnTo>
                    <a:pt x="25305" y="81532"/>
                  </a:lnTo>
                  <a:close/>
                  <a:moveTo>
                    <a:pt x="37489" y="81532"/>
                  </a:moveTo>
                  <a:lnTo>
                    <a:pt x="37489" y="87466"/>
                  </a:lnTo>
                  <a:lnTo>
                    <a:pt x="31553" y="87466"/>
                  </a:lnTo>
                  <a:lnTo>
                    <a:pt x="31553" y="81532"/>
                  </a:lnTo>
                  <a:close/>
                  <a:moveTo>
                    <a:pt x="43737" y="81532"/>
                  </a:moveTo>
                  <a:lnTo>
                    <a:pt x="43737" y="87466"/>
                  </a:lnTo>
                  <a:lnTo>
                    <a:pt x="37802" y="87466"/>
                  </a:lnTo>
                  <a:lnTo>
                    <a:pt x="37802" y="81532"/>
                  </a:lnTo>
                  <a:close/>
                  <a:moveTo>
                    <a:pt x="49985" y="81532"/>
                  </a:moveTo>
                  <a:lnTo>
                    <a:pt x="49985" y="87466"/>
                  </a:lnTo>
                  <a:lnTo>
                    <a:pt x="44049" y="87466"/>
                  </a:lnTo>
                  <a:lnTo>
                    <a:pt x="44049" y="81532"/>
                  </a:lnTo>
                  <a:close/>
                  <a:moveTo>
                    <a:pt x="56232" y="81532"/>
                  </a:moveTo>
                  <a:lnTo>
                    <a:pt x="56232" y="87466"/>
                  </a:lnTo>
                  <a:lnTo>
                    <a:pt x="50296" y="87466"/>
                  </a:lnTo>
                  <a:lnTo>
                    <a:pt x="50296" y="81532"/>
                  </a:lnTo>
                  <a:close/>
                  <a:moveTo>
                    <a:pt x="62480" y="81532"/>
                  </a:moveTo>
                  <a:lnTo>
                    <a:pt x="62480" y="87466"/>
                  </a:lnTo>
                  <a:lnTo>
                    <a:pt x="56545" y="87466"/>
                  </a:lnTo>
                  <a:lnTo>
                    <a:pt x="56545" y="81532"/>
                  </a:lnTo>
                  <a:close/>
                  <a:moveTo>
                    <a:pt x="68727" y="81532"/>
                  </a:moveTo>
                  <a:lnTo>
                    <a:pt x="68727" y="87466"/>
                  </a:lnTo>
                  <a:lnTo>
                    <a:pt x="62792" y="87466"/>
                  </a:lnTo>
                  <a:lnTo>
                    <a:pt x="62792" y="81532"/>
                  </a:lnTo>
                  <a:close/>
                  <a:moveTo>
                    <a:pt x="74975" y="81532"/>
                  </a:moveTo>
                  <a:lnTo>
                    <a:pt x="74975" y="87466"/>
                  </a:lnTo>
                  <a:lnTo>
                    <a:pt x="69039" y="87466"/>
                  </a:lnTo>
                  <a:lnTo>
                    <a:pt x="69039" y="81532"/>
                  </a:lnTo>
                  <a:close/>
                  <a:moveTo>
                    <a:pt x="81223" y="81532"/>
                  </a:moveTo>
                  <a:lnTo>
                    <a:pt x="81223" y="87466"/>
                  </a:lnTo>
                  <a:lnTo>
                    <a:pt x="75286" y="87466"/>
                  </a:lnTo>
                  <a:lnTo>
                    <a:pt x="75286" y="81532"/>
                  </a:lnTo>
                  <a:close/>
                  <a:moveTo>
                    <a:pt x="87470" y="81532"/>
                  </a:moveTo>
                  <a:lnTo>
                    <a:pt x="87470" y="87466"/>
                  </a:lnTo>
                  <a:lnTo>
                    <a:pt x="81535" y="87466"/>
                  </a:lnTo>
                  <a:lnTo>
                    <a:pt x="81535" y="81532"/>
                  </a:lnTo>
                  <a:close/>
                  <a:moveTo>
                    <a:pt x="93718" y="81532"/>
                  </a:moveTo>
                  <a:lnTo>
                    <a:pt x="93718" y="87466"/>
                  </a:lnTo>
                  <a:lnTo>
                    <a:pt x="87784" y="87466"/>
                  </a:lnTo>
                  <a:lnTo>
                    <a:pt x="87784" y="81532"/>
                  </a:lnTo>
                  <a:close/>
                  <a:moveTo>
                    <a:pt x="99967" y="81532"/>
                  </a:moveTo>
                  <a:lnTo>
                    <a:pt x="99967" y="87466"/>
                  </a:lnTo>
                  <a:lnTo>
                    <a:pt x="94031" y="87466"/>
                  </a:lnTo>
                  <a:lnTo>
                    <a:pt x="94031" y="81532"/>
                  </a:lnTo>
                  <a:close/>
                  <a:moveTo>
                    <a:pt x="106214" y="81532"/>
                  </a:moveTo>
                  <a:lnTo>
                    <a:pt x="106214" y="87466"/>
                  </a:lnTo>
                  <a:lnTo>
                    <a:pt x="100278" y="87466"/>
                  </a:lnTo>
                  <a:lnTo>
                    <a:pt x="100278" y="81532"/>
                  </a:lnTo>
                  <a:close/>
                  <a:moveTo>
                    <a:pt x="112461" y="81532"/>
                  </a:moveTo>
                  <a:lnTo>
                    <a:pt x="112461" y="87466"/>
                  </a:lnTo>
                  <a:lnTo>
                    <a:pt x="106527" y="87466"/>
                  </a:lnTo>
                  <a:lnTo>
                    <a:pt x="106527" y="81532"/>
                  </a:lnTo>
                  <a:close/>
                  <a:moveTo>
                    <a:pt x="118710" y="81532"/>
                  </a:moveTo>
                  <a:lnTo>
                    <a:pt x="118710" y="87466"/>
                  </a:lnTo>
                  <a:lnTo>
                    <a:pt x="112774" y="87466"/>
                  </a:lnTo>
                  <a:lnTo>
                    <a:pt x="112774" y="81532"/>
                  </a:lnTo>
                  <a:close/>
                  <a:moveTo>
                    <a:pt x="124957" y="81532"/>
                  </a:moveTo>
                  <a:lnTo>
                    <a:pt x="124957" y="87466"/>
                  </a:lnTo>
                  <a:lnTo>
                    <a:pt x="119021" y="87466"/>
                  </a:lnTo>
                  <a:lnTo>
                    <a:pt x="119021" y="81532"/>
                  </a:lnTo>
                  <a:close/>
                  <a:moveTo>
                    <a:pt x="131204" y="81532"/>
                  </a:moveTo>
                  <a:lnTo>
                    <a:pt x="131204" y="87466"/>
                  </a:lnTo>
                  <a:lnTo>
                    <a:pt x="125270" y="87466"/>
                  </a:lnTo>
                  <a:lnTo>
                    <a:pt x="125270" y="81532"/>
                  </a:lnTo>
                  <a:close/>
                  <a:moveTo>
                    <a:pt x="137451" y="81532"/>
                  </a:moveTo>
                  <a:lnTo>
                    <a:pt x="137451" y="87466"/>
                  </a:lnTo>
                  <a:lnTo>
                    <a:pt x="131517" y="87466"/>
                  </a:lnTo>
                  <a:lnTo>
                    <a:pt x="131517" y="81532"/>
                  </a:lnTo>
                  <a:close/>
                  <a:moveTo>
                    <a:pt x="143702" y="81532"/>
                  </a:moveTo>
                  <a:lnTo>
                    <a:pt x="143702" y="87466"/>
                  </a:lnTo>
                  <a:lnTo>
                    <a:pt x="137766" y="87466"/>
                  </a:lnTo>
                  <a:lnTo>
                    <a:pt x="137766" y="81532"/>
                  </a:lnTo>
                  <a:close/>
                  <a:moveTo>
                    <a:pt x="149949" y="81532"/>
                  </a:moveTo>
                  <a:lnTo>
                    <a:pt x="149949" y="87466"/>
                  </a:lnTo>
                  <a:lnTo>
                    <a:pt x="144015" y="87466"/>
                  </a:lnTo>
                  <a:lnTo>
                    <a:pt x="144015" y="81532"/>
                  </a:lnTo>
                  <a:close/>
                  <a:moveTo>
                    <a:pt x="156196" y="81532"/>
                  </a:moveTo>
                  <a:lnTo>
                    <a:pt x="156196" y="87466"/>
                  </a:lnTo>
                  <a:lnTo>
                    <a:pt x="150262" y="87466"/>
                  </a:lnTo>
                  <a:lnTo>
                    <a:pt x="150262" y="81532"/>
                  </a:lnTo>
                  <a:close/>
                  <a:moveTo>
                    <a:pt x="162445" y="81532"/>
                  </a:moveTo>
                  <a:lnTo>
                    <a:pt x="162445" y="87466"/>
                  </a:lnTo>
                  <a:lnTo>
                    <a:pt x="156509" y="87466"/>
                  </a:lnTo>
                  <a:lnTo>
                    <a:pt x="156509" y="81532"/>
                  </a:lnTo>
                  <a:close/>
                  <a:moveTo>
                    <a:pt x="168692" y="81532"/>
                  </a:moveTo>
                  <a:lnTo>
                    <a:pt x="168692" y="87466"/>
                  </a:lnTo>
                  <a:lnTo>
                    <a:pt x="162756" y="87466"/>
                  </a:lnTo>
                  <a:lnTo>
                    <a:pt x="162756" y="81532"/>
                  </a:lnTo>
                  <a:close/>
                  <a:moveTo>
                    <a:pt x="174939" y="81532"/>
                  </a:moveTo>
                  <a:lnTo>
                    <a:pt x="174939" y="87466"/>
                  </a:lnTo>
                  <a:lnTo>
                    <a:pt x="169005" y="87466"/>
                  </a:lnTo>
                  <a:lnTo>
                    <a:pt x="169005" y="81532"/>
                  </a:lnTo>
                  <a:close/>
                  <a:moveTo>
                    <a:pt x="181186" y="81532"/>
                  </a:moveTo>
                  <a:lnTo>
                    <a:pt x="181186" y="87466"/>
                  </a:lnTo>
                  <a:lnTo>
                    <a:pt x="175252" y="87466"/>
                  </a:lnTo>
                  <a:lnTo>
                    <a:pt x="175252" y="81532"/>
                  </a:lnTo>
                  <a:close/>
                  <a:moveTo>
                    <a:pt x="187435" y="81532"/>
                  </a:moveTo>
                  <a:lnTo>
                    <a:pt x="187435" y="87466"/>
                  </a:lnTo>
                  <a:lnTo>
                    <a:pt x="181499" y="87466"/>
                  </a:lnTo>
                  <a:lnTo>
                    <a:pt x="181499" y="81532"/>
                  </a:lnTo>
                  <a:close/>
                  <a:moveTo>
                    <a:pt x="193684" y="81532"/>
                  </a:moveTo>
                  <a:lnTo>
                    <a:pt x="193684" y="87466"/>
                  </a:lnTo>
                  <a:lnTo>
                    <a:pt x="187749" y="87466"/>
                  </a:lnTo>
                  <a:lnTo>
                    <a:pt x="187749" y="81532"/>
                  </a:lnTo>
                  <a:close/>
                  <a:moveTo>
                    <a:pt x="199931" y="81532"/>
                  </a:moveTo>
                  <a:lnTo>
                    <a:pt x="199931" y="87466"/>
                  </a:lnTo>
                  <a:lnTo>
                    <a:pt x="193996" y="87466"/>
                  </a:lnTo>
                  <a:lnTo>
                    <a:pt x="193996" y="81532"/>
                  </a:lnTo>
                  <a:close/>
                  <a:moveTo>
                    <a:pt x="206180" y="81532"/>
                  </a:moveTo>
                  <a:lnTo>
                    <a:pt x="206180" y="87466"/>
                  </a:lnTo>
                  <a:lnTo>
                    <a:pt x="200244" y="87466"/>
                  </a:lnTo>
                  <a:lnTo>
                    <a:pt x="200244" y="81532"/>
                  </a:lnTo>
                  <a:close/>
                  <a:moveTo>
                    <a:pt x="212427" y="81532"/>
                  </a:moveTo>
                  <a:lnTo>
                    <a:pt x="212427" y="87466"/>
                  </a:lnTo>
                  <a:lnTo>
                    <a:pt x="206491" y="87466"/>
                  </a:lnTo>
                  <a:lnTo>
                    <a:pt x="206491" y="81532"/>
                  </a:lnTo>
                  <a:close/>
                  <a:moveTo>
                    <a:pt x="218674" y="81532"/>
                  </a:moveTo>
                  <a:lnTo>
                    <a:pt x="218674" y="87466"/>
                  </a:lnTo>
                  <a:lnTo>
                    <a:pt x="212739" y="87466"/>
                  </a:lnTo>
                  <a:lnTo>
                    <a:pt x="212739" y="81532"/>
                  </a:lnTo>
                  <a:close/>
                  <a:moveTo>
                    <a:pt x="224921" y="81532"/>
                  </a:moveTo>
                  <a:lnTo>
                    <a:pt x="224921" y="87466"/>
                  </a:lnTo>
                  <a:lnTo>
                    <a:pt x="218987" y="87466"/>
                  </a:lnTo>
                  <a:lnTo>
                    <a:pt x="218987" y="81532"/>
                  </a:lnTo>
                  <a:close/>
                  <a:moveTo>
                    <a:pt x="231170" y="81532"/>
                  </a:moveTo>
                  <a:lnTo>
                    <a:pt x="231170" y="87466"/>
                  </a:lnTo>
                  <a:lnTo>
                    <a:pt x="225234" y="87466"/>
                  </a:lnTo>
                  <a:lnTo>
                    <a:pt x="225234" y="81532"/>
                  </a:lnTo>
                  <a:close/>
                  <a:moveTo>
                    <a:pt x="237417" y="81532"/>
                  </a:moveTo>
                  <a:lnTo>
                    <a:pt x="237417" y="87466"/>
                  </a:lnTo>
                  <a:lnTo>
                    <a:pt x="231481" y="87466"/>
                  </a:lnTo>
                  <a:lnTo>
                    <a:pt x="231481" y="81532"/>
                  </a:lnTo>
                  <a:close/>
                  <a:moveTo>
                    <a:pt x="243664" y="81532"/>
                  </a:moveTo>
                  <a:lnTo>
                    <a:pt x="243664" y="87466"/>
                  </a:lnTo>
                  <a:lnTo>
                    <a:pt x="237729" y="87466"/>
                  </a:lnTo>
                  <a:lnTo>
                    <a:pt x="237729" y="81532"/>
                  </a:lnTo>
                  <a:close/>
                  <a:moveTo>
                    <a:pt x="249911" y="81532"/>
                  </a:moveTo>
                  <a:lnTo>
                    <a:pt x="249911" y="87466"/>
                  </a:lnTo>
                  <a:lnTo>
                    <a:pt x="243977" y="87466"/>
                  </a:lnTo>
                  <a:lnTo>
                    <a:pt x="243977" y="81532"/>
                  </a:lnTo>
                  <a:close/>
                  <a:moveTo>
                    <a:pt x="256161" y="81532"/>
                  </a:moveTo>
                  <a:lnTo>
                    <a:pt x="256161" y="87466"/>
                  </a:lnTo>
                  <a:lnTo>
                    <a:pt x="250225" y="87466"/>
                  </a:lnTo>
                  <a:lnTo>
                    <a:pt x="250225" y="81532"/>
                  </a:lnTo>
                  <a:close/>
                  <a:moveTo>
                    <a:pt x="262409" y="81532"/>
                  </a:moveTo>
                  <a:lnTo>
                    <a:pt x="262409" y="87466"/>
                  </a:lnTo>
                  <a:lnTo>
                    <a:pt x="256474" y="87466"/>
                  </a:lnTo>
                  <a:lnTo>
                    <a:pt x="256474" y="81532"/>
                  </a:lnTo>
                  <a:close/>
                  <a:moveTo>
                    <a:pt x="268656" y="81532"/>
                  </a:moveTo>
                  <a:lnTo>
                    <a:pt x="268656" y="87466"/>
                  </a:lnTo>
                  <a:lnTo>
                    <a:pt x="262721" y="87466"/>
                  </a:lnTo>
                  <a:lnTo>
                    <a:pt x="262721" y="81532"/>
                  </a:lnTo>
                  <a:close/>
                  <a:moveTo>
                    <a:pt x="274904" y="81532"/>
                  </a:moveTo>
                  <a:lnTo>
                    <a:pt x="274904" y="87466"/>
                  </a:lnTo>
                  <a:lnTo>
                    <a:pt x="268968" y="87466"/>
                  </a:lnTo>
                  <a:lnTo>
                    <a:pt x="268968" y="81532"/>
                  </a:lnTo>
                  <a:close/>
                  <a:moveTo>
                    <a:pt x="6251" y="87779"/>
                  </a:moveTo>
                  <a:lnTo>
                    <a:pt x="6251" y="93713"/>
                  </a:lnTo>
                  <a:lnTo>
                    <a:pt x="315" y="93713"/>
                  </a:lnTo>
                  <a:lnTo>
                    <a:pt x="315" y="87779"/>
                  </a:lnTo>
                  <a:close/>
                  <a:moveTo>
                    <a:pt x="12498" y="87779"/>
                  </a:moveTo>
                  <a:lnTo>
                    <a:pt x="12498" y="93713"/>
                  </a:lnTo>
                  <a:lnTo>
                    <a:pt x="6562" y="93713"/>
                  </a:lnTo>
                  <a:lnTo>
                    <a:pt x="6562" y="87779"/>
                  </a:lnTo>
                  <a:close/>
                  <a:moveTo>
                    <a:pt x="18745" y="87779"/>
                  </a:moveTo>
                  <a:lnTo>
                    <a:pt x="18745" y="93713"/>
                  </a:lnTo>
                  <a:lnTo>
                    <a:pt x="12810" y="93713"/>
                  </a:lnTo>
                  <a:lnTo>
                    <a:pt x="12810" y="87779"/>
                  </a:lnTo>
                  <a:close/>
                  <a:moveTo>
                    <a:pt x="24992" y="87779"/>
                  </a:moveTo>
                  <a:lnTo>
                    <a:pt x="24992" y="93713"/>
                  </a:lnTo>
                  <a:lnTo>
                    <a:pt x="19058" y="93713"/>
                  </a:lnTo>
                  <a:lnTo>
                    <a:pt x="19058" y="87779"/>
                  </a:lnTo>
                  <a:close/>
                  <a:moveTo>
                    <a:pt x="31242" y="87779"/>
                  </a:moveTo>
                  <a:lnTo>
                    <a:pt x="31242" y="93713"/>
                  </a:lnTo>
                  <a:lnTo>
                    <a:pt x="25305" y="93713"/>
                  </a:lnTo>
                  <a:lnTo>
                    <a:pt x="25305" y="87779"/>
                  </a:lnTo>
                  <a:close/>
                  <a:moveTo>
                    <a:pt x="37489" y="87779"/>
                  </a:moveTo>
                  <a:lnTo>
                    <a:pt x="37489" y="93713"/>
                  </a:lnTo>
                  <a:lnTo>
                    <a:pt x="31553" y="93713"/>
                  </a:lnTo>
                  <a:lnTo>
                    <a:pt x="31553" y="87779"/>
                  </a:lnTo>
                  <a:close/>
                  <a:moveTo>
                    <a:pt x="43737" y="87779"/>
                  </a:moveTo>
                  <a:lnTo>
                    <a:pt x="43737" y="93713"/>
                  </a:lnTo>
                  <a:lnTo>
                    <a:pt x="37802" y="93713"/>
                  </a:lnTo>
                  <a:lnTo>
                    <a:pt x="37802" y="87779"/>
                  </a:lnTo>
                  <a:close/>
                  <a:moveTo>
                    <a:pt x="49985" y="87779"/>
                  </a:moveTo>
                  <a:lnTo>
                    <a:pt x="49985" y="93713"/>
                  </a:lnTo>
                  <a:lnTo>
                    <a:pt x="44049" y="93713"/>
                  </a:lnTo>
                  <a:lnTo>
                    <a:pt x="44049" y="87779"/>
                  </a:lnTo>
                  <a:close/>
                  <a:moveTo>
                    <a:pt x="56232" y="87779"/>
                  </a:moveTo>
                  <a:lnTo>
                    <a:pt x="56232" y="93713"/>
                  </a:lnTo>
                  <a:lnTo>
                    <a:pt x="50296" y="93713"/>
                  </a:lnTo>
                  <a:lnTo>
                    <a:pt x="50296" y="87779"/>
                  </a:lnTo>
                  <a:close/>
                  <a:moveTo>
                    <a:pt x="62480" y="87779"/>
                  </a:moveTo>
                  <a:lnTo>
                    <a:pt x="62480" y="93713"/>
                  </a:lnTo>
                  <a:lnTo>
                    <a:pt x="56545" y="93713"/>
                  </a:lnTo>
                  <a:lnTo>
                    <a:pt x="56545" y="87779"/>
                  </a:lnTo>
                  <a:close/>
                  <a:moveTo>
                    <a:pt x="68727" y="87779"/>
                  </a:moveTo>
                  <a:lnTo>
                    <a:pt x="68727" y="93713"/>
                  </a:lnTo>
                  <a:lnTo>
                    <a:pt x="62792" y="93713"/>
                  </a:lnTo>
                  <a:lnTo>
                    <a:pt x="62792" y="87779"/>
                  </a:lnTo>
                  <a:close/>
                  <a:moveTo>
                    <a:pt x="74975" y="87779"/>
                  </a:moveTo>
                  <a:lnTo>
                    <a:pt x="74975" y="93713"/>
                  </a:lnTo>
                  <a:lnTo>
                    <a:pt x="69039" y="93713"/>
                  </a:lnTo>
                  <a:lnTo>
                    <a:pt x="69039" y="87779"/>
                  </a:lnTo>
                  <a:close/>
                  <a:moveTo>
                    <a:pt x="81223" y="87779"/>
                  </a:moveTo>
                  <a:lnTo>
                    <a:pt x="81223" y="93713"/>
                  </a:lnTo>
                  <a:lnTo>
                    <a:pt x="75286" y="93713"/>
                  </a:lnTo>
                  <a:lnTo>
                    <a:pt x="75286" y="87779"/>
                  </a:lnTo>
                  <a:close/>
                  <a:moveTo>
                    <a:pt x="87470" y="87779"/>
                  </a:moveTo>
                  <a:lnTo>
                    <a:pt x="87470" y="93713"/>
                  </a:lnTo>
                  <a:lnTo>
                    <a:pt x="81535" y="93713"/>
                  </a:lnTo>
                  <a:lnTo>
                    <a:pt x="81535" y="87779"/>
                  </a:lnTo>
                  <a:close/>
                  <a:moveTo>
                    <a:pt x="93718" y="87779"/>
                  </a:moveTo>
                  <a:lnTo>
                    <a:pt x="93718" y="93713"/>
                  </a:lnTo>
                  <a:lnTo>
                    <a:pt x="87784" y="93713"/>
                  </a:lnTo>
                  <a:lnTo>
                    <a:pt x="87784" y="87779"/>
                  </a:lnTo>
                  <a:close/>
                  <a:moveTo>
                    <a:pt x="162445" y="87779"/>
                  </a:moveTo>
                  <a:lnTo>
                    <a:pt x="162445" y="93713"/>
                  </a:lnTo>
                  <a:lnTo>
                    <a:pt x="156509" y="93713"/>
                  </a:lnTo>
                  <a:lnTo>
                    <a:pt x="156509" y="87779"/>
                  </a:lnTo>
                  <a:close/>
                  <a:moveTo>
                    <a:pt x="168692" y="87779"/>
                  </a:moveTo>
                  <a:lnTo>
                    <a:pt x="168692" y="93713"/>
                  </a:lnTo>
                  <a:lnTo>
                    <a:pt x="162756" y="93713"/>
                  </a:lnTo>
                  <a:lnTo>
                    <a:pt x="162756" y="87779"/>
                  </a:lnTo>
                  <a:close/>
                  <a:moveTo>
                    <a:pt x="174939" y="87779"/>
                  </a:moveTo>
                  <a:lnTo>
                    <a:pt x="174939" y="93713"/>
                  </a:lnTo>
                  <a:lnTo>
                    <a:pt x="169005" y="93713"/>
                  </a:lnTo>
                  <a:lnTo>
                    <a:pt x="169005" y="87779"/>
                  </a:lnTo>
                  <a:close/>
                  <a:moveTo>
                    <a:pt x="181186" y="87779"/>
                  </a:moveTo>
                  <a:lnTo>
                    <a:pt x="181186" y="93713"/>
                  </a:lnTo>
                  <a:lnTo>
                    <a:pt x="175252" y="93713"/>
                  </a:lnTo>
                  <a:lnTo>
                    <a:pt x="175252" y="87779"/>
                  </a:lnTo>
                  <a:close/>
                  <a:moveTo>
                    <a:pt x="187435" y="87779"/>
                  </a:moveTo>
                  <a:lnTo>
                    <a:pt x="187435" y="93713"/>
                  </a:lnTo>
                  <a:lnTo>
                    <a:pt x="181499" y="93713"/>
                  </a:lnTo>
                  <a:lnTo>
                    <a:pt x="181499" y="87779"/>
                  </a:lnTo>
                  <a:close/>
                  <a:moveTo>
                    <a:pt x="193684" y="87779"/>
                  </a:moveTo>
                  <a:lnTo>
                    <a:pt x="193684" y="93713"/>
                  </a:lnTo>
                  <a:lnTo>
                    <a:pt x="187749" y="93713"/>
                  </a:lnTo>
                  <a:lnTo>
                    <a:pt x="187749" y="87779"/>
                  </a:lnTo>
                  <a:close/>
                  <a:moveTo>
                    <a:pt x="199931" y="87779"/>
                  </a:moveTo>
                  <a:lnTo>
                    <a:pt x="199931" y="93713"/>
                  </a:lnTo>
                  <a:lnTo>
                    <a:pt x="193996" y="93713"/>
                  </a:lnTo>
                  <a:lnTo>
                    <a:pt x="193996" y="87779"/>
                  </a:lnTo>
                  <a:close/>
                  <a:moveTo>
                    <a:pt x="206180" y="87779"/>
                  </a:moveTo>
                  <a:lnTo>
                    <a:pt x="206180" y="93713"/>
                  </a:lnTo>
                  <a:lnTo>
                    <a:pt x="200244" y="93713"/>
                  </a:lnTo>
                  <a:lnTo>
                    <a:pt x="200244" y="87779"/>
                  </a:lnTo>
                  <a:close/>
                  <a:moveTo>
                    <a:pt x="212427" y="87779"/>
                  </a:moveTo>
                  <a:lnTo>
                    <a:pt x="212427" y="93713"/>
                  </a:lnTo>
                  <a:lnTo>
                    <a:pt x="206491" y="93713"/>
                  </a:lnTo>
                  <a:lnTo>
                    <a:pt x="206491" y="87779"/>
                  </a:lnTo>
                  <a:close/>
                  <a:moveTo>
                    <a:pt x="99967" y="87781"/>
                  </a:moveTo>
                  <a:lnTo>
                    <a:pt x="99967" y="93717"/>
                  </a:lnTo>
                  <a:lnTo>
                    <a:pt x="94031" y="93717"/>
                  </a:lnTo>
                  <a:lnTo>
                    <a:pt x="94031" y="87781"/>
                  </a:lnTo>
                  <a:close/>
                  <a:moveTo>
                    <a:pt x="106214" y="87781"/>
                  </a:moveTo>
                  <a:lnTo>
                    <a:pt x="106214" y="93717"/>
                  </a:lnTo>
                  <a:lnTo>
                    <a:pt x="100278" y="93717"/>
                  </a:lnTo>
                  <a:lnTo>
                    <a:pt x="100278" y="87781"/>
                  </a:lnTo>
                  <a:close/>
                  <a:moveTo>
                    <a:pt x="112461" y="87781"/>
                  </a:moveTo>
                  <a:lnTo>
                    <a:pt x="112461" y="93717"/>
                  </a:lnTo>
                  <a:lnTo>
                    <a:pt x="106527" y="93717"/>
                  </a:lnTo>
                  <a:lnTo>
                    <a:pt x="106527" y="87781"/>
                  </a:lnTo>
                  <a:close/>
                  <a:moveTo>
                    <a:pt x="118710" y="87781"/>
                  </a:moveTo>
                  <a:lnTo>
                    <a:pt x="118710" y="93717"/>
                  </a:lnTo>
                  <a:lnTo>
                    <a:pt x="112774" y="93717"/>
                  </a:lnTo>
                  <a:lnTo>
                    <a:pt x="112774" y="87781"/>
                  </a:lnTo>
                  <a:close/>
                  <a:moveTo>
                    <a:pt x="124957" y="87781"/>
                  </a:moveTo>
                  <a:lnTo>
                    <a:pt x="124957" y="93717"/>
                  </a:lnTo>
                  <a:lnTo>
                    <a:pt x="119021" y="93717"/>
                  </a:lnTo>
                  <a:lnTo>
                    <a:pt x="119021" y="87781"/>
                  </a:lnTo>
                  <a:close/>
                  <a:moveTo>
                    <a:pt x="131204" y="87781"/>
                  </a:moveTo>
                  <a:lnTo>
                    <a:pt x="131204" y="93717"/>
                  </a:lnTo>
                  <a:lnTo>
                    <a:pt x="125270" y="93717"/>
                  </a:lnTo>
                  <a:lnTo>
                    <a:pt x="125270" y="87781"/>
                  </a:lnTo>
                  <a:close/>
                  <a:moveTo>
                    <a:pt x="137451" y="87781"/>
                  </a:moveTo>
                  <a:lnTo>
                    <a:pt x="137451" y="93717"/>
                  </a:lnTo>
                  <a:lnTo>
                    <a:pt x="131517" y="93717"/>
                  </a:lnTo>
                  <a:lnTo>
                    <a:pt x="131517" y="87781"/>
                  </a:lnTo>
                  <a:close/>
                  <a:moveTo>
                    <a:pt x="143702" y="87781"/>
                  </a:moveTo>
                  <a:lnTo>
                    <a:pt x="143702" y="93717"/>
                  </a:lnTo>
                  <a:lnTo>
                    <a:pt x="137766" y="93717"/>
                  </a:lnTo>
                  <a:lnTo>
                    <a:pt x="137766" y="87781"/>
                  </a:lnTo>
                  <a:close/>
                  <a:moveTo>
                    <a:pt x="149949" y="87781"/>
                  </a:moveTo>
                  <a:lnTo>
                    <a:pt x="149949" y="93717"/>
                  </a:lnTo>
                  <a:lnTo>
                    <a:pt x="144015" y="93717"/>
                  </a:lnTo>
                  <a:lnTo>
                    <a:pt x="144015" y="87781"/>
                  </a:lnTo>
                  <a:close/>
                  <a:moveTo>
                    <a:pt x="156196" y="87781"/>
                  </a:moveTo>
                  <a:lnTo>
                    <a:pt x="156196" y="93717"/>
                  </a:lnTo>
                  <a:lnTo>
                    <a:pt x="150262" y="93717"/>
                  </a:lnTo>
                  <a:lnTo>
                    <a:pt x="150262" y="87781"/>
                  </a:lnTo>
                  <a:close/>
                  <a:moveTo>
                    <a:pt x="218674" y="87781"/>
                  </a:moveTo>
                  <a:lnTo>
                    <a:pt x="218674" y="93717"/>
                  </a:lnTo>
                  <a:lnTo>
                    <a:pt x="212739" y="93717"/>
                  </a:lnTo>
                  <a:lnTo>
                    <a:pt x="212739" y="87781"/>
                  </a:lnTo>
                  <a:close/>
                  <a:moveTo>
                    <a:pt x="224921" y="87781"/>
                  </a:moveTo>
                  <a:lnTo>
                    <a:pt x="224921" y="93717"/>
                  </a:lnTo>
                  <a:lnTo>
                    <a:pt x="218987" y="93717"/>
                  </a:lnTo>
                  <a:lnTo>
                    <a:pt x="218987" y="87781"/>
                  </a:lnTo>
                  <a:close/>
                  <a:moveTo>
                    <a:pt x="231170" y="87781"/>
                  </a:moveTo>
                  <a:lnTo>
                    <a:pt x="231170" y="93717"/>
                  </a:lnTo>
                  <a:lnTo>
                    <a:pt x="225234" y="93717"/>
                  </a:lnTo>
                  <a:lnTo>
                    <a:pt x="225234" y="87781"/>
                  </a:lnTo>
                  <a:close/>
                  <a:moveTo>
                    <a:pt x="237417" y="87781"/>
                  </a:moveTo>
                  <a:lnTo>
                    <a:pt x="237417" y="93717"/>
                  </a:lnTo>
                  <a:lnTo>
                    <a:pt x="231481" y="93717"/>
                  </a:lnTo>
                  <a:lnTo>
                    <a:pt x="231481" y="87781"/>
                  </a:lnTo>
                  <a:close/>
                  <a:moveTo>
                    <a:pt x="243664" y="87781"/>
                  </a:moveTo>
                  <a:lnTo>
                    <a:pt x="243664" y="93717"/>
                  </a:lnTo>
                  <a:lnTo>
                    <a:pt x="237729" y="93717"/>
                  </a:lnTo>
                  <a:lnTo>
                    <a:pt x="237729" y="87781"/>
                  </a:lnTo>
                  <a:close/>
                  <a:moveTo>
                    <a:pt x="249911" y="87781"/>
                  </a:moveTo>
                  <a:lnTo>
                    <a:pt x="249911" y="93717"/>
                  </a:lnTo>
                  <a:lnTo>
                    <a:pt x="243977" y="93717"/>
                  </a:lnTo>
                  <a:lnTo>
                    <a:pt x="243977" y="87781"/>
                  </a:lnTo>
                  <a:close/>
                  <a:moveTo>
                    <a:pt x="256161" y="87781"/>
                  </a:moveTo>
                  <a:lnTo>
                    <a:pt x="256161" y="93717"/>
                  </a:lnTo>
                  <a:lnTo>
                    <a:pt x="250225" y="93717"/>
                  </a:lnTo>
                  <a:lnTo>
                    <a:pt x="250225" y="87781"/>
                  </a:lnTo>
                  <a:close/>
                  <a:moveTo>
                    <a:pt x="262409" y="87781"/>
                  </a:moveTo>
                  <a:lnTo>
                    <a:pt x="262409" y="93717"/>
                  </a:lnTo>
                  <a:lnTo>
                    <a:pt x="256474" y="93717"/>
                  </a:lnTo>
                  <a:lnTo>
                    <a:pt x="256474" y="87781"/>
                  </a:lnTo>
                  <a:close/>
                  <a:moveTo>
                    <a:pt x="268656" y="87781"/>
                  </a:moveTo>
                  <a:lnTo>
                    <a:pt x="268656" y="93717"/>
                  </a:lnTo>
                  <a:lnTo>
                    <a:pt x="262721" y="93717"/>
                  </a:lnTo>
                  <a:lnTo>
                    <a:pt x="262721" y="87781"/>
                  </a:lnTo>
                  <a:close/>
                  <a:moveTo>
                    <a:pt x="274904" y="87781"/>
                  </a:moveTo>
                  <a:lnTo>
                    <a:pt x="274904" y="93717"/>
                  </a:lnTo>
                  <a:lnTo>
                    <a:pt x="268968" y="93717"/>
                  </a:lnTo>
                  <a:lnTo>
                    <a:pt x="268968" y="87781"/>
                  </a:lnTo>
                  <a:close/>
                  <a:moveTo>
                    <a:pt x="6251" y="94028"/>
                  </a:moveTo>
                  <a:lnTo>
                    <a:pt x="6251" y="99964"/>
                  </a:lnTo>
                  <a:lnTo>
                    <a:pt x="315" y="99964"/>
                  </a:lnTo>
                  <a:lnTo>
                    <a:pt x="315" y="94028"/>
                  </a:lnTo>
                  <a:close/>
                  <a:moveTo>
                    <a:pt x="12498" y="94028"/>
                  </a:moveTo>
                  <a:lnTo>
                    <a:pt x="12498" y="99964"/>
                  </a:lnTo>
                  <a:lnTo>
                    <a:pt x="6562" y="99964"/>
                  </a:lnTo>
                  <a:lnTo>
                    <a:pt x="6562" y="94028"/>
                  </a:lnTo>
                  <a:close/>
                  <a:moveTo>
                    <a:pt x="18745" y="94028"/>
                  </a:moveTo>
                  <a:lnTo>
                    <a:pt x="18745" y="99964"/>
                  </a:lnTo>
                  <a:lnTo>
                    <a:pt x="12810" y="99964"/>
                  </a:lnTo>
                  <a:lnTo>
                    <a:pt x="12810" y="94028"/>
                  </a:lnTo>
                  <a:close/>
                  <a:moveTo>
                    <a:pt x="24992" y="94028"/>
                  </a:moveTo>
                  <a:lnTo>
                    <a:pt x="24992" y="99964"/>
                  </a:lnTo>
                  <a:lnTo>
                    <a:pt x="19058" y="99964"/>
                  </a:lnTo>
                  <a:lnTo>
                    <a:pt x="19058" y="94028"/>
                  </a:lnTo>
                  <a:close/>
                  <a:moveTo>
                    <a:pt x="31242" y="94028"/>
                  </a:moveTo>
                  <a:lnTo>
                    <a:pt x="31242" y="99964"/>
                  </a:lnTo>
                  <a:lnTo>
                    <a:pt x="25305" y="99964"/>
                  </a:lnTo>
                  <a:lnTo>
                    <a:pt x="25305" y="94028"/>
                  </a:lnTo>
                  <a:close/>
                  <a:moveTo>
                    <a:pt x="37489" y="94028"/>
                  </a:moveTo>
                  <a:lnTo>
                    <a:pt x="37489" y="99964"/>
                  </a:lnTo>
                  <a:lnTo>
                    <a:pt x="31553" y="99964"/>
                  </a:lnTo>
                  <a:lnTo>
                    <a:pt x="31553" y="94028"/>
                  </a:lnTo>
                  <a:close/>
                  <a:moveTo>
                    <a:pt x="43737" y="94028"/>
                  </a:moveTo>
                  <a:lnTo>
                    <a:pt x="43737" y="99964"/>
                  </a:lnTo>
                  <a:lnTo>
                    <a:pt x="37802" y="99964"/>
                  </a:lnTo>
                  <a:lnTo>
                    <a:pt x="37802" y="94028"/>
                  </a:lnTo>
                  <a:close/>
                  <a:moveTo>
                    <a:pt x="49985" y="94028"/>
                  </a:moveTo>
                  <a:lnTo>
                    <a:pt x="49985" y="99964"/>
                  </a:lnTo>
                  <a:lnTo>
                    <a:pt x="44049" y="99964"/>
                  </a:lnTo>
                  <a:lnTo>
                    <a:pt x="44049" y="94028"/>
                  </a:lnTo>
                  <a:close/>
                  <a:moveTo>
                    <a:pt x="56232" y="94028"/>
                  </a:moveTo>
                  <a:lnTo>
                    <a:pt x="56232" y="99964"/>
                  </a:lnTo>
                  <a:lnTo>
                    <a:pt x="50296" y="99964"/>
                  </a:lnTo>
                  <a:lnTo>
                    <a:pt x="50296" y="94028"/>
                  </a:lnTo>
                  <a:close/>
                  <a:moveTo>
                    <a:pt x="62480" y="94028"/>
                  </a:moveTo>
                  <a:lnTo>
                    <a:pt x="62480" y="99964"/>
                  </a:lnTo>
                  <a:lnTo>
                    <a:pt x="56545" y="99964"/>
                  </a:lnTo>
                  <a:lnTo>
                    <a:pt x="56545" y="94028"/>
                  </a:lnTo>
                  <a:close/>
                  <a:moveTo>
                    <a:pt x="68727" y="94028"/>
                  </a:moveTo>
                  <a:lnTo>
                    <a:pt x="68727" y="99964"/>
                  </a:lnTo>
                  <a:lnTo>
                    <a:pt x="62792" y="99964"/>
                  </a:lnTo>
                  <a:lnTo>
                    <a:pt x="62792" y="94028"/>
                  </a:lnTo>
                  <a:close/>
                  <a:moveTo>
                    <a:pt x="74975" y="94028"/>
                  </a:moveTo>
                  <a:lnTo>
                    <a:pt x="74975" y="99964"/>
                  </a:lnTo>
                  <a:lnTo>
                    <a:pt x="69039" y="99964"/>
                  </a:lnTo>
                  <a:lnTo>
                    <a:pt x="69039" y="94028"/>
                  </a:lnTo>
                  <a:close/>
                  <a:moveTo>
                    <a:pt x="81223" y="94028"/>
                  </a:moveTo>
                  <a:lnTo>
                    <a:pt x="81223" y="99964"/>
                  </a:lnTo>
                  <a:lnTo>
                    <a:pt x="75286" y="99964"/>
                  </a:lnTo>
                  <a:lnTo>
                    <a:pt x="75286" y="94028"/>
                  </a:lnTo>
                  <a:close/>
                  <a:moveTo>
                    <a:pt x="87470" y="94028"/>
                  </a:moveTo>
                  <a:lnTo>
                    <a:pt x="87470" y="99964"/>
                  </a:lnTo>
                  <a:lnTo>
                    <a:pt x="81535" y="99964"/>
                  </a:lnTo>
                  <a:lnTo>
                    <a:pt x="81535" y="94028"/>
                  </a:lnTo>
                  <a:close/>
                  <a:moveTo>
                    <a:pt x="93718" y="94028"/>
                  </a:moveTo>
                  <a:lnTo>
                    <a:pt x="93718" y="99964"/>
                  </a:lnTo>
                  <a:lnTo>
                    <a:pt x="87784" y="99964"/>
                  </a:lnTo>
                  <a:lnTo>
                    <a:pt x="87784" y="94028"/>
                  </a:lnTo>
                  <a:close/>
                  <a:moveTo>
                    <a:pt x="99967" y="94028"/>
                  </a:moveTo>
                  <a:lnTo>
                    <a:pt x="99967" y="99964"/>
                  </a:lnTo>
                  <a:lnTo>
                    <a:pt x="94031" y="99964"/>
                  </a:lnTo>
                  <a:lnTo>
                    <a:pt x="94031" y="94028"/>
                  </a:lnTo>
                  <a:close/>
                  <a:moveTo>
                    <a:pt x="106214" y="94029"/>
                  </a:moveTo>
                  <a:lnTo>
                    <a:pt x="106214" y="99964"/>
                  </a:lnTo>
                  <a:lnTo>
                    <a:pt x="100278" y="99964"/>
                  </a:lnTo>
                  <a:lnTo>
                    <a:pt x="100278" y="94029"/>
                  </a:lnTo>
                  <a:close/>
                  <a:moveTo>
                    <a:pt x="112461" y="94029"/>
                  </a:moveTo>
                  <a:lnTo>
                    <a:pt x="112461" y="99964"/>
                  </a:lnTo>
                  <a:lnTo>
                    <a:pt x="106527" y="99964"/>
                  </a:lnTo>
                  <a:lnTo>
                    <a:pt x="106527" y="94029"/>
                  </a:lnTo>
                  <a:close/>
                  <a:moveTo>
                    <a:pt x="118710" y="94029"/>
                  </a:moveTo>
                  <a:lnTo>
                    <a:pt x="118710" y="99964"/>
                  </a:lnTo>
                  <a:lnTo>
                    <a:pt x="112774" y="99964"/>
                  </a:lnTo>
                  <a:lnTo>
                    <a:pt x="112774" y="94029"/>
                  </a:lnTo>
                  <a:close/>
                  <a:moveTo>
                    <a:pt x="124957" y="94029"/>
                  </a:moveTo>
                  <a:lnTo>
                    <a:pt x="124957" y="99964"/>
                  </a:lnTo>
                  <a:lnTo>
                    <a:pt x="119021" y="99964"/>
                  </a:lnTo>
                  <a:lnTo>
                    <a:pt x="119021" y="94029"/>
                  </a:lnTo>
                  <a:close/>
                  <a:moveTo>
                    <a:pt x="131204" y="94029"/>
                  </a:moveTo>
                  <a:lnTo>
                    <a:pt x="131204" y="99964"/>
                  </a:lnTo>
                  <a:lnTo>
                    <a:pt x="125270" y="99964"/>
                  </a:lnTo>
                  <a:lnTo>
                    <a:pt x="125270" y="94029"/>
                  </a:lnTo>
                  <a:close/>
                  <a:moveTo>
                    <a:pt x="137451" y="94029"/>
                  </a:moveTo>
                  <a:lnTo>
                    <a:pt x="137451" y="99964"/>
                  </a:lnTo>
                  <a:lnTo>
                    <a:pt x="131517" y="99964"/>
                  </a:lnTo>
                  <a:lnTo>
                    <a:pt x="131517" y="94029"/>
                  </a:lnTo>
                  <a:close/>
                  <a:moveTo>
                    <a:pt x="143702" y="94029"/>
                  </a:moveTo>
                  <a:lnTo>
                    <a:pt x="143702" y="99964"/>
                  </a:lnTo>
                  <a:lnTo>
                    <a:pt x="137766" y="99964"/>
                  </a:lnTo>
                  <a:lnTo>
                    <a:pt x="137766" y="94029"/>
                  </a:lnTo>
                  <a:close/>
                  <a:moveTo>
                    <a:pt x="149949" y="94029"/>
                  </a:moveTo>
                  <a:lnTo>
                    <a:pt x="149949" y="99964"/>
                  </a:lnTo>
                  <a:lnTo>
                    <a:pt x="144015" y="99964"/>
                  </a:lnTo>
                  <a:lnTo>
                    <a:pt x="144015" y="94029"/>
                  </a:lnTo>
                  <a:close/>
                  <a:moveTo>
                    <a:pt x="156196" y="94029"/>
                  </a:moveTo>
                  <a:lnTo>
                    <a:pt x="156196" y="99964"/>
                  </a:lnTo>
                  <a:lnTo>
                    <a:pt x="150262" y="99964"/>
                  </a:lnTo>
                  <a:lnTo>
                    <a:pt x="150262" y="94029"/>
                  </a:lnTo>
                  <a:close/>
                  <a:moveTo>
                    <a:pt x="162445" y="94028"/>
                  </a:moveTo>
                  <a:lnTo>
                    <a:pt x="162445" y="99964"/>
                  </a:lnTo>
                  <a:lnTo>
                    <a:pt x="156509" y="99964"/>
                  </a:lnTo>
                  <a:lnTo>
                    <a:pt x="156509" y="94028"/>
                  </a:lnTo>
                  <a:close/>
                  <a:moveTo>
                    <a:pt x="168692" y="94028"/>
                  </a:moveTo>
                  <a:lnTo>
                    <a:pt x="168692" y="99964"/>
                  </a:lnTo>
                  <a:lnTo>
                    <a:pt x="162756" y="99964"/>
                  </a:lnTo>
                  <a:lnTo>
                    <a:pt x="162756" y="94028"/>
                  </a:lnTo>
                  <a:close/>
                  <a:moveTo>
                    <a:pt x="174939" y="94028"/>
                  </a:moveTo>
                  <a:lnTo>
                    <a:pt x="174939" y="99964"/>
                  </a:lnTo>
                  <a:lnTo>
                    <a:pt x="169005" y="99964"/>
                  </a:lnTo>
                  <a:lnTo>
                    <a:pt x="169005" y="94028"/>
                  </a:lnTo>
                  <a:close/>
                  <a:moveTo>
                    <a:pt x="181186" y="94028"/>
                  </a:moveTo>
                  <a:lnTo>
                    <a:pt x="181186" y="99964"/>
                  </a:lnTo>
                  <a:lnTo>
                    <a:pt x="175252" y="99964"/>
                  </a:lnTo>
                  <a:lnTo>
                    <a:pt x="175252" y="94028"/>
                  </a:lnTo>
                  <a:close/>
                  <a:moveTo>
                    <a:pt x="187435" y="94028"/>
                  </a:moveTo>
                  <a:lnTo>
                    <a:pt x="187435" y="99964"/>
                  </a:lnTo>
                  <a:lnTo>
                    <a:pt x="181499" y="99964"/>
                  </a:lnTo>
                  <a:lnTo>
                    <a:pt x="181499" y="94028"/>
                  </a:lnTo>
                  <a:close/>
                  <a:moveTo>
                    <a:pt x="193684" y="94028"/>
                  </a:moveTo>
                  <a:lnTo>
                    <a:pt x="193684" y="99964"/>
                  </a:lnTo>
                  <a:lnTo>
                    <a:pt x="187749" y="99964"/>
                  </a:lnTo>
                  <a:lnTo>
                    <a:pt x="187749" y="94028"/>
                  </a:lnTo>
                  <a:close/>
                  <a:moveTo>
                    <a:pt x="199931" y="94028"/>
                  </a:moveTo>
                  <a:lnTo>
                    <a:pt x="199931" y="99964"/>
                  </a:lnTo>
                  <a:lnTo>
                    <a:pt x="193996" y="99964"/>
                  </a:lnTo>
                  <a:lnTo>
                    <a:pt x="193996" y="94028"/>
                  </a:lnTo>
                  <a:close/>
                  <a:moveTo>
                    <a:pt x="206180" y="94028"/>
                  </a:moveTo>
                  <a:lnTo>
                    <a:pt x="206180" y="99964"/>
                  </a:lnTo>
                  <a:lnTo>
                    <a:pt x="200244" y="99964"/>
                  </a:lnTo>
                  <a:lnTo>
                    <a:pt x="200244" y="94028"/>
                  </a:lnTo>
                  <a:close/>
                  <a:moveTo>
                    <a:pt x="212427" y="94028"/>
                  </a:moveTo>
                  <a:lnTo>
                    <a:pt x="212427" y="99964"/>
                  </a:lnTo>
                  <a:lnTo>
                    <a:pt x="206491" y="99964"/>
                  </a:lnTo>
                  <a:lnTo>
                    <a:pt x="206491" y="94028"/>
                  </a:lnTo>
                  <a:close/>
                  <a:moveTo>
                    <a:pt x="218674" y="94028"/>
                  </a:moveTo>
                  <a:lnTo>
                    <a:pt x="218674" y="99964"/>
                  </a:lnTo>
                  <a:lnTo>
                    <a:pt x="212739" y="99964"/>
                  </a:lnTo>
                  <a:lnTo>
                    <a:pt x="212739" y="94028"/>
                  </a:lnTo>
                  <a:close/>
                  <a:moveTo>
                    <a:pt x="224921" y="94029"/>
                  </a:moveTo>
                  <a:lnTo>
                    <a:pt x="224921" y="99964"/>
                  </a:lnTo>
                  <a:lnTo>
                    <a:pt x="218987" y="99964"/>
                  </a:lnTo>
                  <a:lnTo>
                    <a:pt x="218987" y="94029"/>
                  </a:lnTo>
                  <a:close/>
                  <a:moveTo>
                    <a:pt x="231170" y="94029"/>
                  </a:moveTo>
                  <a:lnTo>
                    <a:pt x="231170" y="99964"/>
                  </a:lnTo>
                  <a:lnTo>
                    <a:pt x="225234" y="99964"/>
                  </a:lnTo>
                  <a:lnTo>
                    <a:pt x="225234" y="94029"/>
                  </a:lnTo>
                  <a:close/>
                  <a:moveTo>
                    <a:pt x="237417" y="94029"/>
                  </a:moveTo>
                  <a:lnTo>
                    <a:pt x="237417" y="99964"/>
                  </a:lnTo>
                  <a:lnTo>
                    <a:pt x="231481" y="99964"/>
                  </a:lnTo>
                  <a:lnTo>
                    <a:pt x="231481" y="94029"/>
                  </a:lnTo>
                  <a:close/>
                  <a:moveTo>
                    <a:pt x="243664" y="94029"/>
                  </a:moveTo>
                  <a:lnTo>
                    <a:pt x="243664" y="99964"/>
                  </a:lnTo>
                  <a:lnTo>
                    <a:pt x="237729" y="99964"/>
                  </a:lnTo>
                  <a:lnTo>
                    <a:pt x="237729" y="94029"/>
                  </a:lnTo>
                  <a:close/>
                  <a:moveTo>
                    <a:pt x="249911" y="94029"/>
                  </a:moveTo>
                  <a:lnTo>
                    <a:pt x="249911" y="99964"/>
                  </a:lnTo>
                  <a:lnTo>
                    <a:pt x="243977" y="99964"/>
                  </a:lnTo>
                  <a:lnTo>
                    <a:pt x="243977" y="94029"/>
                  </a:lnTo>
                  <a:close/>
                  <a:moveTo>
                    <a:pt x="256161" y="94029"/>
                  </a:moveTo>
                  <a:lnTo>
                    <a:pt x="256161" y="99964"/>
                  </a:lnTo>
                  <a:lnTo>
                    <a:pt x="250225" y="99964"/>
                  </a:lnTo>
                  <a:lnTo>
                    <a:pt x="250225" y="94029"/>
                  </a:lnTo>
                  <a:close/>
                  <a:moveTo>
                    <a:pt x="262409" y="94029"/>
                  </a:moveTo>
                  <a:lnTo>
                    <a:pt x="262409" y="99964"/>
                  </a:lnTo>
                  <a:lnTo>
                    <a:pt x="256474" y="99964"/>
                  </a:lnTo>
                  <a:lnTo>
                    <a:pt x="256474" y="94029"/>
                  </a:lnTo>
                  <a:close/>
                  <a:moveTo>
                    <a:pt x="268656" y="94029"/>
                  </a:moveTo>
                  <a:lnTo>
                    <a:pt x="268656" y="99964"/>
                  </a:lnTo>
                  <a:lnTo>
                    <a:pt x="262721" y="99964"/>
                  </a:lnTo>
                  <a:lnTo>
                    <a:pt x="262721" y="94029"/>
                  </a:lnTo>
                  <a:close/>
                  <a:moveTo>
                    <a:pt x="274904" y="94029"/>
                  </a:moveTo>
                  <a:lnTo>
                    <a:pt x="274904" y="99964"/>
                  </a:lnTo>
                  <a:lnTo>
                    <a:pt x="268968" y="99964"/>
                  </a:lnTo>
                  <a:lnTo>
                    <a:pt x="268968" y="94029"/>
                  </a:lnTo>
                  <a:close/>
                  <a:moveTo>
                    <a:pt x="6251" y="100276"/>
                  </a:moveTo>
                  <a:lnTo>
                    <a:pt x="6251" y="106211"/>
                  </a:lnTo>
                  <a:lnTo>
                    <a:pt x="315" y="106211"/>
                  </a:lnTo>
                  <a:lnTo>
                    <a:pt x="315" y="100276"/>
                  </a:lnTo>
                  <a:close/>
                  <a:moveTo>
                    <a:pt x="12498" y="100276"/>
                  </a:moveTo>
                  <a:lnTo>
                    <a:pt x="12498" y="106211"/>
                  </a:lnTo>
                  <a:lnTo>
                    <a:pt x="6562" y="106211"/>
                  </a:lnTo>
                  <a:lnTo>
                    <a:pt x="6562" y="100276"/>
                  </a:lnTo>
                  <a:close/>
                  <a:moveTo>
                    <a:pt x="18745" y="100276"/>
                  </a:moveTo>
                  <a:lnTo>
                    <a:pt x="18745" y="106211"/>
                  </a:lnTo>
                  <a:lnTo>
                    <a:pt x="12810" y="106211"/>
                  </a:lnTo>
                  <a:lnTo>
                    <a:pt x="12810" y="100276"/>
                  </a:lnTo>
                  <a:close/>
                  <a:moveTo>
                    <a:pt x="24992" y="100276"/>
                  </a:moveTo>
                  <a:lnTo>
                    <a:pt x="24992" y="106211"/>
                  </a:lnTo>
                  <a:lnTo>
                    <a:pt x="19058" y="106211"/>
                  </a:lnTo>
                  <a:lnTo>
                    <a:pt x="19058" y="100276"/>
                  </a:lnTo>
                  <a:close/>
                  <a:moveTo>
                    <a:pt x="31242" y="100276"/>
                  </a:moveTo>
                  <a:lnTo>
                    <a:pt x="31242" y="106211"/>
                  </a:lnTo>
                  <a:lnTo>
                    <a:pt x="25305" y="106211"/>
                  </a:lnTo>
                  <a:lnTo>
                    <a:pt x="25305" y="100276"/>
                  </a:lnTo>
                  <a:close/>
                  <a:moveTo>
                    <a:pt x="37489" y="100276"/>
                  </a:moveTo>
                  <a:lnTo>
                    <a:pt x="37489" y="106211"/>
                  </a:lnTo>
                  <a:lnTo>
                    <a:pt x="31553" y="106211"/>
                  </a:lnTo>
                  <a:lnTo>
                    <a:pt x="31553" y="100276"/>
                  </a:lnTo>
                  <a:close/>
                  <a:moveTo>
                    <a:pt x="43737" y="100276"/>
                  </a:moveTo>
                  <a:lnTo>
                    <a:pt x="43737" y="106211"/>
                  </a:lnTo>
                  <a:lnTo>
                    <a:pt x="37802" y="106211"/>
                  </a:lnTo>
                  <a:lnTo>
                    <a:pt x="37802" y="100276"/>
                  </a:lnTo>
                  <a:close/>
                  <a:moveTo>
                    <a:pt x="49985" y="100276"/>
                  </a:moveTo>
                  <a:lnTo>
                    <a:pt x="49985" y="106211"/>
                  </a:lnTo>
                  <a:lnTo>
                    <a:pt x="44049" y="106211"/>
                  </a:lnTo>
                  <a:lnTo>
                    <a:pt x="44049" y="100276"/>
                  </a:lnTo>
                  <a:close/>
                  <a:moveTo>
                    <a:pt x="56232" y="100276"/>
                  </a:moveTo>
                  <a:lnTo>
                    <a:pt x="56232" y="106211"/>
                  </a:lnTo>
                  <a:lnTo>
                    <a:pt x="50296" y="106211"/>
                  </a:lnTo>
                  <a:lnTo>
                    <a:pt x="50296" y="100276"/>
                  </a:lnTo>
                  <a:close/>
                  <a:moveTo>
                    <a:pt x="62480" y="100276"/>
                  </a:moveTo>
                  <a:lnTo>
                    <a:pt x="62480" y="106211"/>
                  </a:lnTo>
                  <a:lnTo>
                    <a:pt x="56545" y="106211"/>
                  </a:lnTo>
                  <a:lnTo>
                    <a:pt x="56545" y="100276"/>
                  </a:lnTo>
                  <a:close/>
                  <a:moveTo>
                    <a:pt x="68727" y="100276"/>
                  </a:moveTo>
                  <a:lnTo>
                    <a:pt x="68727" y="106211"/>
                  </a:lnTo>
                  <a:lnTo>
                    <a:pt x="62792" y="106211"/>
                  </a:lnTo>
                  <a:lnTo>
                    <a:pt x="62792" y="100276"/>
                  </a:lnTo>
                  <a:close/>
                  <a:moveTo>
                    <a:pt x="74975" y="100276"/>
                  </a:moveTo>
                  <a:lnTo>
                    <a:pt x="74975" y="106211"/>
                  </a:lnTo>
                  <a:lnTo>
                    <a:pt x="69039" y="106211"/>
                  </a:lnTo>
                  <a:lnTo>
                    <a:pt x="69039" y="100276"/>
                  </a:lnTo>
                  <a:close/>
                  <a:moveTo>
                    <a:pt x="81223" y="100276"/>
                  </a:moveTo>
                  <a:lnTo>
                    <a:pt x="81223" y="106211"/>
                  </a:lnTo>
                  <a:lnTo>
                    <a:pt x="75286" y="106211"/>
                  </a:lnTo>
                  <a:lnTo>
                    <a:pt x="75286" y="100276"/>
                  </a:lnTo>
                  <a:close/>
                  <a:moveTo>
                    <a:pt x="87470" y="100276"/>
                  </a:moveTo>
                  <a:lnTo>
                    <a:pt x="87470" y="106211"/>
                  </a:lnTo>
                  <a:lnTo>
                    <a:pt x="81535" y="106211"/>
                  </a:lnTo>
                  <a:lnTo>
                    <a:pt x="81535" y="100276"/>
                  </a:lnTo>
                  <a:close/>
                  <a:moveTo>
                    <a:pt x="93718" y="100276"/>
                  </a:moveTo>
                  <a:lnTo>
                    <a:pt x="93718" y="106211"/>
                  </a:lnTo>
                  <a:lnTo>
                    <a:pt x="87784" y="106211"/>
                  </a:lnTo>
                  <a:lnTo>
                    <a:pt x="87784" y="100276"/>
                  </a:lnTo>
                  <a:close/>
                  <a:moveTo>
                    <a:pt x="99967" y="100276"/>
                  </a:moveTo>
                  <a:lnTo>
                    <a:pt x="99967" y="106211"/>
                  </a:lnTo>
                  <a:lnTo>
                    <a:pt x="94031" y="106211"/>
                  </a:lnTo>
                  <a:lnTo>
                    <a:pt x="94031" y="100276"/>
                  </a:lnTo>
                  <a:close/>
                  <a:moveTo>
                    <a:pt x="106214" y="100276"/>
                  </a:moveTo>
                  <a:lnTo>
                    <a:pt x="106214" y="106211"/>
                  </a:lnTo>
                  <a:lnTo>
                    <a:pt x="100278" y="106211"/>
                  </a:lnTo>
                  <a:lnTo>
                    <a:pt x="100278" y="100276"/>
                  </a:lnTo>
                  <a:close/>
                  <a:moveTo>
                    <a:pt x="112461" y="100276"/>
                  </a:moveTo>
                  <a:lnTo>
                    <a:pt x="112461" y="106211"/>
                  </a:lnTo>
                  <a:lnTo>
                    <a:pt x="106527" y="106211"/>
                  </a:lnTo>
                  <a:lnTo>
                    <a:pt x="106527" y="100276"/>
                  </a:lnTo>
                  <a:close/>
                  <a:moveTo>
                    <a:pt x="118710" y="100276"/>
                  </a:moveTo>
                  <a:lnTo>
                    <a:pt x="118710" y="106211"/>
                  </a:lnTo>
                  <a:lnTo>
                    <a:pt x="112774" y="106211"/>
                  </a:lnTo>
                  <a:lnTo>
                    <a:pt x="112774" y="100276"/>
                  </a:lnTo>
                  <a:close/>
                  <a:moveTo>
                    <a:pt x="124957" y="100276"/>
                  </a:moveTo>
                  <a:lnTo>
                    <a:pt x="124957" y="106211"/>
                  </a:lnTo>
                  <a:lnTo>
                    <a:pt x="119021" y="106211"/>
                  </a:lnTo>
                  <a:lnTo>
                    <a:pt x="119021" y="100276"/>
                  </a:lnTo>
                  <a:close/>
                  <a:moveTo>
                    <a:pt x="131204" y="100276"/>
                  </a:moveTo>
                  <a:lnTo>
                    <a:pt x="131204" y="106211"/>
                  </a:lnTo>
                  <a:lnTo>
                    <a:pt x="125270" y="106211"/>
                  </a:lnTo>
                  <a:lnTo>
                    <a:pt x="125270" y="100276"/>
                  </a:lnTo>
                  <a:close/>
                  <a:moveTo>
                    <a:pt x="137451" y="100276"/>
                  </a:moveTo>
                  <a:lnTo>
                    <a:pt x="137451" y="106211"/>
                  </a:lnTo>
                  <a:lnTo>
                    <a:pt x="131517" y="106211"/>
                  </a:lnTo>
                  <a:lnTo>
                    <a:pt x="131517" y="100276"/>
                  </a:lnTo>
                  <a:close/>
                  <a:moveTo>
                    <a:pt x="143702" y="100276"/>
                  </a:moveTo>
                  <a:lnTo>
                    <a:pt x="143702" y="106211"/>
                  </a:lnTo>
                  <a:lnTo>
                    <a:pt x="137766" y="106211"/>
                  </a:lnTo>
                  <a:lnTo>
                    <a:pt x="137766" y="100276"/>
                  </a:lnTo>
                  <a:close/>
                  <a:moveTo>
                    <a:pt x="149949" y="100276"/>
                  </a:moveTo>
                  <a:lnTo>
                    <a:pt x="149949" y="106211"/>
                  </a:lnTo>
                  <a:lnTo>
                    <a:pt x="144015" y="106211"/>
                  </a:lnTo>
                  <a:lnTo>
                    <a:pt x="144015" y="100276"/>
                  </a:lnTo>
                  <a:close/>
                  <a:moveTo>
                    <a:pt x="156196" y="100276"/>
                  </a:moveTo>
                  <a:lnTo>
                    <a:pt x="156196" y="106211"/>
                  </a:lnTo>
                  <a:lnTo>
                    <a:pt x="150262" y="106211"/>
                  </a:lnTo>
                  <a:lnTo>
                    <a:pt x="150262" y="100276"/>
                  </a:lnTo>
                  <a:close/>
                  <a:moveTo>
                    <a:pt x="162445" y="100276"/>
                  </a:moveTo>
                  <a:lnTo>
                    <a:pt x="162445" y="106211"/>
                  </a:lnTo>
                  <a:lnTo>
                    <a:pt x="156509" y="106211"/>
                  </a:lnTo>
                  <a:lnTo>
                    <a:pt x="156509" y="100276"/>
                  </a:lnTo>
                  <a:close/>
                  <a:moveTo>
                    <a:pt x="168692" y="100276"/>
                  </a:moveTo>
                  <a:lnTo>
                    <a:pt x="168692" y="106211"/>
                  </a:lnTo>
                  <a:lnTo>
                    <a:pt x="162756" y="106211"/>
                  </a:lnTo>
                  <a:lnTo>
                    <a:pt x="162756" y="100276"/>
                  </a:lnTo>
                  <a:close/>
                  <a:moveTo>
                    <a:pt x="174939" y="100276"/>
                  </a:moveTo>
                  <a:lnTo>
                    <a:pt x="174939" y="106211"/>
                  </a:lnTo>
                  <a:lnTo>
                    <a:pt x="169005" y="106211"/>
                  </a:lnTo>
                  <a:lnTo>
                    <a:pt x="169005" y="100276"/>
                  </a:lnTo>
                  <a:close/>
                  <a:moveTo>
                    <a:pt x="181186" y="100276"/>
                  </a:moveTo>
                  <a:lnTo>
                    <a:pt x="181186" y="106211"/>
                  </a:lnTo>
                  <a:lnTo>
                    <a:pt x="175252" y="106211"/>
                  </a:lnTo>
                  <a:lnTo>
                    <a:pt x="175252" y="100276"/>
                  </a:lnTo>
                  <a:close/>
                  <a:moveTo>
                    <a:pt x="187435" y="100276"/>
                  </a:moveTo>
                  <a:lnTo>
                    <a:pt x="187435" y="106211"/>
                  </a:lnTo>
                  <a:lnTo>
                    <a:pt x="181499" y="106211"/>
                  </a:lnTo>
                  <a:lnTo>
                    <a:pt x="181499" y="100276"/>
                  </a:lnTo>
                  <a:close/>
                  <a:moveTo>
                    <a:pt x="193684" y="100276"/>
                  </a:moveTo>
                  <a:lnTo>
                    <a:pt x="193684" y="106211"/>
                  </a:lnTo>
                  <a:lnTo>
                    <a:pt x="187749" y="106211"/>
                  </a:lnTo>
                  <a:lnTo>
                    <a:pt x="187749" y="100276"/>
                  </a:lnTo>
                  <a:close/>
                  <a:moveTo>
                    <a:pt x="199931" y="100276"/>
                  </a:moveTo>
                  <a:lnTo>
                    <a:pt x="199931" y="106211"/>
                  </a:lnTo>
                  <a:lnTo>
                    <a:pt x="193996" y="106211"/>
                  </a:lnTo>
                  <a:lnTo>
                    <a:pt x="193996" y="100276"/>
                  </a:lnTo>
                  <a:close/>
                  <a:moveTo>
                    <a:pt x="206180" y="100276"/>
                  </a:moveTo>
                  <a:lnTo>
                    <a:pt x="206180" y="106211"/>
                  </a:lnTo>
                  <a:lnTo>
                    <a:pt x="200244" y="106211"/>
                  </a:lnTo>
                  <a:lnTo>
                    <a:pt x="200244" y="100276"/>
                  </a:lnTo>
                  <a:close/>
                  <a:moveTo>
                    <a:pt x="212427" y="100276"/>
                  </a:moveTo>
                  <a:lnTo>
                    <a:pt x="212427" y="106211"/>
                  </a:lnTo>
                  <a:lnTo>
                    <a:pt x="206491" y="106211"/>
                  </a:lnTo>
                  <a:lnTo>
                    <a:pt x="206491" y="100276"/>
                  </a:lnTo>
                  <a:close/>
                  <a:moveTo>
                    <a:pt x="218674" y="100276"/>
                  </a:moveTo>
                  <a:lnTo>
                    <a:pt x="218674" y="106211"/>
                  </a:lnTo>
                  <a:lnTo>
                    <a:pt x="212739" y="106211"/>
                  </a:lnTo>
                  <a:lnTo>
                    <a:pt x="212739" y="100276"/>
                  </a:lnTo>
                  <a:close/>
                  <a:moveTo>
                    <a:pt x="224921" y="100276"/>
                  </a:moveTo>
                  <a:lnTo>
                    <a:pt x="224921" y="106211"/>
                  </a:lnTo>
                  <a:lnTo>
                    <a:pt x="218987" y="106211"/>
                  </a:lnTo>
                  <a:lnTo>
                    <a:pt x="218987" y="100276"/>
                  </a:lnTo>
                  <a:close/>
                  <a:moveTo>
                    <a:pt x="231170" y="100276"/>
                  </a:moveTo>
                  <a:lnTo>
                    <a:pt x="231170" y="106211"/>
                  </a:lnTo>
                  <a:lnTo>
                    <a:pt x="225234" y="106211"/>
                  </a:lnTo>
                  <a:lnTo>
                    <a:pt x="225234" y="100276"/>
                  </a:lnTo>
                  <a:close/>
                  <a:moveTo>
                    <a:pt x="237417" y="100276"/>
                  </a:moveTo>
                  <a:lnTo>
                    <a:pt x="237417" y="106211"/>
                  </a:lnTo>
                  <a:lnTo>
                    <a:pt x="231481" y="106211"/>
                  </a:lnTo>
                  <a:lnTo>
                    <a:pt x="231481" y="100276"/>
                  </a:lnTo>
                  <a:close/>
                  <a:moveTo>
                    <a:pt x="243664" y="100276"/>
                  </a:moveTo>
                  <a:lnTo>
                    <a:pt x="243664" y="106211"/>
                  </a:lnTo>
                  <a:lnTo>
                    <a:pt x="237729" y="106211"/>
                  </a:lnTo>
                  <a:lnTo>
                    <a:pt x="237729" y="100276"/>
                  </a:lnTo>
                  <a:close/>
                  <a:moveTo>
                    <a:pt x="249911" y="100276"/>
                  </a:moveTo>
                  <a:lnTo>
                    <a:pt x="249911" y="106211"/>
                  </a:lnTo>
                  <a:lnTo>
                    <a:pt x="243977" y="106211"/>
                  </a:lnTo>
                  <a:lnTo>
                    <a:pt x="243977" y="100276"/>
                  </a:lnTo>
                  <a:close/>
                  <a:moveTo>
                    <a:pt x="256161" y="100276"/>
                  </a:moveTo>
                  <a:lnTo>
                    <a:pt x="256161" y="106211"/>
                  </a:lnTo>
                  <a:lnTo>
                    <a:pt x="250225" y="106211"/>
                  </a:lnTo>
                  <a:lnTo>
                    <a:pt x="250225" y="100276"/>
                  </a:lnTo>
                  <a:close/>
                  <a:moveTo>
                    <a:pt x="262409" y="100276"/>
                  </a:moveTo>
                  <a:lnTo>
                    <a:pt x="262409" y="106211"/>
                  </a:lnTo>
                  <a:lnTo>
                    <a:pt x="256474" y="106211"/>
                  </a:lnTo>
                  <a:lnTo>
                    <a:pt x="256474" y="100276"/>
                  </a:lnTo>
                  <a:close/>
                  <a:moveTo>
                    <a:pt x="268656" y="100276"/>
                  </a:moveTo>
                  <a:lnTo>
                    <a:pt x="268656" y="106211"/>
                  </a:lnTo>
                  <a:lnTo>
                    <a:pt x="262721" y="106211"/>
                  </a:lnTo>
                  <a:lnTo>
                    <a:pt x="262721" y="100276"/>
                  </a:lnTo>
                  <a:close/>
                  <a:moveTo>
                    <a:pt x="274904" y="100276"/>
                  </a:moveTo>
                  <a:lnTo>
                    <a:pt x="274904" y="106211"/>
                  </a:lnTo>
                  <a:lnTo>
                    <a:pt x="268968" y="106211"/>
                  </a:lnTo>
                  <a:lnTo>
                    <a:pt x="268968" y="100276"/>
                  </a:lnTo>
                  <a:close/>
                  <a:moveTo>
                    <a:pt x="6251" y="106523"/>
                  </a:moveTo>
                  <a:lnTo>
                    <a:pt x="6251" y="112460"/>
                  </a:lnTo>
                  <a:lnTo>
                    <a:pt x="315" y="112460"/>
                  </a:lnTo>
                  <a:lnTo>
                    <a:pt x="315" y="106523"/>
                  </a:lnTo>
                  <a:close/>
                  <a:moveTo>
                    <a:pt x="12498" y="106523"/>
                  </a:moveTo>
                  <a:lnTo>
                    <a:pt x="12498" y="112460"/>
                  </a:lnTo>
                  <a:lnTo>
                    <a:pt x="6562" y="112460"/>
                  </a:lnTo>
                  <a:lnTo>
                    <a:pt x="6562" y="106523"/>
                  </a:lnTo>
                  <a:close/>
                  <a:moveTo>
                    <a:pt x="18745" y="106523"/>
                  </a:moveTo>
                  <a:lnTo>
                    <a:pt x="18745" y="112460"/>
                  </a:lnTo>
                  <a:lnTo>
                    <a:pt x="12810" y="112460"/>
                  </a:lnTo>
                  <a:lnTo>
                    <a:pt x="12810" y="106523"/>
                  </a:lnTo>
                  <a:close/>
                  <a:moveTo>
                    <a:pt x="24992" y="106523"/>
                  </a:moveTo>
                  <a:lnTo>
                    <a:pt x="24992" y="112460"/>
                  </a:lnTo>
                  <a:lnTo>
                    <a:pt x="19058" y="112460"/>
                  </a:lnTo>
                  <a:lnTo>
                    <a:pt x="19058" y="106523"/>
                  </a:lnTo>
                  <a:close/>
                  <a:moveTo>
                    <a:pt x="31242" y="106523"/>
                  </a:moveTo>
                  <a:lnTo>
                    <a:pt x="31242" y="112460"/>
                  </a:lnTo>
                  <a:lnTo>
                    <a:pt x="25305" y="112460"/>
                  </a:lnTo>
                  <a:lnTo>
                    <a:pt x="25305" y="106523"/>
                  </a:lnTo>
                  <a:close/>
                  <a:moveTo>
                    <a:pt x="37489" y="106523"/>
                  </a:moveTo>
                  <a:lnTo>
                    <a:pt x="37489" y="112460"/>
                  </a:lnTo>
                  <a:lnTo>
                    <a:pt x="31553" y="112460"/>
                  </a:lnTo>
                  <a:lnTo>
                    <a:pt x="31553" y="106523"/>
                  </a:lnTo>
                  <a:close/>
                  <a:moveTo>
                    <a:pt x="43737" y="106523"/>
                  </a:moveTo>
                  <a:lnTo>
                    <a:pt x="43737" y="112460"/>
                  </a:lnTo>
                  <a:lnTo>
                    <a:pt x="37802" y="112460"/>
                  </a:lnTo>
                  <a:lnTo>
                    <a:pt x="37802" y="106523"/>
                  </a:lnTo>
                  <a:close/>
                  <a:moveTo>
                    <a:pt x="49985" y="106523"/>
                  </a:moveTo>
                  <a:lnTo>
                    <a:pt x="49985" y="112460"/>
                  </a:lnTo>
                  <a:lnTo>
                    <a:pt x="44049" y="112460"/>
                  </a:lnTo>
                  <a:lnTo>
                    <a:pt x="44049" y="106523"/>
                  </a:lnTo>
                  <a:close/>
                  <a:moveTo>
                    <a:pt x="56232" y="106523"/>
                  </a:moveTo>
                  <a:lnTo>
                    <a:pt x="56232" y="112460"/>
                  </a:lnTo>
                  <a:lnTo>
                    <a:pt x="50296" y="112460"/>
                  </a:lnTo>
                  <a:lnTo>
                    <a:pt x="50296" y="106523"/>
                  </a:lnTo>
                  <a:close/>
                  <a:moveTo>
                    <a:pt x="62480" y="106523"/>
                  </a:moveTo>
                  <a:lnTo>
                    <a:pt x="62480" y="112460"/>
                  </a:lnTo>
                  <a:lnTo>
                    <a:pt x="56545" y="112460"/>
                  </a:lnTo>
                  <a:lnTo>
                    <a:pt x="56545" y="106523"/>
                  </a:lnTo>
                  <a:close/>
                  <a:moveTo>
                    <a:pt x="68727" y="106523"/>
                  </a:moveTo>
                  <a:lnTo>
                    <a:pt x="68727" y="112460"/>
                  </a:lnTo>
                  <a:lnTo>
                    <a:pt x="62792" y="112460"/>
                  </a:lnTo>
                  <a:lnTo>
                    <a:pt x="62792" y="106523"/>
                  </a:lnTo>
                  <a:close/>
                  <a:moveTo>
                    <a:pt x="74975" y="106523"/>
                  </a:moveTo>
                  <a:lnTo>
                    <a:pt x="74975" y="112460"/>
                  </a:lnTo>
                  <a:lnTo>
                    <a:pt x="69039" y="112460"/>
                  </a:lnTo>
                  <a:lnTo>
                    <a:pt x="69039" y="106523"/>
                  </a:lnTo>
                  <a:close/>
                  <a:moveTo>
                    <a:pt x="81223" y="106523"/>
                  </a:moveTo>
                  <a:lnTo>
                    <a:pt x="81223" y="112460"/>
                  </a:lnTo>
                  <a:lnTo>
                    <a:pt x="75286" y="112460"/>
                  </a:lnTo>
                  <a:lnTo>
                    <a:pt x="75286" y="106523"/>
                  </a:lnTo>
                  <a:close/>
                  <a:moveTo>
                    <a:pt x="87470" y="106523"/>
                  </a:moveTo>
                  <a:lnTo>
                    <a:pt x="87470" y="112460"/>
                  </a:lnTo>
                  <a:lnTo>
                    <a:pt x="81535" y="112460"/>
                  </a:lnTo>
                  <a:lnTo>
                    <a:pt x="81535" y="106523"/>
                  </a:lnTo>
                  <a:close/>
                  <a:moveTo>
                    <a:pt x="93718" y="106523"/>
                  </a:moveTo>
                  <a:lnTo>
                    <a:pt x="93718" y="112460"/>
                  </a:lnTo>
                  <a:lnTo>
                    <a:pt x="87784" y="112460"/>
                  </a:lnTo>
                  <a:lnTo>
                    <a:pt x="87784" y="106523"/>
                  </a:lnTo>
                  <a:close/>
                  <a:moveTo>
                    <a:pt x="99967" y="106523"/>
                  </a:moveTo>
                  <a:lnTo>
                    <a:pt x="99967" y="112460"/>
                  </a:lnTo>
                  <a:lnTo>
                    <a:pt x="94031" y="112460"/>
                  </a:lnTo>
                  <a:lnTo>
                    <a:pt x="94031" y="106523"/>
                  </a:lnTo>
                  <a:close/>
                  <a:moveTo>
                    <a:pt x="106214" y="106523"/>
                  </a:moveTo>
                  <a:lnTo>
                    <a:pt x="106214" y="112460"/>
                  </a:lnTo>
                  <a:lnTo>
                    <a:pt x="100278" y="112460"/>
                  </a:lnTo>
                  <a:lnTo>
                    <a:pt x="100278" y="106523"/>
                  </a:lnTo>
                  <a:close/>
                  <a:moveTo>
                    <a:pt x="112461" y="106523"/>
                  </a:moveTo>
                  <a:lnTo>
                    <a:pt x="112461" y="112460"/>
                  </a:lnTo>
                  <a:lnTo>
                    <a:pt x="106527" y="112460"/>
                  </a:lnTo>
                  <a:lnTo>
                    <a:pt x="106527" y="106523"/>
                  </a:lnTo>
                  <a:close/>
                  <a:moveTo>
                    <a:pt x="118710" y="106523"/>
                  </a:moveTo>
                  <a:lnTo>
                    <a:pt x="118710" y="112460"/>
                  </a:lnTo>
                  <a:lnTo>
                    <a:pt x="112774" y="112460"/>
                  </a:lnTo>
                  <a:lnTo>
                    <a:pt x="112774" y="106523"/>
                  </a:lnTo>
                  <a:close/>
                  <a:moveTo>
                    <a:pt x="124957" y="106523"/>
                  </a:moveTo>
                  <a:lnTo>
                    <a:pt x="124957" y="112460"/>
                  </a:lnTo>
                  <a:lnTo>
                    <a:pt x="119021" y="112460"/>
                  </a:lnTo>
                  <a:lnTo>
                    <a:pt x="119021" y="106523"/>
                  </a:lnTo>
                  <a:close/>
                  <a:moveTo>
                    <a:pt x="131204" y="106523"/>
                  </a:moveTo>
                  <a:lnTo>
                    <a:pt x="131204" y="112460"/>
                  </a:lnTo>
                  <a:lnTo>
                    <a:pt x="125270" y="112460"/>
                  </a:lnTo>
                  <a:lnTo>
                    <a:pt x="125270" y="106523"/>
                  </a:lnTo>
                  <a:close/>
                  <a:moveTo>
                    <a:pt x="137451" y="106523"/>
                  </a:moveTo>
                  <a:lnTo>
                    <a:pt x="137451" y="112460"/>
                  </a:lnTo>
                  <a:lnTo>
                    <a:pt x="131517" y="112460"/>
                  </a:lnTo>
                  <a:lnTo>
                    <a:pt x="131517" y="106523"/>
                  </a:lnTo>
                  <a:close/>
                  <a:moveTo>
                    <a:pt x="143702" y="106523"/>
                  </a:moveTo>
                  <a:lnTo>
                    <a:pt x="143702" y="112460"/>
                  </a:lnTo>
                  <a:lnTo>
                    <a:pt x="137766" y="112460"/>
                  </a:lnTo>
                  <a:lnTo>
                    <a:pt x="137766" y="106523"/>
                  </a:lnTo>
                  <a:close/>
                  <a:moveTo>
                    <a:pt x="149949" y="106523"/>
                  </a:moveTo>
                  <a:lnTo>
                    <a:pt x="149949" y="112460"/>
                  </a:lnTo>
                  <a:lnTo>
                    <a:pt x="144015" y="112460"/>
                  </a:lnTo>
                  <a:lnTo>
                    <a:pt x="144015" y="106523"/>
                  </a:lnTo>
                  <a:close/>
                  <a:moveTo>
                    <a:pt x="156196" y="106523"/>
                  </a:moveTo>
                  <a:lnTo>
                    <a:pt x="156196" y="112460"/>
                  </a:lnTo>
                  <a:lnTo>
                    <a:pt x="150262" y="112460"/>
                  </a:lnTo>
                  <a:lnTo>
                    <a:pt x="150262" y="106523"/>
                  </a:lnTo>
                  <a:close/>
                  <a:moveTo>
                    <a:pt x="162445" y="106523"/>
                  </a:moveTo>
                  <a:lnTo>
                    <a:pt x="162445" y="112460"/>
                  </a:lnTo>
                  <a:lnTo>
                    <a:pt x="156509" y="112460"/>
                  </a:lnTo>
                  <a:lnTo>
                    <a:pt x="156509" y="106523"/>
                  </a:lnTo>
                  <a:close/>
                  <a:moveTo>
                    <a:pt x="168692" y="106523"/>
                  </a:moveTo>
                  <a:lnTo>
                    <a:pt x="168692" y="112460"/>
                  </a:lnTo>
                  <a:lnTo>
                    <a:pt x="162756" y="112460"/>
                  </a:lnTo>
                  <a:lnTo>
                    <a:pt x="162756" y="106523"/>
                  </a:lnTo>
                  <a:close/>
                  <a:moveTo>
                    <a:pt x="174939" y="106523"/>
                  </a:moveTo>
                  <a:lnTo>
                    <a:pt x="174939" y="112460"/>
                  </a:lnTo>
                  <a:lnTo>
                    <a:pt x="169005" y="112460"/>
                  </a:lnTo>
                  <a:lnTo>
                    <a:pt x="169005" y="106523"/>
                  </a:lnTo>
                  <a:close/>
                  <a:moveTo>
                    <a:pt x="181186" y="106523"/>
                  </a:moveTo>
                  <a:lnTo>
                    <a:pt x="181186" y="112460"/>
                  </a:lnTo>
                  <a:lnTo>
                    <a:pt x="175252" y="112460"/>
                  </a:lnTo>
                  <a:lnTo>
                    <a:pt x="175252" y="106523"/>
                  </a:lnTo>
                  <a:close/>
                  <a:moveTo>
                    <a:pt x="187435" y="106523"/>
                  </a:moveTo>
                  <a:lnTo>
                    <a:pt x="187435" y="112460"/>
                  </a:lnTo>
                  <a:lnTo>
                    <a:pt x="181499" y="112460"/>
                  </a:lnTo>
                  <a:lnTo>
                    <a:pt x="181499" y="106523"/>
                  </a:lnTo>
                  <a:close/>
                  <a:moveTo>
                    <a:pt x="193684" y="106523"/>
                  </a:moveTo>
                  <a:lnTo>
                    <a:pt x="193684" y="112460"/>
                  </a:lnTo>
                  <a:lnTo>
                    <a:pt x="187749" y="112460"/>
                  </a:lnTo>
                  <a:lnTo>
                    <a:pt x="187749" y="106523"/>
                  </a:lnTo>
                  <a:close/>
                  <a:moveTo>
                    <a:pt x="199931" y="106523"/>
                  </a:moveTo>
                  <a:lnTo>
                    <a:pt x="199931" y="112460"/>
                  </a:lnTo>
                  <a:lnTo>
                    <a:pt x="193996" y="112460"/>
                  </a:lnTo>
                  <a:lnTo>
                    <a:pt x="193996" y="106523"/>
                  </a:lnTo>
                  <a:close/>
                  <a:moveTo>
                    <a:pt x="206180" y="106523"/>
                  </a:moveTo>
                  <a:lnTo>
                    <a:pt x="206180" y="112460"/>
                  </a:lnTo>
                  <a:lnTo>
                    <a:pt x="200244" y="112460"/>
                  </a:lnTo>
                  <a:lnTo>
                    <a:pt x="200244" y="106523"/>
                  </a:lnTo>
                  <a:close/>
                  <a:moveTo>
                    <a:pt x="212427" y="106523"/>
                  </a:moveTo>
                  <a:lnTo>
                    <a:pt x="212427" y="112460"/>
                  </a:lnTo>
                  <a:lnTo>
                    <a:pt x="206491" y="112460"/>
                  </a:lnTo>
                  <a:lnTo>
                    <a:pt x="206491" y="106523"/>
                  </a:lnTo>
                  <a:close/>
                  <a:moveTo>
                    <a:pt x="218674" y="106523"/>
                  </a:moveTo>
                  <a:lnTo>
                    <a:pt x="218674" y="112460"/>
                  </a:lnTo>
                  <a:lnTo>
                    <a:pt x="212739" y="112460"/>
                  </a:lnTo>
                  <a:lnTo>
                    <a:pt x="212739" y="106523"/>
                  </a:lnTo>
                  <a:close/>
                  <a:moveTo>
                    <a:pt x="224921" y="106523"/>
                  </a:moveTo>
                  <a:lnTo>
                    <a:pt x="224921" y="112460"/>
                  </a:lnTo>
                  <a:lnTo>
                    <a:pt x="218987" y="112460"/>
                  </a:lnTo>
                  <a:lnTo>
                    <a:pt x="218987" y="106523"/>
                  </a:lnTo>
                  <a:close/>
                  <a:moveTo>
                    <a:pt x="231170" y="106523"/>
                  </a:moveTo>
                  <a:lnTo>
                    <a:pt x="231170" y="112460"/>
                  </a:lnTo>
                  <a:lnTo>
                    <a:pt x="225234" y="112460"/>
                  </a:lnTo>
                  <a:lnTo>
                    <a:pt x="225234" y="106523"/>
                  </a:lnTo>
                  <a:close/>
                  <a:moveTo>
                    <a:pt x="237417" y="106523"/>
                  </a:moveTo>
                  <a:lnTo>
                    <a:pt x="237417" y="112460"/>
                  </a:lnTo>
                  <a:lnTo>
                    <a:pt x="231481" y="112460"/>
                  </a:lnTo>
                  <a:lnTo>
                    <a:pt x="231481" y="106523"/>
                  </a:lnTo>
                  <a:close/>
                  <a:moveTo>
                    <a:pt x="243664" y="106523"/>
                  </a:moveTo>
                  <a:lnTo>
                    <a:pt x="243664" y="112460"/>
                  </a:lnTo>
                  <a:lnTo>
                    <a:pt x="237729" y="112460"/>
                  </a:lnTo>
                  <a:lnTo>
                    <a:pt x="237729" y="106523"/>
                  </a:lnTo>
                  <a:close/>
                  <a:moveTo>
                    <a:pt x="249911" y="106523"/>
                  </a:moveTo>
                  <a:lnTo>
                    <a:pt x="249911" y="112460"/>
                  </a:lnTo>
                  <a:lnTo>
                    <a:pt x="243977" y="112460"/>
                  </a:lnTo>
                  <a:lnTo>
                    <a:pt x="243977" y="106523"/>
                  </a:lnTo>
                  <a:close/>
                  <a:moveTo>
                    <a:pt x="256161" y="106523"/>
                  </a:moveTo>
                  <a:lnTo>
                    <a:pt x="256161" y="112460"/>
                  </a:lnTo>
                  <a:lnTo>
                    <a:pt x="250225" y="112460"/>
                  </a:lnTo>
                  <a:lnTo>
                    <a:pt x="250225" y="106523"/>
                  </a:lnTo>
                  <a:close/>
                  <a:moveTo>
                    <a:pt x="262409" y="106523"/>
                  </a:moveTo>
                  <a:lnTo>
                    <a:pt x="262409" y="112460"/>
                  </a:lnTo>
                  <a:lnTo>
                    <a:pt x="256474" y="112460"/>
                  </a:lnTo>
                  <a:lnTo>
                    <a:pt x="256474" y="106523"/>
                  </a:lnTo>
                  <a:close/>
                  <a:moveTo>
                    <a:pt x="268656" y="106523"/>
                  </a:moveTo>
                  <a:lnTo>
                    <a:pt x="268656" y="112460"/>
                  </a:lnTo>
                  <a:lnTo>
                    <a:pt x="262721" y="112460"/>
                  </a:lnTo>
                  <a:lnTo>
                    <a:pt x="262721" y="106523"/>
                  </a:lnTo>
                  <a:close/>
                  <a:moveTo>
                    <a:pt x="274904" y="106523"/>
                  </a:moveTo>
                  <a:lnTo>
                    <a:pt x="274904" y="112460"/>
                  </a:lnTo>
                  <a:lnTo>
                    <a:pt x="268968" y="112460"/>
                  </a:lnTo>
                  <a:lnTo>
                    <a:pt x="268968" y="106523"/>
                  </a:lnTo>
                  <a:close/>
                  <a:moveTo>
                    <a:pt x="6251" y="112771"/>
                  </a:moveTo>
                  <a:lnTo>
                    <a:pt x="6251" y="118707"/>
                  </a:lnTo>
                  <a:lnTo>
                    <a:pt x="315" y="118707"/>
                  </a:lnTo>
                  <a:lnTo>
                    <a:pt x="315" y="112771"/>
                  </a:lnTo>
                  <a:close/>
                  <a:moveTo>
                    <a:pt x="12498" y="112771"/>
                  </a:moveTo>
                  <a:lnTo>
                    <a:pt x="12498" y="118707"/>
                  </a:lnTo>
                  <a:lnTo>
                    <a:pt x="6562" y="118707"/>
                  </a:lnTo>
                  <a:lnTo>
                    <a:pt x="6562" y="112771"/>
                  </a:lnTo>
                  <a:close/>
                  <a:moveTo>
                    <a:pt x="18745" y="112771"/>
                  </a:moveTo>
                  <a:lnTo>
                    <a:pt x="18745" y="118707"/>
                  </a:lnTo>
                  <a:lnTo>
                    <a:pt x="12810" y="118707"/>
                  </a:lnTo>
                  <a:lnTo>
                    <a:pt x="12810" y="112771"/>
                  </a:lnTo>
                  <a:close/>
                  <a:moveTo>
                    <a:pt x="24992" y="112771"/>
                  </a:moveTo>
                  <a:lnTo>
                    <a:pt x="24992" y="118707"/>
                  </a:lnTo>
                  <a:lnTo>
                    <a:pt x="19058" y="118707"/>
                  </a:lnTo>
                  <a:lnTo>
                    <a:pt x="19058" y="112771"/>
                  </a:lnTo>
                  <a:close/>
                  <a:moveTo>
                    <a:pt x="31242" y="112771"/>
                  </a:moveTo>
                  <a:lnTo>
                    <a:pt x="31242" y="118707"/>
                  </a:lnTo>
                  <a:lnTo>
                    <a:pt x="25305" y="118707"/>
                  </a:lnTo>
                  <a:lnTo>
                    <a:pt x="25305" y="112771"/>
                  </a:lnTo>
                  <a:close/>
                  <a:moveTo>
                    <a:pt x="37489" y="112771"/>
                  </a:moveTo>
                  <a:lnTo>
                    <a:pt x="37489" y="118707"/>
                  </a:lnTo>
                  <a:lnTo>
                    <a:pt x="31553" y="118707"/>
                  </a:lnTo>
                  <a:lnTo>
                    <a:pt x="31553" y="112771"/>
                  </a:lnTo>
                  <a:close/>
                  <a:moveTo>
                    <a:pt x="43737" y="112771"/>
                  </a:moveTo>
                  <a:lnTo>
                    <a:pt x="43737" y="118707"/>
                  </a:lnTo>
                  <a:lnTo>
                    <a:pt x="37802" y="118707"/>
                  </a:lnTo>
                  <a:lnTo>
                    <a:pt x="37802" y="112771"/>
                  </a:lnTo>
                  <a:close/>
                  <a:moveTo>
                    <a:pt x="49985" y="112771"/>
                  </a:moveTo>
                  <a:lnTo>
                    <a:pt x="49985" y="118707"/>
                  </a:lnTo>
                  <a:lnTo>
                    <a:pt x="44049" y="118707"/>
                  </a:lnTo>
                  <a:lnTo>
                    <a:pt x="44049" y="112771"/>
                  </a:lnTo>
                  <a:close/>
                  <a:moveTo>
                    <a:pt x="56232" y="112771"/>
                  </a:moveTo>
                  <a:lnTo>
                    <a:pt x="56232" y="118707"/>
                  </a:lnTo>
                  <a:lnTo>
                    <a:pt x="50296" y="118707"/>
                  </a:lnTo>
                  <a:lnTo>
                    <a:pt x="50296" y="112771"/>
                  </a:lnTo>
                  <a:close/>
                  <a:moveTo>
                    <a:pt x="62480" y="112771"/>
                  </a:moveTo>
                  <a:lnTo>
                    <a:pt x="62480" y="118707"/>
                  </a:lnTo>
                  <a:lnTo>
                    <a:pt x="56545" y="118707"/>
                  </a:lnTo>
                  <a:lnTo>
                    <a:pt x="56545" y="112771"/>
                  </a:lnTo>
                  <a:close/>
                  <a:moveTo>
                    <a:pt x="68727" y="112771"/>
                  </a:moveTo>
                  <a:lnTo>
                    <a:pt x="68727" y="118707"/>
                  </a:lnTo>
                  <a:lnTo>
                    <a:pt x="62792" y="118707"/>
                  </a:lnTo>
                  <a:lnTo>
                    <a:pt x="62792" y="112771"/>
                  </a:lnTo>
                  <a:close/>
                  <a:moveTo>
                    <a:pt x="74975" y="112771"/>
                  </a:moveTo>
                  <a:lnTo>
                    <a:pt x="74975" y="118707"/>
                  </a:lnTo>
                  <a:lnTo>
                    <a:pt x="69039" y="118707"/>
                  </a:lnTo>
                  <a:lnTo>
                    <a:pt x="69039" y="112771"/>
                  </a:lnTo>
                  <a:close/>
                  <a:moveTo>
                    <a:pt x="81223" y="112771"/>
                  </a:moveTo>
                  <a:lnTo>
                    <a:pt x="81223" y="118707"/>
                  </a:lnTo>
                  <a:lnTo>
                    <a:pt x="75286" y="118707"/>
                  </a:lnTo>
                  <a:lnTo>
                    <a:pt x="75286" y="112771"/>
                  </a:lnTo>
                  <a:close/>
                  <a:moveTo>
                    <a:pt x="87470" y="112771"/>
                  </a:moveTo>
                  <a:lnTo>
                    <a:pt x="87470" y="118707"/>
                  </a:lnTo>
                  <a:lnTo>
                    <a:pt x="81535" y="118707"/>
                  </a:lnTo>
                  <a:lnTo>
                    <a:pt x="81535" y="112771"/>
                  </a:lnTo>
                  <a:close/>
                  <a:moveTo>
                    <a:pt x="93718" y="112771"/>
                  </a:moveTo>
                  <a:lnTo>
                    <a:pt x="93718" y="118707"/>
                  </a:lnTo>
                  <a:lnTo>
                    <a:pt x="87784" y="118707"/>
                  </a:lnTo>
                  <a:lnTo>
                    <a:pt x="87784" y="112771"/>
                  </a:lnTo>
                  <a:close/>
                  <a:moveTo>
                    <a:pt x="99967" y="112771"/>
                  </a:moveTo>
                  <a:lnTo>
                    <a:pt x="99967" y="118707"/>
                  </a:lnTo>
                  <a:lnTo>
                    <a:pt x="94031" y="118707"/>
                  </a:lnTo>
                  <a:lnTo>
                    <a:pt x="94031" y="112771"/>
                  </a:lnTo>
                  <a:close/>
                  <a:moveTo>
                    <a:pt x="106214" y="112771"/>
                  </a:moveTo>
                  <a:lnTo>
                    <a:pt x="106214" y="118707"/>
                  </a:lnTo>
                  <a:lnTo>
                    <a:pt x="100278" y="118707"/>
                  </a:lnTo>
                  <a:lnTo>
                    <a:pt x="100278" y="112771"/>
                  </a:lnTo>
                  <a:close/>
                  <a:moveTo>
                    <a:pt x="112461" y="112771"/>
                  </a:moveTo>
                  <a:lnTo>
                    <a:pt x="112461" y="118707"/>
                  </a:lnTo>
                  <a:lnTo>
                    <a:pt x="106527" y="118707"/>
                  </a:lnTo>
                  <a:lnTo>
                    <a:pt x="106527" y="112771"/>
                  </a:lnTo>
                  <a:close/>
                  <a:moveTo>
                    <a:pt x="118710" y="112771"/>
                  </a:moveTo>
                  <a:lnTo>
                    <a:pt x="118710" y="118707"/>
                  </a:lnTo>
                  <a:lnTo>
                    <a:pt x="112774" y="118707"/>
                  </a:lnTo>
                  <a:lnTo>
                    <a:pt x="112774" y="112771"/>
                  </a:lnTo>
                  <a:close/>
                  <a:moveTo>
                    <a:pt x="124957" y="112771"/>
                  </a:moveTo>
                  <a:lnTo>
                    <a:pt x="124957" y="118707"/>
                  </a:lnTo>
                  <a:lnTo>
                    <a:pt x="119021" y="118707"/>
                  </a:lnTo>
                  <a:lnTo>
                    <a:pt x="119021" y="112771"/>
                  </a:lnTo>
                  <a:close/>
                  <a:moveTo>
                    <a:pt x="131204" y="112771"/>
                  </a:moveTo>
                  <a:lnTo>
                    <a:pt x="131204" y="118707"/>
                  </a:lnTo>
                  <a:lnTo>
                    <a:pt x="125270" y="118707"/>
                  </a:lnTo>
                  <a:lnTo>
                    <a:pt x="125270" y="112771"/>
                  </a:lnTo>
                  <a:close/>
                  <a:moveTo>
                    <a:pt x="137451" y="112771"/>
                  </a:moveTo>
                  <a:lnTo>
                    <a:pt x="137451" y="118707"/>
                  </a:lnTo>
                  <a:lnTo>
                    <a:pt x="131517" y="118707"/>
                  </a:lnTo>
                  <a:lnTo>
                    <a:pt x="131517" y="112771"/>
                  </a:lnTo>
                  <a:close/>
                  <a:moveTo>
                    <a:pt x="143702" y="112771"/>
                  </a:moveTo>
                  <a:lnTo>
                    <a:pt x="143702" y="118707"/>
                  </a:lnTo>
                  <a:lnTo>
                    <a:pt x="137766" y="118707"/>
                  </a:lnTo>
                  <a:lnTo>
                    <a:pt x="137766" y="112771"/>
                  </a:lnTo>
                  <a:close/>
                  <a:moveTo>
                    <a:pt x="149949" y="112771"/>
                  </a:moveTo>
                  <a:lnTo>
                    <a:pt x="149949" y="118707"/>
                  </a:lnTo>
                  <a:lnTo>
                    <a:pt x="144015" y="118707"/>
                  </a:lnTo>
                  <a:lnTo>
                    <a:pt x="144015" y="112771"/>
                  </a:lnTo>
                  <a:close/>
                  <a:moveTo>
                    <a:pt x="156196" y="112771"/>
                  </a:moveTo>
                  <a:lnTo>
                    <a:pt x="156196" y="118707"/>
                  </a:lnTo>
                  <a:lnTo>
                    <a:pt x="150262" y="118707"/>
                  </a:lnTo>
                  <a:lnTo>
                    <a:pt x="150262" y="112771"/>
                  </a:lnTo>
                  <a:close/>
                  <a:moveTo>
                    <a:pt x="162445" y="112771"/>
                  </a:moveTo>
                  <a:lnTo>
                    <a:pt x="162445" y="118707"/>
                  </a:lnTo>
                  <a:lnTo>
                    <a:pt x="156509" y="118707"/>
                  </a:lnTo>
                  <a:lnTo>
                    <a:pt x="156509" y="112771"/>
                  </a:lnTo>
                  <a:close/>
                  <a:moveTo>
                    <a:pt x="168692" y="112771"/>
                  </a:moveTo>
                  <a:lnTo>
                    <a:pt x="168692" y="118707"/>
                  </a:lnTo>
                  <a:lnTo>
                    <a:pt x="162756" y="118707"/>
                  </a:lnTo>
                  <a:lnTo>
                    <a:pt x="162756" y="112771"/>
                  </a:lnTo>
                  <a:close/>
                  <a:moveTo>
                    <a:pt x="174939" y="112771"/>
                  </a:moveTo>
                  <a:lnTo>
                    <a:pt x="174939" y="118707"/>
                  </a:lnTo>
                  <a:lnTo>
                    <a:pt x="169005" y="118707"/>
                  </a:lnTo>
                  <a:lnTo>
                    <a:pt x="169005" y="112771"/>
                  </a:lnTo>
                  <a:close/>
                  <a:moveTo>
                    <a:pt x="181186" y="112771"/>
                  </a:moveTo>
                  <a:lnTo>
                    <a:pt x="181186" y="118707"/>
                  </a:lnTo>
                  <a:lnTo>
                    <a:pt x="175252" y="118707"/>
                  </a:lnTo>
                  <a:lnTo>
                    <a:pt x="175252" y="112771"/>
                  </a:lnTo>
                  <a:close/>
                  <a:moveTo>
                    <a:pt x="187435" y="112771"/>
                  </a:moveTo>
                  <a:lnTo>
                    <a:pt x="187435" y="118707"/>
                  </a:lnTo>
                  <a:lnTo>
                    <a:pt x="181499" y="118707"/>
                  </a:lnTo>
                  <a:lnTo>
                    <a:pt x="181499" y="112771"/>
                  </a:lnTo>
                  <a:close/>
                  <a:moveTo>
                    <a:pt x="193684" y="112771"/>
                  </a:moveTo>
                  <a:lnTo>
                    <a:pt x="193684" y="118707"/>
                  </a:lnTo>
                  <a:lnTo>
                    <a:pt x="187749" y="118707"/>
                  </a:lnTo>
                  <a:lnTo>
                    <a:pt x="187749" y="112771"/>
                  </a:lnTo>
                  <a:close/>
                  <a:moveTo>
                    <a:pt x="199931" y="112771"/>
                  </a:moveTo>
                  <a:lnTo>
                    <a:pt x="199931" y="118707"/>
                  </a:lnTo>
                  <a:lnTo>
                    <a:pt x="193996" y="118707"/>
                  </a:lnTo>
                  <a:lnTo>
                    <a:pt x="193996" y="112771"/>
                  </a:lnTo>
                  <a:close/>
                  <a:moveTo>
                    <a:pt x="206180" y="112771"/>
                  </a:moveTo>
                  <a:lnTo>
                    <a:pt x="206180" y="118707"/>
                  </a:lnTo>
                  <a:lnTo>
                    <a:pt x="200244" y="118707"/>
                  </a:lnTo>
                  <a:lnTo>
                    <a:pt x="200244" y="112771"/>
                  </a:lnTo>
                  <a:close/>
                  <a:moveTo>
                    <a:pt x="212427" y="112771"/>
                  </a:moveTo>
                  <a:lnTo>
                    <a:pt x="212427" y="118707"/>
                  </a:lnTo>
                  <a:lnTo>
                    <a:pt x="206491" y="118707"/>
                  </a:lnTo>
                  <a:lnTo>
                    <a:pt x="206491" y="112771"/>
                  </a:lnTo>
                  <a:close/>
                  <a:moveTo>
                    <a:pt x="218674" y="112771"/>
                  </a:moveTo>
                  <a:lnTo>
                    <a:pt x="218674" y="118707"/>
                  </a:lnTo>
                  <a:lnTo>
                    <a:pt x="212739" y="118707"/>
                  </a:lnTo>
                  <a:lnTo>
                    <a:pt x="212739" y="112771"/>
                  </a:lnTo>
                  <a:close/>
                  <a:moveTo>
                    <a:pt x="224921" y="112771"/>
                  </a:moveTo>
                  <a:lnTo>
                    <a:pt x="224921" y="118707"/>
                  </a:lnTo>
                  <a:lnTo>
                    <a:pt x="218987" y="118707"/>
                  </a:lnTo>
                  <a:lnTo>
                    <a:pt x="218987" y="112771"/>
                  </a:lnTo>
                  <a:close/>
                  <a:moveTo>
                    <a:pt x="231170" y="112771"/>
                  </a:moveTo>
                  <a:lnTo>
                    <a:pt x="231170" y="118707"/>
                  </a:lnTo>
                  <a:lnTo>
                    <a:pt x="225234" y="118707"/>
                  </a:lnTo>
                  <a:lnTo>
                    <a:pt x="225234" y="112771"/>
                  </a:lnTo>
                  <a:close/>
                  <a:moveTo>
                    <a:pt x="237417" y="112771"/>
                  </a:moveTo>
                  <a:lnTo>
                    <a:pt x="237417" y="118707"/>
                  </a:lnTo>
                  <a:lnTo>
                    <a:pt x="231481" y="118707"/>
                  </a:lnTo>
                  <a:lnTo>
                    <a:pt x="231481" y="112771"/>
                  </a:lnTo>
                  <a:close/>
                  <a:moveTo>
                    <a:pt x="243664" y="112771"/>
                  </a:moveTo>
                  <a:lnTo>
                    <a:pt x="243664" y="118707"/>
                  </a:lnTo>
                  <a:lnTo>
                    <a:pt x="237729" y="118707"/>
                  </a:lnTo>
                  <a:lnTo>
                    <a:pt x="237729" y="112771"/>
                  </a:lnTo>
                  <a:close/>
                  <a:moveTo>
                    <a:pt x="249911" y="112771"/>
                  </a:moveTo>
                  <a:lnTo>
                    <a:pt x="249911" y="118707"/>
                  </a:lnTo>
                  <a:lnTo>
                    <a:pt x="243977" y="118707"/>
                  </a:lnTo>
                  <a:lnTo>
                    <a:pt x="243977" y="112771"/>
                  </a:lnTo>
                  <a:close/>
                  <a:moveTo>
                    <a:pt x="256161" y="112771"/>
                  </a:moveTo>
                  <a:lnTo>
                    <a:pt x="256161" y="118707"/>
                  </a:lnTo>
                  <a:lnTo>
                    <a:pt x="250225" y="118707"/>
                  </a:lnTo>
                  <a:lnTo>
                    <a:pt x="250225" y="112771"/>
                  </a:lnTo>
                  <a:close/>
                  <a:moveTo>
                    <a:pt x="262409" y="112771"/>
                  </a:moveTo>
                  <a:lnTo>
                    <a:pt x="262409" y="118707"/>
                  </a:lnTo>
                  <a:lnTo>
                    <a:pt x="256474" y="118707"/>
                  </a:lnTo>
                  <a:lnTo>
                    <a:pt x="256474" y="112771"/>
                  </a:lnTo>
                  <a:close/>
                  <a:moveTo>
                    <a:pt x="268656" y="112771"/>
                  </a:moveTo>
                  <a:lnTo>
                    <a:pt x="268656" y="118707"/>
                  </a:lnTo>
                  <a:lnTo>
                    <a:pt x="262721" y="118707"/>
                  </a:lnTo>
                  <a:lnTo>
                    <a:pt x="262721" y="112771"/>
                  </a:lnTo>
                  <a:close/>
                  <a:moveTo>
                    <a:pt x="274904" y="112771"/>
                  </a:moveTo>
                  <a:lnTo>
                    <a:pt x="274904" y="118707"/>
                  </a:lnTo>
                  <a:lnTo>
                    <a:pt x="268968" y="118707"/>
                  </a:lnTo>
                  <a:lnTo>
                    <a:pt x="268968" y="112771"/>
                  </a:lnTo>
                  <a:close/>
                  <a:moveTo>
                    <a:pt x="6251" y="119019"/>
                  </a:moveTo>
                  <a:lnTo>
                    <a:pt x="6251" y="124954"/>
                  </a:lnTo>
                  <a:lnTo>
                    <a:pt x="315" y="124954"/>
                  </a:lnTo>
                  <a:lnTo>
                    <a:pt x="315" y="119019"/>
                  </a:lnTo>
                  <a:close/>
                  <a:moveTo>
                    <a:pt x="12498" y="119019"/>
                  </a:moveTo>
                  <a:lnTo>
                    <a:pt x="12498" y="124954"/>
                  </a:lnTo>
                  <a:lnTo>
                    <a:pt x="6562" y="124954"/>
                  </a:lnTo>
                  <a:lnTo>
                    <a:pt x="6562" y="119019"/>
                  </a:lnTo>
                  <a:close/>
                  <a:moveTo>
                    <a:pt x="18745" y="119019"/>
                  </a:moveTo>
                  <a:lnTo>
                    <a:pt x="18745" y="124954"/>
                  </a:lnTo>
                  <a:lnTo>
                    <a:pt x="12810" y="124954"/>
                  </a:lnTo>
                  <a:lnTo>
                    <a:pt x="12810" y="119019"/>
                  </a:lnTo>
                  <a:close/>
                  <a:moveTo>
                    <a:pt x="24992" y="119019"/>
                  </a:moveTo>
                  <a:lnTo>
                    <a:pt x="24992" y="124954"/>
                  </a:lnTo>
                  <a:lnTo>
                    <a:pt x="19058" y="124954"/>
                  </a:lnTo>
                  <a:lnTo>
                    <a:pt x="19058" y="119019"/>
                  </a:lnTo>
                  <a:close/>
                  <a:moveTo>
                    <a:pt x="31242" y="119019"/>
                  </a:moveTo>
                  <a:lnTo>
                    <a:pt x="31242" y="124954"/>
                  </a:lnTo>
                  <a:lnTo>
                    <a:pt x="25305" y="124954"/>
                  </a:lnTo>
                  <a:lnTo>
                    <a:pt x="25305" y="119019"/>
                  </a:lnTo>
                  <a:close/>
                  <a:moveTo>
                    <a:pt x="37489" y="119019"/>
                  </a:moveTo>
                  <a:lnTo>
                    <a:pt x="37489" y="124954"/>
                  </a:lnTo>
                  <a:lnTo>
                    <a:pt x="31553" y="124954"/>
                  </a:lnTo>
                  <a:lnTo>
                    <a:pt x="31553" y="119019"/>
                  </a:lnTo>
                  <a:close/>
                  <a:moveTo>
                    <a:pt x="43737" y="119019"/>
                  </a:moveTo>
                  <a:lnTo>
                    <a:pt x="43737" y="124954"/>
                  </a:lnTo>
                  <a:lnTo>
                    <a:pt x="37802" y="124954"/>
                  </a:lnTo>
                  <a:lnTo>
                    <a:pt x="37802" y="119019"/>
                  </a:lnTo>
                  <a:close/>
                  <a:moveTo>
                    <a:pt x="49985" y="119019"/>
                  </a:moveTo>
                  <a:lnTo>
                    <a:pt x="49985" y="124954"/>
                  </a:lnTo>
                  <a:lnTo>
                    <a:pt x="44049" y="124954"/>
                  </a:lnTo>
                  <a:lnTo>
                    <a:pt x="44049" y="119019"/>
                  </a:lnTo>
                  <a:close/>
                  <a:moveTo>
                    <a:pt x="56232" y="119019"/>
                  </a:moveTo>
                  <a:lnTo>
                    <a:pt x="56232" y="124954"/>
                  </a:lnTo>
                  <a:lnTo>
                    <a:pt x="50296" y="124954"/>
                  </a:lnTo>
                  <a:lnTo>
                    <a:pt x="50296" y="119019"/>
                  </a:lnTo>
                  <a:close/>
                  <a:moveTo>
                    <a:pt x="62480" y="119019"/>
                  </a:moveTo>
                  <a:lnTo>
                    <a:pt x="62480" y="124954"/>
                  </a:lnTo>
                  <a:lnTo>
                    <a:pt x="56545" y="124954"/>
                  </a:lnTo>
                  <a:lnTo>
                    <a:pt x="56545" y="119019"/>
                  </a:lnTo>
                  <a:close/>
                  <a:moveTo>
                    <a:pt x="68727" y="119019"/>
                  </a:moveTo>
                  <a:lnTo>
                    <a:pt x="68727" y="124954"/>
                  </a:lnTo>
                  <a:lnTo>
                    <a:pt x="62792" y="124954"/>
                  </a:lnTo>
                  <a:lnTo>
                    <a:pt x="62792" y="119019"/>
                  </a:lnTo>
                  <a:close/>
                  <a:moveTo>
                    <a:pt x="74975" y="119019"/>
                  </a:moveTo>
                  <a:lnTo>
                    <a:pt x="74975" y="124954"/>
                  </a:lnTo>
                  <a:lnTo>
                    <a:pt x="69039" y="124954"/>
                  </a:lnTo>
                  <a:lnTo>
                    <a:pt x="69039" y="119019"/>
                  </a:lnTo>
                  <a:close/>
                  <a:moveTo>
                    <a:pt x="81223" y="119019"/>
                  </a:moveTo>
                  <a:lnTo>
                    <a:pt x="81223" y="124954"/>
                  </a:lnTo>
                  <a:lnTo>
                    <a:pt x="75286" y="124954"/>
                  </a:lnTo>
                  <a:lnTo>
                    <a:pt x="75286" y="119019"/>
                  </a:lnTo>
                  <a:close/>
                  <a:moveTo>
                    <a:pt x="87470" y="119019"/>
                  </a:moveTo>
                  <a:lnTo>
                    <a:pt x="87470" y="124954"/>
                  </a:lnTo>
                  <a:lnTo>
                    <a:pt x="81535" y="124954"/>
                  </a:lnTo>
                  <a:lnTo>
                    <a:pt x="81535" y="119019"/>
                  </a:lnTo>
                  <a:close/>
                  <a:moveTo>
                    <a:pt x="93718" y="119019"/>
                  </a:moveTo>
                  <a:lnTo>
                    <a:pt x="93718" y="124954"/>
                  </a:lnTo>
                  <a:lnTo>
                    <a:pt x="87784" y="124954"/>
                  </a:lnTo>
                  <a:lnTo>
                    <a:pt x="87784" y="119019"/>
                  </a:lnTo>
                  <a:close/>
                  <a:moveTo>
                    <a:pt x="99967" y="119019"/>
                  </a:moveTo>
                  <a:lnTo>
                    <a:pt x="99967" y="124954"/>
                  </a:lnTo>
                  <a:lnTo>
                    <a:pt x="94031" y="124954"/>
                  </a:lnTo>
                  <a:lnTo>
                    <a:pt x="94031" y="119019"/>
                  </a:lnTo>
                  <a:close/>
                  <a:moveTo>
                    <a:pt x="106214" y="119019"/>
                  </a:moveTo>
                  <a:lnTo>
                    <a:pt x="106214" y="124954"/>
                  </a:lnTo>
                  <a:lnTo>
                    <a:pt x="100278" y="124954"/>
                  </a:lnTo>
                  <a:lnTo>
                    <a:pt x="100278" y="119019"/>
                  </a:lnTo>
                  <a:close/>
                  <a:moveTo>
                    <a:pt x="112461" y="119019"/>
                  </a:moveTo>
                  <a:lnTo>
                    <a:pt x="112461" y="124954"/>
                  </a:lnTo>
                  <a:lnTo>
                    <a:pt x="106527" y="124954"/>
                  </a:lnTo>
                  <a:lnTo>
                    <a:pt x="106527" y="119019"/>
                  </a:lnTo>
                  <a:close/>
                  <a:moveTo>
                    <a:pt x="118710" y="119019"/>
                  </a:moveTo>
                  <a:lnTo>
                    <a:pt x="118710" y="124954"/>
                  </a:lnTo>
                  <a:lnTo>
                    <a:pt x="112774" y="124954"/>
                  </a:lnTo>
                  <a:lnTo>
                    <a:pt x="112774" y="119019"/>
                  </a:lnTo>
                  <a:close/>
                  <a:moveTo>
                    <a:pt x="124957" y="119019"/>
                  </a:moveTo>
                  <a:lnTo>
                    <a:pt x="124957" y="124954"/>
                  </a:lnTo>
                  <a:lnTo>
                    <a:pt x="119021" y="124954"/>
                  </a:lnTo>
                  <a:lnTo>
                    <a:pt x="119021" y="119019"/>
                  </a:lnTo>
                  <a:close/>
                  <a:moveTo>
                    <a:pt x="131204" y="119019"/>
                  </a:moveTo>
                  <a:lnTo>
                    <a:pt x="131204" y="124954"/>
                  </a:lnTo>
                  <a:lnTo>
                    <a:pt x="125270" y="124954"/>
                  </a:lnTo>
                  <a:lnTo>
                    <a:pt x="125270" y="119019"/>
                  </a:lnTo>
                  <a:close/>
                  <a:moveTo>
                    <a:pt x="137451" y="119019"/>
                  </a:moveTo>
                  <a:lnTo>
                    <a:pt x="137451" y="124954"/>
                  </a:lnTo>
                  <a:lnTo>
                    <a:pt x="131517" y="124954"/>
                  </a:lnTo>
                  <a:lnTo>
                    <a:pt x="131517" y="119019"/>
                  </a:lnTo>
                  <a:close/>
                  <a:moveTo>
                    <a:pt x="143702" y="119019"/>
                  </a:moveTo>
                  <a:lnTo>
                    <a:pt x="143702" y="124954"/>
                  </a:lnTo>
                  <a:lnTo>
                    <a:pt x="137766" y="124954"/>
                  </a:lnTo>
                  <a:lnTo>
                    <a:pt x="137766" y="119019"/>
                  </a:lnTo>
                  <a:close/>
                  <a:moveTo>
                    <a:pt x="149949" y="119019"/>
                  </a:moveTo>
                  <a:lnTo>
                    <a:pt x="149949" y="124954"/>
                  </a:lnTo>
                  <a:lnTo>
                    <a:pt x="144015" y="124954"/>
                  </a:lnTo>
                  <a:lnTo>
                    <a:pt x="144015" y="119019"/>
                  </a:lnTo>
                  <a:close/>
                  <a:moveTo>
                    <a:pt x="156196" y="119019"/>
                  </a:moveTo>
                  <a:lnTo>
                    <a:pt x="156196" y="124954"/>
                  </a:lnTo>
                  <a:lnTo>
                    <a:pt x="150262" y="124954"/>
                  </a:lnTo>
                  <a:lnTo>
                    <a:pt x="150262" y="119019"/>
                  </a:lnTo>
                  <a:close/>
                  <a:moveTo>
                    <a:pt x="162445" y="119019"/>
                  </a:moveTo>
                  <a:lnTo>
                    <a:pt x="162445" y="124954"/>
                  </a:lnTo>
                  <a:lnTo>
                    <a:pt x="156509" y="124954"/>
                  </a:lnTo>
                  <a:lnTo>
                    <a:pt x="156509" y="119019"/>
                  </a:lnTo>
                  <a:close/>
                  <a:moveTo>
                    <a:pt x="168692" y="119019"/>
                  </a:moveTo>
                  <a:lnTo>
                    <a:pt x="168692" y="124954"/>
                  </a:lnTo>
                  <a:lnTo>
                    <a:pt x="162756" y="124954"/>
                  </a:lnTo>
                  <a:lnTo>
                    <a:pt x="162756" y="119019"/>
                  </a:lnTo>
                  <a:close/>
                  <a:moveTo>
                    <a:pt x="174939" y="119019"/>
                  </a:moveTo>
                  <a:lnTo>
                    <a:pt x="174939" y="124954"/>
                  </a:lnTo>
                  <a:lnTo>
                    <a:pt x="169005" y="124954"/>
                  </a:lnTo>
                  <a:lnTo>
                    <a:pt x="169005" y="119019"/>
                  </a:lnTo>
                  <a:close/>
                  <a:moveTo>
                    <a:pt x="181186" y="119019"/>
                  </a:moveTo>
                  <a:lnTo>
                    <a:pt x="181186" y="124954"/>
                  </a:lnTo>
                  <a:lnTo>
                    <a:pt x="175252" y="124954"/>
                  </a:lnTo>
                  <a:lnTo>
                    <a:pt x="175252" y="119019"/>
                  </a:lnTo>
                  <a:close/>
                  <a:moveTo>
                    <a:pt x="187435" y="119019"/>
                  </a:moveTo>
                  <a:lnTo>
                    <a:pt x="187435" y="124954"/>
                  </a:lnTo>
                  <a:lnTo>
                    <a:pt x="181499" y="124954"/>
                  </a:lnTo>
                  <a:lnTo>
                    <a:pt x="181499" y="119019"/>
                  </a:lnTo>
                  <a:close/>
                  <a:moveTo>
                    <a:pt x="193684" y="119019"/>
                  </a:moveTo>
                  <a:lnTo>
                    <a:pt x="193684" y="124954"/>
                  </a:lnTo>
                  <a:lnTo>
                    <a:pt x="187749" y="124954"/>
                  </a:lnTo>
                  <a:lnTo>
                    <a:pt x="187749" y="119019"/>
                  </a:lnTo>
                  <a:close/>
                  <a:moveTo>
                    <a:pt x="199931" y="119019"/>
                  </a:moveTo>
                  <a:lnTo>
                    <a:pt x="199931" y="124954"/>
                  </a:lnTo>
                  <a:lnTo>
                    <a:pt x="193996" y="124954"/>
                  </a:lnTo>
                  <a:lnTo>
                    <a:pt x="193996" y="119019"/>
                  </a:lnTo>
                  <a:close/>
                  <a:moveTo>
                    <a:pt x="206180" y="119019"/>
                  </a:moveTo>
                  <a:lnTo>
                    <a:pt x="206180" y="124954"/>
                  </a:lnTo>
                  <a:lnTo>
                    <a:pt x="200244" y="124954"/>
                  </a:lnTo>
                  <a:lnTo>
                    <a:pt x="200244" y="119019"/>
                  </a:lnTo>
                  <a:close/>
                  <a:moveTo>
                    <a:pt x="212427" y="119019"/>
                  </a:moveTo>
                  <a:lnTo>
                    <a:pt x="212427" y="124954"/>
                  </a:lnTo>
                  <a:lnTo>
                    <a:pt x="206491" y="124954"/>
                  </a:lnTo>
                  <a:lnTo>
                    <a:pt x="206491" y="119019"/>
                  </a:lnTo>
                  <a:close/>
                  <a:moveTo>
                    <a:pt x="218674" y="119019"/>
                  </a:moveTo>
                  <a:lnTo>
                    <a:pt x="218674" y="124954"/>
                  </a:lnTo>
                  <a:lnTo>
                    <a:pt x="212739" y="124954"/>
                  </a:lnTo>
                  <a:lnTo>
                    <a:pt x="212739" y="119019"/>
                  </a:lnTo>
                  <a:close/>
                  <a:moveTo>
                    <a:pt x="224921" y="119019"/>
                  </a:moveTo>
                  <a:lnTo>
                    <a:pt x="224921" y="124954"/>
                  </a:lnTo>
                  <a:lnTo>
                    <a:pt x="218987" y="124954"/>
                  </a:lnTo>
                  <a:lnTo>
                    <a:pt x="218987" y="119019"/>
                  </a:lnTo>
                  <a:close/>
                  <a:moveTo>
                    <a:pt x="231170" y="119019"/>
                  </a:moveTo>
                  <a:lnTo>
                    <a:pt x="231170" y="124954"/>
                  </a:lnTo>
                  <a:lnTo>
                    <a:pt x="225234" y="124954"/>
                  </a:lnTo>
                  <a:lnTo>
                    <a:pt x="225234" y="119019"/>
                  </a:lnTo>
                  <a:close/>
                  <a:moveTo>
                    <a:pt x="237417" y="119019"/>
                  </a:moveTo>
                  <a:lnTo>
                    <a:pt x="237417" y="124954"/>
                  </a:lnTo>
                  <a:lnTo>
                    <a:pt x="231481" y="124954"/>
                  </a:lnTo>
                  <a:lnTo>
                    <a:pt x="231481" y="119019"/>
                  </a:lnTo>
                  <a:close/>
                  <a:moveTo>
                    <a:pt x="243664" y="119019"/>
                  </a:moveTo>
                  <a:lnTo>
                    <a:pt x="243664" y="124954"/>
                  </a:lnTo>
                  <a:lnTo>
                    <a:pt x="237729" y="124954"/>
                  </a:lnTo>
                  <a:lnTo>
                    <a:pt x="237729" y="119019"/>
                  </a:lnTo>
                  <a:close/>
                  <a:moveTo>
                    <a:pt x="249911" y="119019"/>
                  </a:moveTo>
                  <a:lnTo>
                    <a:pt x="249911" y="124954"/>
                  </a:lnTo>
                  <a:lnTo>
                    <a:pt x="243977" y="124954"/>
                  </a:lnTo>
                  <a:lnTo>
                    <a:pt x="243977" y="119019"/>
                  </a:lnTo>
                  <a:close/>
                  <a:moveTo>
                    <a:pt x="256161" y="119019"/>
                  </a:moveTo>
                  <a:lnTo>
                    <a:pt x="256161" y="124954"/>
                  </a:lnTo>
                  <a:lnTo>
                    <a:pt x="250225" y="124954"/>
                  </a:lnTo>
                  <a:lnTo>
                    <a:pt x="250225" y="119019"/>
                  </a:lnTo>
                  <a:close/>
                  <a:moveTo>
                    <a:pt x="262409" y="119019"/>
                  </a:moveTo>
                  <a:lnTo>
                    <a:pt x="262409" y="124954"/>
                  </a:lnTo>
                  <a:lnTo>
                    <a:pt x="256474" y="124954"/>
                  </a:lnTo>
                  <a:lnTo>
                    <a:pt x="256474" y="119019"/>
                  </a:lnTo>
                  <a:close/>
                  <a:moveTo>
                    <a:pt x="268656" y="119019"/>
                  </a:moveTo>
                  <a:lnTo>
                    <a:pt x="268656" y="124954"/>
                  </a:lnTo>
                  <a:lnTo>
                    <a:pt x="262721" y="124954"/>
                  </a:lnTo>
                  <a:lnTo>
                    <a:pt x="262721" y="119019"/>
                  </a:lnTo>
                  <a:close/>
                  <a:moveTo>
                    <a:pt x="274904" y="119019"/>
                  </a:moveTo>
                  <a:lnTo>
                    <a:pt x="274904" y="124954"/>
                  </a:lnTo>
                  <a:lnTo>
                    <a:pt x="268968" y="124954"/>
                  </a:lnTo>
                  <a:lnTo>
                    <a:pt x="268968" y="119019"/>
                  </a:lnTo>
                  <a:close/>
                  <a:moveTo>
                    <a:pt x="6251" y="125266"/>
                  </a:moveTo>
                  <a:lnTo>
                    <a:pt x="6251" y="131201"/>
                  </a:lnTo>
                  <a:lnTo>
                    <a:pt x="315" y="131201"/>
                  </a:lnTo>
                  <a:lnTo>
                    <a:pt x="315" y="125266"/>
                  </a:lnTo>
                  <a:close/>
                  <a:moveTo>
                    <a:pt x="12498" y="125266"/>
                  </a:moveTo>
                  <a:lnTo>
                    <a:pt x="12498" y="131201"/>
                  </a:lnTo>
                  <a:lnTo>
                    <a:pt x="6562" y="131201"/>
                  </a:lnTo>
                  <a:lnTo>
                    <a:pt x="6562" y="125266"/>
                  </a:lnTo>
                  <a:close/>
                  <a:moveTo>
                    <a:pt x="18745" y="125266"/>
                  </a:moveTo>
                  <a:lnTo>
                    <a:pt x="18745" y="131201"/>
                  </a:lnTo>
                  <a:lnTo>
                    <a:pt x="12810" y="131201"/>
                  </a:lnTo>
                  <a:lnTo>
                    <a:pt x="12810" y="125266"/>
                  </a:lnTo>
                  <a:close/>
                  <a:moveTo>
                    <a:pt x="24992" y="125266"/>
                  </a:moveTo>
                  <a:lnTo>
                    <a:pt x="24992" y="131201"/>
                  </a:lnTo>
                  <a:lnTo>
                    <a:pt x="19058" y="131201"/>
                  </a:lnTo>
                  <a:lnTo>
                    <a:pt x="19058" y="125266"/>
                  </a:lnTo>
                  <a:close/>
                  <a:moveTo>
                    <a:pt x="31242" y="125266"/>
                  </a:moveTo>
                  <a:lnTo>
                    <a:pt x="31242" y="131201"/>
                  </a:lnTo>
                  <a:lnTo>
                    <a:pt x="25305" y="131201"/>
                  </a:lnTo>
                  <a:lnTo>
                    <a:pt x="25305" y="125266"/>
                  </a:lnTo>
                  <a:close/>
                  <a:moveTo>
                    <a:pt x="37489" y="125266"/>
                  </a:moveTo>
                  <a:lnTo>
                    <a:pt x="37489" y="131201"/>
                  </a:lnTo>
                  <a:lnTo>
                    <a:pt x="31553" y="131201"/>
                  </a:lnTo>
                  <a:lnTo>
                    <a:pt x="31553" y="125266"/>
                  </a:lnTo>
                  <a:close/>
                  <a:moveTo>
                    <a:pt x="43737" y="125266"/>
                  </a:moveTo>
                  <a:lnTo>
                    <a:pt x="43737" y="131201"/>
                  </a:lnTo>
                  <a:lnTo>
                    <a:pt x="37802" y="131201"/>
                  </a:lnTo>
                  <a:lnTo>
                    <a:pt x="37802" y="125266"/>
                  </a:lnTo>
                  <a:close/>
                  <a:moveTo>
                    <a:pt x="49985" y="125266"/>
                  </a:moveTo>
                  <a:lnTo>
                    <a:pt x="49985" y="131201"/>
                  </a:lnTo>
                  <a:lnTo>
                    <a:pt x="44049" y="131201"/>
                  </a:lnTo>
                  <a:lnTo>
                    <a:pt x="44049" y="125266"/>
                  </a:lnTo>
                  <a:close/>
                  <a:moveTo>
                    <a:pt x="56232" y="125266"/>
                  </a:moveTo>
                  <a:lnTo>
                    <a:pt x="56232" y="131201"/>
                  </a:lnTo>
                  <a:lnTo>
                    <a:pt x="50296" y="131201"/>
                  </a:lnTo>
                  <a:lnTo>
                    <a:pt x="50296" y="125266"/>
                  </a:lnTo>
                  <a:close/>
                  <a:moveTo>
                    <a:pt x="62480" y="125266"/>
                  </a:moveTo>
                  <a:lnTo>
                    <a:pt x="62480" y="131201"/>
                  </a:lnTo>
                  <a:lnTo>
                    <a:pt x="56545" y="131201"/>
                  </a:lnTo>
                  <a:lnTo>
                    <a:pt x="56545" y="125266"/>
                  </a:lnTo>
                  <a:close/>
                  <a:moveTo>
                    <a:pt x="68727" y="125266"/>
                  </a:moveTo>
                  <a:lnTo>
                    <a:pt x="68727" y="131201"/>
                  </a:lnTo>
                  <a:lnTo>
                    <a:pt x="62792" y="131201"/>
                  </a:lnTo>
                  <a:lnTo>
                    <a:pt x="62792" y="125266"/>
                  </a:lnTo>
                  <a:close/>
                  <a:moveTo>
                    <a:pt x="74975" y="125266"/>
                  </a:moveTo>
                  <a:lnTo>
                    <a:pt x="74975" y="131201"/>
                  </a:lnTo>
                  <a:lnTo>
                    <a:pt x="69039" y="131201"/>
                  </a:lnTo>
                  <a:lnTo>
                    <a:pt x="69039" y="125266"/>
                  </a:lnTo>
                  <a:close/>
                  <a:moveTo>
                    <a:pt x="81223" y="125266"/>
                  </a:moveTo>
                  <a:lnTo>
                    <a:pt x="81223" y="131201"/>
                  </a:lnTo>
                  <a:lnTo>
                    <a:pt x="75286" y="131201"/>
                  </a:lnTo>
                  <a:lnTo>
                    <a:pt x="75286" y="125266"/>
                  </a:lnTo>
                  <a:close/>
                  <a:moveTo>
                    <a:pt x="87470" y="125266"/>
                  </a:moveTo>
                  <a:lnTo>
                    <a:pt x="87470" y="131201"/>
                  </a:lnTo>
                  <a:lnTo>
                    <a:pt x="81535" y="131201"/>
                  </a:lnTo>
                  <a:lnTo>
                    <a:pt x="81535" y="125266"/>
                  </a:lnTo>
                  <a:close/>
                  <a:moveTo>
                    <a:pt x="93718" y="125266"/>
                  </a:moveTo>
                  <a:lnTo>
                    <a:pt x="93718" y="131201"/>
                  </a:lnTo>
                  <a:lnTo>
                    <a:pt x="87784" y="131201"/>
                  </a:lnTo>
                  <a:lnTo>
                    <a:pt x="87784" y="125266"/>
                  </a:lnTo>
                  <a:close/>
                  <a:moveTo>
                    <a:pt x="99967" y="125266"/>
                  </a:moveTo>
                  <a:lnTo>
                    <a:pt x="99967" y="131201"/>
                  </a:lnTo>
                  <a:lnTo>
                    <a:pt x="94031" y="131201"/>
                  </a:lnTo>
                  <a:lnTo>
                    <a:pt x="94031" y="125266"/>
                  </a:lnTo>
                  <a:close/>
                  <a:moveTo>
                    <a:pt x="106214" y="125266"/>
                  </a:moveTo>
                  <a:lnTo>
                    <a:pt x="106214" y="131201"/>
                  </a:lnTo>
                  <a:lnTo>
                    <a:pt x="100278" y="131201"/>
                  </a:lnTo>
                  <a:lnTo>
                    <a:pt x="100278" y="125266"/>
                  </a:lnTo>
                  <a:close/>
                  <a:moveTo>
                    <a:pt x="112461" y="125266"/>
                  </a:moveTo>
                  <a:lnTo>
                    <a:pt x="112461" y="131201"/>
                  </a:lnTo>
                  <a:lnTo>
                    <a:pt x="106527" y="131201"/>
                  </a:lnTo>
                  <a:lnTo>
                    <a:pt x="106527" y="125266"/>
                  </a:lnTo>
                  <a:close/>
                  <a:moveTo>
                    <a:pt x="118710" y="125266"/>
                  </a:moveTo>
                  <a:lnTo>
                    <a:pt x="118710" y="131201"/>
                  </a:lnTo>
                  <a:lnTo>
                    <a:pt x="112774" y="131201"/>
                  </a:lnTo>
                  <a:lnTo>
                    <a:pt x="112774" y="125266"/>
                  </a:lnTo>
                  <a:close/>
                  <a:moveTo>
                    <a:pt x="124957" y="125266"/>
                  </a:moveTo>
                  <a:lnTo>
                    <a:pt x="124957" y="131201"/>
                  </a:lnTo>
                  <a:lnTo>
                    <a:pt x="119021" y="131201"/>
                  </a:lnTo>
                  <a:lnTo>
                    <a:pt x="119021" y="125266"/>
                  </a:lnTo>
                  <a:close/>
                  <a:moveTo>
                    <a:pt x="131204" y="125266"/>
                  </a:moveTo>
                  <a:lnTo>
                    <a:pt x="131204" y="131201"/>
                  </a:lnTo>
                  <a:lnTo>
                    <a:pt x="125270" y="131201"/>
                  </a:lnTo>
                  <a:lnTo>
                    <a:pt x="125270" y="125266"/>
                  </a:lnTo>
                  <a:close/>
                  <a:moveTo>
                    <a:pt x="137451" y="125266"/>
                  </a:moveTo>
                  <a:lnTo>
                    <a:pt x="137451" y="131201"/>
                  </a:lnTo>
                  <a:lnTo>
                    <a:pt x="131517" y="131201"/>
                  </a:lnTo>
                  <a:lnTo>
                    <a:pt x="131517" y="125266"/>
                  </a:lnTo>
                  <a:close/>
                  <a:moveTo>
                    <a:pt x="143702" y="125266"/>
                  </a:moveTo>
                  <a:lnTo>
                    <a:pt x="143702" y="131201"/>
                  </a:lnTo>
                  <a:lnTo>
                    <a:pt x="137766" y="131201"/>
                  </a:lnTo>
                  <a:lnTo>
                    <a:pt x="137766" y="125266"/>
                  </a:lnTo>
                  <a:close/>
                  <a:moveTo>
                    <a:pt x="149949" y="125266"/>
                  </a:moveTo>
                  <a:lnTo>
                    <a:pt x="149949" y="131201"/>
                  </a:lnTo>
                  <a:lnTo>
                    <a:pt x="144015" y="131201"/>
                  </a:lnTo>
                  <a:lnTo>
                    <a:pt x="144015" y="125266"/>
                  </a:lnTo>
                  <a:close/>
                  <a:moveTo>
                    <a:pt x="156196" y="125266"/>
                  </a:moveTo>
                  <a:lnTo>
                    <a:pt x="156196" y="131201"/>
                  </a:lnTo>
                  <a:lnTo>
                    <a:pt x="150262" y="131201"/>
                  </a:lnTo>
                  <a:lnTo>
                    <a:pt x="150262" y="125266"/>
                  </a:lnTo>
                  <a:close/>
                  <a:moveTo>
                    <a:pt x="162445" y="125266"/>
                  </a:moveTo>
                  <a:lnTo>
                    <a:pt x="162445" y="131201"/>
                  </a:lnTo>
                  <a:lnTo>
                    <a:pt x="156509" y="131201"/>
                  </a:lnTo>
                  <a:lnTo>
                    <a:pt x="156509" y="125266"/>
                  </a:lnTo>
                  <a:close/>
                  <a:moveTo>
                    <a:pt x="168692" y="125266"/>
                  </a:moveTo>
                  <a:lnTo>
                    <a:pt x="168692" y="131201"/>
                  </a:lnTo>
                  <a:lnTo>
                    <a:pt x="162756" y="131201"/>
                  </a:lnTo>
                  <a:lnTo>
                    <a:pt x="162756" y="125266"/>
                  </a:lnTo>
                  <a:close/>
                  <a:moveTo>
                    <a:pt x="174939" y="125266"/>
                  </a:moveTo>
                  <a:lnTo>
                    <a:pt x="174939" y="131201"/>
                  </a:lnTo>
                  <a:lnTo>
                    <a:pt x="169005" y="131201"/>
                  </a:lnTo>
                  <a:lnTo>
                    <a:pt x="169005" y="125266"/>
                  </a:lnTo>
                  <a:close/>
                  <a:moveTo>
                    <a:pt x="181186" y="125266"/>
                  </a:moveTo>
                  <a:lnTo>
                    <a:pt x="181186" y="131201"/>
                  </a:lnTo>
                  <a:lnTo>
                    <a:pt x="175252" y="131201"/>
                  </a:lnTo>
                  <a:lnTo>
                    <a:pt x="175252" y="125266"/>
                  </a:lnTo>
                  <a:close/>
                  <a:moveTo>
                    <a:pt x="187435" y="125266"/>
                  </a:moveTo>
                  <a:lnTo>
                    <a:pt x="187435" y="131201"/>
                  </a:lnTo>
                  <a:lnTo>
                    <a:pt x="181499" y="131201"/>
                  </a:lnTo>
                  <a:lnTo>
                    <a:pt x="181499" y="125266"/>
                  </a:lnTo>
                  <a:close/>
                  <a:moveTo>
                    <a:pt x="193682" y="125266"/>
                  </a:moveTo>
                  <a:lnTo>
                    <a:pt x="193682" y="131201"/>
                  </a:lnTo>
                  <a:lnTo>
                    <a:pt x="187746" y="131201"/>
                  </a:lnTo>
                  <a:lnTo>
                    <a:pt x="187746" y="125266"/>
                  </a:lnTo>
                  <a:close/>
                  <a:moveTo>
                    <a:pt x="199931" y="125266"/>
                  </a:moveTo>
                  <a:lnTo>
                    <a:pt x="199931" y="131201"/>
                  </a:lnTo>
                  <a:lnTo>
                    <a:pt x="193996" y="131201"/>
                  </a:lnTo>
                  <a:lnTo>
                    <a:pt x="193996" y="125266"/>
                  </a:lnTo>
                  <a:close/>
                  <a:moveTo>
                    <a:pt x="206180" y="125266"/>
                  </a:moveTo>
                  <a:lnTo>
                    <a:pt x="206180" y="131201"/>
                  </a:lnTo>
                  <a:lnTo>
                    <a:pt x="200244" y="131201"/>
                  </a:lnTo>
                  <a:lnTo>
                    <a:pt x="200244" y="125266"/>
                  </a:lnTo>
                  <a:close/>
                  <a:moveTo>
                    <a:pt x="212427" y="125266"/>
                  </a:moveTo>
                  <a:lnTo>
                    <a:pt x="212427" y="131201"/>
                  </a:lnTo>
                  <a:lnTo>
                    <a:pt x="206491" y="131201"/>
                  </a:lnTo>
                  <a:lnTo>
                    <a:pt x="206491" y="125266"/>
                  </a:lnTo>
                  <a:close/>
                  <a:moveTo>
                    <a:pt x="218674" y="125266"/>
                  </a:moveTo>
                  <a:lnTo>
                    <a:pt x="218674" y="131201"/>
                  </a:lnTo>
                  <a:lnTo>
                    <a:pt x="212739" y="131201"/>
                  </a:lnTo>
                  <a:lnTo>
                    <a:pt x="212739" y="125266"/>
                  </a:lnTo>
                  <a:close/>
                  <a:moveTo>
                    <a:pt x="224921" y="125266"/>
                  </a:moveTo>
                  <a:lnTo>
                    <a:pt x="224921" y="131201"/>
                  </a:lnTo>
                  <a:lnTo>
                    <a:pt x="218987" y="131201"/>
                  </a:lnTo>
                  <a:lnTo>
                    <a:pt x="218987" y="125266"/>
                  </a:lnTo>
                  <a:close/>
                  <a:moveTo>
                    <a:pt x="231170" y="125266"/>
                  </a:moveTo>
                  <a:lnTo>
                    <a:pt x="231170" y="131201"/>
                  </a:lnTo>
                  <a:lnTo>
                    <a:pt x="225234" y="131201"/>
                  </a:lnTo>
                  <a:lnTo>
                    <a:pt x="225234" y="125266"/>
                  </a:lnTo>
                  <a:close/>
                  <a:moveTo>
                    <a:pt x="237417" y="125266"/>
                  </a:moveTo>
                  <a:lnTo>
                    <a:pt x="237417" y="131201"/>
                  </a:lnTo>
                  <a:lnTo>
                    <a:pt x="231481" y="131201"/>
                  </a:lnTo>
                  <a:lnTo>
                    <a:pt x="231481" y="125266"/>
                  </a:lnTo>
                  <a:close/>
                  <a:moveTo>
                    <a:pt x="243664" y="125266"/>
                  </a:moveTo>
                  <a:lnTo>
                    <a:pt x="243664" y="131201"/>
                  </a:lnTo>
                  <a:lnTo>
                    <a:pt x="237729" y="131201"/>
                  </a:lnTo>
                  <a:lnTo>
                    <a:pt x="237729" y="125266"/>
                  </a:lnTo>
                  <a:close/>
                  <a:moveTo>
                    <a:pt x="249911" y="125266"/>
                  </a:moveTo>
                  <a:lnTo>
                    <a:pt x="249911" y="131201"/>
                  </a:lnTo>
                  <a:lnTo>
                    <a:pt x="243977" y="131201"/>
                  </a:lnTo>
                  <a:lnTo>
                    <a:pt x="243977" y="125266"/>
                  </a:lnTo>
                  <a:close/>
                  <a:moveTo>
                    <a:pt x="256161" y="125266"/>
                  </a:moveTo>
                  <a:lnTo>
                    <a:pt x="256161" y="131201"/>
                  </a:lnTo>
                  <a:lnTo>
                    <a:pt x="250225" y="131201"/>
                  </a:lnTo>
                  <a:lnTo>
                    <a:pt x="250225" y="125266"/>
                  </a:lnTo>
                  <a:close/>
                  <a:moveTo>
                    <a:pt x="262409" y="125266"/>
                  </a:moveTo>
                  <a:lnTo>
                    <a:pt x="262409" y="131201"/>
                  </a:lnTo>
                  <a:lnTo>
                    <a:pt x="256474" y="131201"/>
                  </a:lnTo>
                  <a:lnTo>
                    <a:pt x="256474" y="125266"/>
                  </a:lnTo>
                  <a:close/>
                  <a:moveTo>
                    <a:pt x="268656" y="125266"/>
                  </a:moveTo>
                  <a:lnTo>
                    <a:pt x="268656" y="131201"/>
                  </a:lnTo>
                  <a:lnTo>
                    <a:pt x="262721" y="131201"/>
                  </a:lnTo>
                  <a:lnTo>
                    <a:pt x="262721" y="125266"/>
                  </a:lnTo>
                  <a:close/>
                  <a:moveTo>
                    <a:pt x="274904" y="125266"/>
                  </a:moveTo>
                  <a:lnTo>
                    <a:pt x="274904" y="131201"/>
                  </a:lnTo>
                  <a:lnTo>
                    <a:pt x="268968" y="131201"/>
                  </a:lnTo>
                  <a:lnTo>
                    <a:pt x="268968" y="125266"/>
                  </a:lnTo>
                  <a:close/>
                  <a:moveTo>
                    <a:pt x="6251" y="131513"/>
                  </a:moveTo>
                  <a:lnTo>
                    <a:pt x="6251" y="137449"/>
                  </a:lnTo>
                  <a:lnTo>
                    <a:pt x="315" y="137449"/>
                  </a:lnTo>
                  <a:lnTo>
                    <a:pt x="315" y="131513"/>
                  </a:lnTo>
                  <a:close/>
                  <a:moveTo>
                    <a:pt x="12498" y="131513"/>
                  </a:moveTo>
                  <a:lnTo>
                    <a:pt x="12498" y="137449"/>
                  </a:lnTo>
                  <a:lnTo>
                    <a:pt x="6562" y="137449"/>
                  </a:lnTo>
                  <a:lnTo>
                    <a:pt x="6562" y="131513"/>
                  </a:lnTo>
                  <a:close/>
                  <a:moveTo>
                    <a:pt x="18745" y="131513"/>
                  </a:moveTo>
                  <a:lnTo>
                    <a:pt x="18745" y="137449"/>
                  </a:lnTo>
                  <a:lnTo>
                    <a:pt x="12810" y="137449"/>
                  </a:lnTo>
                  <a:lnTo>
                    <a:pt x="12810" y="131513"/>
                  </a:lnTo>
                  <a:close/>
                  <a:moveTo>
                    <a:pt x="24992" y="131513"/>
                  </a:moveTo>
                  <a:lnTo>
                    <a:pt x="24992" y="137449"/>
                  </a:lnTo>
                  <a:lnTo>
                    <a:pt x="19058" y="137449"/>
                  </a:lnTo>
                  <a:lnTo>
                    <a:pt x="19058" y="131513"/>
                  </a:lnTo>
                  <a:close/>
                  <a:moveTo>
                    <a:pt x="31241" y="131513"/>
                  </a:moveTo>
                  <a:lnTo>
                    <a:pt x="31241" y="137449"/>
                  </a:lnTo>
                  <a:lnTo>
                    <a:pt x="25305" y="137449"/>
                  </a:lnTo>
                  <a:lnTo>
                    <a:pt x="25305" y="131513"/>
                  </a:lnTo>
                  <a:close/>
                  <a:moveTo>
                    <a:pt x="37489" y="131513"/>
                  </a:moveTo>
                  <a:lnTo>
                    <a:pt x="37489" y="137449"/>
                  </a:lnTo>
                  <a:lnTo>
                    <a:pt x="31553" y="137449"/>
                  </a:lnTo>
                  <a:lnTo>
                    <a:pt x="31553" y="131513"/>
                  </a:lnTo>
                  <a:close/>
                  <a:moveTo>
                    <a:pt x="43737" y="131513"/>
                  </a:moveTo>
                  <a:lnTo>
                    <a:pt x="43737" y="137449"/>
                  </a:lnTo>
                  <a:lnTo>
                    <a:pt x="37802" y="137449"/>
                  </a:lnTo>
                  <a:lnTo>
                    <a:pt x="37802" y="131513"/>
                  </a:lnTo>
                  <a:close/>
                  <a:moveTo>
                    <a:pt x="49985" y="131513"/>
                  </a:moveTo>
                  <a:lnTo>
                    <a:pt x="49985" y="137449"/>
                  </a:lnTo>
                  <a:lnTo>
                    <a:pt x="44049" y="137449"/>
                  </a:lnTo>
                  <a:lnTo>
                    <a:pt x="44049" y="131513"/>
                  </a:lnTo>
                  <a:close/>
                  <a:moveTo>
                    <a:pt x="56232" y="131513"/>
                  </a:moveTo>
                  <a:lnTo>
                    <a:pt x="56232" y="137449"/>
                  </a:lnTo>
                  <a:lnTo>
                    <a:pt x="50296" y="137449"/>
                  </a:lnTo>
                  <a:lnTo>
                    <a:pt x="50296" y="131513"/>
                  </a:lnTo>
                  <a:close/>
                  <a:moveTo>
                    <a:pt x="62480" y="131513"/>
                  </a:moveTo>
                  <a:lnTo>
                    <a:pt x="62480" y="137449"/>
                  </a:lnTo>
                  <a:lnTo>
                    <a:pt x="56545" y="137449"/>
                  </a:lnTo>
                  <a:lnTo>
                    <a:pt x="56545" y="131513"/>
                  </a:lnTo>
                  <a:close/>
                  <a:moveTo>
                    <a:pt x="68727" y="131513"/>
                  </a:moveTo>
                  <a:lnTo>
                    <a:pt x="68727" y="137449"/>
                  </a:lnTo>
                  <a:lnTo>
                    <a:pt x="62792" y="137449"/>
                  </a:lnTo>
                  <a:lnTo>
                    <a:pt x="62792" y="131513"/>
                  </a:lnTo>
                  <a:close/>
                  <a:moveTo>
                    <a:pt x="74975" y="131513"/>
                  </a:moveTo>
                  <a:lnTo>
                    <a:pt x="74975" y="137449"/>
                  </a:lnTo>
                  <a:lnTo>
                    <a:pt x="69039" y="137449"/>
                  </a:lnTo>
                  <a:lnTo>
                    <a:pt x="69039" y="131513"/>
                  </a:lnTo>
                  <a:close/>
                  <a:moveTo>
                    <a:pt x="81223" y="131513"/>
                  </a:moveTo>
                  <a:lnTo>
                    <a:pt x="81223" y="137449"/>
                  </a:lnTo>
                  <a:lnTo>
                    <a:pt x="75286" y="137449"/>
                  </a:lnTo>
                  <a:lnTo>
                    <a:pt x="75286" y="131513"/>
                  </a:lnTo>
                  <a:close/>
                  <a:moveTo>
                    <a:pt x="87470" y="131513"/>
                  </a:moveTo>
                  <a:lnTo>
                    <a:pt x="87470" y="137449"/>
                  </a:lnTo>
                  <a:lnTo>
                    <a:pt x="81535" y="137449"/>
                  </a:lnTo>
                  <a:lnTo>
                    <a:pt x="81535" y="131513"/>
                  </a:lnTo>
                  <a:close/>
                  <a:moveTo>
                    <a:pt x="93718" y="131513"/>
                  </a:moveTo>
                  <a:lnTo>
                    <a:pt x="93718" y="137449"/>
                  </a:lnTo>
                  <a:lnTo>
                    <a:pt x="87784" y="137449"/>
                  </a:lnTo>
                  <a:lnTo>
                    <a:pt x="87784" y="131513"/>
                  </a:lnTo>
                  <a:close/>
                  <a:moveTo>
                    <a:pt x="99967" y="131513"/>
                  </a:moveTo>
                  <a:lnTo>
                    <a:pt x="99967" y="137449"/>
                  </a:lnTo>
                  <a:lnTo>
                    <a:pt x="94031" y="137449"/>
                  </a:lnTo>
                  <a:lnTo>
                    <a:pt x="94031" y="131513"/>
                  </a:lnTo>
                  <a:close/>
                  <a:moveTo>
                    <a:pt x="106214" y="131513"/>
                  </a:moveTo>
                  <a:lnTo>
                    <a:pt x="106214" y="137449"/>
                  </a:lnTo>
                  <a:lnTo>
                    <a:pt x="100278" y="137449"/>
                  </a:lnTo>
                  <a:lnTo>
                    <a:pt x="100278" y="131513"/>
                  </a:lnTo>
                  <a:close/>
                  <a:moveTo>
                    <a:pt x="112461" y="131513"/>
                  </a:moveTo>
                  <a:lnTo>
                    <a:pt x="112461" y="137449"/>
                  </a:lnTo>
                  <a:lnTo>
                    <a:pt x="106527" y="137449"/>
                  </a:lnTo>
                  <a:lnTo>
                    <a:pt x="106527" y="131513"/>
                  </a:lnTo>
                  <a:close/>
                  <a:moveTo>
                    <a:pt x="118710" y="131513"/>
                  </a:moveTo>
                  <a:lnTo>
                    <a:pt x="118710" y="137449"/>
                  </a:lnTo>
                  <a:lnTo>
                    <a:pt x="112774" y="137449"/>
                  </a:lnTo>
                  <a:lnTo>
                    <a:pt x="112774" y="131513"/>
                  </a:lnTo>
                  <a:close/>
                  <a:moveTo>
                    <a:pt x="124957" y="131513"/>
                  </a:moveTo>
                  <a:lnTo>
                    <a:pt x="124957" y="137449"/>
                  </a:lnTo>
                  <a:lnTo>
                    <a:pt x="119021" y="137449"/>
                  </a:lnTo>
                  <a:lnTo>
                    <a:pt x="119021" y="131513"/>
                  </a:lnTo>
                  <a:close/>
                  <a:moveTo>
                    <a:pt x="131204" y="131513"/>
                  </a:moveTo>
                  <a:lnTo>
                    <a:pt x="131204" y="137449"/>
                  </a:lnTo>
                  <a:lnTo>
                    <a:pt x="125270" y="137449"/>
                  </a:lnTo>
                  <a:lnTo>
                    <a:pt x="125270" y="131513"/>
                  </a:lnTo>
                  <a:close/>
                  <a:moveTo>
                    <a:pt x="137451" y="131513"/>
                  </a:moveTo>
                  <a:lnTo>
                    <a:pt x="137451" y="137449"/>
                  </a:lnTo>
                  <a:lnTo>
                    <a:pt x="131517" y="137449"/>
                  </a:lnTo>
                  <a:lnTo>
                    <a:pt x="131517" y="131513"/>
                  </a:lnTo>
                  <a:close/>
                  <a:moveTo>
                    <a:pt x="143702" y="131513"/>
                  </a:moveTo>
                  <a:lnTo>
                    <a:pt x="143702" y="137449"/>
                  </a:lnTo>
                  <a:lnTo>
                    <a:pt x="137766" y="137449"/>
                  </a:lnTo>
                  <a:lnTo>
                    <a:pt x="137766" y="131513"/>
                  </a:lnTo>
                  <a:close/>
                  <a:moveTo>
                    <a:pt x="149949" y="131513"/>
                  </a:moveTo>
                  <a:lnTo>
                    <a:pt x="149949" y="137449"/>
                  </a:lnTo>
                  <a:lnTo>
                    <a:pt x="144015" y="137449"/>
                  </a:lnTo>
                  <a:lnTo>
                    <a:pt x="144015" y="131513"/>
                  </a:lnTo>
                  <a:close/>
                  <a:moveTo>
                    <a:pt x="156196" y="131513"/>
                  </a:moveTo>
                  <a:lnTo>
                    <a:pt x="156196" y="137449"/>
                  </a:lnTo>
                  <a:lnTo>
                    <a:pt x="150262" y="137449"/>
                  </a:lnTo>
                  <a:lnTo>
                    <a:pt x="150262" y="131513"/>
                  </a:lnTo>
                  <a:close/>
                  <a:moveTo>
                    <a:pt x="162445" y="131513"/>
                  </a:moveTo>
                  <a:lnTo>
                    <a:pt x="162445" y="137449"/>
                  </a:lnTo>
                  <a:lnTo>
                    <a:pt x="156509" y="137449"/>
                  </a:lnTo>
                  <a:lnTo>
                    <a:pt x="156509" y="131513"/>
                  </a:lnTo>
                  <a:close/>
                  <a:moveTo>
                    <a:pt x="168692" y="131513"/>
                  </a:moveTo>
                  <a:lnTo>
                    <a:pt x="168692" y="137449"/>
                  </a:lnTo>
                  <a:lnTo>
                    <a:pt x="162756" y="137449"/>
                  </a:lnTo>
                  <a:lnTo>
                    <a:pt x="162756" y="131513"/>
                  </a:lnTo>
                  <a:close/>
                  <a:moveTo>
                    <a:pt x="174939" y="131513"/>
                  </a:moveTo>
                  <a:lnTo>
                    <a:pt x="174939" y="137449"/>
                  </a:lnTo>
                  <a:lnTo>
                    <a:pt x="169005" y="137449"/>
                  </a:lnTo>
                  <a:lnTo>
                    <a:pt x="169005" y="131513"/>
                  </a:lnTo>
                  <a:close/>
                  <a:moveTo>
                    <a:pt x="181186" y="131513"/>
                  </a:moveTo>
                  <a:lnTo>
                    <a:pt x="181186" y="137449"/>
                  </a:lnTo>
                  <a:lnTo>
                    <a:pt x="175252" y="137449"/>
                  </a:lnTo>
                  <a:lnTo>
                    <a:pt x="175252" y="131513"/>
                  </a:lnTo>
                  <a:close/>
                  <a:moveTo>
                    <a:pt x="187433" y="131513"/>
                  </a:moveTo>
                  <a:lnTo>
                    <a:pt x="187433" y="137449"/>
                  </a:lnTo>
                  <a:lnTo>
                    <a:pt x="181499" y="137449"/>
                  </a:lnTo>
                  <a:lnTo>
                    <a:pt x="181499" y="131513"/>
                  </a:lnTo>
                  <a:close/>
                  <a:moveTo>
                    <a:pt x="193682" y="131513"/>
                  </a:moveTo>
                  <a:lnTo>
                    <a:pt x="193682" y="137449"/>
                  </a:lnTo>
                  <a:lnTo>
                    <a:pt x="187746" y="137449"/>
                  </a:lnTo>
                  <a:lnTo>
                    <a:pt x="187746" y="131513"/>
                  </a:lnTo>
                  <a:close/>
                  <a:moveTo>
                    <a:pt x="199931" y="131513"/>
                  </a:moveTo>
                  <a:lnTo>
                    <a:pt x="199931" y="137449"/>
                  </a:lnTo>
                  <a:lnTo>
                    <a:pt x="193996" y="137449"/>
                  </a:lnTo>
                  <a:lnTo>
                    <a:pt x="193996" y="131513"/>
                  </a:lnTo>
                  <a:close/>
                  <a:moveTo>
                    <a:pt x="206180" y="131513"/>
                  </a:moveTo>
                  <a:lnTo>
                    <a:pt x="206180" y="137449"/>
                  </a:lnTo>
                  <a:lnTo>
                    <a:pt x="200244" y="137449"/>
                  </a:lnTo>
                  <a:lnTo>
                    <a:pt x="200244" y="131513"/>
                  </a:lnTo>
                  <a:close/>
                  <a:moveTo>
                    <a:pt x="212427" y="131513"/>
                  </a:moveTo>
                  <a:lnTo>
                    <a:pt x="212427" y="137449"/>
                  </a:lnTo>
                  <a:lnTo>
                    <a:pt x="206491" y="137449"/>
                  </a:lnTo>
                  <a:lnTo>
                    <a:pt x="206491" y="131513"/>
                  </a:lnTo>
                  <a:close/>
                  <a:moveTo>
                    <a:pt x="218674" y="131513"/>
                  </a:moveTo>
                  <a:lnTo>
                    <a:pt x="218674" y="137449"/>
                  </a:lnTo>
                  <a:lnTo>
                    <a:pt x="212739" y="137449"/>
                  </a:lnTo>
                  <a:lnTo>
                    <a:pt x="212739" y="131513"/>
                  </a:lnTo>
                  <a:close/>
                  <a:moveTo>
                    <a:pt x="224921" y="131513"/>
                  </a:moveTo>
                  <a:lnTo>
                    <a:pt x="224921" y="137449"/>
                  </a:lnTo>
                  <a:lnTo>
                    <a:pt x="218987" y="137449"/>
                  </a:lnTo>
                  <a:lnTo>
                    <a:pt x="218987" y="131513"/>
                  </a:lnTo>
                  <a:close/>
                  <a:moveTo>
                    <a:pt x="231170" y="131513"/>
                  </a:moveTo>
                  <a:lnTo>
                    <a:pt x="231170" y="137449"/>
                  </a:lnTo>
                  <a:lnTo>
                    <a:pt x="225234" y="137449"/>
                  </a:lnTo>
                  <a:lnTo>
                    <a:pt x="225234" y="131513"/>
                  </a:lnTo>
                  <a:close/>
                  <a:moveTo>
                    <a:pt x="237417" y="131513"/>
                  </a:moveTo>
                  <a:lnTo>
                    <a:pt x="237417" y="137449"/>
                  </a:lnTo>
                  <a:lnTo>
                    <a:pt x="231481" y="137449"/>
                  </a:lnTo>
                  <a:lnTo>
                    <a:pt x="231481" y="131513"/>
                  </a:lnTo>
                  <a:close/>
                  <a:moveTo>
                    <a:pt x="243664" y="131513"/>
                  </a:moveTo>
                  <a:lnTo>
                    <a:pt x="243664" y="137449"/>
                  </a:lnTo>
                  <a:lnTo>
                    <a:pt x="237729" y="137449"/>
                  </a:lnTo>
                  <a:lnTo>
                    <a:pt x="237729" y="131513"/>
                  </a:lnTo>
                  <a:close/>
                  <a:moveTo>
                    <a:pt x="249911" y="131513"/>
                  </a:moveTo>
                  <a:lnTo>
                    <a:pt x="249911" y="137449"/>
                  </a:lnTo>
                  <a:lnTo>
                    <a:pt x="243977" y="137449"/>
                  </a:lnTo>
                  <a:lnTo>
                    <a:pt x="243977" y="131513"/>
                  </a:lnTo>
                  <a:close/>
                  <a:moveTo>
                    <a:pt x="256161" y="131513"/>
                  </a:moveTo>
                  <a:lnTo>
                    <a:pt x="256161" y="137449"/>
                  </a:lnTo>
                  <a:lnTo>
                    <a:pt x="250225" y="137449"/>
                  </a:lnTo>
                  <a:lnTo>
                    <a:pt x="250225" y="131513"/>
                  </a:lnTo>
                  <a:close/>
                  <a:moveTo>
                    <a:pt x="262409" y="131513"/>
                  </a:moveTo>
                  <a:lnTo>
                    <a:pt x="262409" y="137449"/>
                  </a:lnTo>
                  <a:lnTo>
                    <a:pt x="256474" y="137449"/>
                  </a:lnTo>
                  <a:lnTo>
                    <a:pt x="256474" y="131513"/>
                  </a:lnTo>
                  <a:close/>
                  <a:moveTo>
                    <a:pt x="268656" y="131513"/>
                  </a:moveTo>
                  <a:lnTo>
                    <a:pt x="268656" y="137449"/>
                  </a:lnTo>
                  <a:lnTo>
                    <a:pt x="262721" y="137449"/>
                  </a:lnTo>
                  <a:lnTo>
                    <a:pt x="262721" y="131513"/>
                  </a:lnTo>
                  <a:close/>
                  <a:moveTo>
                    <a:pt x="274904" y="131513"/>
                  </a:moveTo>
                  <a:lnTo>
                    <a:pt x="274904" y="137449"/>
                  </a:lnTo>
                  <a:lnTo>
                    <a:pt x="268968" y="137449"/>
                  </a:lnTo>
                  <a:lnTo>
                    <a:pt x="268968" y="131513"/>
                  </a:lnTo>
                  <a:close/>
                  <a:moveTo>
                    <a:pt x="6251" y="137760"/>
                  </a:moveTo>
                  <a:lnTo>
                    <a:pt x="6251" y="143697"/>
                  </a:lnTo>
                  <a:lnTo>
                    <a:pt x="315" y="143697"/>
                  </a:lnTo>
                  <a:lnTo>
                    <a:pt x="315" y="137760"/>
                  </a:lnTo>
                  <a:close/>
                  <a:moveTo>
                    <a:pt x="12498" y="137760"/>
                  </a:moveTo>
                  <a:lnTo>
                    <a:pt x="12498" y="143697"/>
                  </a:lnTo>
                  <a:lnTo>
                    <a:pt x="6562" y="143697"/>
                  </a:lnTo>
                  <a:lnTo>
                    <a:pt x="6562" y="137760"/>
                  </a:lnTo>
                  <a:close/>
                  <a:moveTo>
                    <a:pt x="18745" y="137760"/>
                  </a:moveTo>
                  <a:lnTo>
                    <a:pt x="18745" y="143697"/>
                  </a:lnTo>
                  <a:lnTo>
                    <a:pt x="12810" y="143697"/>
                  </a:lnTo>
                  <a:lnTo>
                    <a:pt x="12810" y="137760"/>
                  </a:lnTo>
                  <a:close/>
                  <a:moveTo>
                    <a:pt x="24992" y="137760"/>
                  </a:moveTo>
                  <a:lnTo>
                    <a:pt x="24992" y="143697"/>
                  </a:lnTo>
                  <a:lnTo>
                    <a:pt x="19058" y="143697"/>
                  </a:lnTo>
                  <a:lnTo>
                    <a:pt x="19058" y="137760"/>
                  </a:lnTo>
                  <a:close/>
                  <a:moveTo>
                    <a:pt x="31241" y="137760"/>
                  </a:moveTo>
                  <a:lnTo>
                    <a:pt x="31241" y="143697"/>
                  </a:lnTo>
                  <a:lnTo>
                    <a:pt x="25305" y="143697"/>
                  </a:lnTo>
                  <a:lnTo>
                    <a:pt x="25305" y="137760"/>
                  </a:lnTo>
                  <a:close/>
                  <a:moveTo>
                    <a:pt x="37489" y="137760"/>
                  </a:moveTo>
                  <a:lnTo>
                    <a:pt x="37489" y="143697"/>
                  </a:lnTo>
                  <a:lnTo>
                    <a:pt x="31553" y="143697"/>
                  </a:lnTo>
                  <a:lnTo>
                    <a:pt x="31553" y="137760"/>
                  </a:lnTo>
                  <a:close/>
                  <a:moveTo>
                    <a:pt x="43737" y="137760"/>
                  </a:moveTo>
                  <a:lnTo>
                    <a:pt x="43737" y="143697"/>
                  </a:lnTo>
                  <a:lnTo>
                    <a:pt x="37802" y="143697"/>
                  </a:lnTo>
                  <a:lnTo>
                    <a:pt x="37802" y="137760"/>
                  </a:lnTo>
                  <a:close/>
                  <a:moveTo>
                    <a:pt x="49985" y="137760"/>
                  </a:moveTo>
                  <a:lnTo>
                    <a:pt x="49985" y="143697"/>
                  </a:lnTo>
                  <a:lnTo>
                    <a:pt x="44049" y="143697"/>
                  </a:lnTo>
                  <a:lnTo>
                    <a:pt x="44049" y="137760"/>
                  </a:lnTo>
                  <a:close/>
                  <a:moveTo>
                    <a:pt x="56232" y="137760"/>
                  </a:moveTo>
                  <a:lnTo>
                    <a:pt x="56232" y="143697"/>
                  </a:lnTo>
                  <a:lnTo>
                    <a:pt x="50296" y="143697"/>
                  </a:lnTo>
                  <a:lnTo>
                    <a:pt x="50296" y="137760"/>
                  </a:lnTo>
                  <a:close/>
                  <a:moveTo>
                    <a:pt x="62480" y="137760"/>
                  </a:moveTo>
                  <a:lnTo>
                    <a:pt x="62480" y="143697"/>
                  </a:lnTo>
                  <a:lnTo>
                    <a:pt x="56545" y="143697"/>
                  </a:lnTo>
                  <a:lnTo>
                    <a:pt x="56545" y="137760"/>
                  </a:lnTo>
                  <a:close/>
                  <a:moveTo>
                    <a:pt x="68727" y="137760"/>
                  </a:moveTo>
                  <a:lnTo>
                    <a:pt x="68727" y="143697"/>
                  </a:lnTo>
                  <a:lnTo>
                    <a:pt x="62792" y="143697"/>
                  </a:lnTo>
                  <a:lnTo>
                    <a:pt x="62792" y="137760"/>
                  </a:lnTo>
                  <a:close/>
                  <a:moveTo>
                    <a:pt x="74975" y="137760"/>
                  </a:moveTo>
                  <a:lnTo>
                    <a:pt x="74975" y="143697"/>
                  </a:lnTo>
                  <a:lnTo>
                    <a:pt x="69039" y="143697"/>
                  </a:lnTo>
                  <a:lnTo>
                    <a:pt x="69039" y="137760"/>
                  </a:lnTo>
                  <a:close/>
                  <a:moveTo>
                    <a:pt x="81223" y="137760"/>
                  </a:moveTo>
                  <a:lnTo>
                    <a:pt x="81223" y="143697"/>
                  </a:lnTo>
                  <a:lnTo>
                    <a:pt x="75286" y="143697"/>
                  </a:lnTo>
                  <a:lnTo>
                    <a:pt x="75286" y="137760"/>
                  </a:lnTo>
                  <a:close/>
                  <a:moveTo>
                    <a:pt x="87470" y="137760"/>
                  </a:moveTo>
                  <a:lnTo>
                    <a:pt x="87470" y="143697"/>
                  </a:lnTo>
                  <a:lnTo>
                    <a:pt x="81535" y="143697"/>
                  </a:lnTo>
                  <a:lnTo>
                    <a:pt x="81535" y="137760"/>
                  </a:lnTo>
                  <a:close/>
                  <a:moveTo>
                    <a:pt x="93718" y="137760"/>
                  </a:moveTo>
                  <a:lnTo>
                    <a:pt x="93718" y="143697"/>
                  </a:lnTo>
                  <a:lnTo>
                    <a:pt x="87784" y="143697"/>
                  </a:lnTo>
                  <a:lnTo>
                    <a:pt x="87784" y="137760"/>
                  </a:lnTo>
                  <a:close/>
                  <a:moveTo>
                    <a:pt x="99967" y="137760"/>
                  </a:moveTo>
                  <a:lnTo>
                    <a:pt x="99967" y="143697"/>
                  </a:lnTo>
                  <a:lnTo>
                    <a:pt x="94031" y="143697"/>
                  </a:lnTo>
                  <a:lnTo>
                    <a:pt x="94031" y="137760"/>
                  </a:lnTo>
                  <a:close/>
                  <a:moveTo>
                    <a:pt x="106214" y="137760"/>
                  </a:moveTo>
                  <a:lnTo>
                    <a:pt x="106214" y="143697"/>
                  </a:lnTo>
                  <a:lnTo>
                    <a:pt x="100278" y="143697"/>
                  </a:lnTo>
                  <a:lnTo>
                    <a:pt x="100278" y="137760"/>
                  </a:lnTo>
                  <a:close/>
                  <a:moveTo>
                    <a:pt x="112461" y="137760"/>
                  </a:moveTo>
                  <a:lnTo>
                    <a:pt x="112461" y="143697"/>
                  </a:lnTo>
                  <a:lnTo>
                    <a:pt x="106527" y="143697"/>
                  </a:lnTo>
                  <a:lnTo>
                    <a:pt x="106527" y="137760"/>
                  </a:lnTo>
                  <a:close/>
                  <a:moveTo>
                    <a:pt x="118710" y="137760"/>
                  </a:moveTo>
                  <a:lnTo>
                    <a:pt x="118710" y="143697"/>
                  </a:lnTo>
                  <a:lnTo>
                    <a:pt x="112774" y="143697"/>
                  </a:lnTo>
                  <a:lnTo>
                    <a:pt x="112774" y="137760"/>
                  </a:lnTo>
                  <a:close/>
                  <a:moveTo>
                    <a:pt x="124957" y="137760"/>
                  </a:moveTo>
                  <a:lnTo>
                    <a:pt x="124957" y="143697"/>
                  </a:lnTo>
                  <a:lnTo>
                    <a:pt x="119021" y="143697"/>
                  </a:lnTo>
                  <a:lnTo>
                    <a:pt x="119021" y="137760"/>
                  </a:lnTo>
                  <a:close/>
                  <a:moveTo>
                    <a:pt x="131204" y="137760"/>
                  </a:moveTo>
                  <a:lnTo>
                    <a:pt x="131204" y="143697"/>
                  </a:lnTo>
                  <a:lnTo>
                    <a:pt x="125270" y="143697"/>
                  </a:lnTo>
                  <a:lnTo>
                    <a:pt x="125270" y="137760"/>
                  </a:lnTo>
                  <a:close/>
                  <a:moveTo>
                    <a:pt x="137451" y="137760"/>
                  </a:moveTo>
                  <a:lnTo>
                    <a:pt x="137451" y="143697"/>
                  </a:lnTo>
                  <a:lnTo>
                    <a:pt x="131517" y="143697"/>
                  </a:lnTo>
                  <a:lnTo>
                    <a:pt x="131517" y="137760"/>
                  </a:lnTo>
                  <a:close/>
                  <a:moveTo>
                    <a:pt x="143702" y="137760"/>
                  </a:moveTo>
                  <a:lnTo>
                    <a:pt x="143702" y="143697"/>
                  </a:lnTo>
                  <a:lnTo>
                    <a:pt x="137766" y="143697"/>
                  </a:lnTo>
                  <a:lnTo>
                    <a:pt x="137766" y="137760"/>
                  </a:lnTo>
                  <a:close/>
                  <a:moveTo>
                    <a:pt x="149949" y="137760"/>
                  </a:moveTo>
                  <a:lnTo>
                    <a:pt x="149949" y="143697"/>
                  </a:lnTo>
                  <a:lnTo>
                    <a:pt x="144015" y="143697"/>
                  </a:lnTo>
                  <a:lnTo>
                    <a:pt x="144015" y="137760"/>
                  </a:lnTo>
                  <a:close/>
                  <a:moveTo>
                    <a:pt x="156196" y="137760"/>
                  </a:moveTo>
                  <a:lnTo>
                    <a:pt x="156196" y="143697"/>
                  </a:lnTo>
                  <a:lnTo>
                    <a:pt x="150262" y="143697"/>
                  </a:lnTo>
                  <a:lnTo>
                    <a:pt x="150262" y="137760"/>
                  </a:lnTo>
                  <a:close/>
                  <a:moveTo>
                    <a:pt x="162445" y="137760"/>
                  </a:moveTo>
                  <a:lnTo>
                    <a:pt x="162445" y="143697"/>
                  </a:lnTo>
                  <a:lnTo>
                    <a:pt x="156509" y="143697"/>
                  </a:lnTo>
                  <a:lnTo>
                    <a:pt x="156509" y="137760"/>
                  </a:lnTo>
                  <a:close/>
                  <a:moveTo>
                    <a:pt x="168692" y="137760"/>
                  </a:moveTo>
                  <a:lnTo>
                    <a:pt x="168692" y="143697"/>
                  </a:lnTo>
                  <a:lnTo>
                    <a:pt x="162756" y="143697"/>
                  </a:lnTo>
                  <a:lnTo>
                    <a:pt x="162756" y="137760"/>
                  </a:lnTo>
                  <a:close/>
                  <a:moveTo>
                    <a:pt x="174939" y="137760"/>
                  </a:moveTo>
                  <a:lnTo>
                    <a:pt x="174939" y="143697"/>
                  </a:lnTo>
                  <a:lnTo>
                    <a:pt x="169005" y="143697"/>
                  </a:lnTo>
                  <a:lnTo>
                    <a:pt x="169005" y="137760"/>
                  </a:lnTo>
                  <a:close/>
                  <a:moveTo>
                    <a:pt x="181186" y="137760"/>
                  </a:moveTo>
                  <a:lnTo>
                    <a:pt x="181186" y="143697"/>
                  </a:lnTo>
                  <a:lnTo>
                    <a:pt x="175252" y="143697"/>
                  </a:lnTo>
                  <a:lnTo>
                    <a:pt x="175252" y="137760"/>
                  </a:lnTo>
                  <a:close/>
                  <a:moveTo>
                    <a:pt x="187433" y="137760"/>
                  </a:moveTo>
                  <a:lnTo>
                    <a:pt x="187433" y="143697"/>
                  </a:lnTo>
                  <a:lnTo>
                    <a:pt x="181499" y="143697"/>
                  </a:lnTo>
                  <a:lnTo>
                    <a:pt x="181499" y="137760"/>
                  </a:lnTo>
                  <a:close/>
                  <a:moveTo>
                    <a:pt x="193682" y="137760"/>
                  </a:moveTo>
                  <a:lnTo>
                    <a:pt x="193682" y="143697"/>
                  </a:lnTo>
                  <a:lnTo>
                    <a:pt x="187746" y="143697"/>
                  </a:lnTo>
                  <a:lnTo>
                    <a:pt x="187746" y="137760"/>
                  </a:lnTo>
                  <a:close/>
                  <a:moveTo>
                    <a:pt x="199931" y="137760"/>
                  </a:moveTo>
                  <a:lnTo>
                    <a:pt x="199931" y="143697"/>
                  </a:lnTo>
                  <a:lnTo>
                    <a:pt x="193996" y="143697"/>
                  </a:lnTo>
                  <a:lnTo>
                    <a:pt x="193996" y="137760"/>
                  </a:lnTo>
                  <a:close/>
                  <a:moveTo>
                    <a:pt x="206180" y="137760"/>
                  </a:moveTo>
                  <a:lnTo>
                    <a:pt x="206180" y="143697"/>
                  </a:lnTo>
                  <a:lnTo>
                    <a:pt x="200244" y="143697"/>
                  </a:lnTo>
                  <a:lnTo>
                    <a:pt x="200244" y="137760"/>
                  </a:lnTo>
                  <a:close/>
                  <a:moveTo>
                    <a:pt x="212427" y="137760"/>
                  </a:moveTo>
                  <a:lnTo>
                    <a:pt x="212427" y="143697"/>
                  </a:lnTo>
                  <a:lnTo>
                    <a:pt x="206491" y="143697"/>
                  </a:lnTo>
                  <a:lnTo>
                    <a:pt x="206491" y="137760"/>
                  </a:lnTo>
                  <a:close/>
                  <a:moveTo>
                    <a:pt x="218674" y="137760"/>
                  </a:moveTo>
                  <a:lnTo>
                    <a:pt x="218674" y="143697"/>
                  </a:lnTo>
                  <a:lnTo>
                    <a:pt x="212739" y="143697"/>
                  </a:lnTo>
                  <a:lnTo>
                    <a:pt x="212739" y="137760"/>
                  </a:lnTo>
                  <a:close/>
                  <a:moveTo>
                    <a:pt x="224921" y="137760"/>
                  </a:moveTo>
                  <a:lnTo>
                    <a:pt x="224921" y="143697"/>
                  </a:lnTo>
                  <a:lnTo>
                    <a:pt x="218987" y="143697"/>
                  </a:lnTo>
                  <a:lnTo>
                    <a:pt x="218987" y="137760"/>
                  </a:lnTo>
                  <a:close/>
                  <a:moveTo>
                    <a:pt x="231170" y="137760"/>
                  </a:moveTo>
                  <a:lnTo>
                    <a:pt x="231170" y="143697"/>
                  </a:lnTo>
                  <a:lnTo>
                    <a:pt x="225234" y="143697"/>
                  </a:lnTo>
                  <a:lnTo>
                    <a:pt x="225234" y="137760"/>
                  </a:lnTo>
                  <a:close/>
                  <a:moveTo>
                    <a:pt x="237417" y="137760"/>
                  </a:moveTo>
                  <a:lnTo>
                    <a:pt x="237417" y="143697"/>
                  </a:lnTo>
                  <a:lnTo>
                    <a:pt x="231481" y="143697"/>
                  </a:lnTo>
                  <a:lnTo>
                    <a:pt x="231481" y="137760"/>
                  </a:lnTo>
                  <a:close/>
                  <a:moveTo>
                    <a:pt x="243664" y="137760"/>
                  </a:moveTo>
                  <a:lnTo>
                    <a:pt x="243664" y="143697"/>
                  </a:lnTo>
                  <a:lnTo>
                    <a:pt x="237729" y="143697"/>
                  </a:lnTo>
                  <a:lnTo>
                    <a:pt x="237729" y="137760"/>
                  </a:lnTo>
                  <a:close/>
                  <a:moveTo>
                    <a:pt x="249911" y="137760"/>
                  </a:moveTo>
                  <a:lnTo>
                    <a:pt x="249911" y="143697"/>
                  </a:lnTo>
                  <a:lnTo>
                    <a:pt x="243977" y="143697"/>
                  </a:lnTo>
                  <a:lnTo>
                    <a:pt x="243977" y="137760"/>
                  </a:lnTo>
                  <a:close/>
                  <a:moveTo>
                    <a:pt x="256161" y="137760"/>
                  </a:moveTo>
                  <a:lnTo>
                    <a:pt x="256161" y="143697"/>
                  </a:lnTo>
                  <a:lnTo>
                    <a:pt x="250225" y="143697"/>
                  </a:lnTo>
                  <a:lnTo>
                    <a:pt x="250225" y="137760"/>
                  </a:lnTo>
                  <a:close/>
                  <a:moveTo>
                    <a:pt x="262409" y="137760"/>
                  </a:moveTo>
                  <a:lnTo>
                    <a:pt x="262409" y="143697"/>
                  </a:lnTo>
                  <a:lnTo>
                    <a:pt x="256474" y="143697"/>
                  </a:lnTo>
                  <a:lnTo>
                    <a:pt x="256474" y="137760"/>
                  </a:lnTo>
                  <a:close/>
                  <a:moveTo>
                    <a:pt x="268656" y="137760"/>
                  </a:moveTo>
                  <a:lnTo>
                    <a:pt x="268656" y="143697"/>
                  </a:lnTo>
                  <a:lnTo>
                    <a:pt x="262721" y="143697"/>
                  </a:lnTo>
                  <a:lnTo>
                    <a:pt x="262721" y="137760"/>
                  </a:lnTo>
                  <a:close/>
                  <a:moveTo>
                    <a:pt x="274904" y="137760"/>
                  </a:moveTo>
                  <a:lnTo>
                    <a:pt x="274904" y="143697"/>
                  </a:lnTo>
                  <a:lnTo>
                    <a:pt x="268968" y="143697"/>
                  </a:lnTo>
                  <a:lnTo>
                    <a:pt x="268968" y="137760"/>
                  </a:lnTo>
                  <a:close/>
                  <a:moveTo>
                    <a:pt x="6251" y="144011"/>
                  </a:moveTo>
                  <a:lnTo>
                    <a:pt x="6251" y="149945"/>
                  </a:lnTo>
                  <a:lnTo>
                    <a:pt x="315" y="149945"/>
                  </a:lnTo>
                  <a:lnTo>
                    <a:pt x="315" y="144011"/>
                  </a:lnTo>
                  <a:close/>
                  <a:moveTo>
                    <a:pt x="12498" y="144011"/>
                  </a:moveTo>
                  <a:lnTo>
                    <a:pt x="12498" y="149945"/>
                  </a:lnTo>
                  <a:lnTo>
                    <a:pt x="6562" y="149945"/>
                  </a:lnTo>
                  <a:lnTo>
                    <a:pt x="6562" y="144011"/>
                  </a:lnTo>
                  <a:close/>
                  <a:moveTo>
                    <a:pt x="18745" y="144011"/>
                  </a:moveTo>
                  <a:lnTo>
                    <a:pt x="18745" y="149945"/>
                  </a:lnTo>
                  <a:lnTo>
                    <a:pt x="12810" y="149945"/>
                  </a:lnTo>
                  <a:lnTo>
                    <a:pt x="12810" y="144011"/>
                  </a:lnTo>
                  <a:close/>
                  <a:moveTo>
                    <a:pt x="24992" y="144011"/>
                  </a:moveTo>
                  <a:lnTo>
                    <a:pt x="24992" y="149945"/>
                  </a:lnTo>
                  <a:lnTo>
                    <a:pt x="19058" y="149945"/>
                  </a:lnTo>
                  <a:lnTo>
                    <a:pt x="19058" y="144011"/>
                  </a:lnTo>
                  <a:close/>
                  <a:moveTo>
                    <a:pt x="31241" y="144011"/>
                  </a:moveTo>
                  <a:lnTo>
                    <a:pt x="31241" y="149945"/>
                  </a:lnTo>
                  <a:lnTo>
                    <a:pt x="25305" y="149945"/>
                  </a:lnTo>
                  <a:lnTo>
                    <a:pt x="25305" y="144011"/>
                  </a:lnTo>
                  <a:close/>
                  <a:moveTo>
                    <a:pt x="37489" y="144011"/>
                  </a:moveTo>
                  <a:lnTo>
                    <a:pt x="37489" y="149945"/>
                  </a:lnTo>
                  <a:lnTo>
                    <a:pt x="31553" y="149945"/>
                  </a:lnTo>
                  <a:lnTo>
                    <a:pt x="31553" y="144011"/>
                  </a:lnTo>
                  <a:close/>
                  <a:moveTo>
                    <a:pt x="43737" y="144011"/>
                  </a:moveTo>
                  <a:lnTo>
                    <a:pt x="43737" y="149945"/>
                  </a:lnTo>
                  <a:lnTo>
                    <a:pt x="37802" y="149945"/>
                  </a:lnTo>
                  <a:lnTo>
                    <a:pt x="37802" y="144011"/>
                  </a:lnTo>
                  <a:close/>
                  <a:moveTo>
                    <a:pt x="49985" y="144011"/>
                  </a:moveTo>
                  <a:lnTo>
                    <a:pt x="49985" y="149945"/>
                  </a:lnTo>
                  <a:lnTo>
                    <a:pt x="44049" y="149945"/>
                  </a:lnTo>
                  <a:lnTo>
                    <a:pt x="44049" y="144011"/>
                  </a:lnTo>
                  <a:close/>
                  <a:moveTo>
                    <a:pt x="56232" y="144011"/>
                  </a:moveTo>
                  <a:lnTo>
                    <a:pt x="56232" y="149945"/>
                  </a:lnTo>
                  <a:lnTo>
                    <a:pt x="50296" y="149945"/>
                  </a:lnTo>
                  <a:lnTo>
                    <a:pt x="50296" y="144011"/>
                  </a:lnTo>
                  <a:close/>
                  <a:moveTo>
                    <a:pt x="62480" y="144011"/>
                  </a:moveTo>
                  <a:lnTo>
                    <a:pt x="62480" y="149945"/>
                  </a:lnTo>
                  <a:lnTo>
                    <a:pt x="56545" y="149945"/>
                  </a:lnTo>
                  <a:lnTo>
                    <a:pt x="56545" y="144011"/>
                  </a:lnTo>
                  <a:close/>
                  <a:moveTo>
                    <a:pt x="68727" y="144011"/>
                  </a:moveTo>
                  <a:lnTo>
                    <a:pt x="68727" y="149945"/>
                  </a:lnTo>
                  <a:lnTo>
                    <a:pt x="62792" y="149945"/>
                  </a:lnTo>
                  <a:lnTo>
                    <a:pt x="62792" y="144011"/>
                  </a:lnTo>
                  <a:close/>
                  <a:moveTo>
                    <a:pt x="74975" y="144011"/>
                  </a:moveTo>
                  <a:lnTo>
                    <a:pt x="74975" y="149945"/>
                  </a:lnTo>
                  <a:lnTo>
                    <a:pt x="69039" y="149945"/>
                  </a:lnTo>
                  <a:lnTo>
                    <a:pt x="69039" y="144011"/>
                  </a:lnTo>
                  <a:close/>
                  <a:moveTo>
                    <a:pt x="81223" y="144011"/>
                  </a:moveTo>
                  <a:lnTo>
                    <a:pt x="81223" y="149945"/>
                  </a:lnTo>
                  <a:lnTo>
                    <a:pt x="75286" y="149945"/>
                  </a:lnTo>
                  <a:lnTo>
                    <a:pt x="75286" y="144011"/>
                  </a:lnTo>
                  <a:close/>
                  <a:moveTo>
                    <a:pt x="87470" y="144011"/>
                  </a:moveTo>
                  <a:lnTo>
                    <a:pt x="87470" y="149945"/>
                  </a:lnTo>
                  <a:lnTo>
                    <a:pt x="81535" y="149945"/>
                  </a:lnTo>
                  <a:lnTo>
                    <a:pt x="81535" y="144011"/>
                  </a:lnTo>
                  <a:close/>
                  <a:moveTo>
                    <a:pt x="93718" y="144011"/>
                  </a:moveTo>
                  <a:lnTo>
                    <a:pt x="93718" y="149945"/>
                  </a:lnTo>
                  <a:lnTo>
                    <a:pt x="87784" y="149945"/>
                  </a:lnTo>
                  <a:lnTo>
                    <a:pt x="87784" y="144011"/>
                  </a:lnTo>
                  <a:close/>
                  <a:moveTo>
                    <a:pt x="99967" y="144011"/>
                  </a:moveTo>
                  <a:lnTo>
                    <a:pt x="99967" y="149945"/>
                  </a:lnTo>
                  <a:lnTo>
                    <a:pt x="94031" y="149945"/>
                  </a:lnTo>
                  <a:lnTo>
                    <a:pt x="94031" y="144011"/>
                  </a:lnTo>
                  <a:close/>
                  <a:moveTo>
                    <a:pt x="106214" y="144011"/>
                  </a:moveTo>
                  <a:lnTo>
                    <a:pt x="106214" y="149945"/>
                  </a:lnTo>
                  <a:lnTo>
                    <a:pt x="100278" y="149945"/>
                  </a:lnTo>
                  <a:lnTo>
                    <a:pt x="100278" y="144011"/>
                  </a:lnTo>
                  <a:close/>
                  <a:moveTo>
                    <a:pt x="112461" y="144011"/>
                  </a:moveTo>
                  <a:lnTo>
                    <a:pt x="112461" y="149945"/>
                  </a:lnTo>
                  <a:lnTo>
                    <a:pt x="106527" y="149945"/>
                  </a:lnTo>
                  <a:lnTo>
                    <a:pt x="106527" y="144011"/>
                  </a:lnTo>
                  <a:close/>
                  <a:moveTo>
                    <a:pt x="118710" y="144011"/>
                  </a:moveTo>
                  <a:lnTo>
                    <a:pt x="118710" y="149945"/>
                  </a:lnTo>
                  <a:lnTo>
                    <a:pt x="112774" y="149945"/>
                  </a:lnTo>
                  <a:lnTo>
                    <a:pt x="112774" y="144011"/>
                  </a:lnTo>
                  <a:close/>
                  <a:moveTo>
                    <a:pt x="124957" y="144011"/>
                  </a:moveTo>
                  <a:lnTo>
                    <a:pt x="124957" y="149945"/>
                  </a:lnTo>
                  <a:lnTo>
                    <a:pt x="119021" y="149945"/>
                  </a:lnTo>
                  <a:lnTo>
                    <a:pt x="119021" y="144011"/>
                  </a:lnTo>
                  <a:close/>
                  <a:moveTo>
                    <a:pt x="131204" y="144011"/>
                  </a:moveTo>
                  <a:lnTo>
                    <a:pt x="131204" y="149945"/>
                  </a:lnTo>
                  <a:lnTo>
                    <a:pt x="125270" y="149945"/>
                  </a:lnTo>
                  <a:lnTo>
                    <a:pt x="125270" y="144011"/>
                  </a:lnTo>
                  <a:close/>
                  <a:moveTo>
                    <a:pt x="137451" y="144011"/>
                  </a:moveTo>
                  <a:lnTo>
                    <a:pt x="137451" y="149945"/>
                  </a:lnTo>
                  <a:lnTo>
                    <a:pt x="131517" y="149945"/>
                  </a:lnTo>
                  <a:lnTo>
                    <a:pt x="131517" y="144011"/>
                  </a:lnTo>
                  <a:close/>
                  <a:moveTo>
                    <a:pt x="143702" y="144011"/>
                  </a:moveTo>
                  <a:lnTo>
                    <a:pt x="143702" y="149945"/>
                  </a:lnTo>
                  <a:lnTo>
                    <a:pt x="137766" y="149945"/>
                  </a:lnTo>
                  <a:lnTo>
                    <a:pt x="137766" y="144011"/>
                  </a:lnTo>
                  <a:close/>
                  <a:moveTo>
                    <a:pt x="149949" y="144011"/>
                  </a:moveTo>
                  <a:lnTo>
                    <a:pt x="149949" y="149945"/>
                  </a:lnTo>
                  <a:lnTo>
                    <a:pt x="144015" y="149945"/>
                  </a:lnTo>
                  <a:lnTo>
                    <a:pt x="144015" y="144011"/>
                  </a:lnTo>
                  <a:close/>
                  <a:moveTo>
                    <a:pt x="156196" y="144011"/>
                  </a:moveTo>
                  <a:lnTo>
                    <a:pt x="156196" y="149945"/>
                  </a:lnTo>
                  <a:lnTo>
                    <a:pt x="150262" y="149945"/>
                  </a:lnTo>
                  <a:lnTo>
                    <a:pt x="150262" y="144011"/>
                  </a:lnTo>
                  <a:close/>
                  <a:moveTo>
                    <a:pt x="162445" y="144011"/>
                  </a:moveTo>
                  <a:lnTo>
                    <a:pt x="162445" y="149945"/>
                  </a:lnTo>
                  <a:lnTo>
                    <a:pt x="156509" y="149945"/>
                  </a:lnTo>
                  <a:lnTo>
                    <a:pt x="156509" y="144011"/>
                  </a:lnTo>
                  <a:close/>
                  <a:moveTo>
                    <a:pt x="168692" y="144011"/>
                  </a:moveTo>
                  <a:lnTo>
                    <a:pt x="168692" y="149945"/>
                  </a:lnTo>
                  <a:lnTo>
                    <a:pt x="162756" y="149945"/>
                  </a:lnTo>
                  <a:lnTo>
                    <a:pt x="162756" y="144011"/>
                  </a:lnTo>
                  <a:close/>
                  <a:moveTo>
                    <a:pt x="174939" y="144011"/>
                  </a:moveTo>
                  <a:lnTo>
                    <a:pt x="174939" y="149945"/>
                  </a:lnTo>
                  <a:lnTo>
                    <a:pt x="169005" y="149945"/>
                  </a:lnTo>
                  <a:lnTo>
                    <a:pt x="169005" y="144011"/>
                  </a:lnTo>
                  <a:close/>
                  <a:moveTo>
                    <a:pt x="181186" y="144011"/>
                  </a:moveTo>
                  <a:lnTo>
                    <a:pt x="181186" y="149945"/>
                  </a:lnTo>
                  <a:lnTo>
                    <a:pt x="175252" y="149945"/>
                  </a:lnTo>
                  <a:lnTo>
                    <a:pt x="175252" y="144011"/>
                  </a:lnTo>
                  <a:close/>
                  <a:moveTo>
                    <a:pt x="187433" y="144011"/>
                  </a:moveTo>
                  <a:lnTo>
                    <a:pt x="187433" y="149945"/>
                  </a:lnTo>
                  <a:lnTo>
                    <a:pt x="181499" y="149945"/>
                  </a:lnTo>
                  <a:lnTo>
                    <a:pt x="181499" y="144011"/>
                  </a:lnTo>
                  <a:close/>
                  <a:moveTo>
                    <a:pt x="193682" y="144011"/>
                  </a:moveTo>
                  <a:lnTo>
                    <a:pt x="193682" y="149945"/>
                  </a:lnTo>
                  <a:lnTo>
                    <a:pt x="187746" y="149945"/>
                  </a:lnTo>
                  <a:lnTo>
                    <a:pt x="187746" y="144011"/>
                  </a:lnTo>
                  <a:close/>
                  <a:moveTo>
                    <a:pt x="199931" y="144011"/>
                  </a:moveTo>
                  <a:lnTo>
                    <a:pt x="199931" y="149945"/>
                  </a:lnTo>
                  <a:lnTo>
                    <a:pt x="193996" y="149945"/>
                  </a:lnTo>
                  <a:lnTo>
                    <a:pt x="193996" y="144011"/>
                  </a:lnTo>
                  <a:close/>
                  <a:moveTo>
                    <a:pt x="206180" y="144011"/>
                  </a:moveTo>
                  <a:lnTo>
                    <a:pt x="206180" y="149945"/>
                  </a:lnTo>
                  <a:lnTo>
                    <a:pt x="200244" y="149945"/>
                  </a:lnTo>
                  <a:lnTo>
                    <a:pt x="200244" y="144011"/>
                  </a:lnTo>
                  <a:close/>
                  <a:moveTo>
                    <a:pt x="212427" y="144011"/>
                  </a:moveTo>
                  <a:lnTo>
                    <a:pt x="212427" y="149945"/>
                  </a:lnTo>
                  <a:lnTo>
                    <a:pt x="206491" y="149945"/>
                  </a:lnTo>
                  <a:lnTo>
                    <a:pt x="206491" y="144011"/>
                  </a:lnTo>
                  <a:close/>
                  <a:moveTo>
                    <a:pt x="218674" y="144011"/>
                  </a:moveTo>
                  <a:lnTo>
                    <a:pt x="218674" y="149945"/>
                  </a:lnTo>
                  <a:lnTo>
                    <a:pt x="212739" y="149945"/>
                  </a:lnTo>
                  <a:lnTo>
                    <a:pt x="212739" y="144011"/>
                  </a:lnTo>
                  <a:close/>
                  <a:moveTo>
                    <a:pt x="224921" y="144011"/>
                  </a:moveTo>
                  <a:lnTo>
                    <a:pt x="224921" y="149945"/>
                  </a:lnTo>
                  <a:lnTo>
                    <a:pt x="218987" y="149945"/>
                  </a:lnTo>
                  <a:lnTo>
                    <a:pt x="218987" y="144011"/>
                  </a:lnTo>
                  <a:close/>
                  <a:moveTo>
                    <a:pt x="231170" y="144011"/>
                  </a:moveTo>
                  <a:lnTo>
                    <a:pt x="231170" y="149945"/>
                  </a:lnTo>
                  <a:lnTo>
                    <a:pt x="225234" y="149945"/>
                  </a:lnTo>
                  <a:lnTo>
                    <a:pt x="225234" y="144011"/>
                  </a:lnTo>
                  <a:close/>
                  <a:moveTo>
                    <a:pt x="237417" y="144011"/>
                  </a:moveTo>
                  <a:lnTo>
                    <a:pt x="237417" y="149945"/>
                  </a:lnTo>
                  <a:lnTo>
                    <a:pt x="231481" y="149945"/>
                  </a:lnTo>
                  <a:lnTo>
                    <a:pt x="231481" y="144011"/>
                  </a:lnTo>
                  <a:close/>
                  <a:moveTo>
                    <a:pt x="243664" y="144011"/>
                  </a:moveTo>
                  <a:lnTo>
                    <a:pt x="243664" y="149945"/>
                  </a:lnTo>
                  <a:lnTo>
                    <a:pt x="237729" y="149945"/>
                  </a:lnTo>
                  <a:lnTo>
                    <a:pt x="237729" y="144011"/>
                  </a:lnTo>
                  <a:close/>
                  <a:moveTo>
                    <a:pt x="249911" y="144011"/>
                  </a:moveTo>
                  <a:lnTo>
                    <a:pt x="249911" y="149945"/>
                  </a:lnTo>
                  <a:lnTo>
                    <a:pt x="243977" y="149945"/>
                  </a:lnTo>
                  <a:lnTo>
                    <a:pt x="243977" y="144011"/>
                  </a:lnTo>
                  <a:close/>
                  <a:moveTo>
                    <a:pt x="256161" y="144011"/>
                  </a:moveTo>
                  <a:lnTo>
                    <a:pt x="256161" y="149945"/>
                  </a:lnTo>
                  <a:lnTo>
                    <a:pt x="250225" y="149945"/>
                  </a:lnTo>
                  <a:lnTo>
                    <a:pt x="250225" y="144011"/>
                  </a:lnTo>
                  <a:close/>
                  <a:moveTo>
                    <a:pt x="262409" y="144011"/>
                  </a:moveTo>
                  <a:lnTo>
                    <a:pt x="262409" y="149945"/>
                  </a:lnTo>
                  <a:lnTo>
                    <a:pt x="256474" y="149945"/>
                  </a:lnTo>
                  <a:lnTo>
                    <a:pt x="256474" y="144011"/>
                  </a:lnTo>
                  <a:close/>
                  <a:moveTo>
                    <a:pt x="268656" y="144011"/>
                  </a:moveTo>
                  <a:lnTo>
                    <a:pt x="268656" y="149945"/>
                  </a:lnTo>
                  <a:lnTo>
                    <a:pt x="262721" y="149945"/>
                  </a:lnTo>
                  <a:lnTo>
                    <a:pt x="262721" y="144011"/>
                  </a:lnTo>
                  <a:close/>
                  <a:moveTo>
                    <a:pt x="274904" y="144011"/>
                  </a:moveTo>
                  <a:lnTo>
                    <a:pt x="274904" y="149945"/>
                  </a:lnTo>
                  <a:lnTo>
                    <a:pt x="268968" y="149945"/>
                  </a:lnTo>
                  <a:lnTo>
                    <a:pt x="268968" y="144011"/>
                  </a:lnTo>
                  <a:close/>
                  <a:moveTo>
                    <a:pt x="6251" y="150258"/>
                  </a:moveTo>
                  <a:lnTo>
                    <a:pt x="6251" y="156192"/>
                  </a:lnTo>
                  <a:lnTo>
                    <a:pt x="315" y="156192"/>
                  </a:lnTo>
                  <a:lnTo>
                    <a:pt x="315" y="150258"/>
                  </a:lnTo>
                  <a:close/>
                  <a:moveTo>
                    <a:pt x="12498" y="150258"/>
                  </a:moveTo>
                  <a:lnTo>
                    <a:pt x="12498" y="156192"/>
                  </a:lnTo>
                  <a:lnTo>
                    <a:pt x="6562" y="156192"/>
                  </a:lnTo>
                  <a:lnTo>
                    <a:pt x="6562" y="150258"/>
                  </a:lnTo>
                  <a:close/>
                  <a:moveTo>
                    <a:pt x="18745" y="150258"/>
                  </a:moveTo>
                  <a:lnTo>
                    <a:pt x="18745" y="156192"/>
                  </a:lnTo>
                  <a:lnTo>
                    <a:pt x="12810" y="156192"/>
                  </a:lnTo>
                  <a:lnTo>
                    <a:pt x="12810" y="150258"/>
                  </a:lnTo>
                  <a:close/>
                  <a:moveTo>
                    <a:pt x="24992" y="150258"/>
                  </a:moveTo>
                  <a:lnTo>
                    <a:pt x="24992" y="156192"/>
                  </a:lnTo>
                  <a:lnTo>
                    <a:pt x="19058" y="156192"/>
                  </a:lnTo>
                  <a:lnTo>
                    <a:pt x="19058" y="150258"/>
                  </a:lnTo>
                  <a:close/>
                  <a:moveTo>
                    <a:pt x="31241" y="150258"/>
                  </a:moveTo>
                  <a:lnTo>
                    <a:pt x="31241" y="156192"/>
                  </a:lnTo>
                  <a:lnTo>
                    <a:pt x="25305" y="156192"/>
                  </a:lnTo>
                  <a:lnTo>
                    <a:pt x="25305" y="150258"/>
                  </a:lnTo>
                  <a:close/>
                  <a:moveTo>
                    <a:pt x="37489" y="150258"/>
                  </a:moveTo>
                  <a:lnTo>
                    <a:pt x="37489" y="156192"/>
                  </a:lnTo>
                  <a:lnTo>
                    <a:pt x="31553" y="156192"/>
                  </a:lnTo>
                  <a:lnTo>
                    <a:pt x="31553" y="150258"/>
                  </a:lnTo>
                  <a:close/>
                  <a:moveTo>
                    <a:pt x="43737" y="150258"/>
                  </a:moveTo>
                  <a:lnTo>
                    <a:pt x="43737" y="156192"/>
                  </a:lnTo>
                  <a:lnTo>
                    <a:pt x="37802" y="156192"/>
                  </a:lnTo>
                  <a:lnTo>
                    <a:pt x="37802" y="150258"/>
                  </a:lnTo>
                  <a:close/>
                  <a:moveTo>
                    <a:pt x="49985" y="150258"/>
                  </a:moveTo>
                  <a:lnTo>
                    <a:pt x="49985" y="156192"/>
                  </a:lnTo>
                  <a:lnTo>
                    <a:pt x="44049" y="156192"/>
                  </a:lnTo>
                  <a:lnTo>
                    <a:pt x="44049" y="150258"/>
                  </a:lnTo>
                  <a:close/>
                  <a:moveTo>
                    <a:pt x="56232" y="150258"/>
                  </a:moveTo>
                  <a:lnTo>
                    <a:pt x="56232" y="156192"/>
                  </a:lnTo>
                  <a:lnTo>
                    <a:pt x="50296" y="156192"/>
                  </a:lnTo>
                  <a:lnTo>
                    <a:pt x="50296" y="150258"/>
                  </a:lnTo>
                  <a:close/>
                  <a:moveTo>
                    <a:pt x="62480" y="150258"/>
                  </a:moveTo>
                  <a:lnTo>
                    <a:pt x="62480" y="156192"/>
                  </a:lnTo>
                  <a:lnTo>
                    <a:pt x="56545" y="156192"/>
                  </a:lnTo>
                  <a:lnTo>
                    <a:pt x="56545" y="150258"/>
                  </a:lnTo>
                  <a:close/>
                  <a:moveTo>
                    <a:pt x="68727" y="150258"/>
                  </a:moveTo>
                  <a:lnTo>
                    <a:pt x="68727" y="156192"/>
                  </a:lnTo>
                  <a:lnTo>
                    <a:pt x="62792" y="156192"/>
                  </a:lnTo>
                  <a:lnTo>
                    <a:pt x="62792" y="150258"/>
                  </a:lnTo>
                  <a:close/>
                  <a:moveTo>
                    <a:pt x="74975" y="150258"/>
                  </a:moveTo>
                  <a:lnTo>
                    <a:pt x="74975" y="156192"/>
                  </a:lnTo>
                  <a:lnTo>
                    <a:pt x="69039" y="156192"/>
                  </a:lnTo>
                  <a:lnTo>
                    <a:pt x="69039" y="150258"/>
                  </a:lnTo>
                  <a:close/>
                  <a:moveTo>
                    <a:pt x="81223" y="150258"/>
                  </a:moveTo>
                  <a:lnTo>
                    <a:pt x="81223" y="156192"/>
                  </a:lnTo>
                  <a:lnTo>
                    <a:pt x="75286" y="156192"/>
                  </a:lnTo>
                  <a:lnTo>
                    <a:pt x="75286" y="150258"/>
                  </a:lnTo>
                  <a:close/>
                  <a:moveTo>
                    <a:pt x="87470" y="150258"/>
                  </a:moveTo>
                  <a:lnTo>
                    <a:pt x="87470" y="156192"/>
                  </a:lnTo>
                  <a:lnTo>
                    <a:pt x="81535" y="156192"/>
                  </a:lnTo>
                  <a:lnTo>
                    <a:pt x="81535" y="150258"/>
                  </a:lnTo>
                  <a:close/>
                  <a:moveTo>
                    <a:pt x="93718" y="150258"/>
                  </a:moveTo>
                  <a:lnTo>
                    <a:pt x="93718" y="156192"/>
                  </a:lnTo>
                  <a:lnTo>
                    <a:pt x="87784" y="156192"/>
                  </a:lnTo>
                  <a:lnTo>
                    <a:pt x="87784" y="150258"/>
                  </a:lnTo>
                  <a:close/>
                  <a:moveTo>
                    <a:pt x="99967" y="150258"/>
                  </a:moveTo>
                  <a:lnTo>
                    <a:pt x="99967" y="156192"/>
                  </a:lnTo>
                  <a:lnTo>
                    <a:pt x="94031" y="156192"/>
                  </a:lnTo>
                  <a:lnTo>
                    <a:pt x="94031" y="150258"/>
                  </a:lnTo>
                  <a:close/>
                  <a:moveTo>
                    <a:pt x="106214" y="150258"/>
                  </a:moveTo>
                  <a:lnTo>
                    <a:pt x="106214" y="156192"/>
                  </a:lnTo>
                  <a:lnTo>
                    <a:pt x="100278" y="156192"/>
                  </a:lnTo>
                  <a:lnTo>
                    <a:pt x="100278" y="150258"/>
                  </a:lnTo>
                  <a:close/>
                  <a:moveTo>
                    <a:pt x="112461" y="150258"/>
                  </a:moveTo>
                  <a:lnTo>
                    <a:pt x="112461" y="156192"/>
                  </a:lnTo>
                  <a:lnTo>
                    <a:pt x="106527" y="156192"/>
                  </a:lnTo>
                  <a:lnTo>
                    <a:pt x="106527" y="150258"/>
                  </a:lnTo>
                  <a:close/>
                  <a:moveTo>
                    <a:pt x="118710" y="150258"/>
                  </a:moveTo>
                  <a:lnTo>
                    <a:pt x="118710" y="156192"/>
                  </a:lnTo>
                  <a:lnTo>
                    <a:pt x="112774" y="156192"/>
                  </a:lnTo>
                  <a:lnTo>
                    <a:pt x="112774" y="150258"/>
                  </a:lnTo>
                  <a:close/>
                  <a:moveTo>
                    <a:pt x="124957" y="150258"/>
                  </a:moveTo>
                  <a:lnTo>
                    <a:pt x="124957" y="156192"/>
                  </a:lnTo>
                  <a:lnTo>
                    <a:pt x="119021" y="156192"/>
                  </a:lnTo>
                  <a:lnTo>
                    <a:pt x="119021" y="150258"/>
                  </a:lnTo>
                  <a:close/>
                  <a:moveTo>
                    <a:pt x="131204" y="150258"/>
                  </a:moveTo>
                  <a:lnTo>
                    <a:pt x="131204" y="156192"/>
                  </a:lnTo>
                  <a:lnTo>
                    <a:pt x="125270" y="156192"/>
                  </a:lnTo>
                  <a:lnTo>
                    <a:pt x="125270" y="150258"/>
                  </a:lnTo>
                  <a:close/>
                  <a:moveTo>
                    <a:pt x="137451" y="150258"/>
                  </a:moveTo>
                  <a:lnTo>
                    <a:pt x="137451" y="156192"/>
                  </a:lnTo>
                  <a:lnTo>
                    <a:pt x="131517" y="156192"/>
                  </a:lnTo>
                  <a:lnTo>
                    <a:pt x="131517" y="150258"/>
                  </a:lnTo>
                  <a:close/>
                  <a:moveTo>
                    <a:pt x="143702" y="150258"/>
                  </a:moveTo>
                  <a:lnTo>
                    <a:pt x="143702" y="156192"/>
                  </a:lnTo>
                  <a:lnTo>
                    <a:pt x="137766" y="156192"/>
                  </a:lnTo>
                  <a:lnTo>
                    <a:pt x="137766" y="150258"/>
                  </a:lnTo>
                  <a:close/>
                  <a:moveTo>
                    <a:pt x="149949" y="150258"/>
                  </a:moveTo>
                  <a:lnTo>
                    <a:pt x="149949" y="156192"/>
                  </a:lnTo>
                  <a:lnTo>
                    <a:pt x="144015" y="156192"/>
                  </a:lnTo>
                  <a:lnTo>
                    <a:pt x="144015" y="150258"/>
                  </a:lnTo>
                  <a:close/>
                  <a:moveTo>
                    <a:pt x="156196" y="150258"/>
                  </a:moveTo>
                  <a:lnTo>
                    <a:pt x="156196" y="156192"/>
                  </a:lnTo>
                  <a:lnTo>
                    <a:pt x="150262" y="156192"/>
                  </a:lnTo>
                  <a:lnTo>
                    <a:pt x="150262" y="150258"/>
                  </a:lnTo>
                  <a:close/>
                  <a:moveTo>
                    <a:pt x="162445" y="150258"/>
                  </a:moveTo>
                  <a:lnTo>
                    <a:pt x="162445" y="156192"/>
                  </a:lnTo>
                  <a:lnTo>
                    <a:pt x="156509" y="156192"/>
                  </a:lnTo>
                  <a:lnTo>
                    <a:pt x="156509" y="150258"/>
                  </a:lnTo>
                  <a:close/>
                  <a:moveTo>
                    <a:pt x="168692" y="150258"/>
                  </a:moveTo>
                  <a:lnTo>
                    <a:pt x="168692" y="156192"/>
                  </a:lnTo>
                  <a:lnTo>
                    <a:pt x="162756" y="156192"/>
                  </a:lnTo>
                  <a:lnTo>
                    <a:pt x="162756" y="150258"/>
                  </a:lnTo>
                  <a:close/>
                  <a:moveTo>
                    <a:pt x="174939" y="150258"/>
                  </a:moveTo>
                  <a:lnTo>
                    <a:pt x="174939" y="156192"/>
                  </a:lnTo>
                  <a:lnTo>
                    <a:pt x="169005" y="156192"/>
                  </a:lnTo>
                  <a:lnTo>
                    <a:pt x="169005" y="150258"/>
                  </a:lnTo>
                  <a:close/>
                  <a:moveTo>
                    <a:pt x="181186" y="150258"/>
                  </a:moveTo>
                  <a:lnTo>
                    <a:pt x="181186" y="156192"/>
                  </a:lnTo>
                  <a:lnTo>
                    <a:pt x="175252" y="156192"/>
                  </a:lnTo>
                  <a:lnTo>
                    <a:pt x="175252" y="150258"/>
                  </a:lnTo>
                  <a:close/>
                  <a:moveTo>
                    <a:pt x="187433" y="150258"/>
                  </a:moveTo>
                  <a:lnTo>
                    <a:pt x="187433" y="156192"/>
                  </a:lnTo>
                  <a:lnTo>
                    <a:pt x="181499" y="156192"/>
                  </a:lnTo>
                  <a:lnTo>
                    <a:pt x="181499" y="150258"/>
                  </a:lnTo>
                  <a:close/>
                  <a:moveTo>
                    <a:pt x="193682" y="150258"/>
                  </a:moveTo>
                  <a:lnTo>
                    <a:pt x="193682" y="156192"/>
                  </a:lnTo>
                  <a:lnTo>
                    <a:pt x="187746" y="156192"/>
                  </a:lnTo>
                  <a:lnTo>
                    <a:pt x="187746" y="150258"/>
                  </a:lnTo>
                  <a:close/>
                  <a:moveTo>
                    <a:pt x="199931" y="150258"/>
                  </a:moveTo>
                  <a:lnTo>
                    <a:pt x="199931" y="156192"/>
                  </a:lnTo>
                  <a:lnTo>
                    <a:pt x="193996" y="156192"/>
                  </a:lnTo>
                  <a:lnTo>
                    <a:pt x="193996" y="150258"/>
                  </a:lnTo>
                  <a:close/>
                  <a:moveTo>
                    <a:pt x="206180" y="150258"/>
                  </a:moveTo>
                  <a:lnTo>
                    <a:pt x="206180" y="156192"/>
                  </a:lnTo>
                  <a:lnTo>
                    <a:pt x="200244" y="156192"/>
                  </a:lnTo>
                  <a:lnTo>
                    <a:pt x="200244" y="150258"/>
                  </a:lnTo>
                  <a:close/>
                  <a:moveTo>
                    <a:pt x="212427" y="150258"/>
                  </a:moveTo>
                  <a:lnTo>
                    <a:pt x="212427" y="156192"/>
                  </a:lnTo>
                  <a:lnTo>
                    <a:pt x="206491" y="156192"/>
                  </a:lnTo>
                  <a:lnTo>
                    <a:pt x="206491" y="150258"/>
                  </a:lnTo>
                  <a:close/>
                  <a:moveTo>
                    <a:pt x="218674" y="150258"/>
                  </a:moveTo>
                  <a:lnTo>
                    <a:pt x="218674" y="156192"/>
                  </a:lnTo>
                  <a:lnTo>
                    <a:pt x="212739" y="156192"/>
                  </a:lnTo>
                  <a:lnTo>
                    <a:pt x="212739" y="150258"/>
                  </a:lnTo>
                  <a:close/>
                  <a:moveTo>
                    <a:pt x="224921" y="150258"/>
                  </a:moveTo>
                  <a:lnTo>
                    <a:pt x="224921" y="156192"/>
                  </a:lnTo>
                  <a:lnTo>
                    <a:pt x="218987" y="156192"/>
                  </a:lnTo>
                  <a:lnTo>
                    <a:pt x="218987" y="150258"/>
                  </a:lnTo>
                  <a:close/>
                  <a:moveTo>
                    <a:pt x="231170" y="150258"/>
                  </a:moveTo>
                  <a:lnTo>
                    <a:pt x="231170" y="156192"/>
                  </a:lnTo>
                  <a:lnTo>
                    <a:pt x="225234" y="156192"/>
                  </a:lnTo>
                  <a:lnTo>
                    <a:pt x="225234" y="150258"/>
                  </a:lnTo>
                  <a:close/>
                  <a:moveTo>
                    <a:pt x="237417" y="150258"/>
                  </a:moveTo>
                  <a:lnTo>
                    <a:pt x="237417" y="156192"/>
                  </a:lnTo>
                  <a:lnTo>
                    <a:pt x="231481" y="156192"/>
                  </a:lnTo>
                  <a:lnTo>
                    <a:pt x="231481" y="150258"/>
                  </a:lnTo>
                  <a:close/>
                  <a:moveTo>
                    <a:pt x="243664" y="150258"/>
                  </a:moveTo>
                  <a:lnTo>
                    <a:pt x="243664" y="156192"/>
                  </a:lnTo>
                  <a:lnTo>
                    <a:pt x="237729" y="156192"/>
                  </a:lnTo>
                  <a:lnTo>
                    <a:pt x="237729" y="150258"/>
                  </a:lnTo>
                  <a:close/>
                  <a:moveTo>
                    <a:pt x="249911" y="150258"/>
                  </a:moveTo>
                  <a:lnTo>
                    <a:pt x="249911" y="156192"/>
                  </a:lnTo>
                  <a:lnTo>
                    <a:pt x="243977" y="156192"/>
                  </a:lnTo>
                  <a:lnTo>
                    <a:pt x="243977" y="150258"/>
                  </a:lnTo>
                  <a:close/>
                  <a:moveTo>
                    <a:pt x="256161" y="150258"/>
                  </a:moveTo>
                  <a:lnTo>
                    <a:pt x="256161" y="156192"/>
                  </a:lnTo>
                  <a:lnTo>
                    <a:pt x="250225" y="156192"/>
                  </a:lnTo>
                  <a:lnTo>
                    <a:pt x="250225" y="150258"/>
                  </a:lnTo>
                  <a:close/>
                  <a:moveTo>
                    <a:pt x="262409" y="150258"/>
                  </a:moveTo>
                  <a:lnTo>
                    <a:pt x="262409" y="156192"/>
                  </a:lnTo>
                  <a:lnTo>
                    <a:pt x="256474" y="156192"/>
                  </a:lnTo>
                  <a:lnTo>
                    <a:pt x="256474" y="150258"/>
                  </a:lnTo>
                  <a:close/>
                  <a:moveTo>
                    <a:pt x="268656" y="150258"/>
                  </a:moveTo>
                  <a:lnTo>
                    <a:pt x="268656" y="156192"/>
                  </a:lnTo>
                  <a:lnTo>
                    <a:pt x="262721" y="156192"/>
                  </a:lnTo>
                  <a:lnTo>
                    <a:pt x="262721" y="150258"/>
                  </a:lnTo>
                  <a:close/>
                  <a:moveTo>
                    <a:pt x="274904" y="150258"/>
                  </a:moveTo>
                  <a:lnTo>
                    <a:pt x="274904" y="156192"/>
                  </a:lnTo>
                  <a:lnTo>
                    <a:pt x="268968" y="156192"/>
                  </a:lnTo>
                  <a:lnTo>
                    <a:pt x="268968" y="150258"/>
                  </a:lnTo>
                  <a:close/>
                  <a:moveTo>
                    <a:pt x="158" y="0"/>
                  </a:moveTo>
                  <a:lnTo>
                    <a:pt x="158" y="157"/>
                  </a:lnTo>
                  <a:lnTo>
                    <a:pt x="0" y="157"/>
                  </a:lnTo>
                  <a:lnTo>
                    <a:pt x="0" y="156350"/>
                  </a:lnTo>
                  <a:lnTo>
                    <a:pt x="158" y="156350"/>
                  </a:lnTo>
                  <a:lnTo>
                    <a:pt x="158" y="156508"/>
                  </a:lnTo>
                  <a:lnTo>
                    <a:pt x="275059" y="156508"/>
                  </a:lnTo>
                  <a:lnTo>
                    <a:pt x="275059" y="156350"/>
                  </a:lnTo>
                  <a:lnTo>
                    <a:pt x="275215" y="156350"/>
                  </a:lnTo>
                  <a:lnTo>
                    <a:pt x="275215" y="155"/>
                  </a:lnTo>
                  <a:lnTo>
                    <a:pt x="275059" y="155"/>
                  </a:lnTo>
                  <a:lnTo>
                    <a:pt x="27505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 name="Google Shape;65;p3"/>
            <p:cNvSpPr/>
            <p:nvPr/>
          </p:nvSpPr>
          <p:spPr>
            <a:xfrm>
              <a:off x="797071" y="4259188"/>
              <a:ext cx="311650" cy="311650"/>
            </a:xfrm>
            <a:custGeom>
              <a:avLst/>
              <a:gdLst/>
              <a:ahLst/>
              <a:cxnLst/>
              <a:rect l="l" t="t" r="r" b="b"/>
              <a:pathLst>
                <a:path w="5919" h="5919" extrusionOk="0">
                  <a:moveTo>
                    <a:pt x="22" y="1"/>
                  </a:moveTo>
                  <a:lnTo>
                    <a:pt x="1" y="5896"/>
                  </a:lnTo>
                  <a:lnTo>
                    <a:pt x="5897" y="5919"/>
                  </a:lnTo>
                  <a:lnTo>
                    <a:pt x="5919" y="22"/>
                  </a:lnTo>
                  <a:lnTo>
                    <a:pt x="2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 name="Google Shape;66;p3"/>
            <p:cNvSpPr/>
            <p:nvPr/>
          </p:nvSpPr>
          <p:spPr>
            <a:xfrm>
              <a:off x="236274" y="4305048"/>
              <a:ext cx="733449" cy="85086"/>
            </a:xfrm>
            <a:custGeom>
              <a:avLst/>
              <a:gdLst/>
              <a:ahLst/>
              <a:cxnLst/>
              <a:rect l="l" t="t" r="r" b="b"/>
              <a:pathLst>
                <a:path w="13930" h="1616" extrusionOk="0">
                  <a:moveTo>
                    <a:pt x="786" y="1"/>
                  </a:moveTo>
                  <a:cubicBezTo>
                    <a:pt x="353" y="1"/>
                    <a:pt x="3" y="350"/>
                    <a:pt x="1" y="782"/>
                  </a:cubicBezTo>
                  <a:cubicBezTo>
                    <a:pt x="0" y="1215"/>
                    <a:pt x="349" y="1568"/>
                    <a:pt x="783" y="1570"/>
                  </a:cubicBezTo>
                  <a:lnTo>
                    <a:pt x="13140" y="1616"/>
                  </a:lnTo>
                  <a:cubicBezTo>
                    <a:pt x="13141" y="1616"/>
                    <a:pt x="13141" y="1616"/>
                    <a:pt x="13142" y="1616"/>
                  </a:cubicBezTo>
                  <a:cubicBezTo>
                    <a:pt x="13575" y="1616"/>
                    <a:pt x="13928" y="1267"/>
                    <a:pt x="13929" y="834"/>
                  </a:cubicBezTo>
                  <a:cubicBezTo>
                    <a:pt x="13930" y="401"/>
                    <a:pt x="13581" y="49"/>
                    <a:pt x="13146" y="49"/>
                  </a:cubicBezTo>
                  <a:lnTo>
                    <a:pt x="788" y="1"/>
                  </a:lnTo>
                  <a:cubicBezTo>
                    <a:pt x="787" y="1"/>
                    <a:pt x="786" y="1"/>
                    <a:pt x="78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 name="Google Shape;67;p3"/>
            <p:cNvSpPr/>
            <p:nvPr/>
          </p:nvSpPr>
          <p:spPr>
            <a:xfrm>
              <a:off x="235800" y="4437100"/>
              <a:ext cx="733449" cy="85192"/>
            </a:xfrm>
            <a:custGeom>
              <a:avLst/>
              <a:gdLst/>
              <a:ahLst/>
              <a:cxnLst/>
              <a:rect l="l" t="t" r="r" b="b"/>
              <a:pathLst>
                <a:path w="13930" h="1618" extrusionOk="0">
                  <a:moveTo>
                    <a:pt x="786" y="1"/>
                  </a:moveTo>
                  <a:cubicBezTo>
                    <a:pt x="355" y="1"/>
                    <a:pt x="3" y="349"/>
                    <a:pt x="2" y="782"/>
                  </a:cubicBezTo>
                  <a:cubicBezTo>
                    <a:pt x="1" y="1218"/>
                    <a:pt x="351" y="1568"/>
                    <a:pt x="783" y="1571"/>
                  </a:cubicBezTo>
                  <a:lnTo>
                    <a:pt x="13141" y="1618"/>
                  </a:lnTo>
                  <a:cubicBezTo>
                    <a:pt x="13142" y="1618"/>
                    <a:pt x="13143" y="1618"/>
                    <a:pt x="13144" y="1618"/>
                  </a:cubicBezTo>
                  <a:cubicBezTo>
                    <a:pt x="13576" y="1618"/>
                    <a:pt x="13927" y="1269"/>
                    <a:pt x="13928" y="836"/>
                  </a:cubicBezTo>
                  <a:cubicBezTo>
                    <a:pt x="13929" y="402"/>
                    <a:pt x="13579" y="50"/>
                    <a:pt x="13146" y="47"/>
                  </a:cubicBezTo>
                  <a:lnTo>
                    <a:pt x="788" y="1"/>
                  </a:lnTo>
                  <a:cubicBezTo>
                    <a:pt x="788" y="1"/>
                    <a:pt x="787" y="1"/>
                    <a:pt x="78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68" name="Google Shape;68;p3"/>
          <p:cNvSpPr txBox="1">
            <a:spLocks noGrp="1"/>
          </p:cNvSpPr>
          <p:nvPr>
            <p:ph type="title"/>
          </p:nvPr>
        </p:nvSpPr>
        <p:spPr>
          <a:xfrm>
            <a:off x="3434117" y="3344684"/>
            <a:ext cx="5813600" cy="11224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7066" b="1"/>
            </a:lvl1pPr>
            <a:lvl2pPr lvl="1" algn="ctr">
              <a:spcBef>
                <a:spcPts val="0"/>
              </a:spcBef>
              <a:spcAft>
                <a:spcPts val="0"/>
              </a:spcAft>
              <a:buSzPts val="3600"/>
              <a:buNone/>
              <a:defRPr sz="4800"/>
            </a:lvl2pPr>
            <a:lvl3pPr lvl="2" algn="ctr">
              <a:spcBef>
                <a:spcPts val="0"/>
              </a:spcBef>
              <a:spcAft>
                <a:spcPts val="0"/>
              </a:spcAft>
              <a:buSzPts val="3600"/>
              <a:buNone/>
              <a:defRPr sz="4800"/>
            </a:lvl3pPr>
            <a:lvl4pPr lvl="3" algn="ctr">
              <a:spcBef>
                <a:spcPts val="0"/>
              </a:spcBef>
              <a:spcAft>
                <a:spcPts val="0"/>
              </a:spcAft>
              <a:buSzPts val="3600"/>
              <a:buNone/>
              <a:defRPr sz="4800"/>
            </a:lvl4pPr>
            <a:lvl5pPr lvl="4" algn="ctr">
              <a:spcBef>
                <a:spcPts val="0"/>
              </a:spcBef>
              <a:spcAft>
                <a:spcPts val="0"/>
              </a:spcAft>
              <a:buSzPts val="3600"/>
              <a:buNone/>
              <a:defRPr sz="4800"/>
            </a:lvl5pPr>
            <a:lvl6pPr lvl="5" algn="ctr">
              <a:spcBef>
                <a:spcPts val="0"/>
              </a:spcBef>
              <a:spcAft>
                <a:spcPts val="0"/>
              </a:spcAft>
              <a:buSzPts val="3600"/>
              <a:buNone/>
              <a:defRPr sz="4800"/>
            </a:lvl6pPr>
            <a:lvl7pPr lvl="6" algn="ctr">
              <a:spcBef>
                <a:spcPts val="0"/>
              </a:spcBef>
              <a:spcAft>
                <a:spcPts val="0"/>
              </a:spcAft>
              <a:buSzPts val="3600"/>
              <a:buNone/>
              <a:defRPr sz="4800"/>
            </a:lvl7pPr>
            <a:lvl8pPr lvl="7" algn="ctr">
              <a:spcBef>
                <a:spcPts val="0"/>
              </a:spcBef>
              <a:spcAft>
                <a:spcPts val="0"/>
              </a:spcAft>
              <a:buSzPts val="3600"/>
              <a:buNone/>
              <a:defRPr sz="4800"/>
            </a:lvl8pPr>
            <a:lvl9pPr lvl="8" algn="ctr">
              <a:spcBef>
                <a:spcPts val="0"/>
              </a:spcBef>
              <a:spcAft>
                <a:spcPts val="0"/>
              </a:spcAft>
              <a:buSzPts val="3600"/>
              <a:buNone/>
              <a:defRPr sz="4800"/>
            </a:lvl9pPr>
          </a:lstStyle>
          <a:p>
            <a:endParaRPr/>
          </a:p>
        </p:txBody>
      </p:sp>
      <p:sp>
        <p:nvSpPr>
          <p:cNvPr id="69" name="Google Shape;69;p3"/>
          <p:cNvSpPr txBox="1">
            <a:spLocks noGrp="1"/>
          </p:cNvSpPr>
          <p:nvPr>
            <p:ph type="title" idx="2" hasCustomPrompt="1"/>
          </p:nvPr>
        </p:nvSpPr>
        <p:spPr>
          <a:xfrm>
            <a:off x="4240333" y="1460884"/>
            <a:ext cx="4201200" cy="22272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6000"/>
              <a:buNone/>
              <a:defRPr sz="14666">
                <a:solidFill>
                  <a:schemeClr val="accent4"/>
                </a:solidFill>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70" name="Google Shape;70;p3"/>
          <p:cNvSpPr txBox="1">
            <a:spLocks noGrp="1"/>
          </p:cNvSpPr>
          <p:nvPr>
            <p:ph type="subTitle" idx="1"/>
          </p:nvPr>
        </p:nvSpPr>
        <p:spPr>
          <a:xfrm>
            <a:off x="3434117" y="4754717"/>
            <a:ext cx="5813600" cy="591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b="1">
                <a:solidFill>
                  <a:schemeClr val="lt1"/>
                </a:solidFill>
              </a:defRPr>
            </a:lvl1pPr>
            <a:lvl2pPr lvl="1" algn="ctr" rtl="0">
              <a:lnSpc>
                <a:spcPct val="100000"/>
              </a:lnSpc>
              <a:spcBef>
                <a:spcPts val="2133"/>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Tree>
    <p:extLst>
      <p:ext uri="{BB962C8B-B14F-4D97-AF65-F5344CB8AC3E}">
        <p14:creationId xmlns:p14="http://schemas.microsoft.com/office/powerpoint/2010/main" val="1184437837"/>
      </p:ext>
    </p:extLst>
  </p:cSld>
  <p:clrMapOvr>
    <a:masterClrMapping/>
  </p:clrMapOvr>
  <p:transition>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 and body">
    <p:bg>
      <p:bgPr>
        <a:solidFill>
          <a:schemeClr val="accent2"/>
        </a:solidFill>
        <a:effectLst/>
      </p:bgPr>
    </p:bg>
    <p:spTree>
      <p:nvGrpSpPr>
        <p:cNvPr id="1" name="Shape 71"/>
        <p:cNvGrpSpPr/>
        <p:nvPr/>
      </p:nvGrpSpPr>
      <p:grpSpPr>
        <a:xfrm>
          <a:off x="0" y="0"/>
          <a:ext cx="0" cy="0"/>
          <a:chOff x="0" y="0"/>
          <a:chExt cx="0" cy="0"/>
        </a:xfrm>
      </p:grpSpPr>
      <p:grpSp>
        <p:nvGrpSpPr>
          <p:cNvPr id="72" name="Google Shape;72;p4"/>
          <p:cNvGrpSpPr/>
          <p:nvPr/>
        </p:nvGrpSpPr>
        <p:grpSpPr>
          <a:xfrm>
            <a:off x="314300" y="305800"/>
            <a:ext cx="11563200" cy="6246400"/>
            <a:chOff x="235725" y="229350"/>
            <a:chExt cx="8672400" cy="4684800"/>
          </a:xfrm>
        </p:grpSpPr>
        <p:sp>
          <p:nvSpPr>
            <p:cNvPr id="73" name="Google Shape;73;p4"/>
            <p:cNvSpPr/>
            <p:nvPr/>
          </p:nvSpPr>
          <p:spPr>
            <a:xfrm>
              <a:off x="235725" y="229350"/>
              <a:ext cx="8672400" cy="4684800"/>
            </a:xfrm>
            <a:prstGeom prst="roundRect">
              <a:avLst>
                <a:gd name="adj" fmla="val 3106"/>
              </a:avLst>
            </a:prstGeom>
            <a:solidFill>
              <a:srgbClr val="FFFFFF"/>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 name="Google Shape;74;p4"/>
            <p:cNvSpPr/>
            <p:nvPr/>
          </p:nvSpPr>
          <p:spPr>
            <a:xfrm>
              <a:off x="408325" y="369475"/>
              <a:ext cx="8327348" cy="4404555"/>
            </a:xfrm>
            <a:custGeom>
              <a:avLst/>
              <a:gdLst/>
              <a:ahLst/>
              <a:cxnLst/>
              <a:rect l="l" t="t" r="r" b="b"/>
              <a:pathLst>
                <a:path w="275216" h="156509" extrusionOk="0">
                  <a:moveTo>
                    <a:pt x="6251" y="311"/>
                  </a:moveTo>
                  <a:lnTo>
                    <a:pt x="6251" y="6247"/>
                  </a:lnTo>
                  <a:lnTo>
                    <a:pt x="315" y="6247"/>
                  </a:lnTo>
                  <a:lnTo>
                    <a:pt x="315" y="311"/>
                  </a:lnTo>
                  <a:close/>
                  <a:moveTo>
                    <a:pt x="12498" y="311"/>
                  </a:moveTo>
                  <a:lnTo>
                    <a:pt x="12498" y="6247"/>
                  </a:lnTo>
                  <a:lnTo>
                    <a:pt x="6562" y="6247"/>
                  </a:lnTo>
                  <a:lnTo>
                    <a:pt x="6562" y="311"/>
                  </a:lnTo>
                  <a:close/>
                  <a:moveTo>
                    <a:pt x="18745" y="311"/>
                  </a:moveTo>
                  <a:lnTo>
                    <a:pt x="18745" y="6247"/>
                  </a:lnTo>
                  <a:lnTo>
                    <a:pt x="12810" y="6247"/>
                  </a:lnTo>
                  <a:lnTo>
                    <a:pt x="12810" y="311"/>
                  </a:lnTo>
                  <a:close/>
                  <a:moveTo>
                    <a:pt x="24992" y="311"/>
                  </a:moveTo>
                  <a:lnTo>
                    <a:pt x="24992" y="6247"/>
                  </a:lnTo>
                  <a:lnTo>
                    <a:pt x="19058" y="6247"/>
                  </a:lnTo>
                  <a:lnTo>
                    <a:pt x="19058" y="311"/>
                  </a:lnTo>
                  <a:close/>
                  <a:moveTo>
                    <a:pt x="31241" y="311"/>
                  </a:moveTo>
                  <a:lnTo>
                    <a:pt x="31241" y="6247"/>
                  </a:lnTo>
                  <a:lnTo>
                    <a:pt x="25305" y="6247"/>
                  </a:lnTo>
                  <a:lnTo>
                    <a:pt x="25305" y="311"/>
                  </a:lnTo>
                  <a:close/>
                  <a:moveTo>
                    <a:pt x="37489" y="311"/>
                  </a:moveTo>
                  <a:lnTo>
                    <a:pt x="37489" y="6247"/>
                  </a:lnTo>
                  <a:lnTo>
                    <a:pt x="31553" y="6247"/>
                  </a:lnTo>
                  <a:lnTo>
                    <a:pt x="31553" y="311"/>
                  </a:lnTo>
                  <a:close/>
                  <a:moveTo>
                    <a:pt x="43737" y="311"/>
                  </a:moveTo>
                  <a:lnTo>
                    <a:pt x="43737" y="6247"/>
                  </a:lnTo>
                  <a:lnTo>
                    <a:pt x="37802" y="6247"/>
                  </a:lnTo>
                  <a:lnTo>
                    <a:pt x="37802" y="311"/>
                  </a:lnTo>
                  <a:close/>
                  <a:moveTo>
                    <a:pt x="49985" y="311"/>
                  </a:moveTo>
                  <a:lnTo>
                    <a:pt x="49985" y="6247"/>
                  </a:lnTo>
                  <a:lnTo>
                    <a:pt x="44049" y="6247"/>
                  </a:lnTo>
                  <a:lnTo>
                    <a:pt x="44049" y="311"/>
                  </a:lnTo>
                  <a:close/>
                  <a:moveTo>
                    <a:pt x="56232" y="311"/>
                  </a:moveTo>
                  <a:lnTo>
                    <a:pt x="56232" y="6247"/>
                  </a:lnTo>
                  <a:lnTo>
                    <a:pt x="50296" y="6247"/>
                  </a:lnTo>
                  <a:lnTo>
                    <a:pt x="50296" y="311"/>
                  </a:lnTo>
                  <a:close/>
                  <a:moveTo>
                    <a:pt x="62480" y="311"/>
                  </a:moveTo>
                  <a:lnTo>
                    <a:pt x="62480" y="6247"/>
                  </a:lnTo>
                  <a:lnTo>
                    <a:pt x="56545" y="6247"/>
                  </a:lnTo>
                  <a:lnTo>
                    <a:pt x="56545" y="311"/>
                  </a:lnTo>
                  <a:close/>
                  <a:moveTo>
                    <a:pt x="68727" y="311"/>
                  </a:moveTo>
                  <a:lnTo>
                    <a:pt x="68727" y="6247"/>
                  </a:lnTo>
                  <a:lnTo>
                    <a:pt x="62792" y="6247"/>
                  </a:lnTo>
                  <a:lnTo>
                    <a:pt x="62792" y="311"/>
                  </a:lnTo>
                  <a:close/>
                  <a:moveTo>
                    <a:pt x="74975" y="311"/>
                  </a:moveTo>
                  <a:lnTo>
                    <a:pt x="74975" y="6247"/>
                  </a:lnTo>
                  <a:lnTo>
                    <a:pt x="69039" y="6247"/>
                  </a:lnTo>
                  <a:lnTo>
                    <a:pt x="69039" y="311"/>
                  </a:lnTo>
                  <a:close/>
                  <a:moveTo>
                    <a:pt x="81223" y="311"/>
                  </a:moveTo>
                  <a:lnTo>
                    <a:pt x="81223" y="6247"/>
                  </a:lnTo>
                  <a:lnTo>
                    <a:pt x="75286" y="6247"/>
                  </a:lnTo>
                  <a:lnTo>
                    <a:pt x="75286" y="311"/>
                  </a:lnTo>
                  <a:close/>
                  <a:moveTo>
                    <a:pt x="87470" y="311"/>
                  </a:moveTo>
                  <a:lnTo>
                    <a:pt x="87470" y="6247"/>
                  </a:lnTo>
                  <a:lnTo>
                    <a:pt x="81535" y="6247"/>
                  </a:lnTo>
                  <a:lnTo>
                    <a:pt x="81535" y="311"/>
                  </a:lnTo>
                  <a:close/>
                  <a:moveTo>
                    <a:pt x="93720" y="311"/>
                  </a:moveTo>
                  <a:lnTo>
                    <a:pt x="93720" y="6247"/>
                  </a:lnTo>
                  <a:lnTo>
                    <a:pt x="87784" y="6247"/>
                  </a:lnTo>
                  <a:lnTo>
                    <a:pt x="87784" y="311"/>
                  </a:lnTo>
                  <a:close/>
                  <a:moveTo>
                    <a:pt x="99967" y="311"/>
                  </a:moveTo>
                  <a:lnTo>
                    <a:pt x="99967" y="6247"/>
                  </a:lnTo>
                  <a:lnTo>
                    <a:pt x="94031" y="6247"/>
                  </a:lnTo>
                  <a:lnTo>
                    <a:pt x="94031" y="311"/>
                  </a:lnTo>
                  <a:close/>
                  <a:moveTo>
                    <a:pt x="106214" y="311"/>
                  </a:moveTo>
                  <a:lnTo>
                    <a:pt x="106214" y="6247"/>
                  </a:lnTo>
                  <a:lnTo>
                    <a:pt x="100280" y="6247"/>
                  </a:lnTo>
                  <a:lnTo>
                    <a:pt x="100280" y="311"/>
                  </a:lnTo>
                  <a:close/>
                  <a:moveTo>
                    <a:pt x="112461" y="311"/>
                  </a:moveTo>
                  <a:lnTo>
                    <a:pt x="112461" y="6247"/>
                  </a:lnTo>
                  <a:lnTo>
                    <a:pt x="106527" y="6247"/>
                  </a:lnTo>
                  <a:lnTo>
                    <a:pt x="106527" y="311"/>
                  </a:lnTo>
                  <a:close/>
                  <a:moveTo>
                    <a:pt x="118710" y="311"/>
                  </a:moveTo>
                  <a:lnTo>
                    <a:pt x="118710" y="6247"/>
                  </a:lnTo>
                  <a:lnTo>
                    <a:pt x="112774" y="6247"/>
                  </a:lnTo>
                  <a:lnTo>
                    <a:pt x="112774" y="311"/>
                  </a:lnTo>
                  <a:close/>
                  <a:moveTo>
                    <a:pt x="124957" y="311"/>
                  </a:moveTo>
                  <a:lnTo>
                    <a:pt x="124957" y="6247"/>
                  </a:lnTo>
                  <a:lnTo>
                    <a:pt x="119021" y="6247"/>
                  </a:lnTo>
                  <a:lnTo>
                    <a:pt x="119021" y="311"/>
                  </a:lnTo>
                  <a:close/>
                  <a:moveTo>
                    <a:pt x="131204" y="311"/>
                  </a:moveTo>
                  <a:lnTo>
                    <a:pt x="131204" y="6247"/>
                  </a:lnTo>
                  <a:lnTo>
                    <a:pt x="125270" y="6247"/>
                  </a:lnTo>
                  <a:lnTo>
                    <a:pt x="125270" y="311"/>
                  </a:lnTo>
                  <a:close/>
                  <a:moveTo>
                    <a:pt x="137451" y="311"/>
                  </a:moveTo>
                  <a:lnTo>
                    <a:pt x="137451" y="6247"/>
                  </a:lnTo>
                  <a:lnTo>
                    <a:pt x="131517" y="6247"/>
                  </a:lnTo>
                  <a:lnTo>
                    <a:pt x="131517" y="311"/>
                  </a:lnTo>
                  <a:close/>
                  <a:moveTo>
                    <a:pt x="143702" y="311"/>
                  </a:moveTo>
                  <a:lnTo>
                    <a:pt x="143702" y="6247"/>
                  </a:lnTo>
                  <a:lnTo>
                    <a:pt x="137766" y="6247"/>
                  </a:lnTo>
                  <a:lnTo>
                    <a:pt x="137766" y="311"/>
                  </a:lnTo>
                  <a:close/>
                  <a:moveTo>
                    <a:pt x="149949" y="311"/>
                  </a:moveTo>
                  <a:lnTo>
                    <a:pt x="149949" y="6247"/>
                  </a:lnTo>
                  <a:lnTo>
                    <a:pt x="144015" y="6247"/>
                  </a:lnTo>
                  <a:lnTo>
                    <a:pt x="144015" y="311"/>
                  </a:lnTo>
                  <a:close/>
                  <a:moveTo>
                    <a:pt x="156196" y="311"/>
                  </a:moveTo>
                  <a:lnTo>
                    <a:pt x="156196" y="6247"/>
                  </a:lnTo>
                  <a:lnTo>
                    <a:pt x="150262" y="6247"/>
                  </a:lnTo>
                  <a:lnTo>
                    <a:pt x="150262" y="311"/>
                  </a:lnTo>
                  <a:close/>
                  <a:moveTo>
                    <a:pt x="162445" y="311"/>
                  </a:moveTo>
                  <a:lnTo>
                    <a:pt x="162445" y="6247"/>
                  </a:lnTo>
                  <a:lnTo>
                    <a:pt x="156509" y="6247"/>
                  </a:lnTo>
                  <a:lnTo>
                    <a:pt x="156509" y="311"/>
                  </a:lnTo>
                  <a:close/>
                  <a:moveTo>
                    <a:pt x="168692" y="311"/>
                  </a:moveTo>
                  <a:lnTo>
                    <a:pt x="168692" y="6247"/>
                  </a:lnTo>
                  <a:lnTo>
                    <a:pt x="162756" y="6247"/>
                  </a:lnTo>
                  <a:lnTo>
                    <a:pt x="162756" y="311"/>
                  </a:lnTo>
                  <a:close/>
                  <a:moveTo>
                    <a:pt x="174939" y="311"/>
                  </a:moveTo>
                  <a:lnTo>
                    <a:pt x="174939" y="6247"/>
                  </a:lnTo>
                  <a:lnTo>
                    <a:pt x="169005" y="6247"/>
                  </a:lnTo>
                  <a:lnTo>
                    <a:pt x="169005" y="311"/>
                  </a:lnTo>
                  <a:close/>
                  <a:moveTo>
                    <a:pt x="181186" y="311"/>
                  </a:moveTo>
                  <a:lnTo>
                    <a:pt x="181186" y="6247"/>
                  </a:lnTo>
                  <a:lnTo>
                    <a:pt x="175252" y="6247"/>
                  </a:lnTo>
                  <a:lnTo>
                    <a:pt x="175252" y="311"/>
                  </a:lnTo>
                  <a:close/>
                  <a:moveTo>
                    <a:pt x="187435" y="311"/>
                  </a:moveTo>
                  <a:lnTo>
                    <a:pt x="187435" y="6247"/>
                  </a:lnTo>
                  <a:lnTo>
                    <a:pt x="181499" y="6247"/>
                  </a:lnTo>
                  <a:lnTo>
                    <a:pt x="181499" y="311"/>
                  </a:lnTo>
                  <a:close/>
                  <a:moveTo>
                    <a:pt x="193684" y="311"/>
                  </a:moveTo>
                  <a:lnTo>
                    <a:pt x="193684" y="6247"/>
                  </a:lnTo>
                  <a:lnTo>
                    <a:pt x="187749" y="6247"/>
                  </a:lnTo>
                  <a:lnTo>
                    <a:pt x="187749" y="311"/>
                  </a:lnTo>
                  <a:close/>
                  <a:moveTo>
                    <a:pt x="199931" y="311"/>
                  </a:moveTo>
                  <a:lnTo>
                    <a:pt x="199931" y="6247"/>
                  </a:lnTo>
                  <a:lnTo>
                    <a:pt x="193996" y="6247"/>
                  </a:lnTo>
                  <a:lnTo>
                    <a:pt x="193996" y="311"/>
                  </a:lnTo>
                  <a:close/>
                  <a:moveTo>
                    <a:pt x="206180" y="311"/>
                  </a:moveTo>
                  <a:lnTo>
                    <a:pt x="206180" y="6247"/>
                  </a:lnTo>
                  <a:lnTo>
                    <a:pt x="200244" y="6247"/>
                  </a:lnTo>
                  <a:lnTo>
                    <a:pt x="200244" y="311"/>
                  </a:lnTo>
                  <a:close/>
                  <a:moveTo>
                    <a:pt x="212427" y="311"/>
                  </a:moveTo>
                  <a:lnTo>
                    <a:pt x="212427" y="6247"/>
                  </a:lnTo>
                  <a:lnTo>
                    <a:pt x="206491" y="6247"/>
                  </a:lnTo>
                  <a:lnTo>
                    <a:pt x="206491" y="311"/>
                  </a:lnTo>
                  <a:close/>
                  <a:moveTo>
                    <a:pt x="218674" y="311"/>
                  </a:moveTo>
                  <a:lnTo>
                    <a:pt x="218674" y="6247"/>
                  </a:lnTo>
                  <a:lnTo>
                    <a:pt x="212739" y="6247"/>
                  </a:lnTo>
                  <a:lnTo>
                    <a:pt x="212739" y="311"/>
                  </a:lnTo>
                  <a:close/>
                  <a:moveTo>
                    <a:pt x="224921" y="311"/>
                  </a:moveTo>
                  <a:lnTo>
                    <a:pt x="224921" y="6247"/>
                  </a:lnTo>
                  <a:lnTo>
                    <a:pt x="218987" y="6247"/>
                  </a:lnTo>
                  <a:lnTo>
                    <a:pt x="218987" y="311"/>
                  </a:lnTo>
                  <a:close/>
                  <a:moveTo>
                    <a:pt x="231170" y="311"/>
                  </a:moveTo>
                  <a:lnTo>
                    <a:pt x="231170" y="6247"/>
                  </a:lnTo>
                  <a:lnTo>
                    <a:pt x="225234" y="6247"/>
                  </a:lnTo>
                  <a:lnTo>
                    <a:pt x="225234" y="311"/>
                  </a:lnTo>
                  <a:close/>
                  <a:moveTo>
                    <a:pt x="237417" y="311"/>
                  </a:moveTo>
                  <a:lnTo>
                    <a:pt x="237417" y="6247"/>
                  </a:lnTo>
                  <a:lnTo>
                    <a:pt x="231481" y="6247"/>
                  </a:lnTo>
                  <a:lnTo>
                    <a:pt x="231481" y="311"/>
                  </a:lnTo>
                  <a:close/>
                  <a:moveTo>
                    <a:pt x="243664" y="311"/>
                  </a:moveTo>
                  <a:lnTo>
                    <a:pt x="243664" y="6247"/>
                  </a:lnTo>
                  <a:lnTo>
                    <a:pt x="237729" y="6247"/>
                  </a:lnTo>
                  <a:lnTo>
                    <a:pt x="237729" y="311"/>
                  </a:lnTo>
                  <a:close/>
                  <a:moveTo>
                    <a:pt x="249914" y="311"/>
                  </a:moveTo>
                  <a:lnTo>
                    <a:pt x="249914" y="6247"/>
                  </a:lnTo>
                  <a:lnTo>
                    <a:pt x="243978" y="6247"/>
                  </a:lnTo>
                  <a:lnTo>
                    <a:pt x="243978" y="311"/>
                  </a:lnTo>
                  <a:close/>
                  <a:moveTo>
                    <a:pt x="256161" y="311"/>
                  </a:moveTo>
                  <a:lnTo>
                    <a:pt x="256161" y="6247"/>
                  </a:lnTo>
                  <a:lnTo>
                    <a:pt x="250225" y="6247"/>
                  </a:lnTo>
                  <a:lnTo>
                    <a:pt x="250225" y="311"/>
                  </a:lnTo>
                  <a:close/>
                  <a:moveTo>
                    <a:pt x="262409" y="311"/>
                  </a:moveTo>
                  <a:lnTo>
                    <a:pt x="262409" y="6247"/>
                  </a:lnTo>
                  <a:lnTo>
                    <a:pt x="256474" y="6247"/>
                  </a:lnTo>
                  <a:lnTo>
                    <a:pt x="256474" y="311"/>
                  </a:lnTo>
                  <a:close/>
                  <a:moveTo>
                    <a:pt x="268656" y="311"/>
                  </a:moveTo>
                  <a:lnTo>
                    <a:pt x="268656" y="6247"/>
                  </a:lnTo>
                  <a:lnTo>
                    <a:pt x="262721" y="6247"/>
                  </a:lnTo>
                  <a:lnTo>
                    <a:pt x="262721" y="311"/>
                  </a:lnTo>
                  <a:close/>
                  <a:moveTo>
                    <a:pt x="274904" y="311"/>
                  </a:moveTo>
                  <a:lnTo>
                    <a:pt x="274904" y="6247"/>
                  </a:lnTo>
                  <a:lnTo>
                    <a:pt x="268968" y="6247"/>
                  </a:lnTo>
                  <a:lnTo>
                    <a:pt x="268968" y="311"/>
                  </a:lnTo>
                  <a:close/>
                  <a:moveTo>
                    <a:pt x="6251" y="6560"/>
                  </a:moveTo>
                  <a:lnTo>
                    <a:pt x="6251" y="12494"/>
                  </a:lnTo>
                  <a:lnTo>
                    <a:pt x="315" y="12494"/>
                  </a:lnTo>
                  <a:lnTo>
                    <a:pt x="315" y="6560"/>
                  </a:lnTo>
                  <a:close/>
                  <a:moveTo>
                    <a:pt x="12498" y="6560"/>
                  </a:moveTo>
                  <a:lnTo>
                    <a:pt x="12498" y="12494"/>
                  </a:lnTo>
                  <a:lnTo>
                    <a:pt x="6562" y="12494"/>
                  </a:lnTo>
                  <a:lnTo>
                    <a:pt x="6562" y="6560"/>
                  </a:lnTo>
                  <a:close/>
                  <a:moveTo>
                    <a:pt x="18745" y="6560"/>
                  </a:moveTo>
                  <a:lnTo>
                    <a:pt x="18745" y="12494"/>
                  </a:lnTo>
                  <a:lnTo>
                    <a:pt x="12810" y="12494"/>
                  </a:lnTo>
                  <a:lnTo>
                    <a:pt x="12810" y="6560"/>
                  </a:lnTo>
                  <a:close/>
                  <a:moveTo>
                    <a:pt x="24992" y="6560"/>
                  </a:moveTo>
                  <a:lnTo>
                    <a:pt x="24992" y="12494"/>
                  </a:lnTo>
                  <a:lnTo>
                    <a:pt x="19058" y="12494"/>
                  </a:lnTo>
                  <a:lnTo>
                    <a:pt x="19058" y="6560"/>
                  </a:lnTo>
                  <a:close/>
                  <a:moveTo>
                    <a:pt x="31241" y="6560"/>
                  </a:moveTo>
                  <a:lnTo>
                    <a:pt x="31241" y="12494"/>
                  </a:lnTo>
                  <a:lnTo>
                    <a:pt x="25305" y="12494"/>
                  </a:lnTo>
                  <a:lnTo>
                    <a:pt x="25305" y="6560"/>
                  </a:lnTo>
                  <a:close/>
                  <a:moveTo>
                    <a:pt x="37489" y="6560"/>
                  </a:moveTo>
                  <a:lnTo>
                    <a:pt x="37489" y="12494"/>
                  </a:lnTo>
                  <a:lnTo>
                    <a:pt x="31553" y="12494"/>
                  </a:lnTo>
                  <a:lnTo>
                    <a:pt x="31553" y="6560"/>
                  </a:lnTo>
                  <a:close/>
                  <a:moveTo>
                    <a:pt x="43737" y="6560"/>
                  </a:moveTo>
                  <a:lnTo>
                    <a:pt x="43737" y="12494"/>
                  </a:lnTo>
                  <a:lnTo>
                    <a:pt x="37802" y="12494"/>
                  </a:lnTo>
                  <a:lnTo>
                    <a:pt x="37802" y="6560"/>
                  </a:lnTo>
                  <a:close/>
                  <a:moveTo>
                    <a:pt x="49985" y="6560"/>
                  </a:moveTo>
                  <a:lnTo>
                    <a:pt x="49985" y="12494"/>
                  </a:lnTo>
                  <a:lnTo>
                    <a:pt x="44049" y="12494"/>
                  </a:lnTo>
                  <a:lnTo>
                    <a:pt x="44049" y="6560"/>
                  </a:lnTo>
                  <a:close/>
                  <a:moveTo>
                    <a:pt x="56232" y="6560"/>
                  </a:moveTo>
                  <a:lnTo>
                    <a:pt x="56232" y="12494"/>
                  </a:lnTo>
                  <a:lnTo>
                    <a:pt x="50296" y="12494"/>
                  </a:lnTo>
                  <a:lnTo>
                    <a:pt x="50296" y="6560"/>
                  </a:lnTo>
                  <a:close/>
                  <a:moveTo>
                    <a:pt x="62480" y="6560"/>
                  </a:moveTo>
                  <a:lnTo>
                    <a:pt x="62480" y="12494"/>
                  </a:lnTo>
                  <a:lnTo>
                    <a:pt x="56545" y="12494"/>
                  </a:lnTo>
                  <a:lnTo>
                    <a:pt x="56545" y="6560"/>
                  </a:lnTo>
                  <a:close/>
                  <a:moveTo>
                    <a:pt x="68727" y="6560"/>
                  </a:moveTo>
                  <a:lnTo>
                    <a:pt x="68727" y="12494"/>
                  </a:lnTo>
                  <a:lnTo>
                    <a:pt x="62792" y="12494"/>
                  </a:lnTo>
                  <a:lnTo>
                    <a:pt x="62792" y="6560"/>
                  </a:lnTo>
                  <a:close/>
                  <a:moveTo>
                    <a:pt x="74975" y="6560"/>
                  </a:moveTo>
                  <a:lnTo>
                    <a:pt x="74975" y="12494"/>
                  </a:lnTo>
                  <a:lnTo>
                    <a:pt x="69039" y="12494"/>
                  </a:lnTo>
                  <a:lnTo>
                    <a:pt x="69039" y="6560"/>
                  </a:lnTo>
                  <a:close/>
                  <a:moveTo>
                    <a:pt x="81223" y="6560"/>
                  </a:moveTo>
                  <a:lnTo>
                    <a:pt x="81223" y="12494"/>
                  </a:lnTo>
                  <a:lnTo>
                    <a:pt x="75286" y="12494"/>
                  </a:lnTo>
                  <a:lnTo>
                    <a:pt x="75286" y="6560"/>
                  </a:lnTo>
                  <a:close/>
                  <a:moveTo>
                    <a:pt x="87470" y="6560"/>
                  </a:moveTo>
                  <a:lnTo>
                    <a:pt x="87470" y="12494"/>
                  </a:lnTo>
                  <a:lnTo>
                    <a:pt x="81535" y="12494"/>
                  </a:lnTo>
                  <a:lnTo>
                    <a:pt x="81535" y="6560"/>
                  </a:lnTo>
                  <a:close/>
                  <a:moveTo>
                    <a:pt x="93720" y="6560"/>
                  </a:moveTo>
                  <a:lnTo>
                    <a:pt x="93720" y="12494"/>
                  </a:lnTo>
                  <a:lnTo>
                    <a:pt x="87784" y="12494"/>
                  </a:lnTo>
                  <a:lnTo>
                    <a:pt x="87784" y="6560"/>
                  </a:lnTo>
                  <a:close/>
                  <a:moveTo>
                    <a:pt x="99967" y="6560"/>
                  </a:moveTo>
                  <a:lnTo>
                    <a:pt x="99967" y="12494"/>
                  </a:lnTo>
                  <a:lnTo>
                    <a:pt x="94031" y="12494"/>
                  </a:lnTo>
                  <a:lnTo>
                    <a:pt x="94031" y="6560"/>
                  </a:lnTo>
                  <a:close/>
                  <a:moveTo>
                    <a:pt x="106214" y="6560"/>
                  </a:moveTo>
                  <a:lnTo>
                    <a:pt x="106214" y="12494"/>
                  </a:lnTo>
                  <a:lnTo>
                    <a:pt x="100280" y="12494"/>
                  </a:lnTo>
                  <a:lnTo>
                    <a:pt x="100280" y="6560"/>
                  </a:lnTo>
                  <a:close/>
                  <a:moveTo>
                    <a:pt x="112461" y="6560"/>
                  </a:moveTo>
                  <a:lnTo>
                    <a:pt x="112461" y="12494"/>
                  </a:lnTo>
                  <a:lnTo>
                    <a:pt x="106527" y="12494"/>
                  </a:lnTo>
                  <a:lnTo>
                    <a:pt x="106527" y="6560"/>
                  </a:lnTo>
                  <a:close/>
                  <a:moveTo>
                    <a:pt x="118710" y="6560"/>
                  </a:moveTo>
                  <a:lnTo>
                    <a:pt x="118710" y="12494"/>
                  </a:lnTo>
                  <a:lnTo>
                    <a:pt x="112774" y="12494"/>
                  </a:lnTo>
                  <a:lnTo>
                    <a:pt x="112774" y="6560"/>
                  </a:lnTo>
                  <a:close/>
                  <a:moveTo>
                    <a:pt x="124957" y="6560"/>
                  </a:moveTo>
                  <a:lnTo>
                    <a:pt x="124957" y="12494"/>
                  </a:lnTo>
                  <a:lnTo>
                    <a:pt x="119021" y="12494"/>
                  </a:lnTo>
                  <a:lnTo>
                    <a:pt x="119021" y="6560"/>
                  </a:lnTo>
                  <a:close/>
                  <a:moveTo>
                    <a:pt x="131204" y="6560"/>
                  </a:moveTo>
                  <a:lnTo>
                    <a:pt x="131204" y="12494"/>
                  </a:lnTo>
                  <a:lnTo>
                    <a:pt x="125270" y="12494"/>
                  </a:lnTo>
                  <a:lnTo>
                    <a:pt x="125270" y="6560"/>
                  </a:lnTo>
                  <a:close/>
                  <a:moveTo>
                    <a:pt x="137451" y="6560"/>
                  </a:moveTo>
                  <a:lnTo>
                    <a:pt x="137451" y="12494"/>
                  </a:lnTo>
                  <a:lnTo>
                    <a:pt x="131517" y="12494"/>
                  </a:lnTo>
                  <a:lnTo>
                    <a:pt x="131517" y="6560"/>
                  </a:lnTo>
                  <a:close/>
                  <a:moveTo>
                    <a:pt x="143702" y="6560"/>
                  </a:moveTo>
                  <a:lnTo>
                    <a:pt x="143702" y="12494"/>
                  </a:lnTo>
                  <a:lnTo>
                    <a:pt x="137766" y="12494"/>
                  </a:lnTo>
                  <a:lnTo>
                    <a:pt x="137766" y="6560"/>
                  </a:lnTo>
                  <a:close/>
                  <a:moveTo>
                    <a:pt x="149949" y="6560"/>
                  </a:moveTo>
                  <a:lnTo>
                    <a:pt x="149949" y="12494"/>
                  </a:lnTo>
                  <a:lnTo>
                    <a:pt x="144015" y="12494"/>
                  </a:lnTo>
                  <a:lnTo>
                    <a:pt x="144015" y="6560"/>
                  </a:lnTo>
                  <a:close/>
                  <a:moveTo>
                    <a:pt x="156196" y="6560"/>
                  </a:moveTo>
                  <a:lnTo>
                    <a:pt x="156196" y="12494"/>
                  </a:lnTo>
                  <a:lnTo>
                    <a:pt x="150262" y="12494"/>
                  </a:lnTo>
                  <a:lnTo>
                    <a:pt x="150262" y="6560"/>
                  </a:lnTo>
                  <a:close/>
                  <a:moveTo>
                    <a:pt x="162445" y="6560"/>
                  </a:moveTo>
                  <a:lnTo>
                    <a:pt x="162445" y="12494"/>
                  </a:lnTo>
                  <a:lnTo>
                    <a:pt x="156509" y="12494"/>
                  </a:lnTo>
                  <a:lnTo>
                    <a:pt x="156509" y="6560"/>
                  </a:lnTo>
                  <a:close/>
                  <a:moveTo>
                    <a:pt x="168692" y="6560"/>
                  </a:moveTo>
                  <a:lnTo>
                    <a:pt x="168692" y="12494"/>
                  </a:lnTo>
                  <a:lnTo>
                    <a:pt x="162756" y="12494"/>
                  </a:lnTo>
                  <a:lnTo>
                    <a:pt x="162756" y="6560"/>
                  </a:lnTo>
                  <a:close/>
                  <a:moveTo>
                    <a:pt x="174939" y="6560"/>
                  </a:moveTo>
                  <a:lnTo>
                    <a:pt x="174939" y="12494"/>
                  </a:lnTo>
                  <a:lnTo>
                    <a:pt x="169005" y="12494"/>
                  </a:lnTo>
                  <a:lnTo>
                    <a:pt x="169005" y="6560"/>
                  </a:lnTo>
                  <a:close/>
                  <a:moveTo>
                    <a:pt x="181186" y="6560"/>
                  </a:moveTo>
                  <a:lnTo>
                    <a:pt x="181186" y="12494"/>
                  </a:lnTo>
                  <a:lnTo>
                    <a:pt x="175252" y="12494"/>
                  </a:lnTo>
                  <a:lnTo>
                    <a:pt x="175252" y="6560"/>
                  </a:lnTo>
                  <a:close/>
                  <a:moveTo>
                    <a:pt x="187435" y="6560"/>
                  </a:moveTo>
                  <a:lnTo>
                    <a:pt x="187435" y="12494"/>
                  </a:lnTo>
                  <a:lnTo>
                    <a:pt x="181499" y="12494"/>
                  </a:lnTo>
                  <a:lnTo>
                    <a:pt x="181499" y="6560"/>
                  </a:lnTo>
                  <a:close/>
                  <a:moveTo>
                    <a:pt x="193684" y="6560"/>
                  </a:moveTo>
                  <a:lnTo>
                    <a:pt x="193684" y="12494"/>
                  </a:lnTo>
                  <a:lnTo>
                    <a:pt x="187749" y="12494"/>
                  </a:lnTo>
                  <a:lnTo>
                    <a:pt x="187749" y="6560"/>
                  </a:lnTo>
                  <a:close/>
                  <a:moveTo>
                    <a:pt x="199931" y="6560"/>
                  </a:moveTo>
                  <a:lnTo>
                    <a:pt x="199931" y="12494"/>
                  </a:lnTo>
                  <a:lnTo>
                    <a:pt x="193996" y="12494"/>
                  </a:lnTo>
                  <a:lnTo>
                    <a:pt x="193996" y="6560"/>
                  </a:lnTo>
                  <a:close/>
                  <a:moveTo>
                    <a:pt x="206180" y="6560"/>
                  </a:moveTo>
                  <a:lnTo>
                    <a:pt x="206180" y="12494"/>
                  </a:lnTo>
                  <a:lnTo>
                    <a:pt x="200244" y="12494"/>
                  </a:lnTo>
                  <a:lnTo>
                    <a:pt x="200244" y="6560"/>
                  </a:lnTo>
                  <a:close/>
                  <a:moveTo>
                    <a:pt x="212427" y="6560"/>
                  </a:moveTo>
                  <a:lnTo>
                    <a:pt x="212427" y="12494"/>
                  </a:lnTo>
                  <a:lnTo>
                    <a:pt x="206491" y="12494"/>
                  </a:lnTo>
                  <a:lnTo>
                    <a:pt x="206491" y="6560"/>
                  </a:lnTo>
                  <a:close/>
                  <a:moveTo>
                    <a:pt x="218674" y="6560"/>
                  </a:moveTo>
                  <a:lnTo>
                    <a:pt x="218674" y="12494"/>
                  </a:lnTo>
                  <a:lnTo>
                    <a:pt x="212739" y="12494"/>
                  </a:lnTo>
                  <a:lnTo>
                    <a:pt x="212739" y="6560"/>
                  </a:lnTo>
                  <a:close/>
                  <a:moveTo>
                    <a:pt x="224921" y="6560"/>
                  </a:moveTo>
                  <a:lnTo>
                    <a:pt x="224921" y="12494"/>
                  </a:lnTo>
                  <a:lnTo>
                    <a:pt x="218987" y="12494"/>
                  </a:lnTo>
                  <a:lnTo>
                    <a:pt x="218987" y="6560"/>
                  </a:lnTo>
                  <a:close/>
                  <a:moveTo>
                    <a:pt x="231170" y="6560"/>
                  </a:moveTo>
                  <a:lnTo>
                    <a:pt x="231170" y="12494"/>
                  </a:lnTo>
                  <a:lnTo>
                    <a:pt x="225234" y="12494"/>
                  </a:lnTo>
                  <a:lnTo>
                    <a:pt x="225234" y="6560"/>
                  </a:lnTo>
                  <a:close/>
                  <a:moveTo>
                    <a:pt x="237417" y="6560"/>
                  </a:moveTo>
                  <a:lnTo>
                    <a:pt x="237417" y="12494"/>
                  </a:lnTo>
                  <a:lnTo>
                    <a:pt x="231481" y="12494"/>
                  </a:lnTo>
                  <a:lnTo>
                    <a:pt x="231481" y="6560"/>
                  </a:lnTo>
                  <a:close/>
                  <a:moveTo>
                    <a:pt x="243664" y="6560"/>
                  </a:moveTo>
                  <a:lnTo>
                    <a:pt x="243664" y="12494"/>
                  </a:lnTo>
                  <a:lnTo>
                    <a:pt x="237729" y="12494"/>
                  </a:lnTo>
                  <a:lnTo>
                    <a:pt x="237729" y="6560"/>
                  </a:lnTo>
                  <a:close/>
                  <a:moveTo>
                    <a:pt x="249914" y="6560"/>
                  </a:moveTo>
                  <a:lnTo>
                    <a:pt x="249914" y="12494"/>
                  </a:lnTo>
                  <a:lnTo>
                    <a:pt x="243978" y="12494"/>
                  </a:lnTo>
                  <a:lnTo>
                    <a:pt x="243978" y="6560"/>
                  </a:lnTo>
                  <a:close/>
                  <a:moveTo>
                    <a:pt x="256161" y="6560"/>
                  </a:moveTo>
                  <a:lnTo>
                    <a:pt x="256161" y="12494"/>
                  </a:lnTo>
                  <a:lnTo>
                    <a:pt x="250225" y="12494"/>
                  </a:lnTo>
                  <a:lnTo>
                    <a:pt x="250225" y="6560"/>
                  </a:lnTo>
                  <a:close/>
                  <a:moveTo>
                    <a:pt x="262409" y="6560"/>
                  </a:moveTo>
                  <a:lnTo>
                    <a:pt x="262409" y="12494"/>
                  </a:lnTo>
                  <a:lnTo>
                    <a:pt x="256474" y="12494"/>
                  </a:lnTo>
                  <a:lnTo>
                    <a:pt x="256474" y="6560"/>
                  </a:lnTo>
                  <a:close/>
                  <a:moveTo>
                    <a:pt x="268656" y="6560"/>
                  </a:moveTo>
                  <a:lnTo>
                    <a:pt x="268656" y="12494"/>
                  </a:lnTo>
                  <a:lnTo>
                    <a:pt x="262721" y="12494"/>
                  </a:lnTo>
                  <a:lnTo>
                    <a:pt x="262721" y="6560"/>
                  </a:lnTo>
                  <a:close/>
                  <a:moveTo>
                    <a:pt x="274904" y="6560"/>
                  </a:moveTo>
                  <a:lnTo>
                    <a:pt x="274904" y="12494"/>
                  </a:lnTo>
                  <a:lnTo>
                    <a:pt x="268968" y="12494"/>
                  </a:lnTo>
                  <a:lnTo>
                    <a:pt x="268968" y="6560"/>
                  </a:lnTo>
                  <a:close/>
                  <a:moveTo>
                    <a:pt x="6251" y="12807"/>
                  </a:moveTo>
                  <a:lnTo>
                    <a:pt x="6251" y="18742"/>
                  </a:lnTo>
                  <a:lnTo>
                    <a:pt x="315" y="18742"/>
                  </a:lnTo>
                  <a:lnTo>
                    <a:pt x="315" y="12807"/>
                  </a:lnTo>
                  <a:close/>
                  <a:moveTo>
                    <a:pt x="12498" y="12807"/>
                  </a:moveTo>
                  <a:lnTo>
                    <a:pt x="12498" y="18742"/>
                  </a:lnTo>
                  <a:lnTo>
                    <a:pt x="6562" y="18742"/>
                  </a:lnTo>
                  <a:lnTo>
                    <a:pt x="6562" y="12807"/>
                  </a:lnTo>
                  <a:close/>
                  <a:moveTo>
                    <a:pt x="18745" y="12807"/>
                  </a:moveTo>
                  <a:lnTo>
                    <a:pt x="18745" y="18742"/>
                  </a:lnTo>
                  <a:lnTo>
                    <a:pt x="12810" y="18742"/>
                  </a:lnTo>
                  <a:lnTo>
                    <a:pt x="12810" y="12807"/>
                  </a:lnTo>
                  <a:close/>
                  <a:moveTo>
                    <a:pt x="24992" y="12807"/>
                  </a:moveTo>
                  <a:lnTo>
                    <a:pt x="24992" y="18742"/>
                  </a:lnTo>
                  <a:lnTo>
                    <a:pt x="19058" y="18742"/>
                  </a:lnTo>
                  <a:lnTo>
                    <a:pt x="19058" y="12807"/>
                  </a:lnTo>
                  <a:close/>
                  <a:moveTo>
                    <a:pt x="31241" y="12807"/>
                  </a:moveTo>
                  <a:lnTo>
                    <a:pt x="31241" y="18742"/>
                  </a:lnTo>
                  <a:lnTo>
                    <a:pt x="25305" y="18742"/>
                  </a:lnTo>
                  <a:lnTo>
                    <a:pt x="25305" y="12807"/>
                  </a:lnTo>
                  <a:close/>
                  <a:moveTo>
                    <a:pt x="37489" y="12807"/>
                  </a:moveTo>
                  <a:lnTo>
                    <a:pt x="37489" y="18742"/>
                  </a:lnTo>
                  <a:lnTo>
                    <a:pt x="31553" y="18742"/>
                  </a:lnTo>
                  <a:lnTo>
                    <a:pt x="31553" y="12807"/>
                  </a:lnTo>
                  <a:close/>
                  <a:moveTo>
                    <a:pt x="43737" y="12807"/>
                  </a:moveTo>
                  <a:lnTo>
                    <a:pt x="43737" y="18742"/>
                  </a:lnTo>
                  <a:lnTo>
                    <a:pt x="37802" y="18742"/>
                  </a:lnTo>
                  <a:lnTo>
                    <a:pt x="37802" y="12807"/>
                  </a:lnTo>
                  <a:close/>
                  <a:moveTo>
                    <a:pt x="49985" y="12807"/>
                  </a:moveTo>
                  <a:lnTo>
                    <a:pt x="49985" y="18742"/>
                  </a:lnTo>
                  <a:lnTo>
                    <a:pt x="44049" y="18742"/>
                  </a:lnTo>
                  <a:lnTo>
                    <a:pt x="44049" y="12807"/>
                  </a:lnTo>
                  <a:close/>
                  <a:moveTo>
                    <a:pt x="56232" y="12807"/>
                  </a:moveTo>
                  <a:lnTo>
                    <a:pt x="56232" y="18742"/>
                  </a:lnTo>
                  <a:lnTo>
                    <a:pt x="50296" y="18742"/>
                  </a:lnTo>
                  <a:lnTo>
                    <a:pt x="50296" y="12807"/>
                  </a:lnTo>
                  <a:close/>
                  <a:moveTo>
                    <a:pt x="62480" y="12807"/>
                  </a:moveTo>
                  <a:lnTo>
                    <a:pt x="62480" y="18742"/>
                  </a:lnTo>
                  <a:lnTo>
                    <a:pt x="56545" y="18742"/>
                  </a:lnTo>
                  <a:lnTo>
                    <a:pt x="56545" y="12807"/>
                  </a:lnTo>
                  <a:close/>
                  <a:moveTo>
                    <a:pt x="68727" y="12807"/>
                  </a:moveTo>
                  <a:lnTo>
                    <a:pt x="68727" y="18742"/>
                  </a:lnTo>
                  <a:lnTo>
                    <a:pt x="62792" y="18742"/>
                  </a:lnTo>
                  <a:lnTo>
                    <a:pt x="62792" y="12807"/>
                  </a:lnTo>
                  <a:close/>
                  <a:moveTo>
                    <a:pt x="74975" y="12807"/>
                  </a:moveTo>
                  <a:lnTo>
                    <a:pt x="74975" y="18742"/>
                  </a:lnTo>
                  <a:lnTo>
                    <a:pt x="69039" y="18742"/>
                  </a:lnTo>
                  <a:lnTo>
                    <a:pt x="69039" y="12807"/>
                  </a:lnTo>
                  <a:close/>
                  <a:moveTo>
                    <a:pt x="81223" y="12807"/>
                  </a:moveTo>
                  <a:lnTo>
                    <a:pt x="81223" y="18742"/>
                  </a:lnTo>
                  <a:lnTo>
                    <a:pt x="75286" y="18742"/>
                  </a:lnTo>
                  <a:lnTo>
                    <a:pt x="75286" y="12807"/>
                  </a:lnTo>
                  <a:close/>
                  <a:moveTo>
                    <a:pt x="87470" y="12807"/>
                  </a:moveTo>
                  <a:lnTo>
                    <a:pt x="87470" y="18742"/>
                  </a:lnTo>
                  <a:lnTo>
                    <a:pt x="81535" y="18742"/>
                  </a:lnTo>
                  <a:lnTo>
                    <a:pt x="81535" y="12807"/>
                  </a:lnTo>
                  <a:close/>
                  <a:moveTo>
                    <a:pt x="93720" y="12807"/>
                  </a:moveTo>
                  <a:lnTo>
                    <a:pt x="93720" y="18742"/>
                  </a:lnTo>
                  <a:lnTo>
                    <a:pt x="87784" y="18742"/>
                  </a:lnTo>
                  <a:lnTo>
                    <a:pt x="87784" y="12807"/>
                  </a:lnTo>
                  <a:close/>
                  <a:moveTo>
                    <a:pt x="99967" y="12807"/>
                  </a:moveTo>
                  <a:lnTo>
                    <a:pt x="99967" y="18742"/>
                  </a:lnTo>
                  <a:lnTo>
                    <a:pt x="94031" y="18742"/>
                  </a:lnTo>
                  <a:lnTo>
                    <a:pt x="94031" y="12807"/>
                  </a:lnTo>
                  <a:close/>
                  <a:moveTo>
                    <a:pt x="106214" y="12807"/>
                  </a:moveTo>
                  <a:lnTo>
                    <a:pt x="106214" y="18742"/>
                  </a:lnTo>
                  <a:lnTo>
                    <a:pt x="100280" y="18742"/>
                  </a:lnTo>
                  <a:lnTo>
                    <a:pt x="100280" y="12807"/>
                  </a:lnTo>
                  <a:close/>
                  <a:moveTo>
                    <a:pt x="112461" y="12807"/>
                  </a:moveTo>
                  <a:lnTo>
                    <a:pt x="112461" y="18742"/>
                  </a:lnTo>
                  <a:lnTo>
                    <a:pt x="106527" y="18742"/>
                  </a:lnTo>
                  <a:lnTo>
                    <a:pt x="106527" y="12807"/>
                  </a:lnTo>
                  <a:close/>
                  <a:moveTo>
                    <a:pt x="118710" y="12807"/>
                  </a:moveTo>
                  <a:lnTo>
                    <a:pt x="118710" y="18742"/>
                  </a:lnTo>
                  <a:lnTo>
                    <a:pt x="112774" y="18742"/>
                  </a:lnTo>
                  <a:lnTo>
                    <a:pt x="112774" y="12807"/>
                  </a:lnTo>
                  <a:close/>
                  <a:moveTo>
                    <a:pt x="124957" y="12807"/>
                  </a:moveTo>
                  <a:lnTo>
                    <a:pt x="124957" y="18742"/>
                  </a:lnTo>
                  <a:lnTo>
                    <a:pt x="119021" y="18742"/>
                  </a:lnTo>
                  <a:lnTo>
                    <a:pt x="119021" y="12807"/>
                  </a:lnTo>
                  <a:close/>
                  <a:moveTo>
                    <a:pt x="131204" y="12807"/>
                  </a:moveTo>
                  <a:lnTo>
                    <a:pt x="131204" y="18742"/>
                  </a:lnTo>
                  <a:lnTo>
                    <a:pt x="125270" y="18742"/>
                  </a:lnTo>
                  <a:lnTo>
                    <a:pt x="125270" y="12807"/>
                  </a:lnTo>
                  <a:close/>
                  <a:moveTo>
                    <a:pt x="137451" y="12807"/>
                  </a:moveTo>
                  <a:lnTo>
                    <a:pt x="137451" y="18742"/>
                  </a:lnTo>
                  <a:lnTo>
                    <a:pt x="131517" y="18742"/>
                  </a:lnTo>
                  <a:lnTo>
                    <a:pt x="131517" y="12807"/>
                  </a:lnTo>
                  <a:close/>
                  <a:moveTo>
                    <a:pt x="143702" y="12807"/>
                  </a:moveTo>
                  <a:lnTo>
                    <a:pt x="143702" y="18742"/>
                  </a:lnTo>
                  <a:lnTo>
                    <a:pt x="137766" y="18742"/>
                  </a:lnTo>
                  <a:lnTo>
                    <a:pt x="137766" y="12807"/>
                  </a:lnTo>
                  <a:close/>
                  <a:moveTo>
                    <a:pt x="149949" y="12807"/>
                  </a:moveTo>
                  <a:lnTo>
                    <a:pt x="149949" y="18742"/>
                  </a:lnTo>
                  <a:lnTo>
                    <a:pt x="144015" y="18742"/>
                  </a:lnTo>
                  <a:lnTo>
                    <a:pt x="144015" y="12807"/>
                  </a:lnTo>
                  <a:close/>
                  <a:moveTo>
                    <a:pt x="156196" y="12807"/>
                  </a:moveTo>
                  <a:lnTo>
                    <a:pt x="156196" y="18742"/>
                  </a:lnTo>
                  <a:lnTo>
                    <a:pt x="150262" y="18742"/>
                  </a:lnTo>
                  <a:lnTo>
                    <a:pt x="150262" y="12807"/>
                  </a:lnTo>
                  <a:close/>
                  <a:moveTo>
                    <a:pt x="162445" y="12807"/>
                  </a:moveTo>
                  <a:lnTo>
                    <a:pt x="162445" y="18742"/>
                  </a:lnTo>
                  <a:lnTo>
                    <a:pt x="156509" y="18742"/>
                  </a:lnTo>
                  <a:lnTo>
                    <a:pt x="156509" y="12807"/>
                  </a:lnTo>
                  <a:close/>
                  <a:moveTo>
                    <a:pt x="168692" y="12807"/>
                  </a:moveTo>
                  <a:lnTo>
                    <a:pt x="168692" y="18742"/>
                  </a:lnTo>
                  <a:lnTo>
                    <a:pt x="162756" y="18742"/>
                  </a:lnTo>
                  <a:lnTo>
                    <a:pt x="162756" y="12807"/>
                  </a:lnTo>
                  <a:close/>
                  <a:moveTo>
                    <a:pt x="174939" y="12807"/>
                  </a:moveTo>
                  <a:lnTo>
                    <a:pt x="174939" y="18742"/>
                  </a:lnTo>
                  <a:lnTo>
                    <a:pt x="169005" y="18742"/>
                  </a:lnTo>
                  <a:lnTo>
                    <a:pt x="169005" y="12807"/>
                  </a:lnTo>
                  <a:close/>
                  <a:moveTo>
                    <a:pt x="181186" y="12807"/>
                  </a:moveTo>
                  <a:lnTo>
                    <a:pt x="181186" y="18742"/>
                  </a:lnTo>
                  <a:lnTo>
                    <a:pt x="175252" y="18742"/>
                  </a:lnTo>
                  <a:lnTo>
                    <a:pt x="175252" y="12807"/>
                  </a:lnTo>
                  <a:close/>
                  <a:moveTo>
                    <a:pt x="187435" y="12807"/>
                  </a:moveTo>
                  <a:lnTo>
                    <a:pt x="187435" y="18742"/>
                  </a:lnTo>
                  <a:lnTo>
                    <a:pt x="181499" y="18742"/>
                  </a:lnTo>
                  <a:lnTo>
                    <a:pt x="181499" y="12807"/>
                  </a:lnTo>
                  <a:close/>
                  <a:moveTo>
                    <a:pt x="193684" y="12807"/>
                  </a:moveTo>
                  <a:lnTo>
                    <a:pt x="193684" y="18742"/>
                  </a:lnTo>
                  <a:lnTo>
                    <a:pt x="187749" y="18742"/>
                  </a:lnTo>
                  <a:lnTo>
                    <a:pt x="187749" y="12807"/>
                  </a:lnTo>
                  <a:close/>
                  <a:moveTo>
                    <a:pt x="199931" y="12807"/>
                  </a:moveTo>
                  <a:lnTo>
                    <a:pt x="199931" y="18742"/>
                  </a:lnTo>
                  <a:lnTo>
                    <a:pt x="193996" y="18742"/>
                  </a:lnTo>
                  <a:lnTo>
                    <a:pt x="193996" y="12807"/>
                  </a:lnTo>
                  <a:close/>
                  <a:moveTo>
                    <a:pt x="206180" y="12807"/>
                  </a:moveTo>
                  <a:lnTo>
                    <a:pt x="206180" y="18742"/>
                  </a:lnTo>
                  <a:lnTo>
                    <a:pt x="200244" y="18742"/>
                  </a:lnTo>
                  <a:lnTo>
                    <a:pt x="200244" y="12807"/>
                  </a:lnTo>
                  <a:close/>
                  <a:moveTo>
                    <a:pt x="212427" y="12807"/>
                  </a:moveTo>
                  <a:lnTo>
                    <a:pt x="212427" y="18742"/>
                  </a:lnTo>
                  <a:lnTo>
                    <a:pt x="206491" y="18742"/>
                  </a:lnTo>
                  <a:lnTo>
                    <a:pt x="206491" y="12807"/>
                  </a:lnTo>
                  <a:close/>
                  <a:moveTo>
                    <a:pt x="218674" y="12807"/>
                  </a:moveTo>
                  <a:lnTo>
                    <a:pt x="218674" y="18742"/>
                  </a:lnTo>
                  <a:lnTo>
                    <a:pt x="212739" y="18742"/>
                  </a:lnTo>
                  <a:lnTo>
                    <a:pt x="212739" y="12807"/>
                  </a:lnTo>
                  <a:close/>
                  <a:moveTo>
                    <a:pt x="224921" y="12807"/>
                  </a:moveTo>
                  <a:lnTo>
                    <a:pt x="224921" y="18742"/>
                  </a:lnTo>
                  <a:lnTo>
                    <a:pt x="218987" y="18742"/>
                  </a:lnTo>
                  <a:lnTo>
                    <a:pt x="218987" y="12807"/>
                  </a:lnTo>
                  <a:close/>
                  <a:moveTo>
                    <a:pt x="231170" y="12807"/>
                  </a:moveTo>
                  <a:lnTo>
                    <a:pt x="231170" y="18742"/>
                  </a:lnTo>
                  <a:lnTo>
                    <a:pt x="225234" y="18742"/>
                  </a:lnTo>
                  <a:lnTo>
                    <a:pt x="225234" y="12807"/>
                  </a:lnTo>
                  <a:close/>
                  <a:moveTo>
                    <a:pt x="237417" y="12807"/>
                  </a:moveTo>
                  <a:lnTo>
                    <a:pt x="237417" y="18742"/>
                  </a:lnTo>
                  <a:lnTo>
                    <a:pt x="231481" y="18742"/>
                  </a:lnTo>
                  <a:lnTo>
                    <a:pt x="231481" y="12807"/>
                  </a:lnTo>
                  <a:close/>
                  <a:moveTo>
                    <a:pt x="243664" y="12807"/>
                  </a:moveTo>
                  <a:lnTo>
                    <a:pt x="243664" y="18742"/>
                  </a:lnTo>
                  <a:lnTo>
                    <a:pt x="237729" y="18742"/>
                  </a:lnTo>
                  <a:lnTo>
                    <a:pt x="237729" y="12807"/>
                  </a:lnTo>
                  <a:close/>
                  <a:moveTo>
                    <a:pt x="249914" y="12807"/>
                  </a:moveTo>
                  <a:lnTo>
                    <a:pt x="249914" y="18742"/>
                  </a:lnTo>
                  <a:lnTo>
                    <a:pt x="243978" y="18742"/>
                  </a:lnTo>
                  <a:lnTo>
                    <a:pt x="243978" y="12807"/>
                  </a:lnTo>
                  <a:close/>
                  <a:moveTo>
                    <a:pt x="256161" y="12807"/>
                  </a:moveTo>
                  <a:lnTo>
                    <a:pt x="256161" y="18742"/>
                  </a:lnTo>
                  <a:lnTo>
                    <a:pt x="250225" y="18742"/>
                  </a:lnTo>
                  <a:lnTo>
                    <a:pt x="250225" y="12807"/>
                  </a:lnTo>
                  <a:close/>
                  <a:moveTo>
                    <a:pt x="262409" y="12807"/>
                  </a:moveTo>
                  <a:lnTo>
                    <a:pt x="262409" y="18742"/>
                  </a:lnTo>
                  <a:lnTo>
                    <a:pt x="256474" y="18742"/>
                  </a:lnTo>
                  <a:lnTo>
                    <a:pt x="256474" y="12807"/>
                  </a:lnTo>
                  <a:close/>
                  <a:moveTo>
                    <a:pt x="268656" y="12807"/>
                  </a:moveTo>
                  <a:lnTo>
                    <a:pt x="268656" y="18742"/>
                  </a:lnTo>
                  <a:lnTo>
                    <a:pt x="262721" y="18742"/>
                  </a:lnTo>
                  <a:lnTo>
                    <a:pt x="262721" y="12807"/>
                  </a:lnTo>
                  <a:close/>
                  <a:moveTo>
                    <a:pt x="274904" y="12807"/>
                  </a:moveTo>
                  <a:lnTo>
                    <a:pt x="274904" y="18742"/>
                  </a:lnTo>
                  <a:lnTo>
                    <a:pt x="268968" y="18742"/>
                  </a:lnTo>
                  <a:lnTo>
                    <a:pt x="268968" y="12807"/>
                  </a:lnTo>
                  <a:close/>
                  <a:moveTo>
                    <a:pt x="6251" y="19054"/>
                  </a:moveTo>
                  <a:lnTo>
                    <a:pt x="6251" y="24990"/>
                  </a:lnTo>
                  <a:lnTo>
                    <a:pt x="315" y="24990"/>
                  </a:lnTo>
                  <a:lnTo>
                    <a:pt x="315" y="19054"/>
                  </a:lnTo>
                  <a:close/>
                  <a:moveTo>
                    <a:pt x="12498" y="19054"/>
                  </a:moveTo>
                  <a:lnTo>
                    <a:pt x="12498" y="24990"/>
                  </a:lnTo>
                  <a:lnTo>
                    <a:pt x="6562" y="24990"/>
                  </a:lnTo>
                  <a:lnTo>
                    <a:pt x="6562" y="19054"/>
                  </a:lnTo>
                  <a:close/>
                  <a:moveTo>
                    <a:pt x="18745" y="19054"/>
                  </a:moveTo>
                  <a:lnTo>
                    <a:pt x="18745" y="24990"/>
                  </a:lnTo>
                  <a:lnTo>
                    <a:pt x="12810" y="24990"/>
                  </a:lnTo>
                  <a:lnTo>
                    <a:pt x="12810" y="19054"/>
                  </a:lnTo>
                  <a:close/>
                  <a:moveTo>
                    <a:pt x="24992" y="19054"/>
                  </a:moveTo>
                  <a:lnTo>
                    <a:pt x="24992" y="24990"/>
                  </a:lnTo>
                  <a:lnTo>
                    <a:pt x="19058" y="24990"/>
                  </a:lnTo>
                  <a:lnTo>
                    <a:pt x="19058" y="19054"/>
                  </a:lnTo>
                  <a:close/>
                  <a:moveTo>
                    <a:pt x="31241" y="19054"/>
                  </a:moveTo>
                  <a:lnTo>
                    <a:pt x="31241" y="24990"/>
                  </a:lnTo>
                  <a:lnTo>
                    <a:pt x="25305" y="24990"/>
                  </a:lnTo>
                  <a:lnTo>
                    <a:pt x="25305" y="19054"/>
                  </a:lnTo>
                  <a:close/>
                  <a:moveTo>
                    <a:pt x="37489" y="19054"/>
                  </a:moveTo>
                  <a:lnTo>
                    <a:pt x="37489" y="24990"/>
                  </a:lnTo>
                  <a:lnTo>
                    <a:pt x="31553" y="24990"/>
                  </a:lnTo>
                  <a:lnTo>
                    <a:pt x="31553" y="19054"/>
                  </a:lnTo>
                  <a:close/>
                  <a:moveTo>
                    <a:pt x="43737" y="19054"/>
                  </a:moveTo>
                  <a:lnTo>
                    <a:pt x="43737" y="24990"/>
                  </a:lnTo>
                  <a:lnTo>
                    <a:pt x="37802" y="24990"/>
                  </a:lnTo>
                  <a:lnTo>
                    <a:pt x="37802" y="19054"/>
                  </a:lnTo>
                  <a:close/>
                  <a:moveTo>
                    <a:pt x="49985" y="19054"/>
                  </a:moveTo>
                  <a:lnTo>
                    <a:pt x="49985" y="24990"/>
                  </a:lnTo>
                  <a:lnTo>
                    <a:pt x="44049" y="24990"/>
                  </a:lnTo>
                  <a:lnTo>
                    <a:pt x="44049" y="19054"/>
                  </a:lnTo>
                  <a:close/>
                  <a:moveTo>
                    <a:pt x="56232" y="19054"/>
                  </a:moveTo>
                  <a:lnTo>
                    <a:pt x="56232" y="24990"/>
                  </a:lnTo>
                  <a:lnTo>
                    <a:pt x="50296" y="24990"/>
                  </a:lnTo>
                  <a:lnTo>
                    <a:pt x="50296" y="19054"/>
                  </a:lnTo>
                  <a:close/>
                  <a:moveTo>
                    <a:pt x="62480" y="19054"/>
                  </a:moveTo>
                  <a:lnTo>
                    <a:pt x="62480" y="24990"/>
                  </a:lnTo>
                  <a:lnTo>
                    <a:pt x="56545" y="24990"/>
                  </a:lnTo>
                  <a:lnTo>
                    <a:pt x="56545" y="19054"/>
                  </a:lnTo>
                  <a:close/>
                  <a:moveTo>
                    <a:pt x="68727" y="19054"/>
                  </a:moveTo>
                  <a:lnTo>
                    <a:pt x="68727" y="24990"/>
                  </a:lnTo>
                  <a:lnTo>
                    <a:pt x="62792" y="24990"/>
                  </a:lnTo>
                  <a:lnTo>
                    <a:pt x="62792" y="19054"/>
                  </a:lnTo>
                  <a:close/>
                  <a:moveTo>
                    <a:pt x="74975" y="19054"/>
                  </a:moveTo>
                  <a:lnTo>
                    <a:pt x="74975" y="24990"/>
                  </a:lnTo>
                  <a:lnTo>
                    <a:pt x="69039" y="24990"/>
                  </a:lnTo>
                  <a:lnTo>
                    <a:pt x="69039" y="19054"/>
                  </a:lnTo>
                  <a:close/>
                  <a:moveTo>
                    <a:pt x="81223" y="19054"/>
                  </a:moveTo>
                  <a:lnTo>
                    <a:pt x="81223" y="24990"/>
                  </a:lnTo>
                  <a:lnTo>
                    <a:pt x="75286" y="24990"/>
                  </a:lnTo>
                  <a:lnTo>
                    <a:pt x="75286" y="19054"/>
                  </a:lnTo>
                  <a:close/>
                  <a:moveTo>
                    <a:pt x="87470" y="19054"/>
                  </a:moveTo>
                  <a:lnTo>
                    <a:pt x="87470" y="24990"/>
                  </a:lnTo>
                  <a:lnTo>
                    <a:pt x="81535" y="24990"/>
                  </a:lnTo>
                  <a:lnTo>
                    <a:pt x="81535" y="19054"/>
                  </a:lnTo>
                  <a:close/>
                  <a:moveTo>
                    <a:pt x="93720" y="19054"/>
                  </a:moveTo>
                  <a:lnTo>
                    <a:pt x="93720" y="24990"/>
                  </a:lnTo>
                  <a:lnTo>
                    <a:pt x="87784" y="24990"/>
                  </a:lnTo>
                  <a:lnTo>
                    <a:pt x="87784" y="19054"/>
                  </a:lnTo>
                  <a:close/>
                  <a:moveTo>
                    <a:pt x="99967" y="19054"/>
                  </a:moveTo>
                  <a:lnTo>
                    <a:pt x="99967" y="24990"/>
                  </a:lnTo>
                  <a:lnTo>
                    <a:pt x="94031" y="24990"/>
                  </a:lnTo>
                  <a:lnTo>
                    <a:pt x="94031" y="19054"/>
                  </a:lnTo>
                  <a:close/>
                  <a:moveTo>
                    <a:pt x="106214" y="19054"/>
                  </a:moveTo>
                  <a:lnTo>
                    <a:pt x="106214" y="24990"/>
                  </a:lnTo>
                  <a:lnTo>
                    <a:pt x="100280" y="24990"/>
                  </a:lnTo>
                  <a:lnTo>
                    <a:pt x="100280" y="19054"/>
                  </a:lnTo>
                  <a:close/>
                  <a:moveTo>
                    <a:pt x="112461" y="19054"/>
                  </a:moveTo>
                  <a:lnTo>
                    <a:pt x="112461" y="24990"/>
                  </a:lnTo>
                  <a:lnTo>
                    <a:pt x="106527" y="24990"/>
                  </a:lnTo>
                  <a:lnTo>
                    <a:pt x="106527" y="19054"/>
                  </a:lnTo>
                  <a:close/>
                  <a:moveTo>
                    <a:pt x="118710" y="19054"/>
                  </a:moveTo>
                  <a:lnTo>
                    <a:pt x="118710" y="24990"/>
                  </a:lnTo>
                  <a:lnTo>
                    <a:pt x="112774" y="24990"/>
                  </a:lnTo>
                  <a:lnTo>
                    <a:pt x="112774" y="19054"/>
                  </a:lnTo>
                  <a:close/>
                  <a:moveTo>
                    <a:pt x="124957" y="19054"/>
                  </a:moveTo>
                  <a:lnTo>
                    <a:pt x="124957" y="24990"/>
                  </a:lnTo>
                  <a:lnTo>
                    <a:pt x="119021" y="24990"/>
                  </a:lnTo>
                  <a:lnTo>
                    <a:pt x="119021" y="19054"/>
                  </a:lnTo>
                  <a:close/>
                  <a:moveTo>
                    <a:pt x="131204" y="19054"/>
                  </a:moveTo>
                  <a:lnTo>
                    <a:pt x="131204" y="24990"/>
                  </a:lnTo>
                  <a:lnTo>
                    <a:pt x="125270" y="24990"/>
                  </a:lnTo>
                  <a:lnTo>
                    <a:pt x="125270" y="19054"/>
                  </a:lnTo>
                  <a:close/>
                  <a:moveTo>
                    <a:pt x="137451" y="19054"/>
                  </a:moveTo>
                  <a:lnTo>
                    <a:pt x="137451" y="24990"/>
                  </a:lnTo>
                  <a:lnTo>
                    <a:pt x="131517" y="24990"/>
                  </a:lnTo>
                  <a:lnTo>
                    <a:pt x="131517" y="19054"/>
                  </a:lnTo>
                  <a:close/>
                  <a:moveTo>
                    <a:pt x="143702" y="19054"/>
                  </a:moveTo>
                  <a:lnTo>
                    <a:pt x="143702" y="24990"/>
                  </a:lnTo>
                  <a:lnTo>
                    <a:pt x="137766" y="24990"/>
                  </a:lnTo>
                  <a:lnTo>
                    <a:pt x="137766" y="19054"/>
                  </a:lnTo>
                  <a:close/>
                  <a:moveTo>
                    <a:pt x="149949" y="19054"/>
                  </a:moveTo>
                  <a:lnTo>
                    <a:pt x="149949" y="24990"/>
                  </a:lnTo>
                  <a:lnTo>
                    <a:pt x="144015" y="24990"/>
                  </a:lnTo>
                  <a:lnTo>
                    <a:pt x="144015" y="19054"/>
                  </a:lnTo>
                  <a:close/>
                  <a:moveTo>
                    <a:pt x="156196" y="19054"/>
                  </a:moveTo>
                  <a:lnTo>
                    <a:pt x="156196" y="24990"/>
                  </a:lnTo>
                  <a:lnTo>
                    <a:pt x="150262" y="24990"/>
                  </a:lnTo>
                  <a:lnTo>
                    <a:pt x="150262" y="19054"/>
                  </a:lnTo>
                  <a:close/>
                  <a:moveTo>
                    <a:pt x="162445" y="19054"/>
                  </a:moveTo>
                  <a:lnTo>
                    <a:pt x="162445" y="24990"/>
                  </a:lnTo>
                  <a:lnTo>
                    <a:pt x="156509" y="24990"/>
                  </a:lnTo>
                  <a:lnTo>
                    <a:pt x="156509" y="19054"/>
                  </a:lnTo>
                  <a:close/>
                  <a:moveTo>
                    <a:pt x="168692" y="19054"/>
                  </a:moveTo>
                  <a:lnTo>
                    <a:pt x="168692" y="24990"/>
                  </a:lnTo>
                  <a:lnTo>
                    <a:pt x="162756" y="24990"/>
                  </a:lnTo>
                  <a:lnTo>
                    <a:pt x="162756" y="19054"/>
                  </a:lnTo>
                  <a:close/>
                  <a:moveTo>
                    <a:pt x="174939" y="19054"/>
                  </a:moveTo>
                  <a:lnTo>
                    <a:pt x="174939" y="24990"/>
                  </a:lnTo>
                  <a:lnTo>
                    <a:pt x="169005" y="24990"/>
                  </a:lnTo>
                  <a:lnTo>
                    <a:pt x="169005" y="19054"/>
                  </a:lnTo>
                  <a:close/>
                  <a:moveTo>
                    <a:pt x="181186" y="19054"/>
                  </a:moveTo>
                  <a:lnTo>
                    <a:pt x="181186" y="24990"/>
                  </a:lnTo>
                  <a:lnTo>
                    <a:pt x="175252" y="24990"/>
                  </a:lnTo>
                  <a:lnTo>
                    <a:pt x="175252" y="19054"/>
                  </a:lnTo>
                  <a:close/>
                  <a:moveTo>
                    <a:pt x="187435" y="19054"/>
                  </a:moveTo>
                  <a:lnTo>
                    <a:pt x="187435" y="24990"/>
                  </a:lnTo>
                  <a:lnTo>
                    <a:pt x="181499" y="24990"/>
                  </a:lnTo>
                  <a:lnTo>
                    <a:pt x="181499" y="19054"/>
                  </a:lnTo>
                  <a:close/>
                  <a:moveTo>
                    <a:pt x="193684" y="19054"/>
                  </a:moveTo>
                  <a:lnTo>
                    <a:pt x="193684" y="24990"/>
                  </a:lnTo>
                  <a:lnTo>
                    <a:pt x="187749" y="24990"/>
                  </a:lnTo>
                  <a:lnTo>
                    <a:pt x="187749" y="19054"/>
                  </a:lnTo>
                  <a:close/>
                  <a:moveTo>
                    <a:pt x="199931" y="19054"/>
                  </a:moveTo>
                  <a:lnTo>
                    <a:pt x="199931" y="24990"/>
                  </a:lnTo>
                  <a:lnTo>
                    <a:pt x="193996" y="24990"/>
                  </a:lnTo>
                  <a:lnTo>
                    <a:pt x="193996" y="19054"/>
                  </a:lnTo>
                  <a:close/>
                  <a:moveTo>
                    <a:pt x="206180" y="19054"/>
                  </a:moveTo>
                  <a:lnTo>
                    <a:pt x="206180" y="24990"/>
                  </a:lnTo>
                  <a:lnTo>
                    <a:pt x="200244" y="24990"/>
                  </a:lnTo>
                  <a:lnTo>
                    <a:pt x="200244" y="19054"/>
                  </a:lnTo>
                  <a:close/>
                  <a:moveTo>
                    <a:pt x="212427" y="19054"/>
                  </a:moveTo>
                  <a:lnTo>
                    <a:pt x="212427" y="24990"/>
                  </a:lnTo>
                  <a:lnTo>
                    <a:pt x="206491" y="24990"/>
                  </a:lnTo>
                  <a:lnTo>
                    <a:pt x="206491" y="19054"/>
                  </a:lnTo>
                  <a:close/>
                  <a:moveTo>
                    <a:pt x="218674" y="19054"/>
                  </a:moveTo>
                  <a:lnTo>
                    <a:pt x="218674" y="24990"/>
                  </a:lnTo>
                  <a:lnTo>
                    <a:pt x="212739" y="24990"/>
                  </a:lnTo>
                  <a:lnTo>
                    <a:pt x="212739" y="19054"/>
                  </a:lnTo>
                  <a:close/>
                  <a:moveTo>
                    <a:pt x="224921" y="19054"/>
                  </a:moveTo>
                  <a:lnTo>
                    <a:pt x="224921" y="24990"/>
                  </a:lnTo>
                  <a:lnTo>
                    <a:pt x="218987" y="24990"/>
                  </a:lnTo>
                  <a:lnTo>
                    <a:pt x="218987" y="19054"/>
                  </a:lnTo>
                  <a:close/>
                  <a:moveTo>
                    <a:pt x="231170" y="19054"/>
                  </a:moveTo>
                  <a:lnTo>
                    <a:pt x="231170" y="24990"/>
                  </a:lnTo>
                  <a:lnTo>
                    <a:pt x="225234" y="24990"/>
                  </a:lnTo>
                  <a:lnTo>
                    <a:pt x="225234" y="19054"/>
                  </a:lnTo>
                  <a:close/>
                  <a:moveTo>
                    <a:pt x="237417" y="19054"/>
                  </a:moveTo>
                  <a:lnTo>
                    <a:pt x="237417" y="24990"/>
                  </a:lnTo>
                  <a:lnTo>
                    <a:pt x="231481" y="24990"/>
                  </a:lnTo>
                  <a:lnTo>
                    <a:pt x="231481" y="19054"/>
                  </a:lnTo>
                  <a:close/>
                  <a:moveTo>
                    <a:pt x="243664" y="19054"/>
                  </a:moveTo>
                  <a:lnTo>
                    <a:pt x="243664" y="24990"/>
                  </a:lnTo>
                  <a:lnTo>
                    <a:pt x="237729" y="24990"/>
                  </a:lnTo>
                  <a:lnTo>
                    <a:pt x="237729" y="19054"/>
                  </a:lnTo>
                  <a:close/>
                  <a:moveTo>
                    <a:pt x="249911" y="19054"/>
                  </a:moveTo>
                  <a:lnTo>
                    <a:pt x="249911" y="24990"/>
                  </a:lnTo>
                  <a:lnTo>
                    <a:pt x="243977" y="24990"/>
                  </a:lnTo>
                  <a:lnTo>
                    <a:pt x="243977" y="19054"/>
                  </a:lnTo>
                  <a:close/>
                  <a:moveTo>
                    <a:pt x="256161" y="19054"/>
                  </a:moveTo>
                  <a:lnTo>
                    <a:pt x="256161" y="24990"/>
                  </a:lnTo>
                  <a:lnTo>
                    <a:pt x="250225" y="24990"/>
                  </a:lnTo>
                  <a:lnTo>
                    <a:pt x="250225" y="19054"/>
                  </a:lnTo>
                  <a:close/>
                  <a:moveTo>
                    <a:pt x="262409" y="19054"/>
                  </a:moveTo>
                  <a:lnTo>
                    <a:pt x="262409" y="24990"/>
                  </a:lnTo>
                  <a:lnTo>
                    <a:pt x="256474" y="24990"/>
                  </a:lnTo>
                  <a:lnTo>
                    <a:pt x="256474" y="19054"/>
                  </a:lnTo>
                  <a:close/>
                  <a:moveTo>
                    <a:pt x="268656" y="19054"/>
                  </a:moveTo>
                  <a:lnTo>
                    <a:pt x="268656" y="24990"/>
                  </a:lnTo>
                  <a:lnTo>
                    <a:pt x="262721" y="24990"/>
                  </a:lnTo>
                  <a:lnTo>
                    <a:pt x="262721" y="19054"/>
                  </a:lnTo>
                  <a:close/>
                  <a:moveTo>
                    <a:pt x="274904" y="19054"/>
                  </a:moveTo>
                  <a:lnTo>
                    <a:pt x="274904" y="24990"/>
                  </a:lnTo>
                  <a:lnTo>
                    <a:pt x="268968" y="24990"/>
                  </a:lnTo>
                  <a:lnTo>
                    <a:pt x="268968" y="19054"/>
                  </a:lnTo>
                  <a:close/>
                  <a:moveTo>
                    <a:pt x="6251" y="25301"/>
                  </a:moveTo>
                  <a:lnTo>
                    <a:pt x="6251" y="31237"/>
                  </a:lnTo>
                  <a:lnTo>
                    <a:pt x="315" y="31237"/>
                  </a:lnTo>
                  <a:lnTo>
                    <a:pt x="315" y="25301"/>
                  </a:lnTo>
                  <a:close/>
                  <a:moveTo>
                    <a:pt x="12498" y="25301"/>
                  </a:moveTo>
                  <a:lnTo>
                    <a:pt x="12498" y="31237"/>
                  </a:lnTo>
                  <a:lnTo>
                    <a:pt x="6562" y="31237"/>
                  </a:lnTo>
                  <a:lnTo>
                    <a:pt x="6562" y="25301"/>
                  </a:lnTo>
                  <a:close/>
                  <a:moveTo>
                    <a:pt x="18745" y="25301"/>
                  </a:moveTo>
                  <a:lnTo>
                    <a:pt x="18745" y="31237"/>
                  </a:lnTo>
                  <a:lnTo>
                    <a:pt x="12810" y="31237"/>
                  </a:lnTo>
                  <a:lnTo>
                    <a:pt x="12810" y="25301"/>
                  </a:lnTo>
                  <a:close/>
                  <a:moveTo>
                    <a:pt x="24992" y="25301"/>
                  </a:moveTo>
                  <a:lnTo>
                    <a:pt x="24992" y="31237"/>
                  </a:lnTo>
                  <a:lnTo>
                    <a:pt x="19058" y="31237"/>
                  </a:lnTo>
                  <a:lnTo>
                    <a:pt x="19058" y="25301"/>
                  </a:lnTo>
                  <a:close/>
                  <a:moveTo>
                    <a:pt x="31241" y="25301"/>
                  </a:moveTo>
                  <a:lnTo>
                    <a:pt x="31241" y="31237"/>
                  </a:lnTo>
                  <a:lnTo>
                    <a:pt x="25305" y="31237"/>
                  </a:lnTo>
                  <a:lnTo>
                    <a:pt x="25305" y="25301"/>
                  </a:lnTo>
                  <a:close/>
                  <a:moveTo>
                    <a:pt x="37489" y="25301"/>
                  </a:moveTo>
                  <a:lnTo>
                    <a:pt x="37489" y="31237"/>
                  </a:lnTo>
                  <a:lnTo>
                    <a:pt x="31553" y="31237"/>
                  </a:lnTo>
                  <a:lnTo>
                    <a:pt x="31553" y="25301"/>
                  </a:lnTo>
                  <a:close/>
                  <a:moveTo>
                    <a:pt x="43737" y="25301"/>
                  </a:moveTo>
                  <a:lnTo>
                    <a:pt x="43737" y="31237"/>
                  </a:lnTo>
                  <a:lnTo>
                    <a:pt x="37802" y="31237"/>
                  </a:lnTo>
                  <a:lnTo>
                    <a:pt x="37802" y="25301"/>
                  </a:lnTo>
                  <a:close/>
                  <a:moveTo>
                    <a:pt x="49985" y="25301"/>
                  </a:moveTo>
                  <a:lnTo>
                    <a:pt x="49985" y="31237"/>
                  </a:lnTo>
                  <a:lnTo>
                    <a:pt x="44049" y="31237"/>
                  </a:lnTo>
                  <a:lnTo>
                    <a:pt x="44049" y="25301"/>
                  </a:lnTo>
                  <a:close/>
                  <a:moveTo>
                    <a:pt x="56232" y="25301"/>
                  </a:moveTo>
                  <a:lnTo>
                    <a:pt x="56232" y="31237"/>
                  </a:lnTo>
                  <a:lnTo>
                    <a:pt x="50296" y="31237"/>
                  </a:lnTo>
                  <a:lnTo>
                    <a:pt x="50296" y="25301"/>
                  </a:lnTo>
                  <a:close/>
                  <a:moveTo>
                    <a:pt x="62480" y="25301"/>
                  </a:moveTo>
                  <a:lnTo>
                    <a:pt x="62480" y="31237"/>
                  </a:lnTo>
                  <a:lnTo>
                    <a:pt x="56545" y="31237"/>
                  </a:lnTo>
                  <a:lnTo>
                    <a:pt x="56545" y="25301"/>
                  </a:lnTo>
                  <a:close/>
                  <a:moveTo>
                    <a:pt x="68727" y="25301"/>
                  </a:moveTo>
                  <a:lnTo>
                    <a:pt x="68727" y="31237"/>
                  </a:lnTo>
                  <a:lnTo>
                    <a:pt x="62792" y="31237"/>
                  </a:lnTo>
                  <a:lnTo>
                    <a:pt x="62792" y="25301"/>
                  </a:lnTo>
                  <a:close/>
                  <a:moveTo>
                    <a:pt x="74975" y="25301"/>
                  </a:moveTo>
                  <a:lnTo>
                    <a:pt x="74975" y="31237"/>
                  </a:lnTo>
                  <a:lnTo>
                    <a:pt x="69039" y="31237"/>
                  </a:lnTo>
                  <a:lnTo>
                    <a:pt x="69039" y="25301"/>
                  </a:lnTo>
                  <a:close/>
                  <a:moveTo>
                    <a:pt x="81223" y="25301"/>
                  </a:moveTo>
                  <a:lnTo>
                    <a:pt x="81223" y="31237"/>
                  </a:lnTo>
                  <a:lnTo>
                    <a:pt x="75286" y="31237"/>
                  </a:lnTo>
                  <a:lnTo>
                    <a:pt x="75286" y="25301"/>
                  </a:lnTo>
                  <a:close/>
                  <a:moveTo>
                    <a:pt x="87470" y="25301"/>
                  </a:moveTo>
                  <a:lnTo>
                    <a:pt x="87470" y="31237"/>
                  </a:lnTo>
                  <a:lnTo>
                    <a:pt x="81535" y="31237"/>
                  </a:lnTo>
                  <a:lnTo>
                    <a:pt x="81535" y="25301"/>
                  </a:lnTo>
                  <a:close/>
                  <a:moveTo>
                    <a:pt x="93720" y="25301"/>
                  </a:moveTo>
                  <a:lnTo>
                    <a:pt x="93720" y="31237"/>
                  </a:lnTo>
                  <a:lnTo>
                    <a:pt x="87784" y="31237"/>
                  </a:lnTo>
                  <a:lnTo>
                    <a:pt x="87784" y="25301"/>
                  </a:lnTo>
                  <a:close/>
                  <a:moveTo>
                    <a:pt x="99967" y="25301"/>
                  </a:moveTo>
                  <a:lnTo>
                    <a:pt x="99967" y="31237"/>
                  </a:lnTo>
                  <a:lnTo>
                    <a:pt x="94031" y="31237"/>
                  </a:lnTo>
                  <a:lnTo>
                    <a:pt x="94031" y="25301"/>
                  </a:lnTo>
                  <a:close/>
                  <a:moveTo>
                    <a:pt x="106214" y="25301"/>
                  </a:moveTo>
                  <a:lnTo>
                    <a:pt x="106214" y="31237"/>
                  </a:lnTo>
                  <a:lnTo>
                    <a:pt x="100280" y="31237"/>
                  </a:lnTo>
                  <a:lnTo>
                    <a:pt x="100280" y="25301"/>
                  </a:lnTo>
                  <a:close/>
                  <a:moveTo>
                    <a:pt x="112461" y="25301"/>
                  </a:moveTo>
                  <a:lnTo>
                    <a:pt x="112461" y="31237"/>
                  </a:lnTo>
                  <a:lnTo>
                    <a:pt x="106527" y="31237"/>
                  </a:lnTo>
                  <a:lnTo>
                    <a:pt x="106527" y="25301"/>
                  </a:lnTo>
                  <a:close/>
                  <a:moveTo>
                    <a:pt x="118710" y="25301"/>
                  </a:moveTo>
                  <a:lnTo>
                    <a:pt x="118710" y="31237"/>
                  </a:lnTo>
                  <a:lnTo>
                    <a:pt x="112774" y="31237"/>
                  </a:lnTo>
                  <a:lnTo>
                    <a:pt x="112774" y="25301"/>
                  </a:lnTo>
                  <a:close/>
                  <a:moveTo>
                    <a:pt x="124957" y="25301"/>
                  </a:moveTo>
                  <a:lnTo>
                    <a:pt x="124957" y="31237"/>
                  </a:lnTo>
                  <a:lnTo>
                    <a:pt x="119021" y="31237"/>
                  </a:lnTo>
                  <a:lnTo>
                    <a:pt x="119021" y="25301"/>
                  </a:lnTo>
                  <a:close/>
                  <a:moveTo>
                    <a:pt x="131204" y="25301"/>
                  </a:moveTo>
                  <a:lnTo>
                    <a:pt x="131204" y="31237"/>
                  </a:lnTo>
                  <a:lnTo>
                    <a:pt x="125270" y="31237"/>
                  </a:lnTo>
                  <a:lnTo>
                    <a:pt x="125270" y="25301"/>
                  </a:lnTo>
                  <a:close/>
                  <a:moveTo>
                    <a:pt x="137451" y="25301"/>
                  </a:moveTo>
                  <a:lnTo>
                    <a:pt x="137451" y="31237"/>
                  </a:lnTo>
                  <a:lnTo>
                    <a:pt x="131517" y="31237"/>
                  </a:lnTo>
                  <a:lnTo>
                    <a:pt x="131517" y="25301"/>
                  </a:lnTo>
                  <a:close/>
                  <a:moveTo>
                    <a:pt x="143702" y="25301"/>
                  </a:moveTo>
                  <a:lnTo>
                    <a:pt x="143702" y="31237"/>
                  </a:lnTo>
                  <a:lnTo>
                    <a:pt x="137766" y="31237"/>
                  </a:lnTo>
                  <a:lnTo>
                    <a:pt x="137766" y="25301"/>
                  </a:lnTo>
                  <a:close/>
                  <a:moveTo>
                    <a:pt x="149949" y="25301"/>
                  </a:moveTo>
                  <a:lnTo>
                    <a:pt x="149949" y="31237"/>
                  </a:lnTo>
                  <a:lnTo>
                    <a:pt x="144015" y="31237"/>
                  </a:lnTo>
                  <a:lnTo>
                    <a:pt x="144015" y="25301"/>
                  </a:lnTo>
                  <a:close/>
                  <a:moveTo>
                    <a:pt x="156196" y="25301"/>
                  </a:moveTo>
                  <a:lnTo>
                    <a:pt x="156196" y="31237"/>
                  </a:lnTo>
                  <a:lnTo>
                    <a:pt x="150262" y="31237"/>
                  </a:lnTo>
                  <a:lnTo>
                    <a:pt x="150262" y="25301"/>
                  </a:lnTo>
                  <a:close/>
                  <a:moveTo>
                    <a:pt x="162445" y="25301"/>
                  </a:moveTo>
                  <a:lnTo>
                    <a:pt x="162445" y="31237"/>
                  </a:lnTo>
                  <a:lnTo>
                    <a:pt x="156509" y="31237"/>
                  </a:lnTo>
                  <a:lnTo>
                    <a:pt x="156509" y="25301"/>
                  </a:lnTo>
                  <a:close/>
                  <a:moveTo>
                    <a:pt x="168692" y="25301"/>
                  </a:moveTo>
                  <a:lnTo>
                    <a:pt x="168692" y="31237"/>
                  </a:lnTo>
                  <a:lnTo>
                    <a:pt x="162756" y="31237"/>
                  </a:lnTo>
                  <a:lnTo>
                    <a:pt x="162756" y="25301"/>
                  </a:lnTo>
                  <a:close/>
                  <a:moveTo>
                    <a:pt x="174939" y="25301"/>
                  </a:moveTo>
                  <a:lnTo>
                    <a:pt x="174939" y="31237"/>
                  </a:lnTo>
                  <a:lnTo>
                    <a:pt x="169005" y="31237"/>
                  </a:lnTo>
                  <a:lnTo>
                    <a:pt x="169005" y="25301"/>
                  </a:lnTo>
                  <a:close/>
                  <a:moveTo>
                    <a:pt x="181186" y="25301"/>
                  </a:moveTo>
                  <a:lnTo>
                    <a:pt x="181186" y="31237"/>
                  </a:lnTo>
                  <a:lnTo>
                    <a:pt x="175252" y="31237"/>
                  </a:lnTo>
                  <a:lnTo>
                    <a:pt x="175252" y="25301"/>
                  </a:lnTo>
                  <a:close/>
                  <a:moveTo>
                    <a:pt x="187435" y="25301"/>
                  </a:moveTo>
                  <a:lnTo>
                    <a:pt x="187435" y="31237"/>
                  </a:lnTo>
                  <a:lnTo>
                    <a:pt x="181499" y="31237"/>
                  </a:lnTo>
                  <a:lnTo>
                    <a:pt x="181499" y="25301"/>
                  </a:lnTo>
                  <a:close/>
                  <a:moveTo>
                    <a:pt x="193684" y="25301"/>
                  </a:moveTo>
                  <a:lnTo>
                    <a:pt x="193684" y="31237"/>
                  </a:lnTo>
                  <a:lnTo>
                    <a:pt x="187749" y="31237"/>
                  </a:lnTo>
                  <a:lnTo>
                    <a:pt x="187749" y="25301"/>
                  </a:lnTo>
                  <a:close/>
                  <a:moveTo>
                    <a:pt x="199931" y="25301"/>
                  </a:moveTo>
                  <a:lnTo>
                    <a:pt x="199931" y="31237"/>
                  </a:lnTo>
                  <a:lnTo>
                    <a:pt x="193996" y="31237"/>
                  </a:lnTo>
                  <a:lnTo>
                    <a:pt x="193996" y="25301"/>
                  </a:lnTo>
                  <a:close/>
                  <a:moveTo>
                    <a:pt x="206180" y="25301"/>
                  </a:moveTo>
                  <a:lnTo>
                    <a:pt x="206180" y="31237"/>
                  </a:lnTo>
                  <a:lnTo>
                    <a:pt x="200244" y="31237"/>
                  </a:lnTo>
                  <a:lnTo>
                    <a:pt x="200244" y="25301"/>
                  </a:lnTo>
                  <a:close/>
                  <a:moveTo>
                    <a:pt x="212427" y="25301"/>
                  </a:moveTo>
                  <a:lnTo>
                    <a:pt x="212427" y="31237"/>
                  </a:lnTo>
                  <a:lnTo>
                    <a:pt x="206491" y="31237"/>
                  </a:lnTo>
                  <a:lnTo>
                    <a:pt x="206491" y="25301"/>
                  </a:lnTo>
                  <a:close/>
                  <a:moveTo>
                    <a:pt x="218674" y="25301"/>
                  </a:moveTo>
                  <a:lnTo>
                    <a:pt x="218674" y="31237"/>
                  </a:lnTo>
                  <a:lnTo>
                    <a:pt x="212739" y="31237"/>
                  </a:lnTo>
                  <a:lnTo>
                    <a:pt x="212739" y="25301"/>
                  </a:lnTo>
                  <a:close/>
                  <a:moveTo>
                    <a:pt x="224921" y="25301"/>
                  </a:moveTo>
                  <a:lnTo>
                    <a:pt x="224921" y="31237"/>
                  </a:lnTo>
                  <a:lnTo>
                    <a:pt x="218987" y="31237"/>
                  </a:lnTo>
                  <a:lnTo>
                    <a:pt x="218987" y="25301"/>
                  </a:lnTo>
                  <a:close/>
                  <a:moveTo>
                    <a:pt x="231170" y="25301"/>
                  </a:moveTo>
                  <a:lnTo>
                    <a:pt x="231170" y="31237"/>
                  </a:lnTo>
                  <a:lnTo>
                    <a:pt x="225234" y="31237"/>
                  </a:lnTo>
                  <a:lnTo>
                    <a:pt x="225234" y="25301"/>
                  </a:lnTo>
                  <a:close/>
                  <a:moveTo>
                    <a:pt x="237417" y="25301"/>
                  </a:moveTo>
                  <a:lnTo>
                    <a:pt x="237417" y="31237"/>
                  </a:lnTo>
                  <a:lnTo>
                    <a:pt x="231481" y="31237"/>
                  </a:lnTo>
                  <a:lnTo>
                    <a:pt x="231481" y="25301"/>
                  </a:lnTo>
                  <a:close/>
                  <a:moveTo>
                    <a:pt x="243664" y="25301"/>
                  </a:moveTo>
                  <a:lnTo>
                    <a:pt x="243664" y="31237"/>
                  </a:lnTo>
                  <a:lnTo>
                    <a:pt x="237729" y="31237"/>
                  </a:lnTo>
                  <a:lnTo>
                    <a:pt x="237729" y="25301"/>
                  </a:lnTo>
                  <a:close/>
                  <a:moveTo>
                    <a:pt x="249911" y="25301"/>
                  </a:moveTo>
                  <a:lnTo>
                    <a:pt x="249911" y="31237"/>
                  </a:lnTo>
                  <a:lnTo>
                    <a:pt x="243977" y="31237"/>
                  </a:lnTo>
                  <a:lnTo>
                    <a:pt x="243977" y="25301"/>
                  </a:lnTo>
                  <a:close/>
                  <a:moveTo>
                    <a:pt x="256161" y="25301"/>
                  </a:moveTo>
                  <a:lnTo>
                    <a:pt x="256161" y="31237"/>
                  </a:lnTo>
                  <a:lnTo>
                    <a:pt x="250225" y="31237"/>
                  </a:lnTo>
                  <a:lnTo>
                    <a:pt x="250225" y="25301"/>
                  </a:lnTo>
                  <a:close/>
                  <a:moveTo>
                    <a:pt x="262409" y="25301"/>
                  </a:moveTo>
                  <a:lnTo>
                    <a:pt x="262409" y="31237"/>
                  </a:lnTo>
                  <a:lnTo>
                    <a:pt x="256474" y="31237"/>
                  </a:lnTo>
                  <a:lnTo>
                    <a:pt x="256474" y="25301"/>
                  </a:lnTo>
                  <a:close/>
                  <a:moveTo>
                    <a:pt x="268656" y="25301"/>
                  </a:moveTo>
                  <a:lnTo>
                    <a:pt x="268656" y="31237"/>
                  </a:lnTo>
                  <a:lnTo>
                    <a:pt x="262721" y="31237"/>
                  </a:lnTo>
                  <a:lnTo>
                    <a:pt x="262721" y="25301"/>
                  </a:lnTo>
                  <a:close/>
                  <a:moveTo>
                    <a:pt x="274904" y="25301"/>
                  </a:moveTo>
                  <a:lnTo>
                    <a:pt x="274904" y="31237"/>
                  </a:lnTo>
                  <a:lnTo>
                    <a:pt x="268968" y="31237"/>
                  </a:lnTo>
                  <a:lnTo>
                    <a:pt x="268968" y="25301"/>
                  </a:lnTo>
                  <a:close/>
                  <a:moveTo>
                    <a:pt x="6251" y="31548"/>
                  </a:moveTo>
                  <a:lnTo>
                    <a:pt x="6251" y="31550"/>
                  </a:lnTo>
                  <a:lnTo>
                    <a:pt x="6251" y="37484"/>
                  </a:lnTo>
                  <a:lnTo>
                    <a:pt x="315" y="37484"/>
                  </a:lnTo>
                  <a:lnTo>
                    <a:pt x="315" y="31548"/>
                  </a:lnTo>
                  <a:close/>
                  <a:moveTo>
                    <a:pt x="12498" y="31548"/>
                  </a:moveTo>
                  <a:lnTo>
                    <a:pt x="12498" y="31550"/>
                  </a:lnTo>
                  <a:lnTo>
                    <a:pt x="12498" y="37484"/>
                  </a:lnTo>
                  <a:lnTo>
                    <a:pt x="6562" y="37484"/>
                  </a:lnTo>
                  <a:lnTo>
                    <a:pt x="6562" y="31548"/>
                  </a:lnTo>
                  <a:close/>
                  <a:moveTo>
                    <a:pt x="18745" y="31548"/>
                  </a:moveTo>
                  <a:lnTo>
                    <a:pt x="18745" y="31550"/>
                  </a:lnTo>
                  <a:lnTo>
                    <a:pt x="18745" y="37484"/>
                  </a:lnTo>
                  <a:lnTo>
                    <a:pt x="12810" y="37484"/>
                  </a:lnTo>
                  <a:lnTo>
                    <a:pt x="12810" y="31548"/>
                  </a:lnTo>
                  <a:close/>
                  <a:moveTo>
                    <a:pt x="24992" y="31548"/>
                  </a:moveTo>
                  <a:lnTo>
                    <a:pt x="24992" y="31550"/>
                  </a:lnTo>
                  <a:lnTo>
                    <a:pt x="24992" y="37484"/>
                  </a:lnTo>
                  <a:lnTo>
                    <a:pt x="19058" y="37484"/>
                  </a:lnTo>
                  <a:lnTo>
                    <a:pt x="19058" y="31548"/>
                  </a:lnTo>
                  <a:close/>
                  <a:moveTo>
                    <a:pt x="31242" y="31548"/>
                  </a:moveTo>
                  <a:lnTo>
                    <a:pt x="31242" y="31550"/>
                  </a:lnTo>
                  <a:lnTo>
                    <a:pt x="31242" y="37484"/>
                  </a:lnTo>
                  <a:lnTo>
                    <a:pt x="25305" y="37484"/>
                  </a:lnTo>
                  <a:lnTo>
                    <a:pt x="25305" y="31548"/>
                  </a:lnTo>
                  <a:close/>
                  <a:moveTo>
                    <a:pt x="162445" y="31548"/>
                  </a:moveTo>
                  <a:lnTo>
                    <a:pt x="162445" y="31550"/>
                  </a:lnTo>
                  <a:lnTo>
                    <a:pt x="162445" y="37484"/>
                  </a:lnTo>
                  <a:lnTo>
                    <a:pt x="156509" y="37484"/>
                  </a:lnTo>
                  <a:lnTo>
                    <a:pt x="156509" y="31548"/>
                  </a:lnTo>
                  <a:close/>
                  <a:moveTo>
                    <a:pt x="168692" y="31548"/>
                  </a:moveTo>
                  <a:lnTo>
                    <a:pt x="168692" y="31550"/>
                  </a:lnTo>
                  <a:lnTo>
                    <a:pt x="168692" y="37484"/>
                  </a:lnTo>
                  <a:lnTo>
                    <a:pt x="162756" y="37484"/>
                  </a:lnTo>
                  <a:lnTo>
                    <a:pt x="162756" y="31548"/>
                  </a:lnTo>
                  <a:close/>
                  <a:moveTo>
                    <a:pt x="174939" y="31548"/>
                  </a:moveTo>
                  <a:lnTo>
                    <a:pt x="174939" y="31550"/>
                  </a:lnTo>
                  <a:lnTo>
                    <a:pt x="174939" y="37484"/>
                  </a:lnTo>
                  <a:lnTo>
                    <a:pt x="169005" y="37484"/>
                  </a:lnTo>
                  <a:lnTo>
                    <a:pt x="169005" y="31548"/>
                  </a:lnTo>
                  <a:close/>
                  <a:moveTo>
                    <a:pt x="181186" y="31548"/>
                  </a:moveTo>
                  <a:lnTo>
                    <a:pt x="181186" y="31550"/>
                  </a:lnTo>
                  <a:lnTo>
                    <a:pt x="181186" y="37484"/>
                  </a:lnTo>
                  <a:lnTo>
                    <a:pt x="175252" y="37484"/>
                  </a:lnTo>
                  <a:lnTo>
                    <a:pt x="175252" y="31548"/>
                  </a:lnTo>
                  <a:close/>
                  <a:moveTo>
                    <a:pt x="187435" y="31548"/>
                  </a:moveTo>
                  <a:lnTo>
                    <a:pt x="187435" y="31550"/>
                  </a:lnTo>
                  <a:lnTo>
                    <a:pt x="187435" y="37484"/>
                  </a:lnTo>
                  <a:lnTo>
                    <a:pt x="181499" y="37484"/>
                  </a:lnTo>
                  <a:lnTo>
                    <a:pt x="181499" y="31548"/>
                  </a:lnTo>
                  <a:close/>
                  <a:moveTo>
                    <a:pt x="37489" y="31552"/>
                  </a:moveTo>
                  <a:lnTo>
                    <a:pt x="37489" y="37486"/>
                  </a:lnTo>
                  <a:lnTo>
                    <a:pt x="31553" y="37486"/>
                  </a:lnTo>
                  <a:lnTo>
                    <a:pt x="31553" y="31552"/>
                  </a:lnTo>
                  <a:close/>
                  <a:moveTo>
                    <a:pt x="43737" y="31552"/>
                  </a:moveTo>
                  <a:lnTo>
                    <a:pt x="43737" y="37486"/>
                  </a:lnTo>
                  <a:lnTo>
                    <a:pt x="37802" y="37486"/>
                  </a:lnTo>
                  <a:lnTo>
                    <a:pt x="37802" y="31552"/>
                  </a:lnTo>
                  <a:close/>
                  <a:moveTo>
                    <a:pt x="49985" y="31552"/>
                  </a:moveTo>
                  <a:lnTo>
                    <a:pt x="49985" y="37486"/>
                  </a:lnTo>
                  <a:lnTo>
                    <a:pt x="44049" y="37486"/>
                  </a:lnTo>
                  <a:lnTo>
                    <a:pt x="44049" y="31552"/>
                  </a:lnTo>
                  <a:close/>
                  <a:moveTo>
                    <a:pt x="56232" y="31552"/>
                  </a:moveTo>
                  <a:lnTo>
                    <a:pt x="56232" y="37486"/>
                  </a:lnTo>
                  <a:lnTo>
                    <a:pt x="50296" y="37486"/>
                  </a:lnTo>
                  <a:lnTo>
                    <a:pt x="50296" y="31552"/>
                  </a:lnTo>
                  <a:close/>
                  <a:moveTo>
                    <a:pt x="62480" y="31552"/>
                  </a:moveTo>
                  <a:lnTo>
                    <a:pt x="62480" y="37486"/>
                  </a:lnTo>
                  <a:lnTo>
                    <a:pt x="56545" y="37486"/>
                  </a:lnTo>
                  <a:lnTo>
                    <a:pt x="56545" y="31552"/>
                  </a:lnTo>
                  <a:close/>
                  <a:moveTo>
                    <a:pt x="68727" y="31552"/>
                  </a:moveTo>
                  <a:lnTo>
                    <a:pt x="68727" y="37486"/>
                  </a:lnTo>
                  <a:lnTo>
                    <a:pt x="62792" y="37486"/>
                  </a:lnTo>
                  <a:lnTo>
                    <a:pt x="62792" y="31552"/>
                  </a:lnTo>
                  <a:close/>
                  <a:moveTo>
                    <a:pt x="74975" y="31552"/>
                  </a:moveTo>
                  <a:lnTo>
                    <a:pt x="74975" y="37486"/>
                  </a:lnTo>
                  <a:lnTo>
                    <a:pt x="69039" y="37486"/>
                  </a:lnTo>
                  <a:lnTo>
                    <a:pt x="69039" y="31552"/>
                  </a:lnTo>
                  <a:close/>
                  <a:moveTo>
                    <a:pt x="81223" y="31552"/>
                  </a:moveTo>
                  <a:lnTo>
                    <a:pt x="81223" y="37486"/>
                  </a:lnTo>
                  <a:lnTo>
                    <a:pt x="75286" y="37486"/>
                  </a:lnTo>
                  <a:lnTo>
                    <a:pt x="75286" y="31552"/>
                  </a:lnTo>
                  <a:close/>
                  <a:moveTo>
                    <a:pt x="87470" y="31552"/>
                  </a:moveTo>
                  <a:lnTo>
                    <a:pt x="87470" y="37486"/>
                  </a:lnTo>
                  <a:lnTo>
                    <a:pt x="81535" y="37486"/>
                  </a:lnTo>
                  <a:lnTo>
                    <a:pt x="81535" y="31552"/>
                  </a:lnTo>
                  <a:close/>
                  <a:moveTo>
                    <a:pt x="93720" y="31552"/>
                  </a:moveTo>
                  <a:lnTo>
                    <a:pt x="93720" y="37486"/>
                  </a:lnTo>
                  <a:lnTo>
                    <a:pt x="87784" y="37486"/>
                  </a:lnTo>
                  <a:lnTo>
                    <a:pt x="87784" y="31552"/>
                  </a:lnTo>
                  <a:close/>
                  <a:moveTo>
                    <a:pt x="99967" y="31552"/>
                  </a:moveTo>
                  <a:lnTo>
                    <a:pt x="99967" y="37486"/>
                  </a:lnTo>
                  <a:lnTo>
                    <a:pt x="94031" y="37486"/>
                  </a:lnTo>
                  <a:lnTo>
                    <a:pt x="94031" y="31552"/>
                  </a:lnTo>
                  <a:close/>
                  <a:moveTo>
                    <a:pt x="106214" y="31552"/>
                  </a:moveTo>
                  <a:lnTo>
                    <a:pt x="106214" y="37486"/>
                  </a:lnTo>
                  <a:lnTo>
                    <a:pt x="100280" y="37486"/>
                  </a:lnTo>
                  <a:lnTo>
                    <a:pt x="100280" y="31552"/>
                  </a:lnTo>
                  <a:close/>
                  <a:moveTo>
                    <a:pt x="112461" y="31552"/>
                  </a:moveTo>
                  <a:lnTo>
                    <a:pt x="112461" y="37486"/>
                  </a:lnTo>
                  <a:lnTo>
                    <a:pt x="106527" y="37486"/>
                  </a:lnTo>
                  <a:lnTo>
                    <a:pt x="106527" y="31552"/>
                  </a:lnTo>
                  <a:close/>
                  <a:moveTo>
                    <a:pt x="118710" y="31552"/>
                  </a:moveTo>
                  <a:lnTo>
                    <a:pt x="118710" y="37486"/>
                  </a:lnTo>
                  <a:lnTo>
                    <a:pt x="112774" y="37486"/>
                  </a:lnTo>
                  <a:lnTo>
                    <a:pt x="112774" y="31552"/>
                  </a:lnTo>
                  <a:close/>
                  <a:moveTo>
                    <a:pt x="124957" y="31552"/>
                  </a:moveTo>
                  <a:lnTo>
                    <a:pt x="124957" y="37486"/>
                  </a:lnTo>
                  <a:lnTo>
                    <a:pt x="119021" y="37486"/>
                  </a:lnTo>
                  <a:lnTo>
                    <a:pt x="119021" y="31552"/>
                  </a:lnTo>
                  <a:close/>
                  <a:moveTo>
                    <a:pt x="131204" y="31552"/>
                  </a:moveTo>
                  <a:lnTo>
                    <a:pt x="131204" y="37486"/>
                  </a:lnTo>
                  <a:lnTo>
                    <a:pt x="125270" y="37486"/>
                  </a:lnTo>
                  <a:lnTo>
                    <a:pt x="125270" y="31552"/>
                  </a:lnTo>
                  <a:close/>
                  <a:moveTo>
                    <a:pt x="137451" y="31552"/>
                  </a:moveTo>
                  <a:lnTo>
                    <a:pt x="137451" y="37486"/>
                  </a:lnTo>
                  <a:lnTo>
                    <a:pt x="131517" y="37486"/>
                  </a:lnTo>
                  <a:lnTo>
                    <a:pt x="131517" y="31552"/>
                  </a:lnTo>
                  <a:close/>
                  <a:moveTo>
                    <a:pt x="143702" y="31552"/>
                  </a:moveTo>
                  <a:lnTo>
                    <a:pt x="143702" y="37486"/>
                  </a:lnTo>
                  <a:lnTo>
                    <a:pt x="137766" y="37486"/>
                  </a:lnTo>
                  <a:lnTo>
                    <a:pt x="137766" y="31552"/>
                  </a:lnTo>
                  <a:close/>
                  <a:moveTo>
                    <a:pt x="149949" y="31552"/>
                  </a:moveTo>
                  <a:lnTo>
                    <a:pt x="149949" y="37486"/>
                  </a:lnTo>
                  <a:lnTo>
                    <a:pt x="144015" y="37486"/>
                  </a:lnTo>
                  <a:lnTo>
                    <a:pt x="144015" y="31552"/>
                  </a:lnTo>
                  <a:close/>
                  <a:moveTo>
                    <a:pt x="156196" y="31552"/>
                  </a:moveTo>
                  <a:lnTo>
                    <a:pt x="156196" y="37486"/>
                  </a:lnTo>
                  <a:lnTo>
                    <a:pt x="150262" y="37486"/>
                  </a:lnTo>
                  <a:lnTo>
                    <a:pt x="150262" y="31552"/>
                  </a:lnTo>
                  <a:close/>
                  <a:moveTo>
                    <a:pt x="193684" y="31552"/>
                  </a:moveTo>
                  <a:lnTo>
                    <a:pt x="193684" y="37486"/>
                  </a:lnTo>
                  <a:lnTo>
                    <a:pt x="187749" y="37486"/>
                  </a:lnTo>
                  <a:lnTo>
                    <a:pt x="187749" y="31552"/>
                  </a:lnTo>
                  <a:close/>
                  <a:moveTo>
                    <a:pt x="199931" y="31552"/>
                  </a:moveTo>
                  <a:lnTo>
                    <a:pt x="199931" y="37486"/>
                  </a:lnTo>
                  <a:lnTo>
                    <a:pt x="193996" y="37486"/>
                  </a:lnTo>
                  <a:lnTo>
                    <a:pt x="193996" y="31552"/>
                  </a:lnTo>
                  <a:close/>
                  <a:moveTo>
                    <a:pt x="206180" y="31552"/>
                  </a:moveTo>
                  <a:lnTo>
                    <a:pt x="206180" y="37486"/>
                  </a:lnTo>
                  <a:lnTo>
                    <a:pt x="200244" y="37486"/>
                  </a:lnTo>
                  <a:lnTo>
                    <a:pt x="200244" y="31552"/>
                  </a:lnTo>
                  <a:close/>
                  <a:moveTo>
                    <a:pt x="212427" y="31552"/>
                  </a:moveTo>
                  <a:lnTo>
                    <a:pt x="212427" y="37486"/>
                  </a:lnTo>
                  <a:lnTo>
                    <a:pt x="206491" y="37486"/>
                  </a:lnTo>
                  <a:lnTo>
                    <a:pt x="206491" y="31552"/>
                  </a:lnTo>
                  <a:close/>
                  <a:moveTo>
                    <a:pt x="218674" y="31552"/>
                  </a:moveTo>
                  <a:lnTo>
                    <a:pt x="218674" y="37486"/>
                  </a:lnTo>
                  <a:lnTo>
                    <a:pt x="212739" y="37486"/>
                  </a:lnTo>
                  <a:lnTo>
                    <a:pt x="212739" y="31552"/>
                  </a:lnTo>
                  <a:close/>
                  <a:moveTo>
                    <a:pt x="224921" y="31552"/>
                  </a:moveTo>
                  <a:lnTo>
                    <a:pt x="224921" y="37486"/>
                  </a:lnTo>
                  <a:lnTo>
                    <a:pt x="218987" y="37486"/>
                  </a:lnTo>
                  <a:lnTo>
                    <a:pt x="218987" y="31552"/>
                  </a:lnTo>
                  <a:close/>
                  <a:moveTo>
                    <a:pt x="231170" y="31552"/>
                  </a:moveTo>
                  <a:lnTo>
                    <a:pt x="231170" y="37486"/>
                  </a:lnTo>
                  <a:lnTo>
                    <a:pt x="225234" y="37486"/>
                  </a:lnTo>
                  <a:lnTo>
                    <a:pt x="225234" y="31552"/>
                  </a:lnTo>
                  <a:close/>
                  <a:moveTo>
                    <a:pt x="237417" y="31552"/>
                  </a:moveTo>
                  <a:lnTo>
                    <a:pt x="237417" y="37486"/>
                  </a:lnTo>
                  <a:lnTo>
                    <a:pt x="231481" y="37486"/>
                  </a:lnTo>
                  <a:lnTo>
                    <a:pt x="231481" y="31552"/>
                  </a:lnTo>
                  <a:close/>
                  <a:moveTo>
                    <a:pt x="243664" y="31552"/>
                  </a:moveTo>
                  <a:lnTo>
                    <a:pt x="243664" y="37486"/>
                  </a:lnTo>
                  <a:lnTo>
                    <a:pt x="237729" y="37486"/>
                  </a:lnTo>
                  <a:lnTo>
                    <a:pt x="237729" y="31552"/>
                  </a:lnTo>
                  <a:close/>
                  <a:moveTo>
                    <a:pt x="249911" y="31552"/>
                  </a:moveTo>
                  <a:lnTo>
                    <a:pt x="249911" y="37486"/>
                  </a:lnTo>
                  <a:lnTo>
                    <a:pt x="243977" y="37486"/>
                  </a:lnTo>
                  <a:lnTo>
                    <a:pt x="243977" y="31552"/>
                  </a:lnTo>
                  <a:close/>
                  <a:moveTo>
                    <a:pt x="256161" y="31552"/>
                  </a:moveTo>
                  <a:lnTo>
                    <a:pt x="256161" y="37486"/>
                  </a:lnTo>
                  <a:lnTo>
                    <a:pt x="250225" y="37486"/>
                  </a:lnTo>
                  <a:lnTo>
                    <a:pt x="250225" y="31552"/>
                  </a:lnTo>
                  <a:close/>
                  <a:moveTo>
                    <a:pt x="262409" y="31552"/>
                  </a:moveTo>
                  <a:lnTo>
                    <a:pt x="262409" y="37486"/>
                  </a:lnTo>
                  <a:lnTo>
                    <a:pt x="256474" y="37486"/>
                  </a:lnTo>
                  <a:lnTo>
                    <a:pt x="256474" y="31552"/>
                  </a:lnTo>
                  <a:close/>
                  <a:moveTo>
                    <a:pt x="268656" y="31552"/>
                  </a:moveTo>
                  <a:lnTo>
                    <a:pt x="268656" y="37486"/>
                  </a:lnTo>
                  <a:lnTo>
                    <a:pt x="262721" y="37486"/>
                  </a:lnTo>
                  <a:lnTo>
                    <a:pt x="262721" y="31552"/>
                  </a:lnTo>
                  <a:close/>
                  <a:moveTo>
                    <a:pt x="274904" y="31552"/>
                  </a:moveTo>
                  <a:lnTo>
                    <a:pt x="274904" y="37486"/>
                  </a:lnTo>
                  <a:lnTo>
                    <a:pt x="268968" y="37486"/>
                  </a:lnTo>
                  <a:lnTo>
                    <a:pt x="268968" y="31552"/>
                  </a:lnTo>
                  <a:close/>
                  <a:moveTo>
                    <a:pt x="6251" y="37799"/>
                  </a:moveTo>
                  <a:lnTo>
                    <a:pt x="6251" y="43735"/>
                  </a:lnTo>
                  <a:lnTo>
                    <a:pt x="315" y="43735"/>
                  </a:lnTo>
                  <a:lnTo>
                    <a:pt x="315" y="37799"/>
                  </a:lnTo>
                  <a:close/>
                  <a:moveTo>
                    <a:pt x="12498" y="37799"/>
                  </a:moveTo>
                  <a:lnTo>
                    <a:pt x="12498" y="43735"/>
                  </a:lnTo>
                  <a:lnTo>
                    <a:pt x="6562" y="43735"/>
                  </a:lnTo>
                  <a:lnTo>
                    <a:pt x="6562" y="37799"/>
                  </a:lnTo>
                  <a:close/>
                  <a:moveTo>
                    <a:pt x="18745" y="37799"/>
                  </a:moveTo>
                  <a:lnTo>
                    <a:pt x="18745" y="43735"/>
                  </a:lnTo>
                  <a:lnTo>
                    <a:pt x="12810" y="43735"/>
                  </a:lnTo>
                  <a:lnTo>
                    <a:pt x="12810" y="37799"/>
                  </a:lnTo>
                  <a:close/>
                  <a:moveTo>
                    <a:pt x="24992" y="37799"/>
                  </a:moveTo>
                  <a:lnTo>
                    <a:pt x="24992" y="43735"/>
                  </a:lnTo>
                  <a:lnTo>
                    <a:pt x="19058" y="43735"/>
                  </a:lnTo>
                  <a:lnTo>
                    <a:pt x="19058" y="37799"/>
                  </a:lnTo>
                  <a:close/>
                  <a:moveTo>
                    <a:pt x="31242" y="37799"/>
                  </a:moveTo>
                  <a:lnTo>
                    <a:pt x="31242" y="43735"/>
                  </a:lnTo>
                  <a:lnTo>
                    <a:pt x="25305" y="43735"/>
                  </a:lnTo>
                  <a:lnTo>
                    <a:pt x="25305" y="37799"/>
                  </a:lnTo>
                  <a:close/>
                  <a:moveTo>
                    <a:pt x="37489" y="37799"/>
                  </a:moveTo>
                  <a:lnTo>
                    <a:pt x="37489" y="43735"/>
                  </a:lnTo>
                  <a:lnTo>
                    <a:pt x="31553" y="43735"/>
                  </a:lnTo>
                  <a:lnTo>
                    <a:pt x="31553" y="37799"/>
                  </a:lnTo>
                  <a:close/>
                  <a:moveTo>
                    <a:pt x="43737" y="37799"/>
                  </a:moveTo>
                  <a:lnTo>
                    <a:pt x="43737" y="43735"/>
                  </a:lnTo>
                  <a:lnTo>
                    <a:pt x="37802" y="43735"/>
                  </a:lnTo>
                  <a:lnTo>
                    <a:pt x="37802" y="37799"/>
                  </a:lnTo>
                  <a:close/>
                  <a:moveTo>
                    <a:pt x="49985" y="37799"/>
                  </a:moveTo>
                  <a:lnTo>
                    <a:pt x="49985" y="43735"/>
                  </a:lnTo>
                  <a:lnTo>
                    <a:pt x="44049" y="43735"/>
                  </a:lnTo>
                  <a:lnTo>
                    <a:pt x="44049" y="37799"/>
                  </a:lnTo>
                  <a:close/>
                  <a:moveTo>
                    <a:pt x="56232" y="37799"/>
                  </a:moveTo>
                  <a:lnTo>
                    <a:pt x="56232" y="43735"/>
                  </a:lnTo>
                  <a:lnTo>
                    <a:pt x="50296" y="43735"/>
                  </a:lnTo>
                  <a:lnTo>
                    <a:pt x="50296" y="37799"/>
                  </a:lnTo>
                  <a:close/>
                  <a:moveTo>
                    <a:pt x="62480" y="37799"/>
                  </a:moveTo>
                  <a:lnTo>
                    <a:pt x="62480" y="43735"/>
                  </a:lnTo>
                  <a:lnTo>
                    <a:pt x="56545" y="43735"/>
                  </a:lnTo>
                  <a:lnTo>
                    <a:pt x="56545" y="37799"/>
                  </a:lnTo>
                  <a:close/>
                  <a:moveTo>
                    <a:pt x="68727" y="37799"/>
                  </a:moveTo>
                  <a:lnTo>
                    <a:pt x="68727" y="43735"/>
                  </a:lnTo>
                  <a:lnTo>
                    <a:pt x="62792" y="43735"/>
                  </a:lnTo>
                  <a:lnTo>
                    <a:pt x="62792" y="37799"/>
                  </a:lnTo>
                  <a:close/>
                  <a:moveTo>
                    <a:pt x="74975" y="37799"/>
                  </a:moveTo>
                  <a:lnTo>
                    <a:pt x="74975" y="43735"/>
                  </a:lnTo>
                  <a:lnTo>
                    <a:pt x="69039" y="43735"/>
                  </a:lnTo>
                  <a:lnTo>
                    <a:pt x="69039" y="37799"/>
                  </a:lnTo>
                  <a:close/>
                  <a:moveTo>
                    <a:pt x="81223" y="37799"/>
                  </a:moveTo>
                  <a:lnTo>
                    <a:pt x="81223" y="43735"/>
                  </a:lnTo>
                  <a:lnTo>
                    <a:pt x="75286" y="43735"/>
                  </a:lnTo>
                  <a:lnTo>
                    <a:pt x="75286" y="37799"/>
                  </a:lnTo>
                  <a:close/>
                  <a:moveTo>
                    <a:pt x="87470" y="37799"/>
                  </a:moveTo>
                  <a:lnTo>
                    <a:pt x="87470" y="43735"/>
                  </a:lnTo>
                  <a:lnTo>
                    <a:pt x="81535" y="43735"/>
                  </a:lnTo>
                  <a:lnTo>
                    <a:pt x="81535" y="37799"/>
                  </a:lnTo>
                  <a:close/>
                  <a:moveTo>
                    <a:pt x="93720" y="37799"/>
                  </a:moveTo>
                  <a:lnTo>
                    <a:pt x="93720" y="43735"/>
                  </a:lnTo>
                  <a:lnTo>
                    <a:pt x="87784" y="43735"/>
                  </a:lnTo>
                  <a:lnTo>
                    <a:pt x="87784" y="37799"/>
                  </a:lnTo>
                  <a:close/>
                  <a:moveTo>
                    <a:pt x="99967" y="37799"/>
                  </a:moveTo>
                  <a:lnTo>
                    <a:pt x="99967" y="43735"/>
                  </a:lnTo>
                  <a:lnTo>
                    <a:pt x="94031" y="43735"/>
                  </a:lnTo>
                  <a:lnTo>
                    <a:pt x="94031" y="37799"/>
                  </a:lnTo>
                  <a:close/>
                  <a:moveTo>
                    <a:pt x="106214" y="37799"/>
                  </a:moveTo>
                  <a:lnTo>
                    <a:pt x="106214" y="43735"/>
                  </a:lnTo>
                  <a:lnTo>
                    <a:pt x="100280" y="43735"/>
                  </a:lnTo>
                  <a:lnTo>
                    <a:pt x="100280" y="37799"/>
                  </a:lnTo>
                  <a:close/>
                  <a:moveTo>
                    <a:pt x="112461" y="37799"/>
                  </a:moveTo>
                  <a:lnTo>
                    <a:pt x="112461" y="43735"/>
                  </a:lnTo>
                  <a:lnTo>
                    <a:pt x="106527" y="43735"/>
                  </a:lnTo>
                  <a:lnTo>
                    <a:pt x="106527" y="37799"/>
                  </a:lnTo>
                  <a:close/>
                  <a:moveTo>
                    <a:pt x="118710" y="37799"/>
                  </a:moveTo>
                  <a:lnTo>
                    <a:pt x="118710" y="43735"/>
                  </a:lnTo>
                  <a:lnTo>
                    <a:pt x="112774" y="43735"/>
                  </a:lnTo>
                  <a:lnTo>
                    <a:pt x="112774" y="37799"/>
                  </a:lnTo>
                  <a:close/>
                  <a:moveTo>
                    <a:pt x="124957" y="37799"/>
                  </a:moveTo>
                  <a:lnTo>
                    <a:pt x="124957" y="43735"/>
                  </a:lnTo>
                  <a:lnTo>
                    <a:pt x="119021" y="43735"/>
                  </a:lnTo>
                  <a:lnTo>
                    <a:pt x="119021" y="37799"/>
                  </a:lnTo>
                  <a:close/>
                  <a:moveTo>
                    <a:pt x="131204" y="37799"/>
                  </a:moveTo>
                  <a:lnTo>
                    <a:pt x="131204" y="43735"/>
                  </a:lnTo>
                  <a:lnTo>
                    <a:pt x="125270" y="43735"/>
                  </a:lnTo>
                  <a:lnTo>
                    <a:pt x="125270" y="37799"/>
                  </a:lnTo>
                  <a:close/>
                  <a:moveTo>
                    <a:pt x="137451" y="37799"/>
                  </a:moveTo>
                  <a:lnTo>
                    <a:pt x="137451" y="43735"/>
                  </a:lnTo>
                  <a:lnTo>
                    <a:pt x="131517" y="43735"/>
                  </a:lnTo>
                  <a:lnTo>
                    <a:pt x="131517" y="37799"/>
                  </a:lnTo>
                  <a:close/>
                  <a:moveTo>
                    <a:pt x="143702" y="37799"/>
                  </a:moveTo>
                  <a:lnTo>
                    <a:pt x="143702" y="43735"/>
                  </a:lnTo>
                  <a:lnTo>
                    <a:pt x="137766" y="43735"/>
                  </a:lnTo>
                  <a:lnTo>
                    <a:pt x="137766" y="37799"/>
                  </a:lnTo>
                  <a:close/>
                  <a:moveTo>
                    <a:pt x="149949" y="37799"/>
                  </a:moveTo>
                  <a:lnTo>
                    <a:pt x="149949" y="43735"/>
                  </a:lnTo>
                  <a:lnTo>
                    <a:pt x="144015" y="43735"/>
                  </a:lnTo>
                  <a:lnTo>
                    <a:pt x="144015" y="37799"/>
                  </a:lnTo>
                  <a:close/>
                  <a:moveTo>
                    <a:pt x="156196" y="37799"/>
                  </a:moveTo>
                  <a:lnTo>
                    <a:pt x="156196" y="43735"/>
                  </a:lnTo>
                  <a:lnTo>
                    <a:pt x="150262" y="43735"/>
                  </a:lnTo>
                  <a:lnTo>
                    <a:pt x="150262" y="37799"/>
                  </a:lnTo>
                  <a:close/>
                  <a:moveTo>
                    <a:pt x="162445" y="37799"/>
                  </a:moveTo>
                  <a:lnTo>
                    <a:pt x="162445" y="43735"/>
                  </a:lnTo>
                  <a:lnTo>
                    <a:pt x="156509" y="43735"/>
                  </a:lnTo>
                  <a:lnTo>
                    <a:pt x="156509" y="37799"/>
                  </a:lnTo>
                  <a:close/>
                  <a:moveTo>
                    <a:pt x="168692" y="37799"/>
                  </a:moveTo>
                  <a:lnTo>
                    <a:pt x="168692" y="43735"/>
                  </a:lnTo>
                  <a:lnTo>
                    <a:pt x="162756" y="43735"/>
                  </a:lnTo>
                  <a:lnTo>
                    <a:pt x="162756" y="37799"/>
                  </a:lnTo>
                  <a:close/>
                  <a:moveTo>
                    <a:pt x="174939" y="37799"/>
                  </a:moveTo>
                  <a:lnTo>
                    <a:pt x="174939" y="43735"/>
                  </a:lnTo>
                  <a:lnTo>
                    <a:pt x="169005" y="43735"/>
                  </a:lnTo>
                  <a:lnTo>
                    <a:pt x="169005" y="37799"/>
                  </a:lnTo>
                  <a:close/>
                  <a:moveTo>
                    <a:pt x="181186" y="37799"/>
                  </a:moveTo>
                  <a:lnTo>
                    <a:pt x="181186" y="43735"/>
                  </a:lnTo>
                  <a:lnTo>
                    <a:pt x="175252" y="43735"/>
                  </a:lnTo>
                  <a:lnTo>
                    <a:pt x="175252" y="37799"/>
                  </a:lnTo>
                  <a:close/>
                  <a:moveTo>
                    <a:pt x="187435" y="37799"/>
                  </a:moveTo>
                  <a:lnTo>
                    <a:pt x="187435" y="43735"/>
                  </a:lnTo>
                  <a:lnTo>
                    <a:pt x="181499" y="43735"/>
                  </a:lnTo>
                  <a:lnTo>
                    <a:pt x="181499" y="37799"/>
                  </a:lnTo>
                  <a:close/>
                  <a:moveTo>
                    <a:pt x="193684" y="37799"/>
                  </a:moveTo>
                  <a:lnTo>
                    <a:pt x="193684" y="43735"/>
                  </a:lnTo>
                  <a:lnTo>
                    <a:pt x="187749" y="43735"/>
                  </a:lnTo>
                  <a:lnTo>
                    <a:pt x="187749" y="37799"/>
                  </a:lnTo>
                  <a:close/>
                  <a:moveTo>
                    <a:pt x="199931" y="37799"/>
                  </a:moveTo>
                  <a:lnTo>
                    <a:pt x="199931" y="43735"/>
                  </a:lnTo>
                  <a:lnTo>
                    <a:pt x="193996" y="43735"/>
                  </a:lnTo>
                  <a:lnTo>
                    <a:pt x="193996" y="37799"/>
                  </a:lnTo>
                  <a:close/>
                  <a:moveTo>
                    <a:pt x="206180" y="37799"/>
                  </a:moveTo>
                  <a:lnTo>
                    <a:pt x="206180" y="43735"/>
                  </a:lnTo>
                  <a:lnTo>
                    <a:pt x="200244" y="43735"/>
                  </a:lnTo>
                  <a:lnTo>
                    <a:pt x="200244" y="37799"/>
                  </a:lnTo>
                  <a:close/>
                  <a:moveTo>
                    <a:pt x="212427" y="37799"/>
                  </a:moveTo>
                  <a:lnTo>
                    <a:pt x="212427" y="43735"/>
                  </a:lnTo>
                  <a:lnTo>
                    <a:pt x="206491" y="43735"/>
                  </a:lnTo>
                  <a:lnTo>
                    <a:pt x="206491" y="37799"/>
                  </a:lnTo>
                  <a:close/>
                  <a:moveTo>
                    <a:pt x="218674" y="37799"/>
                  </a:moveTo>
                  <a:lnTo>
                    <a:pt x="218674" y="43735"/>
                  </a:lnTo>
                  <a:lnTo>
                    <a:pt x="212739" y="43735"/>
                  </a:lnTo>
                  <a:lnTo>
                    <a:pt x="212739" y="37799"/>
                  </a:lnTo>
                  <a:close/>
                  <a:moveTo>
                    <a:pt x="224921" y="37799"/>
                  </a:moveTo>
                  <a:lnTo>
                    <a:pt x="224921" y="43735"/>
                  </a:lnTo>
                  <a:lnTo>
                    <a:pt x="218987" y="43735"/>
                  </a:lnTo>
                  <a:lnTo>
                    <a:pt x="218987" y="37799"/>
                  </a:lnTo>
                  <a:close/>
                  <a:moveTo>
                    <a:pt x="231170" y="37799"/>
                  </a:moveTo>
                  <a:lnTo>
                    <a:pt x="231170" y="43735"/>
                  </a:lnTo>
                  <a:lnTo>
                    <a:pt x="225234" y="43735"/>
                  </a:lnTo>
                  <a:lnTo>
                    <a:pt x="225234" y="37799"/>
                  </a:lnTo>
                  <a:close/>
                  <a:moveTo>
                    <a:pt x="237417" y="37799"/>
                  </a:moveTo>
                  <a:lnTo>
                    <a:pt x="237417" y="43735"/>
                  </a:lnTo>
                  <a:lnTo>
                    <a:pt x="231481" y="43735"/>
                  </a:lnTo>
                  <a:lnTo>
                    <a:pt x="231481" y="37799"/>
                  </a:lnTo>
                  <a:close/>
                  <a:moveTo>
                    <a:pt x="243664" y="37799"/>
                  </a:moveTo>
                  <a:lnTo>
                    <a:pt x="243664" y="43735"/>
                  </a:lnTo>
                  <a:lnTo>
                    <a:pt x="237729" y="43735"/>
                  </a:lnTo>
                  <a:lnTo>
                    <a:pt x="237729" y="37799"/>
                  </a:lnTo>
                  <a:close/>
                  <a:moveTo>
                    <a:pt x="249911" y="37799"/>
                  </a:moveTo>
                  <a:lnTo>
                    <a:pt x="249911" y="43735"/>
                  </a:lnTo>
                  <a:lnTo>
                    <a:pt x="243977" y="43735"/>
                  </a:lnTo>
                  <a:lnTo>
                    <a:pt x="243977" y="37799"/>
                  </a:lnTo>
                  <a:close/>
                  <a:moveTo>
                    <a:pt x="256161" y="37799"/>
                  </a:moveTo>
                  <a:lnTo>
                    <a:pt x="256161" y="43735"/>
                  </a:lnTo>
                  <a:lnTo>
                    <a:pt x="250225" y="43735"/>
                  </a:lnTo>
                  <a:lnTo>
                    <a:pt x="250225" y="37799"/>
                  </a:lnTo>
                  <a:close/>
                  <a:moveTo>
                    <a:pt x="262409" y="37799"/>
                  </a:moveTo>
                  <a:lnTo>
                    <a:pt x="262409" y="43735"/>
                  </a:lnTo>
                  <a:lnTo>
                    <a:pt x="256474" y="43735"/>
                  </a:lnTo>
                  <a:lnTo>
                    <a:pt x="256474" y="37799"/>
                  </a:lnTo>
                  <a:close/>
                  <a:moveTo>
                    <a:pt x="268656" y="37799"/>
                  </a:moveTo>
                  <a:lnTo>
                    <a:pt x="268656" y="43735"/>
                  </a:lnTo>
                  <a:lnTo>
                    <a:pt x="262721" y="43735"/>
                  </a:lnTo>
                  <a:lnTo>
                    <a:pt x="262721" y="37799"/>
                  </a:lnTo>
                  <a:close/>
                  <a:moveTo>
                    <a:pt x="274904" y="37799"/>
                  </a:moveTo>
                  <a:lnTo>
                    <a:pt x="274904" y="43735"/>
                  </a:lnTo>
                  <a:lnTo>
                    <a:pt x="268968" y="43735"/>
                  </a:lnTo>
                  <a:lnTo>
                    <a:pt x="268968" y="37799"/>
                  </a:lnTo>
                  <a:close/>
                  <a:moveTo>
                    <a:pt x="6251" y="44046"/>
                  </a:moveTo>
                  <a:lnTo>
                    <a:pt x="6251" y="49982"/>
                  </a:lnTo>
                  <a:lnTo>
                    <a:pt x="315" y="49982"/>
                  </a:lnTo>
                  <a:lnTo>
                    <a:pt x="315" y="44046"/>
                  </a:lnTo>
                  <a:close/>
                  <a:moveTo>
                    <a:pt x="12498" y="44046"/>
                  </a:moveTo>
                  <a:lnTo>
                    <a:pt x="12498" y="49982"/>
                  </a:lnTo>
                  <a:lnTo>
                    <a:pt x="6562" y="49982"/>
                  </a:lnTo>
                  <a:lnTo>
                    <a:pt x="6562" y="44046"/>
                  </a:lnTo>
                  <a:close/>
                  <a:moveTo>
                    <a:pt x="18745" y="44046"/>
                  </a:moveTo>
                  <a:lnTo>
                    <a:pt x="18745" y="49982"/>
                  </a:lnTo>
                  <a:lnTo>
                    <a:pt x="12810" y="49982"/>
                  </a:lnTo>
                  <a:lnTo>
                    <a:pt x="12810" y="44046"/>
                  </a:lnTo>
                  <a:close/>
                  <a:moveTo>
                    <a:pt x="24992" y="44046"/>
                  </a:moveTo>
                  <a:lnTo>
                    <a:pt x="24992" y="49982"/>
                  </a:lnTo>
                  <a:lnTo>
                    <a:pt x="19058" y="49982"/>
                  </a:lnTo>
                  <a:lnTo>
                    <a:pt x="19058" y="44046"/>
                  </a:lnTo>
                  <a:close/>
                  <a:moveTo>
                    <a:pt x="31242" y="44046"/>
                  </a:moveTo>
                  <a:lnTo>
                    <a:pt x="31242" y="49982"/>
                  </a:lnTo>
                  <a:lnTo>
                    <a:pt x="25305" y="49982"/>
                  </a:lnTo>
                  <a:lnTo>
                    <a:pt x="25305" y="44046"/>
                  </a:lnTo>
                  <a:close/>
                  <a:moveTo>
                    <a:pt x="37489" y="44046"/>
                  </a:moveTo>
                  <a:lnTo>
                    <a:pt x="37489" y="49982"/>
                  </a:lnTo>
                  <a:lnTo>
                    <a:pt x="31553" y="49982"/>
                  </a:lnTo>
                  <a:lnTo>
                    <a:pt x="31553" y="44046"/>
                  </a:lnTo>
                  <a:close/>
                  <a:moveTo>
                    <a:pt x="43737" y="44046"/>
                  </a:moveTo>
                  <a:lnTo>
                    <a:pt x="43737" y="49982"/>
                  </a:lnTo>
                  <a:lnTo>
                    <a:pt x="37802" y="49982"/>
                  </a:lnTo>
                  <a:lnTo>
                    <a:pt x="37802" y="44046"/>
                  </a:lnTo>
                  <a:close/>
                  <a:moveTo>
                    <a:pt x="49985" y="44046"/>
                  </a:moveTo>
                  <a:lnTo>
                    <a:pt x="49985" y="49982"/>
                  </a:lnTo>
                  <a:lnTo>
                    <a:pt x="44049" y="49982"/>
                  </a:lnTo>
                  <a:lnTo>
                    <a:pt x="44049" y="44046"/>
                  </a:lnTo>
                  <a:close/>
                  <a:moveTo>
                    <a:pt x="56232" y="44046"/>
                  </a:moveTo>
                  <a:lnTo>
                    <a:pt x="56232" y="49982"/>
                  </a:lnTo>
                  <a:lnTo>
                    <a:pt x="50296" y="49982"/>
                  </a:lnTo>
                  <a:lnTo>
                    <a:pt x="50296" y="44046"/>
                  </a:lnTo>
                  <a:close/>
                  <a:moveTo>
                    <a:pt x="62480" y="44046"/>
                  </a:moveTo>
                  <a:lnTo>
                    <a:pt x="62480" y="49982"/>
                  </a:lnTo>
                  <a:lnTo>
                    <a:pt x="56545" y="49982"/>
                  </a:lnTo>
                  <a:lnTo>
                    <a:pt x="56545" y="44046"/>
                  </a:lnTo>
                  <a:close/>
                  <a:moveTo>
                    <a:pt x="68727" y="44046"/>
                  </a:moveTo>
                  <a:lnTo>
                    <a:pt x="68727" y="49982"/>
                  </a:lnTo>
                  <a:lnTo>
                    <a:pt x="62792" y="49982"/>
                  </a:lnTo>
                  <a:lnTo>
                    <a:pt x="62792" y="44046"/>
                  </a:lnTo>
                  <a:close/>
                  <a:moveTo>
                    <a:pt x="74975" y="44046"/>
                  </a:moveTo>
                  <a:lnTo>
                    <a:pt x="74975" y="49982"/>
                  </a:lnTo>
                  <a:lnTo>
                    <a:pt x="69039" y="49982"/>
                  </a:lnTo>
                  <a:lnTo>
                    <a:pt x="69039" y="44046"/>
                  </a:lnTo>
                  <a:close/>
                  <a:moveTo>
                    <a:pt x="81223" y="44046"/>
                  </a:moveTo>
                  <a:lnTo>
                    <a:pt x="81223" y="49982"/>
                  </a:lnTo>
                  <a:lnTo>
                    <a:pt x="75286" y="49982"/>
                  </a:lnTo>
                  <a:lnTo>
                    <a:pt x="75286" y="44046"/>
                  </a:lnTo>
                  <a:close/>
                  <a:moveTo>
                    <a:pt x="87470" y="44046"/>
                  </a:moveTo>
                  <a:lnTo>
                    <a:pt x="87470" y="49982"/>
                  </a:lnTo>
                  <a:lnTo>
                    <a:pt x="81535" y="49982"/>
                  </a:lnTo>
                  <a:lnTo>
                    <a:pt x="81535" y="44046"/>
                  </a:lnTo>
                  <a:close/>
                  <a:moveTo>
                    <a:pt x="93720" y="44046"/>
                  </a:moveTo>
                  <a:lnTo>
                    <a:pt x="93720" y="49982"/>
                  </a:lnTo>
                  <a:lnTo>
                    <a:pt x="87784" y="49982"/>
                  </a:lnTo>
                  <a:lnTo>
                    <a:pt x="87784" y="44046"/>
                  </a:lnTo>
                  <a:close/>
                  <a:moveTo>
                    <a:pt x="99967" y="44046"/>
                  </a:moveTo>
                  <a:lnTo>
                    <a:pt x="99967" y="49982"/>
                  </a:lnTo>
                  <a:lnTo>
                    <a:pt x="94031" y="49982"/>
                  </a:lnTo>
                  <a:lnTo>
                    <a:pt x="94031" y="44046"/>
                  </a:lnTo>
                  <a:close/>
                  <a:moveTo>
                    <a:pt x="106214" y="44046"/>
                  </a:moveTo>
                  <a:lnTo>
                    <a:pt x="106214" y="49982"/>
                  </a:lnTo>
                  <a:lnTo>
                    <a:pt x="100278" y="49982"/>
                  </a:lnTo>
                  <a:lnTo>
                    <a:pt x="100278" y="44046"/>
                  </a:lnTo>
                  <a:close/>
                  <a:moveTo>
                    <a:pt x="112461" y="44046"/>
                  </a:moveTo>
                  <a:lnTo>
                    <a:pt x="112461" y="49982"/>
                  </a:lnTo>
                  <a:lnTo>
                    <a:pt x="106527" y="49982"/>
                  </a:lnTo>
                  <a:lnTo>
                    <a:pt x="106527" y="44046"/>
                  </a:lnTo>
                  <a:close/>
                  <a:moveTo>
                    <a:pt x="118710" y="44046"/>
                  </a:moveTo>
                  <a:lnTo>
                    <a:pt x="118710" y="49982"/>
                  </a:lnTo>
                  <a:lnTo>
                    <a:pt x="112774" y="49982"/>
                  </a:lnTo>
                  <a:lnTo>
                    <a:pt x="112774" y="44046"/>
                  </a:lnTo>
                  <a:close/>
                  <a:moveTo>
                    <a:pt x="124957" y="44046"/>
                  </a:moveTo>
                  <a:lnTo>
                    <a:pt x="124957" y="49982"/>
                  </a:lnTo>
                  <a:lnTo>
                    <a:pt x="119021" y="49982"/>
                  </a:lnTo>
                  <a:lnTo>
                    <a:pt x="119021" y="44046"/>
                  </a:lnTo>
                  <a:close/>
                  <a:moveTo>
                    <a:pt x="131204" y="44046"/>
                  </a:moveTo>
                  <a:lnTo>
                    <a:pt x="131204" y="49982"/>
                  </a:lnTo>
                  <a:lnTo>
                    <a:pt x="125270" y="49982"/>
                  </a:lnTo>
                  <a:lnTo>
                    <a:pt x="125270" y="44046"/>
                  </a:lnTo>
                  <a:close/>
                  <a:moveTo>
                    <a:pt x="137451" y="44046"/>
                  </a:moveTo>
                  <a:lnTo>
                    <a:pt x="137451" y="49982"/>
                  </a:lnTo>
                  <a:lnTo>
                    <a:pt x="131517" y="49982"/>
                  </a:lnTo>
                  <a:lnTo>
                    <a:pt x="131517" y="44046"/>
                  </a:lnTo>
                  <a:close/>
                  <a:moveTo>
                    <a:pt x="143702" y="44046"/>
                  </a:moveTo>
                  <a:lnTo>
                    <a:pt x="143702" y="49982"/>
                  </a:lnTo>
                  <a:lnTo>
                    <a:pt x="137766" y="49982"/>
                  </a:lnTo>
                  <a:lnTo>
                    <a:pt x="137766" y="44046"/>
                  </a:lnTo>
                  <a:close/>
                  <a:moveTo>
                    <a:pt x="149949" y="44046"/>
                  </a:moveTo>
                  <a:lnTo>
                    <a:pt x="149949" y="49982"/>
                  </a:lnTo>
                  <a:lnTo>
                    <a:pt x="144015" y="49982"/>
                  </a:lnTo>
                  <a:lnTo>
                    <a:pt x="144015" y="44046"/>
                  </a:lnTo>
                  <a:close/>
                  <a:moveTo>
                    <a:pt x="156196" y="44046"/>
                  </a:moveTo>
                  <a:lnTo>
                    <a:pt x="156196" y="49982"/>
                  </a:lnTo>
                  <a:lnTo>
                    <a:pt x="150262" y="49982"/>
                  </a:lnTo>
                  <a:lnTo>
                    <a:pt x="150262" y="44046"/>
                  </a:lnTo>
                  <a:close/>
                  <a:moveTo>
                    <a:pt x="162445" y="44046"/>
                  </a:moveTo>
                  <a:lnTo>
                    <a:pt x="162445" y="49982"/>
                  </a:lnTo>
                  <a:lnTo>
                    <a:pt x="156509" y="49982"/>
                  </a:lnTo>
                  <a:lnTo>
                    <a:pt x="156509" y="44046"/>
                  </a:lnTo>
                  <a:close/>
                  <a:moveTo>
                    <a:pt x="168692" y="44046"/>
                  </a:moveTo>
                  <a:lnTo>
                    <a:pt x="168692" y="49982"/>
                  </a:lnTo>
                  <a:lnTo>
                    <a:pt x="162756" y="49982"/>
                  </a:lnTo>
                  <a:lnTo>
                    <a:pt x="162756" y="44046"/>
                  </a:lnTo>
                  <a:close/>
                  <a:moveTo>
                    <a:pt x="174939" y="44046"/>
                  </a:moveTo>
                  <a:lnTo>
                    <a:pt x="174939" y="49982"/>
                  </a:lnTo>
                  <a:lnTo>
                    <a:pt x="169005" y="49982"/>
                  </a:lnTo>
                  <a:lnTo>
                    <a:pt x="169005" y="44046"/>
                  </a:lnTo>
                  <a:close/>
                  <a:moveTo>
                    <a:pt x="181186" y="44046"/>
                  </a:moveTo>
                  <a:lnTo>
                    <a:pt x="181186" y="49982"/>
                  </a:lnTo>
                  <a:lnTo>
                    <a:pt x="175252" y="49982"/>
                  </a:lnTo>
                  <a:lnTo>
                    <a:pt x="175252" y="44046"/>
                  </a:lnTo>
                  <a:close/>
                  <a:moveTo>
                    <a:pt x="187435" y="44046"/>
                  </a:moveTo>
                  <a:lnTo>
                    <a:pt x="187435" y="49982"/>
                  </a:lnTo>
                  <a:lnTo>
                    <a:pt x="181499" y="49982"/>
                  </a:lnTo>
                  <a:lnTo>
                    <a:pt x="181499" y="44046"/>
                  </a:lnTo>
                  <a:close/>
                  <a:moveTo>
                    <a:pt x="193684" y="44046"/>
                  </a:moveTo>
                  <a:lnTo>
                    <a:pt x="193684" y="49982"/>
                  </a:lnTo>
                  <a:lnTo>
                    <a:pt x="187749" y="49982"/>
                  </a:lnTo>
                  <a:lnTo>
                    <a:pt x="187749" y="44046"/>
                  </a:lnTo>
                  <a:close/>
                  <a:moveTo>
                    <a:pt x="199931" y="44046"/>
                  </a:moveTo>
                  <a:lnTo>
                    <a:pt x="199931" y="49982"/>
                  </a:lnTo>
                  <a:lnTo>
                    <a:pt x="193996" y="49982"/>
                  </a:lnTo>
                  <a:lnTo>
                    <a:pt x="193996" y="44046"/>
                  </a:lnTo>
                  <a:close/>
                  <a:moveTo>
                    <a:pt x="206180" y="44046"/>
                  </a:moveTo>
                  <a:lnTo>
                    <a:pt x="206180" y="49982"/>
                  </a:lnTo>
                  <a:lnTo>
                    <a:pt x="200244" y="49982"/>
                  </a:lnTo>
                  <a:lnTo>
                    <a:pt x="200244" y="44046"/>
                  </a:lnTo>
                  <a:close/>
                  <a:moveTo>
                    <a:pt x="212427" y="44046"/>
                  </a:moveTo>
                  <a:lnTo>
                    <a:pt x="212427" y="49982"/>
                  </a:lnTo>
                  <a:lnTo>
                    <a:pt x="206491" y="49982"/>
                  </a:lnTo>
                  <a:lnTo>
                    <a:pt x="206491" y="44046"/>
                  </a:lnTo>
                  <a:close/>
                  <a:moveTo>
                    <a:pt x="218674" y="44046"/>
                  </a:moveTo>
                  <a:lnTo>
                    <a:pt x="218674" y="49982"/>
                  </a:lnTo>
                  <a:lnTo>
                    <a:pt x="212739" y="49982"/>
                  </a:lnTo>
                  <a:lnTo>
                    <a:pt x="212739" y="44046"/>
                  </a:lnTo>
                  <a:close/>
                  <a:moveTo>
                    <a:pt x="224921" y="44046"/>
                  </a:moveTo>
                  <a:lnTo>
                    <a:pt x="224921" y="49982"/>
                  </a:lnTo>
                  <a:lnTo>
                    <a:pt x="218987" y="49982"/>
                  </a:lnTo>
                  <a:lnTo>
                    <a:pt x="218987" y="44046"/>
                  </a:lnTo>
                  <a:close/>
                  <a:moveTo>
                    <a:pt x="231170" y="44046"/>
                  </a:moveTo>
                  <a:lnTo>
                    <a:pt x="231170" y="49982"/>
                  </a:lnTo>
                  <a:lnTo>
                    <a:pt x="225234" y="49982"/>
                  </a:lnTo>
                  <a:lnTo>
                    <a:pt x="225234" y="44046"/>
                  </a:lnTo>
                  <a:close/>
                  <a:moveTo>
                    <a:pt x="237417" y="44046"/>
                  </a:moveTo>
                  <a:lnTo>
                    <a:pt x="237417" y="49982"/>
                  </a:lnTo>
                  <a:lnTo>
                    <a:pt x="231481" y="49982"/>
                  </a:lnTo>
                  <a:lnTo>
                    <a:pt x="231481" y="44046"/>
                  </a:lnTo>
                  <a:close/>
                  <a:moveTo>
                    <a:pt x="243664" y="44046"/>
                  </a:moveTo>
                  <a:lnTo>
                    <a:pt x="243664" y="49982"/>
                  </a:lnTo>
                  <a:lnTo>
                    <a:pt x="237729" y="49982"/>
                  </a:lnTo>
                  <a:lnTo>
                    <a:pt x="237729" y="44046"/>
                  </a:lnTo>
                  <a:close/>
                  <a:moveTo>
                    <a:pt x="249911" y="44046"/>
                  </a:moveTo>
                  <a:lnTo>
                    <a:pt x="249911" y="49982"/>
                  </a:lnTo>
                  <a:lnTo>
                    <a:pt x="243977" y="49982"/>
                  </a:lnTo>
                  <a:lnTo>
                    <a:pt x="243977" y="44046"/>
                  </a:lnTo>
                  <a:close/>
                  <a:moveTo>
                    <a:pt x="256161" y="44046"/>
                  </a:moveTo>
                  <a:lnTo>
                    <a:pt x="256161" y="49982"/>
                  </a:lnTo>
                  <a:lnTo>
                    <a:pt x="250225" y="49982"/>
                  </a:lnTo>
                  <a:lnTo>
                    <a:pt x="250225" y="44046"/>
                  </a:lnTo>
                  <a:close/>
                  <a:moveTo>
                    <a:pt x="262409" y="44046"/>
                  </a:moveTo>
                  <a:lnTo>
                    <a:pt x="262409" y="49982"/>
                  </a:lnTo>
                  <a:lnTo>
                    <a:pt x="256474" y="49982"/>
                  </a:lnTo>
                  <a:lnTo>
                    <a:pt x="256474" y="44046"/>
                  </a:lnTo>
                  <a:close/>
                  <a:moveTo>
                    <a:pt x="268656" y="44046"/>
                  </a:moveTo>
                  <a:lnTo>
                    <a:pt x="268656" y="49982"/>
                  </a:lnTo>
                  <a:lnTo>
                    <a:pt x="262721" y="49982"/>
                  </a:lnTo>
                  <a:lnTo>
                    <a:pt x="262721" y="44046"/>
                  </a:lnTo>
                  <a:close/>
                  <a:moveTo>
                    <a:pt x="274904" y="44046"/>
                  </a:moveTo>
                  <a:lnTo>
                    <a:pt x="274904" y="49982"/>
                  </a:lnTo>
                  <a:lnTo>
                    <a:pt x="268968" y="49982"/>
                  </a:lnTo>
                  <a:lnTo>
                    <a:pt x="268968" y="44046"/>
                  </a:lnTo>
                  <a:close/>
                  <a:moveTo>
                    <a:pt x="6251" y="50295"/>
                  </a:moveTo>
                  <a:lnTo>
                    <a:pt x="6251" y="56229"/>
                  </a:lnTo>
                  <a:lnTo>
                    <a:pt x="315" y="56229"/>
                  </a:lnTo>
                  <a:lnTo>
                    <a:pt x="315" y="50295"/>
                  </a:lnTo>
                  <a:close/>
                  <a:moveTo>
                    <a:pt x="12498" y="50295"/>
                  </a:moveTo>
                  <a:lnTo>
                    <a:pt x="12498" y="56229"/>
                  </a:lnTo>
                  <a:lnTo>
                    <a:pt x="6562" y="56229"/>
                  </a:lnTo>
                  <a:lnTo>
                    <a:pt x="6562" y="50295"/>
                  </a:lnTo>
                  <a:close/>
                  <a:moveTo>
                    <a:pt x="18745" y="50295"/>
                  </a:moveTo>
                  <a:lnTo>
                    <a:pt x="18745" y="56229"/>
                  </a:lnTo>
                  <a:lnTo>
                    <a:pt x="12810" y="56229"/>
                  </a:lnTo>
                  <a:lnTo>
                    <a:pt x="12810" y="50295"/>
                  </a:lnTo>
                  <a:close/>
                  <a:moveTo>
                    <a:pt x="24992" y="50295"/>
                  </a:moveTo>
                  <a:lnTo>
                    <a:pt x="24992" y="56229"/>
                  </a:lnTo>
                  <a:lnTo>
                    <a:pt x="19058" y="56229"/>
                  </a:lnTo>
                  <a:lnTo>
                    <a:pt x="19058" y="50295"/>
                  </a:lnTo>
                  <a:close/>
                  <a:moveTo>
                    <a:pt x="31242" y="50295"/>
                  </a:moveTo>
                  <a:lnTo>
                    <a:pt x="31242" y="56229"/>
                  </a:lnTo>
                  <a:lnTo>
                    <a:pt x="25305" y="56229"/>
                  </a:lnTo>
                  <a:lnTo>
                    <a:pt x="25305" y="50295"/>
                  </a:lnTo>
                  <a:close/>
                  <a:moveTo>
                    <a:pt x="37489" y="50295"/>
                  </a:moveTo>
                  <a:lnTo>
                    <a:pt x="37489" y="56229"/>
                  </a:lnTo>
                  <a:lnTo>
                    <a:pt x="31553" y="56229"/>
                  </a:lnTo>
                  <a:lnTo>
                    <a:pt x="31553" y="50295"/>
                  </a:lnTo>
                  <a:close/>
                  <a:moveTo>
                    <a:pt x="43737" y="50295"/>
                  </a:moveTo>
                  <a:lnTo>
                    <a:pt x="43737" y="56229"/>
                  </a:lnTo>
                  <a:lnTo>
                    <a:pt x="37802" y="56229"/>
                  </a:lnTo>
                  <a:lnTo>
                    <a:pt x="37802" y="50295"/>
                  </a:lnTo>
                  <a:close/>
                  <a:moveTo>
                    <a:pt x="49985" y="50295"/>
                  </a:moveTo>
                  <a:lnTo>
                    <a:pt x="49985" y="56229"/>
                  </a:lnTo>
                  <a:lnTo>
                    <a:pt x="44049" y="56229"/>
                  </a:lnTo>
                  <a:lnTo>
                    <a:pt x="44049" y="50295"/>
                  </a:lnTo>
                  <a:close/>
                  <a:moveTo>
                    <a:pt x="56232" y="50295"/>
                  </a:moveTo>
                  <a:lnTo>
                    <a:pt x="56232" y="56229"/>
                  </a:lnTo>
                  <a:lnTo>
                    <a:pt x="50296" y="56229"/>
                  </a:lnTo>
                  <a:lnTo>
                    <a:pt x="50296" y="50295"/>
                  </a:lnTo>
                  <a:close/>
                  <a:moveTo>
                    <a:pt x="62480" y="50295"/>
                  </a:moveTo>
                  <a:lnTo>
                    <a:pt x="62480" y="56229"/>
                  </a:lnTo>
                  <a:lnTo>
                    <a:pt x="56545" y="56229"/>
                  </a:lnTo>
                  <a:lnTo>
                    <a:pt x="56545" y="50295"/>
                  </a:lnTo>
                  <a:close/>
                  <a:moveTo>
                    <a:pt x="68727" y="50295"/>
                  </a:moveTo>
                  <a:lnTo>
                    <a:pt x="68727" y="56229"/>
                  </a:lnTo>
                  <a:lnTo>
                    <a:pt x="62792" y="56229"/>
                  </a:lnTo>
                  <a:lnTo>
                    <a:pt x="62792" y="50295"/>
                  </a:lnTo>
                  <a:close/>
                  <a:moveTo>
                    <a:pt x="74975" y="50295"/>
                  </a:moveTo>
                  <a:lnTo>
                    <a:pt x="74975" y="56229"/>
                  </a:lnTo>
                  <a:lnTo>
                    <a:pt x="69039" y="56229"/>
                  </a:lnTo>
                  <a:lnTo>
                    <a:pt x="69039" y="50295"/>
                  </a:lnTo>
                  <a:close/>
                  <a:moveTo>
                    <a:pt x="81223" y="50295"/>
                  </a:moveTo>
                  <a:lnTo>
                    <a:pt x="81223" y="56229"/>
                  </a:lnTo>
                  <a:lnTo>
                    <a:pt x="75286" y="56229"/>
                  </a:lnTo>
                  <a:lnTo>
                    <a:pt x="75286" y="50295"/>
                  </a:lnTo>
                  <a:close/>
                  <a:moveTo>
                    <a:pt x="87470" y="50295"/>
                  </a:moveTo>
                  <a:lnTo>
                    <a:pt x="87470" y="56229"/>
                  </a:lnTo>
                  <a:lnTo>
                    <a:pt x="81535" y="56229"/>
                  </a:lnTo>
                  <a:lnTo>
                    <a:pt x="81535" y="50295"/>
                  </a:lnTo>
                  <a:close/>
                  <a:moveTo>
                    <a:pt x="93720" y="50295"/>
                  </a:moveTo>
                  <a:lnTo>
                    <a:pt x="93720" y="56229"/>
                  </a:lnTo>
                  <a:lnTo>
                    <a:pt x="87784" y="56229"/>
                  </a:lnTo>
                  <a:lnTo>
                    <a:pt x="87784" y="50295"/>
                  </a:lnTo>
                  <a:close/>
                  <a:moveTo>
                    <a:pt x="99967" y="50295"/>
                  </a:moveTo>
                  <a:lnTo>
                    <a:pt x="99967" y="56229"/>
                  </a:lnTo>
                  <a:lnTo>
                    <a:pt x="94031" y="56229"/>
                  </a:lnTo>
                  <a:lnTo>
                    <a:pt x="94031" y="50295"/>
                  </a:lnTo>
                  <a:close/>
                  <a:moveTo>
                    <a:pt x="106214" y="50295"/>
                  </a:moveTo>
                  <a:lnTo>
                    <a:pt x="106214" y="56229"/>
                  </a:lnTo>
                  <a:lnTo>
                    <a:pt x="100278" y="56229"/>
                  </a:lnTo>
                  <a:lnTo>
                    <a:pt x="100278" y="50295"/>
                  </a:lnTo>
                  <a:close/>
                  <a:moveTo>
                    <a:pt x="112461" y="50295"/>
                  </a:moveTo>
                  <a:lnTo>
                    <a:pt x="112461" y="56229"/>
                  </a:lnTo>
                  <a:lnTo>
                    <a:pt x="106527" y="56229"/>
                  </a:lnTo>
                  <a:lnTo>
                    <a:pt x="106527" y="50295"/>
                  </a:lnTo>
                  <a:close/>
                  <a:moveTo>
                    <a:pt x="118710" y="50295"/>
                  </a:moveTo>
                  <a:lnTo>
                    <a:pt x="118710" y="56229"/>
                  </a:lnTo>
                  <a:lnTo>
                    <a:pt x="112774" y="56229"/>
                  </a:lnTo>
                  <a:lnTo>
                    <a:pt x="112774" y="50295"/>
                  </a:lnTo>
                  <a:close/>
                  <a:moveTo>
                    <a:pt x="124957" y="50295"/>
                  </a:moveTo>
                  <a:lnTo>
                    <a:pt x="124957" y="56229"/>
                  </a:lnTo>
                  <a:lnTo>
                    <a:pt x="119021" y="56229"/>
                  </a:lnTo>
                  <a:lnTo>
                    <a:pt x="119021" y="50295"/>
                  </a:lnTo>
                  <a:close/>
                  <a:moveTo>
                    <a:pt x="131204" y="50295"/>
                  </a:moveTo>
                  <a:lnTo>
                    <a:pt x="131204" y="56229"/>
                  </a:lnTo>
                  <a:lnTo>
                    <a:pt x="125270" y="56229"/>
                  </a:lnTo>
                  <a:lnTo>
                    <a:pt x="125270" y="50295"/>
                  </a:lnTo>
                  <a:close/>
                  <a:moveTo>
                    <a:pt x="137451" y="50295"/>
                  </a:moveTo>
                  <a:lnTo>
                    <a:pt x="137451" y="56229"/>
                  </a:lnTo>
                  <a:lnTo>
                    <a:pt x="131517" y="56229"/>
                  </a:lnTo>
                  <a:lnTo>
                    <a:pt x="131517" y="50295"/>
                  </a:lnTo>
                  <a:close/>
                  <a:moveTo>
                    <a:pt x="143702" y="50295"/>
                  </a:moveTo>
                  <a:lnTo>
                    <a:pt x="143702" y="56229"/>
                  </a:lnTo>
                  <a:lnTo>
                    <a:pt x="137766" y="56229"/>
                  </a:lnTo>
                  <a:lnTo>
                    <a:pt x="137766" y="50295"/>
                  </a:lnTo>
                  <a:close/>
                  <a:moveTo>
                    <a:pt x="149949" y="50295"/>
                  </a:moveTo>
                  <a:lnTo>
                    <a:pt x="149949" y="56229"/>
                  </a:lnTo>
                  <a:lnTo>
                    <a:pt x="144015" y="56229"/>
                  </a:lnTo>
                  <a:lnTo>
                    <a:pt x="144015" y="50295"/>
                  </a:lnTo>
                  <a:close/>
                  <a:moveTo>
                    <a:pt x="156196" y="50295"/>
                  </a:moveTo>
                  <a:lnTo>
                    <a:pt x="156196" y="56229"/>
                  </a:lnTo>
                  <a:lnTo>
                    <a:pt x="150262" y="56229"/>
                  </a:lnTo>
                  <a:lnTo>
                    <a:pt x="150262" y="50295"/>
                  </a:lnTo>
                  <a:close/>
                  <a:moveTo>
                    <a:pt x="162445" y="50295"/>
                  </a:moveTo>
                  <a:lnTo>
                    <a:pt x="162445" y="56229"/>
                  </a:lnTo>
                  <a:lnTo>
                    <a:pt x="156509" y="56229"/>
                  </a:lnTo>
                  <a:lnTo>
                    <a:pt x="156509" y="50295"/>
                  </a:lnTo>
                  <a:close/>
                  <a:moveTo>
                    <a:pt x="168692" y="50295"/>
                  </a:moveTo>
                  <a:lnTo>
                    <a:pt x="168692" y="56229"/>
                  </a:lnTo>
                  <a:lnTo>
                    <a:pt x="162756" y="56229"/>
                  </a:lnTo>
                  <a:lnTo>
                    <a:pt x="162756" y="50295"/>
                  </a:lnTo>
                  <a:close/>
                  <a:moveTo>
                    <a:pt x="174939" y="50295"/>
                  </a:moveTo>
                  <a:lnTo>
                    <a:pt x="174939" y="56229"/>
                  </a:lnTo>
                  <a:lnTo>
                    <a:pt x="169005" y="56229"/>
                  </a:lnTo>
                  <a:lnTo>
                    <a:pt x="169005" y="50295"/>
                  </a:lnTo>
                  <a:close/>
                  <a:moveTo>
                    <a:pt x="181186" y="50295"/>
                  </a:moveTo>
                  <a:lnTo>
                    <a:pt x="181186" y="56229"/>
                  </a:lnTo>
                  <a:lnTo>
                    <a:pt x="175252" y="56229"/>
                  </a:lnTo>
                  <a:lnTo>
                    <a:pt x="175252" y="50295"/>
                  </a:lnTo>
                  <a:close/>
                  <a:moveTo>
                    <a:pt x="187435" y="50295"/>
                  </a:moveTo>
                  <a:lnTo>
                    <a:pt x="187435" y="56229"/>
                  </a:lnTo>
                  <a:lnTo>
                    <a:pt x="181499" y="56229"/>
                  </a:lnTo>
                  <a:lnTo>
                    <a:pt x="181499" y="50295"/>
                  </a:lnTo>
                  <a:close/>
                  <a:moveTo>
                    <a:pt x="193684" y="50295"/>
                  </a:moveTo>
                  <a:lnTo>
                    <a:pt x="193684" y="56229"/>
                  </a:lnTo>
                  <a:lnTo>
                    <a:pt x="187749" y="56229"/>
                  </a:lnTo>
                  <a:lnTo>
                    <a:pt x="187749" y="50295"/>
                  </a:lnTo>
                  <a:close/>
                  <a:moveTo>
                    <a:pt x="199931" y="50295"/>
                  </a:moveTo>
                  <a:lnTo>
                    <a:pt x="199931" y="56229"/>
                  </a:lnTo>
                  <a:lnTo>
                    <a:pt x="193996" y="56229"/>
                  </a:lnTo>
                  <a:lnTo>
                    <a:pt x="193996" y="50295"/>
                  </a:lnTo>
                  <a:close/>
                  <a:moveTo>
                    <a:pt x="206180" y="50295"/>
                  </a:moveTo>
                  <a:lnTo>
                    <a:pt x="206180" y="56229"/>
                  </a:lnTo>
                  <a:lnTo>
                    <a:pt x="200244" y="56229"/>
                  </a:lnTo>
                  <a:lnTo>
                    <a:pt x="200244" y="50295"/>
                  </a:lnTo>
                  <a:close/>
                  <a:moveTo>
                    <a:pt x="212427" y="50295"/>
                  </a:moveTo>
                  <a:lnTo>
                    <a:pt x="212427" y="56229"/>
                  </a:lnTo>
                  <a:lnTo>
                    <a:pt x="206491" y="56229"/>
                  </a:lnTo>
                  <a:lnTo>
                    <a:pt x="206491" y="50295"/>
                  </a:lnTo>
                  <a:close/>
                  <a:moveTo>
                    <a:pt x="218674" y="50295"/>
                  </a:moveTo>
                  <a:lnTo>
                    <a:pt x="218674" y="56229"/>
                  </a:lnTo>
                  <a:lnTo>
                    <a:pt x="212739" y="56229"/>
                  </a:lnTo>
                  <a:lnTo>
                    <a:pt x="212739" y="50295"/>
                  </a:lnTo>
                  <a:close/>
                  <a:moveTo>
                    <a:pt x="224921" y="50295"/>
                  </a:moveTo>
                  <a:lnTo>
                    <a:pt x="224921" y="56229"/>
                  </a:lnTo>
                  <a:lnTo>
                    <a:pt x="218987" y="56229"/>
                  </a:lnTo>
                  <a:lnTo>
                    <a:pt x="218987" y="50295"/>
                  </a:lnTo>
                  <a:close/>
                  <a:moveTo>
                    <a:pt x="231170" y="50295"/>
                  </a:moveTo>
                  <a:lnTo>
                    <a:pt x="231170" y="56229"/>
                  </a:lnTo>
                  <a:lnTo>
                    <a:pt x="225234" y="56229"/>
                  </a:lnTo>
                  <a:lnTo>
                    <a:pt x="225234" y="50295"/>
                  </a:lnTo>
                  <a:close/>
                  <a:moveTo>
                    <a:pt x="237417" y="50295"/>
                  </a:moveTo>
                  <a:lnTo>
                    <a:pt x="237417" y="56229"/>
                  </a:lnTo>
                  <a:lnTo>
                    <a:pt x="231481" y="56229"/>
                  </a:lnTo>
                  <a:lnTo>
                    <a:pt x="231481" y="50295"/>
                  </a:lnTo>
                  <a:close/>
                  <a:moveTo>
                    <a:pt x="243664" y="50295"/>
                  </a:moveTo>
                  <a:lnTo>
                    <a:pt x="243664" y="56229"/>
                  </a:lnTo>
                  <a:lnTo>
                    <a:pt x="237729" y="56229"/>
                  </a:lnTo>
                  <a:lnTo>
                    <a:pt x="237729" y="50295"/>
                  </a:lnTo>
                  <a:close/>
                  <a:moveTo>
                    <a:pt x="249911" y="50295"/>
                  </a:moveTo>
                  <a:lnTo>
                    <a:pt x="249911" y="56229"/>
                  </a:lnTo>
                  <a:lnTo>
                    <a:pt x="243977" y="56229"/>
                  </a:lnTo>
                  <a:lnTo>
                    <a:pt x="243977" y="50295"/>
                  </a:lnTo>
                  <a:close/>
                  <a:moveTo>
                    <a:pt x="256161" y="50295"/>
                  </a:moveTo>
                  <a:lnTo>
                    <a:pt x="256161" y="56229"/>
                  </a:lnTo>
                  <a:lnTo>
                    <a:pt x="250225" y="56229"/>
                  </a:lnTo>
                  <a:lnTo>
                    <a:pt x="250225" y="50295"/>
                  </a:lnTo>
                  <a:close/>
                  <a:moveTo>
                    <a:pt x="262409" y="50295"/>
                  </a:moveTo>
                  <a:lnTo>
                    <a:pt x="262409" y="56229"/>
                  </a:lnTo>
                  <a:lnTo>
                    <a:pt x="256474" y="56229"/>
                  </a:lnTo>
                  <a:lnTo>
                    <a:pt x="256474" y="50295"/>
                  </a:lnTo>
                  <a:close/>
                  <a:moveTo>
                    <a:pt x="268656" y="50295"/>
                  </a:moveTo>
                  <a:lnTo>
                    <a:pt x="268656" y="56229"/>
                  </a:lnTo>
                  <a:lnTo>
                    <a:pt x="262721" y="56229"/>
                  </a:lnTo>
                  <a:lnTo>
                    <a:pt x="262721" y="50295"/>
                  </a:lnTo>
                  <a:close/>
                  <a:moveTo>
                    <a:pt x="274904" y="50295"/>
                  </a:moveTo>
                  <a:lnTo>
                    <a:pt x="274904" y="56229"/>
                  </a:lnTo>
                  <a:lnTo>
                    <a:pt x="268968" y="56229"/>
                  </a:lnTo>
                  <a:lnTo>
                    <a:pt x="268968" y="50295"/>
                  </a:lnTo>
                  <a:close/>
                  <a:moveTo>
                    <a:pt x="6251" y="56542"/>
                  </a:moveTo>
                  <a:lnTo>
                    <a:pt x="6251" y="62476"/>
                  </a:lnTo>
                  <a:lnTo>
                    <a:pt x="315" y="62476"/>
                  </a:lnTo>
                  <a:lnTo>
                    <a:pt x="315" y="56542"/>
                  </a:lnTo>
                  <a:close/>
                  <a:moveTo>
                    <a:pt x="12498" y="56542"/>
                  </a:moveTo>
                  <a:lnTo>
                    <a:pt x="12498" y="62476"/>
                  </a:lnTo>
                  <a:lnTo>
                    <a:pt x="6562" y="62476"/>
                  </a:lnTo>
                  <a:lnTo>
                    <a:pt x="6562" y="56542"/>
                  </a:lnTo>
                  <a:close/>
                  <a:moveTo>
                    <a:pt x="18745" y="56542"/>
                  </a:moveTo>
                  <a:lnTo>
                    <a:pt x="18745" y="62476"/>
                  </a:lnTo>
                  <a:lnTo>
                    <a:pt x="12810" y="62476"/>
                  </a:lnTo>
                  <a:lnTo>
                    <a:pt x="12810" y="56542"/>
                  </a:lnTo>
                  <a:close/>
                  <a:moveTo>
                    <a:pt x="24992" y="56542"/>
                  </a:moveTo>
                  <a:lnTo>
                    <a:pt x="24992" y="62476"/>
                  </a:lnTo>
                  <a:lnTo>
                    <a:pt x="19058" y="62476"/>
                  </a:lnTo>
                  <a:lnTo>
                    <a:pt x="19058" y="56542"/>
                  </a:lnTo>
                  <a:close/>
                  <a:moveTo>
                    <a:pt x="31242" y="56542"/>
                  </a:moveTo>
                  <a:lnTo>
                    <a:pt x="31242" y="62476"/>
                  </a:lnTo>
                  <a:lnTo>
                    <a:pt x="25305" y="62476"/>
                  </a:lnTo>
                  <a:lnTo>
                    <a:pt x="25305" y="56542"/>
                  </a:lnTo>
                  <a:close/>
                  <a:moveTo>
                    <a:pt x="37489" y="56542"/>
                  </a:moveTo>
                  <a:lnTo>
                    <a:pt x="37489" y="62476"/>
                  </a:lnTo>
                  <a:lnTo>
                    <a:pt x="31553" y="62476"/>
                  </a:lnTo>
                  <a:lnTo>
                    <a:pt x="31553" y="56542"/>
                  </a:lnTo>
                  <a:close/>
                  <a:moveTo>
                    <a:pt x="43737" y="56542"/>
                  </a:moveTo>
                  <a:lnTo>
                    <a:pt x="43737" y="62476"/>
                  </a:lnTo>
                  <a:lnTo>
                    <a:pt x="37802" y="62476"/>
                  </a:lnTo>
                  <a:lnTo>
                    <a:pt x="37802" y="56542"/>
                  </a:lnTo>
                  <a:close/>
                  <a:moveTo>
                    <a:pt x="49985" y="56542"/>
                  </a:moveTo>
                  <a:lnTo>
                    <a:pt x="49985" y="62476"/>
                  </a:lnTo>
                  <a:lnTo>
                    <a:pt x="44049" y="62476"/>
                  </a:lnTo>
                  <a:lnTo>
                    <a:pt x="44049" y="56542"/>
                  </a:lnTo>
                  <a:close/>
                  <a:moveTo>
                    <a:pt x="56232" y="56542"/>
                  </a:moveTo>
                  <a:lnTo>
                    <a:pt x="56232" y="62476"/>
                  </a:lnTo>
                  <a:lnTo>
                    <a:pt x="50296" y="62476"/>
                  </a:lnTo>
                  <a:lnTo>
                    <a:pt x="50296" y="56542"/>
                  </a:lnTo>
                  <a:close/>
                  <a:moveTo>
                    <a:pt x="62480" y="56542"/>
                  </a:moveTo>
                  <a:lnTo>
                    <a:pt x="62480" y="62476"/>
                  </a:lnTo>
                  <a:lnTo>
                    <a:pt x="56545" y="62476"/>
                  </a:lnTo>
                  <a:lnTo>
                    <a:pt x="56545" y="56542"/>
                  </a:lnTo>
                  <a:close/>
                  <a:moveTo>
                    <a:pt x="68727" y="56542"/>
                  </a:moveTo>
                  <a:lnTo>
                    <a:pt x="68727" y="62476"/>
                  </a:lnTo>
                  <a:lnTo>
                    <a:pt x="62792" y="62476"/>
                  </a:lnTo>
                  <a:lnTo>
                    <a:pt x="62792" y="56542"/>
                  </a:lnTo>
                  <a:close/>
                  <a:moveTo>
                    <a:pt x="74975" y="56542"/>
                  </a:moveTo>
                  <a:lnTo>
                    <a:pt x="74975" y="62476"/>
                  </a:lnTo>
                  <a:lnTo>
                    <a:pt x="69039" y="62476"/>
                  </a:lnTo>
                  <a:lnTo>
                    <a:pt x="69039" y="56542"/>
                  </a:lnTo>
                  <a:close/>
                  <a:moveTo>
                    <a:pt x="81223" y="56542"/>
                  </a:moveTo>
                  <a:lnTo>
                    <a:pt x="81223" y="62476"/>
                  </a:lnTo>
                  <a:lnTo>
                    <a:pt x="75286" y="62476"/>
                  </a:lnTo>
                  <a:lnTo>
                    <a:pt x="75286" y="56542"/>
                  </a:lnTo>
                  <a:close/>
                  <a:moveTo>
                    <a:pt x="87470" y="56542"/>
                  </a:moveTo>
                  <a:lnTo>
                    <a:pt x="87470" y="62476"/>
                  </a:lnTo>
                  <a:lnTo>
                    <a:pt x="81535" y="62476"/>
                  </a:lnTo>
                  <a:lnTo>
                    <a:pt x="81535" y="56542"/>
                  </a:lnTo>
                  <a:close/>
                  <a:moveTo>
                    <a:pt x="93718" y="56542"/>
                  </a:moveTo>
                  <a:lnTo>
                    <a:pt x="93718" y="62476"/>
                  </a:lnTo>
                  <a:lnTo>
                    <a:pt x="87784" y="62476"/>
                  </a:lnTo>
                  <a:lnTo>
                    <a:pt x="87784" y="56542"/>
                  </a:lnTo>
                  <a:close/>
                  <a:moveTo>
                    <a:pt x="99967" y="56542"/>
                  </a:moveTo>
                  <a:lnTo>
                    <a:pt x="99967" y="62476"/>
                  </a:lnTo>
                  <a:lnTo>
                    <a:pt x="94031" y="62476"/>
                  </a:lnTo>
                  <a:lnTo>
                    <a:pt x="94031" y="56542"/>
                  </a:lnTo>
                  <a:close/>
                  <a:moveTo>
                    <a:pt x="106214" y="56542"/>
                  </a:moveTo>
                  <a:lnTo>
                    <a:pt x="106214" y="62476"/>
                  </a:lnTo>
                  <a:lnTo>
                    <a:pt x="100278" y="62476"/>
                  </a:lnTo>
                  <a:lnTo>
                    <a:pt x="100278" y="56542"/>
                  </a:lnTo>
                  <a:close/>
                  <a:moveTo>
                    <a:pt x="112461" y="56542"/>
                  </a:moveTo>
                  <a:lnTo>
                    <a:pt x="112461" y="62476"/>
                  </a:lnTo>
                  <a:lnTo>
                    <a:pt x="106527" y="62476"/>
                  </a:lnTo>
                  <a:lnTo>
                    <a:pt x="106527" y="56542"/>
                  </a:lnTo>
                  <a:close/>
                  <a:moveTo>
                    <a:pt x="118710" y="56542"/>
                  </a:moveTo>
                  <a:lnTo>
                    <a:pt x="118710" y="62476"/>
                  </a:lnTo>
                  <a:lnTo>
                    <a:pt x="112774" y="62476"/>
                  </a:lnTo>
                  <a:lnTo>
                    <a:pt x="112774" y="56542"/>
                  </a:lnTo>
                  <a:close/>
                  <a:moveTo>
                    <a:pt x="124957" y="56542"/>
                  </a:moveTo>
                  <a:lnTo>
                    <a:pt x="124957" y="62476"/>
                  </a:lnTo>
                  <a:lnTo>
                    <a:pt x="119021" y="62476"/>
                  </a:lnTo>
                  <a:lnTo>
                    <a:pt x="119021" y="56542"/>
                  </a:lnTo>
                  <a:close/>
                  <a:moveTo>
                    <a:pt x="131204" y="56542"/>
                  </a:moveTo>
                  <a:lnTo>
                    <a:pt x="131204" y="62476"/>
                  </a:lnTo>
                  <a:lnTo>
                    <a:pt x="125270" y="62476"/>
                  </a:lnTo>
                  <a:lnTo>
                    <a:pt x="125270" y="56542"/>
                  </a:lnTo>
                  <a:close/>
                  <a:moveTo>
                    <a:pt x="137451" y="56542"/>
                  </a:moveTo>
                  <a:lnTo>
                    <a:pt x="137451" y="62476"/>
                  </a:lnTo>
                  <a:lnTo>
                    <a:pt x="131517" y="62476"/>
                  </a:lnTo>
                  <a:lnTo>
                    <a:pt x="131517" y="56542"/>
                  </a:lnTo>
                  <a:close/>
                  <a:moveTo>
                    <a:pt x="143702" y="56542"/>
                  </a:moveTo>
                  <a:lnTo>
                    <a:pt x="143702" y="62476"/>
                  </a:lnTo>
                  <a:lnTo>
                    <a:pt x="137766" y="62476"/>
                  </a:lnTo>
                  <a:lnTo>
                    <a:pt x="137766" y="56542"/>
                  </a:lnTo>
                  <a:close/>
                  <a:moveTo>
                    <a:pt x="149949" y="56542"/>
                  </a:moveTo>
                  <a:lnTo>
                    <a:pt x="149949" y="62476"/>
                  </a:lnTo>
                  <a:lnTo>
                    <a:pt x="144015" y="62476"/>
                  </a:lnTo>
                  <a:lnTo>
                    <a:pt x="144015" y="56542"/>
                  </a:lnTo>
                  <a:close/>
                  <a:moveTo>
                    <a:pt x="156196" y="56542"/>
                  </a:moveTo>
                  <a:lnTo>
                    <a:pt x="156196" y="62476"/>
                  </a:lnTo>
                  <a:lnTo>
                    <a:pt x="150262" y="62476"/>
                  </a:lnTo>
                  <a:lnTo>
                    <a:pt x="150262" y="56542"/>
                  </a:lnTo>
                  <a:close/>
                  <a:moveTo>
                    <a:pt x="162445" y="56542"/>
                  </a:moveTo>
                  <a:lnTo>
                    <a:pt x="162445" y="62476"/>
                  </a:lnTo>
                  <a:lnTo>
                    <a:pt x="156509" y="62476"/>
                  </a:lnTo>
                  <a:lnTo>
                    <a:pt x="156509" y="56542"/>
                  </a:lnTo>
                  <a:close/>
                  <a:moveTo>
                    <a:pt x="168692" y="56542"/>
                  </a:moveTo>
                  <a:lnTo>
                    <a:pt x="168692" y="62476"/>
                  </a:lnTo>
                  <a:lnTo>
                    <a:pt x="162756" y="62476"/>
                  </a:lnTo>
                  <a:lnTo>
                    <a:pt x="162756" y="56542"/>
                  </a:lnTo>
                  <a:close/>
                  <a:moveTo>
                    <a:pt x="174939" y="56542"/>
                  </a:moveTo>
                  <a:lnTo>
                    <a:pt x="174939" y="62476"/>
                  </a:lnTo>
                  <a:lnTo>
                    <a:pt x="169005" y="62476"/>
                  </a:lnTo>
                  <a:lnTo>
                    <a:pt x="169005" y="56542"/>
                  </a:lnTo>
                  <a:close/>
                  <a:moveTo>
                    <a:pt x="181186" y="56542"/>
                  </a:moveTo>
                  <a:lnTo>
                    <a:pt x="181186" y="62476"/>
                  </a:lnTo>
                  <a:lnTo>
                    <a:pt x="175252" y="62476"/>
                  </a:lnTo>
                  <a:lnTo>
                    <a:pt x="175252" y="56542"/>
                  </a:lnTo>
                  <a:close/>
                  <a:moveTo>
                    <a:pt x="187435" y="56542"/>
                  </a:moveTo>
                  <a:lnTo>
                    <a:pt x="187435" y="62476"/>
                  </a:lnTo>
                  <a:lnTo>
                    <a:pt x="181499" y="62476"/>
                  </a:lnTo>
                  <a:lnTo>
                    <a:pt x="181499" y="56542"/>
                  </a:lnTo>
                  <a:close/>
                  <a:moveTo>
                    <a:pt x="193684" y="56542"/>
                  </a:moveTo>
                  <a:lnTo>
                    <a:pt x="193684" y="62476"/>
                  </a:lnTo>
                  <a:lnTo>
                    <a:pt x="187749" y="62476"/>
                  </a:lnTo>
                  <a:lnTo>
                    <a:pt x="187749" y="56542"/>
                  </a:lnTo>
                  <a:close/>
                  <a:moveTo>
                    <a:pt x="199931" y="56542"/>
                  </a:moveTo>
                  <a:lnTo>
                    <a:pt x="199931" y="62476"/>
                  </a:lnTo>
                  <a:lnTo>
                    <a:pt x="193996" y="62476"/>
                  </a:lnTo>
                  <a:lnTo>
                    <a:pt x="193996" y="56542"/>
                  </a:lnTo>
                  <a:close/>
                  <a:moveTo>
                    <a:pt x="206180" y="56542"/>
                  </a:moveTo>
                  <a:lnTo>
                    <a:pt x="206180" y="62476"/>
                  </a:lnTo>
                  <a:lnTo>
                    <a:pt x="200244" y="62476"/>
                  </a:lnTo>
                  <a:lnTo>
                    <a:pt x="200244" y="56542"/>
                  </a:lnTo>
                  <a:close/>
                  <a:moveTo>
                    <a:pt x="212427" y="56542"/>
                  </a:moveTo>
                  <a:lnTo>
                    <a:pt x="212427" y="62476"/>
                  </a:lnTo>
                  <a:lnTo>
                    <a:pt x="206491" y="62476"/>
                  </a:lnTo>
                  <a:lnTo>
                    <a:pt x="206491" y="56542"/>
                  </a:lnTo>
                  <a:close/>
                  <a:moveTo>
                    <a:pt x="218674" y="56542"/>
                  </a:moveTo>
                  <a:lnTo>
                    <a:pt x="218674" y="62476"/>
                  </a:lnTo>
                  <a:lnTo>
                    <a:pt x="212739" y="62476"/>
                  </a:lnTo>
                  <a:lnTo>
                    <a:pt x="212739" y="56542"/>
                  </a:lnTo>
                  <a:close/>
                  <a:moveTo>
                    <a:pt x="224921" y="56542"/>
                  </a:moveTo>
                  <a:lnTo>
                    <a:pt x="224921" y="62476"/>
                  </a:lnTo>
                  <a:lnTo>
                    <a:pt x="218987" y="62476"/>
                  </a:lnTo>
                  <a:lnTo>
                    <a:pt x="218987" y="56542"/>
                  </a:lnTo>
                  <a:close/>
                  <a:moveTo>
                    <a:pt x="231170" y="56542"/>
                  </a:moveTo>
                  <a:lnTo>
                    <a:pt x="231170" y="62476"/>
                  </a:lnTo>
                  <a:lnTo>
                    <a:pt x="225234" y="62476"/>
                  </a:lnTo>
                  <a:lnTo>
                    <a:pt x="225234" y="56542"/>
                  </a:lnTo>
                  <a:close/>
                  <a:moveTo>
                    <a:pt x="237417" y="56542"/>
                  </a:moveTo>
                  <a:lnTo>
                    <a:pt x="237417" y="62476"/>
                  </a:lnTo>
                  <a:lnTo>
                    <a:pt x="231481" y="62476"/>
                  </a:lnTo>
                  <a:lnTo>
                    <a:pt x="231481" y="56542"/>
                  </a:lnTo>
                  <a:close/>
                  <a:moveTo>
                    <a:pt x="243664" y="56542"/>
                  </a:moveTo>
                  <a:lnTo>
                    <a:pt x="243664" y="62476"/>
                  </a:lnTo>
                  <a:lnTo>
                    <a:pt x="237729" y="62476"/>
                  </a:lnTo>
                  <a:lnTo>
                    <a:pt x="237729" y="56542"/>
                  </a:lnTo>
                  <a:close/>
                  <a:moveTo>
                    <a:pt x="249911" y="56542"/>
                  </a:moveTo>
                  <a:lnTo>
                    <a:pt x="249911" y="62476"/>
                  </a:lnTo>
                  <a:lnTo>
                    <a:pt x="243977" y="62476"/>
                  </a:lnTo>
                  <a:lnTo>
                    <a:pt x="243977" y="56542"/>
                  </a:lnTo>
                  <a:close/>
                  <a:moveTo>
                    <a:pt x="256161" y="56542"/>
                  </a:moveTo>
                  <a:lnTo>
                    <a:pt x="256161" y="62476"/>
                  </a:lnTo>
                  <a:lnTo>
                    <a:pt x="250225" y="62476"/>
                  </a:lnTo>
                  <a:lnTo>
                    <a:pt x="250225" y="56542"/>
                  </a:lnTo>
                  <a:close/>
                  <a:moveTo>
                    <a:pt x="262409" y="56542"/>
                  </a:moveTo>
                  <a:lnTo>
                    <a:pt x="262409" y="62476"/>
                  </a:lnTo>
                  <a:lnTo>
                    <a:pt x="256474" y="62476"/>
                  </a:lnTo>
                  <a:lnTo>
                    <a:pt x="256474" y="56542"/>
                  </a:lnTo>
                  <a:close/>
                  <a:moveTo>
                    <a:pt x="268656" y="56542"/>
                  </a:moveTo>
                  <a:lnTo>
                    <a:pt x="268656" y="62476"/>
                  </a:lnTo>
                  <a:lnTo>
                    <a:pt x="262721" y="62476"/>
                  </a:lnTo>
                  <a:lnTo>
                    <a:pt x="262721" y="56542"/>
                  </a:lnTo>
                  <a:close/>
                  <a:moveTo>
                    <a:pt x="274904" y="56542"/>
                  </a:moveTo>
                  <a:lnTo>
                    <a:pt x="274904" y="62476"/>
                  </a:lnTo>
                  <a:lnTo>
                    <a:pt x="268968" y="62476"/>
                  </a:lnTo>
                  <a:lnTo>
                    <a:pt x="268968" y="56542"/>
                  </a:lnTo>
                  <a:close/>
                  <a:moveTo>
                    <a:pt x="6251" y="62789"/>
                  </a:moveTo>
                  <a:lnTo>
                    <a:pt x="6251" y="68725"/>
                  </a:lnTo>
                  <a:lnTo>
                    <a:pt x="315" y="68725"/>
                  </a:lnTo>
                  <a:lnTo>
                    <a:pt x="315" y="62789"/>
                  </a:lnTo>
                  <a:close/>
                  <a:moveTo>
                    <a:pt x="12498" y="62789"/>
                  </a:moveTo>
                  <a:lnTo>
                    <a:pt x="12498" y="68725"/>
                  </a:lnTo>
                  <a:lnTo>
                    <a:pt x="6562" y="68725"/>
                  </a:lnTo>
                  <a:lnTo>
                    <a:pt x="6562" y="62789"/>
                  </a:lnTo>
                  <a:close/>
                  <a:moveTo>
                    <a:pt x="18745" y="62789"/>
                  </a:moveTo>
                  <a:lnTo>
                    <a:pt x="18745" y="68725"/>
                  </a:lnTo>
                  <a:lnTo>
                    <a:pt x="12810" y="68725"/>
                  </a:lnTo>
                  <a:lnTo>
                    <a:pt x="12810" y="62789"/>
                  </a:lnTo>
                  <a:close/>
                  <a:moveTo>
                    <a:pt x="24992" y="62789"/>
                  </a:moveTo>
                  <a:lnTo>
                    <a:pt x="24992" y="68725"/>
                  </a:lnTo>
                  <a:lnTo>
                    <a:pt x="19058" y="68725"/>
                  </a:lnTo>
                  <a:lnTo>
                    <a:pt x="19058" y="62789"/>
                  </a:lnTo>
                  <a:close/>
                  <a:moveTo>
                    <a:pt x="31242" y="62789"/>
                  </a:moveTo>
                  <a:lnTo>
                    <a:pt x="31242" y="68725"/>
                  </a:lnTo>
                  <a:lnTo>
                    <a:pt x="25305" y="68725"/>
                  </a:lnTo>
                  <a:lnTo>
                    <a:pt x="25305" y="62789"/>
                  </a:lnTo>
                  <a:close/>
                  <a:moveTo>
                    <a:pt x="37489" y="62789"/>
                  </a:moveTo>
                  <a:lnTo>
                    <a:pt x="37489" y="68725"/>
                  </a:lnTo>
                  <a:lnTo>
                    <a:pt x="31553" y="68725"/>
                  </a:lnTo>
                  <a:lnTo>
                    <a:pt x="31553" y="62789"/>
                  </a:lnTo>
                  <a:close/>
                  <a:moveTo>
                    <a:pt x="43737" y="62789"/>
                  </a:moveTo>
                  <a:lnTo>
                    <a:pt x="43737" y="68725"/>
                  </a:lnTo>
                  <a:lnTo>
                    <a:pt x="37802" y="68725"/>
                  </a:lnTo>
                  <a:lnTo>
                    <a:pt x="37802" y="62789"/>
                  </a:lnTo>
                  <a:close/>
                  <a:moveTo>
                    <a:pt x="49985" y="62789"/>
                  </a:moveTo>
                  <a:lnTo>
                    <a:pt x="49985" y="68725"/>
                  </a:lnTo>
                  <a:lnTo>
                    <a:pt x="44049" y="68725"/>
                  </a:lnTo>
                  <a:lnTo>
                    <a:pt x="44049" y="62789"/>
                  </a:lnTo>
                  <a:close/>
                  <a:moveTo>
                    <a:pt x="56232" y="62789"/>
                  </a:moveTo>
                  <a:lnTo>
                    <a:pt x="56232" y="68725"/>
                  </a:lnTo>
                  <a:lnTo>
                    <a:pt x="50296" y="68725"/>
                  </a:lnTo>
                  <a:lnTo>
                    <a:pt x="50296" y="62789"/>
                  </a:lnTo>
                  <a:close/>
                  <a:moveTo>
                    <a:pt x="62480" y="62789"/>
                  </a:moveTo>
                  <a:lnTo>
                    <a:pt x="62480" y="68725"/>
                  </a:lnTo>
                  <a:lnTo>
                    <a:pt x="56545" y="68725"/>
                  </a:lnTo>
                  <a:lnTo>
                    <a:pt x="56545" y="62789"/>
                  </a:lnTo>
                  <a:close/>
                  <a:moveTo>
                    <a:pt x="68727" y="62789"/>
                  </a:moveTo>
                  <a:lnTo>
                    <a:pt x="68727" y="68725"/>
                  </a:lnTo>
                  <a:lnTo>
                    <a:pt x="62792" y="68725"/>
                  </a:lnTo>
                  <a:lnTo>
                    <a:pt x="62792" y="62789"/>
                  </a:lnTo>
                  <a:close/>
                  <a:moveTo>
                    <a:pt x="74975" y="62789"/>
                  </a:moveTo>
                  <a:lnTo>
                    <a:pt x="74975" y="68725"/>
                  </a:lnTo>
                  <a:lnTo>
                    <a:pt x="69039" y="68725"/>
                  </a:lnTo>
                  <a:lnTo>
                    <a:pt x="69039" y="62789"/>
                  </a:lnTo>
                  <a:close/>
                  <a:moveTo>
                    <a:pt x="81223" y="62789"/>
                  </a:moveTo>
                  <a:lnTo>
                    <a:pt x="81223" y="68725"/>
                  </a:lnTo>
                  <a:lnTo>
                    <a:pt x="75286" y="68725"/>
                  </a:lnTo>
                  <a:lnTo>
                    <a:pt x="75286" y="62789"/>
                  </a:lnTo>
                  <a:close/>
                  <a:moveTo>
                    <a:pt x="87470" y="62789"/>
                  </a:moveTo>
                  <a:lnTo>
                    <a:pt x="87470" y="68725"/>
                  </a:lnTo>
                  <a:lnTo>
                    <a:pt x="81535" y="68725"/>
                  </a:lnTo>
                  <a:lnTo>
                    <a:pt x="81535" y="62789"/>
                  </a:lnTo>
                  <a:close/>
                  <a:moveTo>
                    <a:pt x="93718" y="62789"/>
                  </a:moveTo>
                  <a:lnTo>
                    <a:pt x="93718" y="68725"/>
                  </a:lnTo>
                  <a:lnTo>
                    <a:pt x="87784" y="68725"/>
                  </a:lnTo>
                  <a:lnTo>
                    <a:pt x="87784" y="62789"/>
                  </a:lnTo>
                  <a:close/>
                  <a:moveTo>
                    <a:pt x="99967" y="62789"/>
                  </a:moveTo>
                  <a:lnTo>
                    <a:pt x="99967" y="68725"/>
                  </a:lnTo>
                  <a:lnTo>
                    <a:pt x="94031" y="68725"/>
                  </a:lnTo>
                  <a:lnTo>
                    <a:pt x="94031" y="62789"/>
                  </a:lnTo>
                  <a:close/>
                  <a:moveTo>
                    <a:pt x="106214" y="62789"/>
                  </a:moveTo>
                  <a:lnTo>
                    <a:pt x="106214" y="68725"/>
                  </a:lnTo>
                  <a:lnTo>
                    <a:pt x="100278" y="68725"/>
                  </a:lnTo>
                  <a:lnTo>
                    <a:pt x="100278" y="62789"/>
                  </a:lnTo>
                  <a:close/>
                  <a:moveTo>
                    <a:pt x="112461" y="62789"/>
                  </a:moveTo>
                  <a:lnTo>
                    <a:pt x="112461" y="68725"/>
                  </a:lnTo>
                  <a:lnTo>
                    <a:pt x="106527" y="68725"/>
                  </a:lnTo>
                  <a:lnTo>
                    <a:pt x="106527" y="62789"/>
                  </a:lnTo>
                  <a:close/>
                  <a:moveTo>
                    <a:pt x="118710" y="62789"/>
                  </a:moveTo>
                  <a:lnTo>
                    <a:pt x="118710" y="68725"/>
                  </a:lnTo>
                  <a:lnTo>
                    <a:pt x="112774" y="68725"/>
                  </a:lnTo>
                  <a:lnTo>
                    <a:pt x="112774" y="62789"/>
                  </a:lnTo>
                  <a:close/>
                  <a:moveTo>
                    <a:pt x="124957" y="62789"/>
                  </a:moveTo>
                  <a:lnTo>
                    <a:pt x="124957" y="68725"/>
                  </a:lnTo>
                  <a:lnTo>
                    <a:pt x="119021" y="68725"/>
                  </a:lnTo>
                  <a:lnTo>
                    <a:pt x="119021" y="62789"/>
                  </a:lnTo>
                  <a:close/>
                  <a:moveTo>
                    <a:pt x="131204" y="62789"/>
                  </a:moveTo>
                  <a:lnTo>
                    <a:pt x="131204" y="68725"/>
                  </a:lnTo>
                  <a:lnTo>
                    <a:pt x="125270" y="68725"/>
                  </a:lnTo>
                  <a:lnTo>
                    <a:pt x="125270" y="62789"/>
                  </a:lnTo>
                  <a:close/>
                  <a:moveTo>
                    <a:pt x="137451" y="62789"/>
                  </a:moveTo>
                  <a:lnTo>
                    <a:pt x="137451" y="68725"/>
                  </a:lnTo>
                  <a:lnTo>
                    <a:pt x="131517" y="68725"/>
                  </a:lnTo>
                  <a:lnTo>
                    <a:pt x="131517" y="62789"/>
                  </a:lnTo>
                  <a:close/>
                  <a:moveTo>
                    <a:pt x="143702" y="62789"/>
                  </a:moveTo>
                  <a:lnTo>
                    <a:pt x="143702" y="68725"/>
                  </a:lnTo>
                  <a:lnTo>
                    <a:pt x="137766" y="68725"/>
                  </a:lnTo>
                  <a:lnTo>
                    <a:pt x="137766" y="62789"/>
                  </a:lnTo>
                  <a:close/>
                  <a:moveTo>
                    <a:pt x="149949" y="62789"/>
                  </a:moveTo>
                  <a:lnTo>
                    <a:pt x="149949" y="68725"/>
                  </a:lnTo>
                  <a:lnTo>
                    <a:pt x="144015" y="68725"/>
                  </a:lnTo>
                  <a:lnTo>
                    <a:pt x="144015" y="62789"/>
                  </a:lnTo>
                  <a:close/>
                  <a:moveTo>
                    <a:pt x="156196" y="62789"/>
                  </a:moveTo>
                  <a:lnTo>
                    <a:pt x="156196" y="68725"/>
                  </a:lnTo>
                  <a:lnTo>
                    <a:pt x="150262" y="68725"/>
                  </a:lnTo>
                  <a:lnTo>
                    <a:pt x="150262" y="62789"/>
                  </a:lnTo>
                  <a:close/>
                  <a:moveTo>
                    <a:pt x="162445" y="62789"/>
                  </a:moveTo>
                  <a:lnTo>
                    <a:pt x="162445" y="68725"/>
                  </a:lnTo>
                  <a:lnTo>
                    <a:pt x="156509" y="68725"/>
                  </a:lnTo>
                  <a:lnTo>
                    <a:pt x="156509" y="62789"/>
                  </a:lnTo>
                  <a:close/>
                  <a:moveTo>
                    <a:pt x="168692" y="62789"/>
                  </a:moveTo>
                  <a:lnTo>
                    <a:pt x="168692" y="68725"/>
                  </a:lnTo>
                  <a:lnTo>
                    <a:pt x="162756" y="68725"/>
                  </a:lnTo>
                  <a:lnTo>
                    <a:pt x="162756" y="62789"/>
                  </a:lnTo>
                  <a:close/>
                  <a:moveTo>
                    <a:pt x="174939" y="62789"/>
                  </a:moveTo>
                  <a:lnTo>
                    <a:pt x="174939" y="68725"/>
                  </a:lnTo>
                  <a:lnTo>
                    <a:pt x="169005" y="68725"/>
                  </a:lnTo>
                  <a:lnTo>
                    <a:pt x="169005" y="62789"/>
                  </a:lnTo>
                  <a:close/>
                  <a:moveTo>
                    <a:pt x="181186" y="62789"/>
                  </a:moveTo>
                  <a:lnTo>
                    <a:pt x="181186" y="68725"/>
                  </a:lnTo>
                  <a:lnTo>
                    <a:pt x="175252" y="68725"/>
                  </a:lnTo>
                  <a:lnTo>
                    <a:pt x="175252" y="62789"/>
                  </a:lnTo>
                  <a:close/>
                  <a:moveTo>
                    <a:pt x="187435" y="62789"/>
                  </a:moveTo>
                  <a:lnTo>
                    <a:pt x="187435" y="68725"/>
                  </a:lnTo>
                  <a:lnTo>
                    <a:pt x="181499" y="68725"/>
                  </a:lnTo>
                  <a:lnTo>
                    <a:pt x="181499" y="62789"/>
                  </a:lnTo>
                  <a:close/>
                  <a:moveTo>
                    <a:pt x="193684" y="62789"/>
                  </a:moveTo>
                  <a:lnTo>
                    <a:pt x="193684" y="68725"/>
                  </a:lnTo>
                  <a:lnTo>
                    <a:pt x="187749" y="68725"/>
                  </a:lnTo>
                  <a:lnTo>
                    <a:pt x="187749" y="62789"/>
                  </a:lnTo>
                  <a:close/>
                  <a:moveTo>
                    <a:pt x="199931" y="62789"/>
                  </a:moveTo>
                  <a:lnTo>
                    <a:pt x="199931" y="68725"/>
                  </a:lnTo>
                  <a:lnTo>
                    <a:pt x="193996" y="68725"/>
                  </a:lnTo>
                  <a:lnTo>
                    <a:pt x="193996" y="62789"/>
                  </a:lnTo>
                  <a:close/>
                  <a:moveTo>
                    <a:pt x="206180" y="62789"/>
                  </a:moveTo>
                  <a:lnTo>
                    <a:pt x="206180" y="68725"/>
                  </a:lnTo>
                  <a:lnTo>
                    <a:pt x="200244" y="68725"/>
                  </a:lnTo>
                  <a:lnTo>
                    <a:pt x="200244" y="62789"/>
                  </a:lnTo>
                  <a:close/>
                  <a:moveTo>
                    <a:pt x="212427" y="62789"/>
                  </a:moveTo>
                  <a:lnTo>
                    <a:pt x="212427" y="68725"/>
                  </a:lnTo>
                  <a:lnTo>
                    <a:pt x="206491" y="68725"/>
                  </a:lnTo>
                  <a:lnTo>
                    <a:pt x="206491" y="62789"/>
                  </a:lnTo>
                  <a:close/>
                  <a:moveTo>
                    <a:pt x="218674" y="62789"/>
                  </a:moveTo>
                  <a:lnTo>
                    <a:pt x="218674" y="68725"/>
                  </a:lnTo>
                  <a:lnTo>
                    <a:pt x="212739" y="68725"/>
                  </a:lnTo>
                  <a:lnTo>
                    <a:pt x="212739" y="62789"/>
                  </a:lnTo>
                  <a:close/>
                  <a:moveTo>
                    <a:pt x="224921" y="62789"/>
                  </a:moveTo>
                  <a:lnTo>
                    <a:pt x="224921" y="68725"/>
                  </a:lnTo>
                  <a:lnTo>
                    <a:pt x="218987" y="68725"/>
                  </a:lnTo>
                  <a:lnTo>
                    <a:pt x="218987" y="62789"/>
                  </a:lnTo>
                  <a:close/>
                  <a:moveTo>
                    <a:pt x="231170" y="62789"/>
                  </a:moveTo>
                  <a:lnTo>
                    <a:pt x="231170" y="68725"/>
                  </a:lnTo>
                  <a:lnTo>
                    <a:pt x="225234" y="68725"/>
                  </a:lnTo>
                  <a:lnTo>
                    <a:pt x="225234" y="62789"/>
                  </a:lnTo>
                  <a:close/>
                  <a:moveTo>
                    <a:pt x="237417" y="62789"/>
                  </a:moveTo>
                  <a:lnTo>
                    <a:pt x="237417" y="68725"/>
                  </a:lnTo>
                  <a:lnTo>
                    <a:pt x="231481" y="68725"/>
                  </a:lnTo>
                  <a:lnTo>
                    <a:pt x="231481" y="62789"/>
                  </a:lnTo>
                  <a:close/>
                  <a:moveTo>
                    <a:pt x="243664" y="62789"/>
                  </a:moveTo>
                  <a:lnTo>
                    <a:pt x="243664" y="68725"/>
                  </a:lnTo>
                  <a:lnTo>
                    <a:pt x="237729" y="68725"/>
                  </a:lnTo>
                  <a:lnTo>
                    <a:pt x="237729" y="62789"/>
                  </a:lnTo>
                  <a:close/>
                  <a:moveTo>
                    <a:pt x="249911" y="62789"/>
                  </a:moveTo>
                  <a:lnTo>
                    <a:pt x="249911" y="68725"/>
                  </a:lnTo>
                  <a:lnTo>
                    <a:pt x="243977" y="68725"/>
                  </a:lnTo>
                  <a:lnTo>
                    <a:pt x="243977" y="62789"/>
                  </a:lnTo>
                  <a:close/>
                  <a:moveTo>
                    <a:pt x="256161" y="62789"/>
                  </a:moveTo>
                  <a:lnTo>
                    <a:pt x="256161" y="68725"/>
                  </a:lnTo>
                  <a:lnTo>
                    <a:pt x="250225" y="68725"/>
                  </a:lnTo>
                  <a:lnTo>
                    <a:pt x="250225" y="62789"/>
                  </a:lnTo>
                  <a:close/>
                  <a:moveTo>
                    <a:pt x="262409" y="62789"/>
                  </a:moveTo>
                  <a:lnTo>
                    <a:pt x="262409" y="68725"/>
                  </a:lnTo>
                  <a:lnTo>
                    <a:pt x="256474" y="68725"/>
                  </a:lnTo>
                  <a:lnTo>
                    <a:pt x="256474" y="62789"/>
                  </a:lnTo>
                  <a:close/>
                  <a:moveTo>
                    <a:pt x="268656" y="62789"/>
                  </a:moveTo>
                  <a:lnTo>
                    <a:pt x="268656" y="68725"/>
                  </a:lnTo>
                  <a:lnTo>
                    <a:pt x="262721" y="68725"/>
                  </a:lnTo>
                  <a:lnTo>
                    <a:pt x="262721" y="62789"/>
                  </a:lnTo>
                  <a:close/>
                  <a:moveTo>
                    <a:pt x="274904" y="62789"/>
                  </a:moveTo>
                  <a:lnTo>
                    <a:pt x="274904" y="68725"/>
                  </a:lnTo>
                  <a:lnTo>
                    <a:pt x="268968" y="68725"/>
                  </a:lnTo>
                  <a:lnTo>
                    <a:pt x="268968" y="62789"/>
                  </a:lnTo>
                  <a:close/>
                  <a:moveTo>
                    <a:pt x="6251" y="69036"/>
                  </a:moveTo>
                  <a:lnTo>
                    <a:pt x="6251" y="74972"/>
                  </a:lnTo>
                  <a:lnTo>
                    <a:pt x="315" y="74972"/>
                  </a:lnTo>
                  <a:lnTo>
                    <a:pt x="315" y="69036"/>
                  </a:lnTo>
                  <a:close/>
                  <a:moveTo>
                    <a:pt x="12498" y="69036"/>
                  </a:moveTo>
                  <a:lnTo>
                    <a:pt x="12498" y="74972"/>
                  </a:lnTo>
                  <a:lnTo>
                    <a:pt x="6562" y="74972"/>
                  </a:lnTo>
                  <a:lnTo>
                    <a:pt x="6562" y="69036"/>
                  </a:lnTo>
                  <a:close/>
                  <a:moveTo>
                    <a:pt x="18745" y="69036"/>
                  </a:moveTo>
                  <a:lnTo>
                    <a:pt x="18745" y="74972"/>
                  </a:lnTo>
                  <a:lnTo>
                    <a:pt x="12810" y="74972"/>
                  </a:lnTo>
                  <a:lnTo>
                    <a:pt x="12810" y="69036"/>
                  </a:lnTo>
                  <a:close/>
                  <a:moveTo>
                    <a:pt x="24992" y="69036"/>
                  </a:moveTo>
                  <a:lnTo>
                    <a:pt x="24992" y="74972"/>
                  </a:lnTo>
                  <a:lnTo>
                    <a:pt x="19058" y="74972"/>
                  </a:lnTo>
                  <a:lnTo>
                    <a:pt x="19058" y="69036"/>
                  </a:lnTo>
                  <a:close/>
                  <a:moveTo>
                    <a:pt x="31242" y="69036"/>
                  </a:moveTo>
                  <a:lnTo>
                    <a:pt x="31242" y="74972"/>
                  </a:lnTo>
                  <a:lnTo>
                    <a:pt x="25305" y="74972"/>
                  </a:lnTo>
                  <a:lnTo>
                    <a:pt x="25305" y="69036"/>
                  </a:lnTo>
                  <a:close/>
                  <a:moveTo>
                    <a:pt x="37489" y="69036"/>
                  </a:moveTo>
                  <a:lnTo>
                    <a:pt x="37489" y="74972"/>
                  </a:lnTo>
                  <a:lnTo>
                    <a:pt x="31553" y="74972"/>
                  </a:lnTo>
                  <a:lnTo>
                    <a:pt x="31553" y="69036"/>
                  </a:lnTo>
                  <a:close/>
                  <a:moveTo>
                    <a:pt x="43737" y="69036"/>
                  </a:moveTo>
                  <a:lnTo>
                    <a:pt x="43737" y="74972"/>
                  </a:lnTo>
                  <a:lnTo>
                    <a:pt x="37802" y="74972"/>
                  </a:lnTo>
                  <a:lnTo>
                    <a:pt x="37802" y="69036"/>
                  </a:lnTo>
                  <a:close/>
                  <a:moveTo>
                    <a:pt x="49985" y="69036"/>
                  </a:moveTo>
                  <a:lnTo>
                    <a:pt x="49985" y="74972"/>
                  </a:lnTo>
                  <a:lnTo>
                    <a:pt x="44049" y="74972"/>
                  </a:lnTo>
                  <a:lnTo>
                    <a:pt x="44049" y="69036"/>
                  </a:lnTo>
                  <a:close/>
                  <a:moveTo>
                    <a:pt x="56232" y="69036"/>
                  </a:moveTo>
                  <a:lnTo>
                    <a:pt x="56232" y="74972"/>
                  </a:lnTo>
                  <a:lnTo>
                    <a:pt x="50296" y="74972"/>
                  </a:lnTo>
                  <a:lnTo>
                    <a:pt x="50296" y="69036"/>
                  </a:lnTo>
                  <a:close/>
                  <a:moveTo>
                    <a:pt x="62480" y="69036"/>
                  </a:moveTo>
                  <a:lnTo>
                    <a:pt x="62480" y="74972"/>
                  </a:lnTo>
                  <a:lnTo>
                    <a:pt x="56545" y="74972"/>
                  </a:lnTo>
                  <a:lnTo>
                    <a:pt x="56545" y="69036"/>
                  </a:lnTo>
                  <a:close/>
                  <a:moveTo>
                    <a:pt x="68727" y="69036"/>
                  </a:moveTo>
                  <a:lnTo>
                    <a:pt x="68727" y="74972"/>
                  </a:lnTo>
                  <a:lnTo>
                    <a:pt x="62792" y="74972"/>
                  </a:lnTo>
                  <a:lnTo>
                    <a:pt x="62792" y="69036"/>
                  </a:lnTo>
                  <a:close/>
                  <a:moveTo>
                    <a:pt x="74975" y="69036"/>
                  </a:moveTo>
                  <a:lnTo>
                    <a:pt x="74975" y="74972"/>
                  </a:lnTo>
                  <a:lnTo>
                    <a:pt x="69039" y="74972"/>
                  </a:lnTo>
                  <a:lnTo>
                    <a:pt x="69039" y="69036"/>
                  </a:lnTo>
                  <a:close/>
                  <a:moveTo>
                    <a:pt x="81223" y="69036"/>
                  </a:moveTo>
                  <a:lnTo>
                    <a:pt x="81223" y="74972"/>
                  </a:lnTo>
                  <a:lnTo>
                    <a:pt x="75286" y="74972"/>
                  </a:lnTo>
                  <a:lnTo>
                    <a:pt x="75286" y="69036"/>
                  </a:lnTo>
                  <a:close/>
                  <a:moveTo>
                    <a:pt x="87470" y="69036"/>
                  </a:moveTo>
                  <a:lnTo>
                    <a:pt x="87470" y="74972"/>
                  </a:lnTo>
                  <a:lnTo>
                    <a:pt x="81535" y="74972"/>
                  </a:lnTo>
                  <a:lnTo>
                    <a:pt x="81535" y="69036"/>
                  </a:lnTo>
                  <a:close/>
                  <a:moveTo>
                    <a:pt x="93718" y="69036"/>
                  </a:moveTo>
                  <a:lnTo>
                    <a:pt x="93718" y="74972"/>
                  </a:lnTo>
                  <a:lnTo>
                    <a:pt x="87784" y="74972"/>
                  </a:lnTo>
                  <a:lnTo>
                    <a:pt x="87784" y="69036"/>
                  </a:lnTo>
                  <a:close/>
                  <a:moveTo>
                    <a:pt x="99967" y="69036"/>
                  </a:moveTo>
                  <a:lnTo>
                    <a:pt x="99967" y="74972"/>
                  </a:lnTo>
                  <a:lnTo>
                    <a:pt x="94031" y="74972"/>
                  </a:lnTo>
                  <a:lnTo>
                    <a:pt x="94031" y="69036"/>
                  </a:lnTo>
                  <a:close/>
                  <a:moveTo>
                    <a:pt x="106214" y="69036"/>
                  </a:moveTo>
                  <a:lnTo>
                    <a:pt x="106214" y="74972"/>
                  </a:lnTo>
                  <a:lnTo>
                    <a:pt x="100278" y="74972"/>
                  </a:lnTo>
                  <a:lnTo>
                    <a:pt x="100278" y="69036"/>
                  </a:lnTo>
                  <a:close/>
                  <a:moveTo>
                    <a:pt x="112461" y="69036"/>
                  </a:moveTo>
                  <a:lnTo>
                    <a:pt x="112461" y="74972"/>
                  </a:lnTo>
                  <a:lnTo>
                    <a:pt x="106527" y="74972"/>
                  </a:lnTo>
                  <a:lnTo>
                    <a:pt x="106527" y="69036"/>
                  </a:lnTo>
                  <a:close/>
                  <a:moveTo>
                    <a:pt x="118710" y="69036"/>
                  </a:moveTo>
                  <a:lnTo>
                    <a:pt x="118710" y="74972"/>
                  </a:lnTo>
                  <a:lnTo>
                    <a:pt x="112774" y="74972"/>
                  </a:lnTo>
                  <a:lnTo>
                    <a:pt x="112774" y="69036"/>
                  </a:lnTo>
                  <a:close/>
                  <a:moveTo>
                    <a:pt x="124957" y="69036"/>
                  </a:moveTo>
                  <a:lnTo>
                    <a:pt x="124957" y="74972"/>
                  </a:lnTo>
                  <a:lnTo>
                    <a:pt x="119021" y="74972"/>
                  </a:lnTo>
                  <a:lnTo>
                    <a:pt x="119021" y="69036"/>
                  </a:lnTo>
                  <a:close/>
                  <a:moveTo>
                    <a:pt x="131204" y="69036"/>
                  </a:moveTo>
                  <a:lnTo>
                    <a:pt x="131204" y="74972"/>
                  </a:lnTo>
                  <a:lnTo>
                    <a:pt x="125270" y="74972"/>
                  </a:lnTo>
                  <a:lnTo>
                    <a:pt x="125270" y="69036"/>
                  </a:lnTo>
                  <a:close/>
                  <a:moveTo>
                    <a:pt x="137451" y="69036"/>
                  </a:moveTo>
                  <a:lnTo>
                    <a:pt x="137451" y="74972"/>
                  </a:lnTo>
                  <a:lnTo>
                    <a:pt x="131517" y="74972"/>
                  </a:lnTo>
                  <a:lnTo>
                    <a:pt x="131517" y="69036"/>
                  </a:lnTo>
                  <a:close/>
                  <a:moveTo>
                    <a:pt x="143702" y="69036"/>
                  </a:moveTo>
                  <a:lnTo>
                    <a:pt x="143702" y="74972"/>
                  </a:lnTo>
                  <a:lnTo>
                    <a:pt x="137766" y="74972"/>
                  </a:lnTo>
                  <a:lnTo>
                    <a:pt x="137766" y="69036"/>
                  </a:lnTo>
                  <a:close/>
                  <a:moveTo>
                    <a:pt x="149949" y="69036"/>
                  </a:moveTo>
                  <a:lnTo>
                    <a:pt x="149949" y="74972"/>
                  </a:lnTo>
                  <a:lnTo>
                    <a:pt x="144015" y="74972"/>
                  </a:lnTo>
                  <a:lnTo>
                    <a:pt x="144015" y="69036"/>
                  </a:lnTo>
                  <a:close/>
                  <a:moveTo>
                    <a:pt x="156196" y="69036"/>
                  </a:moveTo>
                  <a:lnTo>
                    <a:pt x="156196" y="74972"/>
                  </a:lnTo>
                  <a:lnTo>
                    <a:pt x="150262" y="74972"/>
                  </a:lnTo>
                  <a:lnTo>
                    <a:pt x="150262" y="69036"/>
                  </a:lnTo>
                  <a:close/>
                  <a:moveTo>
                    <a:pt x="162445" y="69036"/>
                  </a:moveTo>
                  <a:lnTo>
                    <a:pt x="162445" y="74972"/>
                  </a:lnTo>
                  <a:lnTo>
                    <a:pt x="156509" y="74972"/>
                  </a:lnTo>
                  <a:lnTo>
                    <a:pt x="156509" y="69036"/>
                  </a:lnTo>
                  <a:close/>
                  <a:moveTo>
                    <a:pt x="168692" y="69036"/>
                  </a:moveTo>
                  <a:lnTo>
                    <a:pt x="168692" y="74972"/>
                  </a:lnTo>
                  <a:lnTo>
                    <a:pt x="162756" y="74972"/>
                  </a:lnTo>
                  <a:lnTo>
                    <a:pt x="162756" y="69036"/>
                  </a:lnTo>
                  <a:close/>
                  <a:moveTo>
                    <a:pt x="174939" y="69036"/>
                  </a:moveTo>
                  <a:lnTo>
                    <a:pt x="174939" y="74972"/>
                  </a:lnTo>
                  <a:lnTo>
                    <a:pt x="169005" y="74972"/>
                  </a:lnTo>
                  <a:lnTo>
                    <a:pt x="169005" y="69036"/>
                  </a:lnTo>
                  <a:close/>
                  <a:moveTo>
                    <a:pt x="181186" y="69036"/>
                  </a:moveTo>
                  <a:lnTo>
                    <a:pt x="181186" y="74972"/>
                  </a:lnTo>
                  <a:lnTo>
                    <a:pt x="175252" y="74972"/>
                  </a:lnTo>
                  <a:lnTo>
                    <a:pt x="175252" y="69036"/>
                  </a:lnTo>
                  <a:close/>
                  <a:moveTo>
                    <a:pt x="187435" y="69036"/>
                  </a:moveTo>
                  <a:lnTo>
                    <a:pt x="187435" y="74972"/>
                  </a:lnTo>
                  <a:lnTo>
                    <a:pt x="181499" y="74972"/>
                  </a:lnTo>
                  <a:lnTo>
                    <a:pt x="181499" y="69036"/>
                  </a:lnTo>
                  <a:close/>
                  <a:moveTo>
                    <a:pt x="193684" y="69036"/>
                  </a:moveTo>
                  <a:lnTo>
                    <a:pt x="193684" y="74972"/>
                  </a:lnTo>
                  <a:lnTo>
                    <a:pt x="187749" y="74972"/>
                  </a:lnTo>
                  <a:lnTo>
                    <a:pt x="187749" y="69036"/>
                  </a:lnTo>
                  <a:close/>
                  <a:moveTo>
                    <a:pt x="199931" y="69036"/>
                  </a:moveTo>
                  <a:lnTo>
                    <a:pt x="199931" y="74972"/>
                  </a:lnTo>
                  <a:lnTo>
                    <a:pt x="193996" y="74972"/>
                  </a:lnTo>
                  <a:lnTo>
                    <a:pt x="193996" y="69036"/>
                  </a:lnTo>
                  <a:close/>
                  <a:moveTo>
                    <a:pt x="206180" y="69036"/>
                  </a:moveTo>
                  <a:lnTo>
                    <a:pt x="206180" y="74972"/>
                  </a:lnTo>
                  <a:lnTo>
                    <a:pt x="200244" y="74972"/>
                  </a:lnTo>
                  <a:lnTo>
                    <a:pt x="200244" y="69036"/>
                  </a:lnTo>
                  <a:close/>
                  <a:moveTo>
                    <a:pt x="212427" y="69036"/>
                  </a:moveTo>
                  <a:lnTo>
                    <a:pt x="212427" y="74972"/>
                  </a:lnTo>
                  <a:lnTo>
                    <a:pt x="206491" y="74972"/>
                  </a:lnTo>
                  <a:lnTo>
                    <a:pt x="206491" y="69036"/>
                  </a:lnTo>
                  <a:close/>
                  <a:moveTo>
                    <a:pt x="218674" y="69036"/>
                  </a:moveTo>
                  <a:lnTo>
                    <a:pt x="218674" y="74972"/>
                  </a:lnTo>
                  <a:lnTo>
                    <a:pt x="212739" y="74972"/>
                  </a:lnTo>
                  <a:lnTo>
                    <a:pt x="212739" y="69036"/>
                  </a:lnTo>
                  <a:close/>
                  <a:moveTo>
                    <a:pt x="224921" y="69036"/>
                  </a:moveTo>
                  <a:lnTo>
                    <a:pt x="224921" y="74972"/>
                  </a:lnTo>
                  <a:lnTo>
                    <a:pt x="218987" y="74972"/>
                  </a:lnTo>
                  <a:lnTo>
                    <a:pt x="218987" y="69036"/>
                  </a:lnTo>
                  <a:close/>
                  <a:moveTo>
                    <a:pt x="231170" y="69036"/>
                  </a:moveTo>
                  <a:lnTo>
                    <a:pt x="231170" y="74972"/>
                  </a:lnTo>
                  <a:lnTo>
                    <a:pt x="225234" y="74972"/>
                  </a:lnTo>
                  <a:lnTo>
                    <a:pt x="225234" y="69036"/>
                  </a:lnTo>
                  <a:close/>
                  <a:moveTo>
                    <a:pt x="237417" y="69036"/>
                  </a:moveTo>
                  <a:lnTo>
                    <a:pt x="237417" y="74972"/>
                  </a:lnTo>
                  <a:lnTo>
                    <a:pt x="231481" y="74972"/>
                  </a:lnTo>
                  <a:lnTo>
                    <a:pt x="231481" y="69036"/>
                  </a:lnTo>
                  <a:close/>
                  <a:moveTo>
                    <a:pt x="243664" y="69036"/>
                  </a:moveTo>
                  <a:lnTo>
                    <a:pt x="243664" y="74972"/>
                  </a:lnTo>
                  <a:lnTo>
                    <a:pt x="237729" y="74972"/>
                  </a:lnTo>
                  <a:lnTo>
                    <a:pt x="237729" y="69036"/>
                  </a:lnTo>
                  <a:close/>
                  <a:moveTo>
                    <a:pt x="249911" y="69036"/>
                  </a:moveTo>
                  <a:lnTo>
                    <a:pt x="249911" y="74972"/>
                  </a:lnTo>
                  <a:lnTo>
                    <a:pt x="243977" y="74972"/>
                  </a:lnTo>
                  <a:lnTo>
                    <a:pt x="243977" y="69036"/>
                  </a:lnTo>
                  <a:close/>
                  <a:moveTo>
                    <a:pt x="256161" y="69036"/>
                  </a:moveTo>
                  <a:lnTo>
                    <a:pt x="256161" y="74972"/>
                  </a:lnTo>
                  <a:lnTo>
                    <a:pt x="250225" y="74972"/>
                  </a:lnTo>
                  <a:lnTo>
                    <a:pt x="250225" y="69036"/>
                  </a:lnTo>
                  <a:close/>
                  <a:moveTo>
                    <a:pt x="262409" y="69036"/>
                  </a:moveTo>
                  <a:lnTo>
                    <a:pt x="262409" y="74972"/>
                  </a:lnTo>
                  <a:lnTo>
                    <a:pt x="256474" y="74972"/>
                  </a:lnTo>
                  <a:lnTo>
                    <a:pt x="256474" y="69036"/>
                  </a:lnTo>
                  <a:close/>
                  <a:moveTo>
                    <a:pt x="268656" y="69036"/>
                  </a:moveTo>
                  <a:lnTo>
                    <a:pt x="268656" y="74972"/>
                  </a:lnTo>
                  <a:lnTo>
                    <a:pt x="262721" y="74972"/>
                  </a:lnTo>
                  <a:lnTo>
                    <a:pt x="262721" y="69036"/>
                  </a:lnTo>
                  <a:close/>
                  <a:moveTo>
                    <a:pt x="274904" y="69036"/>
                  </a:moveTo>
                  <a:lnTo>
                    <a:pt x="274904" y="74972"/>
                  </a:lnTo>
                  <a:lnTo>
                    <a:pt x="268968" y="74972"/>
                  </a:lnTo>
                  <a:lnTo>
                    <a:pt x="268968" y="69036"/>
                  </a:lnTo>
                  <a:close/>
                  <a:moveTo>
                    <a:pt x="6251" y="75285"/>
                  </a:moveTo>
                  <a:lnTo>
                    <a:pt x="6251" y="81219"/>
                  </a:lnTo>
                  <a:lnTo>
                    <a:pt x="315" y="81219"/>
                  </a:lnTo>
                  <a:lnTo>
                    <a:pt x="315" y="75285"/>
                  </a:lnTo>
                  <a:close/>
                  <a:moveTo>
                    <a:pt x="12498" y="75285"/>
                  </a:moveTo>
                  <a:lnTo>
                    <a:pt x="12498" y="81219"/>
                  </a:lnTo>
                  <a:lnTo>
                    <a:pt x="6562" y="81219"/>
                  </a:lnTo>
                  <a:lnTo>
                    <a:pt x="6562" y="75285"/>
                  </a:lnTo>
                  <a:close/>
                  <a:moveTo>
                    <a:pt x="18745" y="75285"/>
                  </a:moveTo>
                  <a:lnTo>
                    <a:pt x="18745" y="81219"/>
                  </a:lnTo>
                  <a:lnTo>
                    <a:pt x="12810" y="81219"/>
                  </a:lnTo>
                  <a:lnTo>
                    <a:pt x="12810" y="75285"/>
                  </a:lnTo>
                  <a:close/>
                  <a:moveTo>
                    <a:pt x="24992" y="75285"/>
                  </a:moveTo>
                  <a:lnTo>
                    <a:pt x="24992" y="81219"/>
                  </a:lnTo>
                  <a:lnTo>
                    <a:pt x="19058" y="81219"/>
                  </a:lnTo>
                  <a:lnTo>
                    <a:pt x="19058" y="75285"/>
                  </a:lnTo>
                  <a:close/>
                  <a:moveTo>
                    <a:pt x="31242" y="75285"/>
                  </a:moveTo>
                  <a:lnTo>
                    <a:pt x="31242" y="81219"/>
                  </a:lnTo>
                  <a:lnTo>
                    <a:pt x="25305" y="81219"/>
                  </a:lnTo>
                  <a:lnTo>
                    <a:pt x="25305" y="75285"/>
                  </a:lnTo>
                  <a:close/>
                  <a:moveTo>
                    <a:pt x="37489" y="75285"/>
                  </a:moveTo>
                  <a:lnTo>
                    <a:pt x="37489" y="81219"/>
                  </a:lnTo>
                  <a:lnTo>
                    <a:pt x="31553" y="81219"/>
                  </a:lnTo>
                  <a:lnTo>
                    <a:pt x="31553" y="75285"/>
                  </a:lnTo>
                  <a:close/>
                  <a:moveTo>
                    <a:pt x="43737" y="75285"/>
                  </a:moveTo>
                  <a:lnTo>
                    <a:pt x="43737" y="81219"/>
                  </a:lnTo>
                  <a:lnTo>
                    <a:pt x="37802" y="81219"/>
                  </a:lnTo>
                  <a:lnTo>
                    <a:pt x="37802" y="75285"/>
                  </a:lnTo>
                  <a:close/>
                  <a:moveTo>
                    <a:pt x="49985" y="75285"/>
                  </a:moveTo>
                  <a:lnTo>
                    <a:pt x="49985" y="81219"/>
                  </a:lnTo>
                  <a:lnTo>
                    <a:pt x="44049" y="81219"/>
                  </a:lnTo>
                  <a:lnTo>
                    <a:pt x="44049" y="75285"/>
                  </a:lnTo>
                  <a:close/>
                  <a:moveTo>
                    <a:pt x="56232" y="75285"/>
                  </a:moveTo>
                  <a:lnTo>
                    <a:pt x="56232" y="81219"/>
                  </a:lnTo>
                  <a:lnTo>
                    <a:pt x="50296" y="81219"/>
                  </a:lnTo>
                  <a:lnTo>
                    <a:pt x="50296" y="75285"/>
                  </a:lnTo>
                  <a:close/>
                  <a:moveTo>
                    <a:pt x="62480" y="75285"/>
                  </a:moveTo>
                  <a:lnTo>
                    <a:pt x="62480" y="81219"/>
                  </a:lnTo>
                  <a:lnTo>
                    <a:pt x="56545" y="81219"/>
                  </a:lnTo>
                  <a:lnTo>
                    <a:pt x="56545" y="75285"/>
                  </a:lnTo>
                  <a:close/>
                  <a:moveTo>
                    <a:pt x="68727" y="75285"/>
                  </a:moveTo>
                  <a:lnTo>
                    <a:pt x="68727" y="81219"/>
                  </a:lnTo>
                  <a:lnTo>
                    <a:pt x="62792" y="81219"/>
                  </a:lnTo>
                  <a:lnTo>
                    <a:pt x="62792" y="75285"/>
                  </a:lnTo>
                  <a:close/>
                  <a:moveTo>
                    <a:pt x="74975" y="75285"/>
                  </a:moveTo>
                  <a:lnTo>
                    <a:pt x="74975" y="81219"/>
                  </a:lnTo>
                  <a:lnTo>
                    <a:pt x="69039" y="81219"/>
                  </a:lnTo>
                  <a:lnTo>
                    <a:pt x="69039" y="75285"/>
                  </a:lnTo>
                  <a:close/>
                  <a:moveTo>
                    <a:pt x="81223" y="75285"/>
                  </a:moveTo>
                  <a:lnTo>
                    <a:pt x="81223" y="81219"/>
                  </a:lnTo>
                  <a:lnTo>
                    <a:pt x="75286" y="81219"/>
                  </a:lnTo>
                  <a:lnTo>
                    <a:pt x="75286" y="75285"/>
                  </a:lnTo>
                  <a:close/>
                  <a:moveTo>
                    <a:pt x="87470" y="75285"/>
                  </a:moveTo>
                  <a:lnTo>
                    <a:pt x="87470" y="81219"/>
                  </a:lnTo>
                  <a:lnTo>
                    <a:pt x="81535" y="81219"/>
                  </a:lnTo>
                  <a:lnTo>
                    <a:pt x="81535" y="75285"/>
                  </a:lnTo>
                  <a:close/>
                  <a:moveTo>
                    <a:pt x="93718" y="75285"/>
                  </a:moveTo>
                  <a:lnTo>
                    <a:pt x="93718" y="81219"/>
                  </a:lnTo>
                  <a:lnTo>
                    <a:pt x="87784" y="81219"/>
                  </a:lnTo>
                  <a:lnTo>
                    <a:pt x="87784" y="75285"/>
                  </a:lnTo>
                  <a:close/>
                  <a:moveTo>
                    <a:pt x="99967" y="75285"/>
                  </a:moveTo>
                  <a:lnTo>
                    <a:pt x="99967" y="81219"/>
                  </a:lnTo>
                  <a:lnTo>
                    <a:pt x="94031" y="81219"/>
                  </a:lnTo>
                  <a:lnTo>
                    <a:pt x="94031" y="75285"/>
                  </a:lnTo>
                  <a:close/>
                  <a:moveTo>
                    <a:pt x="106214" y="75285"/>
                  </a:moveTo>
                  <a:lnTo>
                    <a:pt x="106214" y="81219"/>
                  </a:lnTo>
                  <a:lnTo>
                    <a:pt x="100278" y="81219"/>
                  </a:lnTo>
                  <a:lnTo>
                    <a:pt x="100278" y="75285"/>
                  </a:lnTo>
                  <a:close/>
                  <a:moveTo>
                    <a:pt x="112461" y="75285"/>
                  </a:moveTo>
                  <a:lnTo>
                    <a:pt x="112461" y="81219"/>
                  </a:lnTo>
                  <a:lnTo>
                    <a:pt x="106527" y="81219"/>
                  </a:lnTo>
                  <a:lnTo>
                    <a:pt x="106527" y="75285"/>
                  </a:lnTo>
                  <a:close/>
                  <a:moveTo>
                    <a:pt x="118710" y="75285"/>
                  </a:moveTo>
                  <a:lnTo>
                    <a:pt x="118710" y="81219"/>
                  </a:lnTo>
                  <a:lnTo>
                    <a:pt x="112774" y="81219"/>
                  </a:lnTo>
                  <a:lnTo>
                    <a:pt x="112774" y="75285"/>
                  </a:lnTo>
                  <a:close/>
                  <a:moveTo>
                    <a:pt x="124957" y="75285"/>
                  </a:moveTo>
                  <a:lnTo>
                    <a:pt x="124957" y="81219"/>
                  </a:lnTo>
                  <a:lnTo>
                    <a:pt x="119021" y="81219"/>
                  </a:lnTo>
                  <a:lnTo>
                    <a:pt x="119021" y="75285"/>
                  </a:lnTo>
                  <a:close/>
                  <a:moveTo>
                    <a:pt x="131204" y="75285"/>
                  </a:moveTo>
                  <a:lnTo>
                    <a:pt x="131204" y="81219"/>
                  </a:lnTo>
                  <a:lnTo>
                    <a:pt x="125270" y="81219"/>
                  </a:lnTo>
                  <a:lnTo>
                    <a:pt x="125270" y="75285"/>
                  </a:lnTo>
                  <a:close/>
                  <a:moveTo>
                    <a:pt x="137451" y="75285"/>
                  </a:moveTo>
                  <a:lnTo>
                    <a:pt x="137451" y="81219"/>
                  </a:lnTo>
                  <a:lnTo>
                    <a:pt x="131517" y="81219"/>
                  </a:lnTo>
                  <a:lnTo>
                    <a:pt x="131517" y="75285"/>
                  </a:lnTo>
                  <a:close/>
                  <a:moveTo>
                    <a:pt x="143702" y="75285"/>
                  </a:moveTo>
                  <a:lnTo>
                    <a:pt x="143702" y="81219"/>
                  </a:lnTo>
                  <a:lnTo>
                    <a:pt x="137766" y="81219"/>
                  </a:lnTo>
                  <a:lnTo>
                    <a:pt x="137766" y="75285"/>
                  </a:lnTo>
                  <a:close/>
                  <a:moveTo>
                    <a:pt x="149949" y="75285"/>
                  </a:moveTo>
                  <a:lnTo>
                    <a:pt x="149949" y="81219"/>
                  </a:lnTo>
                  <a:lnTo>
                    <a:pt x="144015" y="81219"/>
                  </a:lnTo>
                  <a:lnTo>
                    <a:pt x="144015" y="75285"/>
                  </a:lnTo>
                  <a:close/>
                  <a:moveTo>
                    <a:pt x="156196" y="75285"/>
                  </a:moveTo>
                  <a:lnTo>
                    <a:pt x="156196" y="81219"/>
                  </a:lnTo>
                  <a:lnTo>
                    <a:pt x="150262" y="81219"/>
                  </a:lnTo>
                  <a:lnTo>
                    <a:pt x="150262" y="75285"/>
                  </a:lnTo>
                  <a:close/>
                  <a:moveTo>
                    <a:pt x="162445" y="75285"/>
                  </a:moveTo>
                  <a:lnTo>
                    <a:pt x="162445" y="81219"/>
                  </a:lnTo>
                  <a:lnTo>
                    <a:pt x="156509" y="81219"/>
                  </a:lnTo>
                  <a:lnTo>
                    <a:pt x="156509" y="75285"/>
                  </a:lnTo>
                  <a:close/>
                  <a:moveTo>
                    <a:pt x="168692" y="75285"/>
                  </a:moveTo>
                  <a:lnTo>
                    <a:pt x="168692" y="81219"/>
                  </a:lnTo>
                  <a:lnTo>
                    <a:pt x="162756" y="81219"/>
                  </a:lnTo>
                  <a:lnTo>
                    <a:pt x="162756" y="75285"/>
                  </a:lnTo>
                  <a:close/>
                  <a:moveTo>
                    <a:pt x="174939" y="75285"/>
                  </a:moveTo>
                  <a:lnTo>
                    <a:pt x="174939" y="81219"/>
                  </a:lnTo>
                  <a:lnTo>
                    <a:pt x="169005" y="81219"/>
                  </a:lnTo>
                  <a:lnTo>
                    <a:pt x="169005" y="75285"/>
                  </a:lnTo>
                  <a:close/>
                  <a:moveTo>
                    <a:pt x="181186" y="75285"/>
                  </a:moveTo>
                  <a:lnTo>
                    <a:pt x="181186" y="81219"/>
                  </a:lnTo>
                  <a:lnTo>
                    <a:pt x="175252" y="81219"/>
                  </a:lnTo>
                  <a:lnTo>
                    <a:pt x="175252" y="75285"/>
                  </a:lnTo>
                  <a:close/>
                  <a:moveTo>
                    <a:pt x="187435" y="75285"/>
                  </a:moveTo>
                  <a:lnTo>
                    <a:pt x="187435" y="81219"/>
                  </a:lnTo>
                  <a:lnTo>
                    <a:pt x="181499" y="81219"/>
                  </a:lnTo>
                  <a:lnTo>
                    <a:pt x="181499" y="75285"/>
                  </a:lnTo>
                  <a:close/>
                  <a:moveTo>
                    <a:pt x="193684" y="75285"/>
                  </a:moveTo>
                  <a:lnTo>
                    <a:pt x="193684" y="81219"/>
                  </a:lnTo>
                  <a:lnTo>
                    <a:pt x="187749" y="81219"/>
                  </a:lnTo>
                  <a:lnTo>
                    <a:pt x="187749" y="75285"/>
                  </a:lnTo>
                  <a:close/>
                  <a:moveTo>
                    <a:pt x="199931" y="75285"/>
                  </a:moveTo>
                  <a:lnTo>
                    <a:pt x="199931" y="81219"/>
                  </a:lnTo>
                  <a:lnTo>
                    <a:pt x="193996" y="81219"/>
                  </a:lnTo>
                  <a:lnTo>
                    <a:pt x="193996" y="75285"/>
                  </a:lnTo>
                  <a:close/>
                  <a:moveTo>
                    <a:pt x="206180" y="75285"/>
                  </a:moveTo>
                  <a:lnTo>
                    <a:pt x="206180" y="81219"/>
                  </a:lnTo>
                  <a:lnTo>
                    <a:pt x="200244" y="81219"/>
                  </a:lnTo>
                  <a:lnTo>
                    <a:pt x="200244" y="75285"/>
                  </a:lnTo>
                  <a:close/>
                  <a:moveTo>
                    <a:pt x="212427" y="75285"/>
                  </a:moveTo>
                  <a:lnTo>
                    <a:pt x="212427" y="81219"/>
                  </a:lnTo>
                  <a:lnTo>
                    <a:pt x="206491" y="81219"/>
                  </a:lnTo>
                  <a:lnTo>
                    <a:pt x="206491" y="75285"/>
                  </a:lnTo>
                  <a:close/>
                  <a:moveTo>
                    <a:pt x="218674" y="75285"/>
                  </a:moveTo>
                  <a:lnTo>
                    <a:pt x="218674" y="81219"/>
                  </a:lnTo>
                  <a:lnTo>
                    <a:pt x="212739" y="81219"/>
                  </a:lnTo>
                  <a:lnTo>
                    <a:pt x="212739" y="75285"/>
                  </a:lnTo>
                  <a:close/>
                  <a:moveTo>
                    <a:pt x="224921" y="75285"/>
                  </a:moveTo>
                  <a:lnTo>
                    <a:pt x="224921" y="81219"/>
                  </a:lnTo>
                  <a:lnTo>
                    <a:pt x="218987" y="81219"/>
                  </a:lnTo>
                  <a:lnTo>
                    <a:pt x="218987" y="75285"/>
                  </a:lnTo>
                  <a:close/>
                  <a:moveTo>
                    <a:pt x="231170" y="75285"/>
                  </a:moveTo>
                  <a:lnTo>
                    <a:pt x="231170" y="81219"/>
                  </a:lnTo>
                  <a:lnTo>
                    <a:pt x="225234" y="81219"/>
                  </a:lnTo>
                  <a:lnTo>
                    <a:pt x="225234" y="75285"/>
                  </a:lnTo>
                  <a:close/>
                  <a:moveTo>
                    <a:pt x="237417" y="75285"/>
                  </a:moveTo>
                  <a:lnTo>
                    <a:pt x="237417" y="81219"/>
                  </a:lnTo>
                  <a:lnTo>
                    <a:pt x="231481" y="81219"/>
                  </a:lnTo>
                  <a:lnTo>
                    <a:pt x="231481" y="75285"/>
                  </a:lnTo>
                  <a:close/>
                  <a:moveTo>
                    <a:pt x="243664" y="75285"/>
                  </a:moveTo>
                  <a:lnTo>
                    <a:pt x="243664" y="81219"/>
                  </a:lnTo>
                  <a:lnTo>
                    <a:pt x="237729" y="81219"/>
                  </a:lnTo>
                  <a:lnTo>
                    <a:pt x="237729" y="75285"/>
                  </a:lnTo>
                  <a:close/>
                  <a:moveTo>
                    <a:pt x="249911" y="75285"/>
                  </a:moveTo>
                  <a:lnTo>
                    <a:pt x="249911" y="81219"/>
                  </a:lnTo>
                  <a:lnTo>
                    <a:pt x="243977" y="81219"/>
                  </a:lnTo>
                  <a:lnTo>
                    <a:pt x="243977" y="75285"/>
                  </a:lnTo>
                  <a:close/>
                  <a:moveTo>
                    <a:pt x="256161" y="75285"/>
                  </a:moveTo>
                  <a:lnTo>
                    <a:pt x="256161" y="81219"/>
                  </a:lnTo>
                  <a:lnTo>
                    <a:pt x="250225" y="81219"/>
                  </a:lnTo>
                  <a:lnTo>
                    <a:pt x="250225" y="75285"/>
                  </a:lnTo>
                  <a:close/>
                  <a:moveTo>
                    <a:pt x="262409" y="75285"/>
                  </a:moveTo>
                  <a:lnTo>
                    <a:pt x="262409" y="81219"/>
                  </a:lnTo>
                  <a:lnTo>
                    <a:pt x="256474" y="81219"/>
                  </a:lnTo>
                  <a:lnTo>
                    <a:pt x="256474" y="75285"/>
                  </a:lnTo>
                  <a:close/>
                  <a:moveTo>
                    <a:pt x="268656" y="75285"/>
                  </a:moveTo>
                  <a:lnTo>
                    <a:pt x="268656" y="81219"/>
                  </a:lnTo>
                  <a:lnTo>
                    <a:pt x="262721" y="81219"/>
                  </a:lnTo>
                  <a:lnTo>
                    <a:pt x="262721" y="75285"/>
                  </a:lnTo>
                  <a:close/>
                  <a:moveTo>
                    <a:pt x="274904" y="75285"/>
                  </a:moveTo>
                  <a:lnTo>
                    <a:pt x="274904" y="81219"/>
                  </a:lnTo>
                  <a:lnTo>
                    <a:pt x="268968" y="81219"/>
                  </a:lnTo>
                  <a:lnTo>
                    <a:pt x="268968" y="75285"/>
                  </a:lnTo>
                  <a:close/>
                  <a:moveTo>
                    <a:pt x="6251" y="81532"/>
                  </a:moveTo>
                  <a:lnTo>
                    <a:pt x="6251" y="87466"/>
                  </a:lnTo>
                  <a:lnTo>
                    <a:pt x="315" y="87466"/>
                  </a:lnTo>
                  <a:lnTo>
                    <a:pt x="315" y="81532"/>
                  </a:lnTo>
                  <a:close/>
                  <a:moveTo>
                    <a:pt x="12498" y="81532"/>
                  </a:moveTo>
                  <a:lnTo>
                    <a:pt x="12498" y="87466"/>
                  </a:lnTo>
                  <a:lnTo>
                    <a:pt x="6562" y="87466"/>
                  </a:lnTo>
                  <a:lnTo>
                    <a:pt x="6562" y="81532"/>
                  </a:lnTo>
                  <a:close/>
                  <a:moveTo>
                    <a:pt x="18745" y="81532"/>
                  </a:moveTo>
                  <a:lnTo>
                    <a:pt x="18745" y="87466"/>
                  </a:lnTo>
                  <a:lnTo>
                    <a:pt x="12810" y="87466"/>
                  </a:lnTo>
                  <a:lnTo>
                    <a:pt x="12810" y="81532"/>
                  </a:lnTo>
                  <a:close/>
                  <a:moveTo>
                    <a:pt x="24992" y="81532"/>
                  </a:moveTo>
                  <a:lnTo>
                    <a:pt x="24992" y="87466"/>
                  </a:lnTo>
                  <a:lnTo>
                    <a:pt x="19058" y="87466"/>
                  </a:lnTo>
                  <a:lnTo>
                    <a:pt x="19058" y="81532"/>
                  </a:lnTo>
                  <a:close/>
                  <a:moveTo>
                    <a:pt x="31242" y="81532"/>
                  </a:moveTo>
                  <a:lnTo>
                    <a:pt x="31242" y="87466"/>
                  </a:lnTo>
                  <a:lnTo>
                    <a:pt x="25305" y="87466"/>
                  </a:lnTo>
                  <a:lnTo>
                    <a:pt x="25305" y="81532"/>
                  </a:lnTo>
                  <a:close/>
                  <a:moveTo>
                    <a:pt x="37489" y="81532"/>
                  </a:moveTo>
                  <a:lnTo>
                    <a:pt x="37489" y="87466"/>
                  </a:lnTo>
                  <a:lnTo>
                    <a:pt x="31553" y="87466"/>
                  </a:lnTo>
                  <a:lnTo>
                    <a:pt x="31553" y="81532"/>
                  </a:lnTo>
                  <a:close/>
                  <a:moveTo>
                    <a:pt x="43737" y="81532"/>
                  </a:moveTo>
                  <a:lnTo>
                    <a:pt x="43737" y="87466"/>
                  </a:lnTo>
                  <a:lnTo>
                    <a:pt x="37802" y="87466"/>
                  </a:lnTo>
                  <a:lnTo>
                    <a:pt x="37802" y="81532"/>
                  </a:lnTo>
                  <a:close/>
                  <a:moveTo>
                    <a:pt x="49985" y="81532"/>
                  </a:moveTo>
                  <a:lnTo>
                    <a:pt x="49985" y="87466"/>
                  </a:lnTo>
                  <a:lnTo>
                    <a:pt x="44049" y="87466"/>
                  </a:lnTo>
                  <a:lnTo>
                    <a:pt x="44049" y="81532"/>
                  </a:lnTo>
                  <a:close/>
                  <a:moveTo>
                    <a:pt x="56232" y="81532"/>
                  </a:moveTo>
                  <a:lnTo>
                    <a:pt x="56232" y="87466"/>
                  </a:lnTo>
                  <a:lnTo>
                    <a:pt x="50296" y="87466"/>
                  </a:lnTo>
                  <a:lnTo>
                    <a:pt x="50296" y="81532"/>
                  </a:lnTo>
                  <a:close/>
                  <a:moveTo>
                    <a:pt x="62480" y="81532"/>
                  </a:moveTo>
                  <a:lnTo>
                    <a:pt x="62480" y="87466"/>
                  </a:lnTo>
                  <a:lnTo>
                    <a:pt x="56545" y="87466"/>
                  </a:lnTo>
                  <a:lnTo>
                    <a:pt x="56545" y="81532"/>
                  </a:lnTo>
                  <a:close/>
                  <a:moveTo>
                    <a:pt x="68727" y="81532"/>
                  </a:moveTo>
                  <a:lnTo>
                    <a:pt x="68727" y="87466"/>
                  </a:lnTo>
                  <a:lnTo>
                    <a:pt x="62792" y="87466"/>
                  </a:lnTo>
                  <a:lnTo>
                    <a:pt x="62792" y="81532"/>
                  </a:lnTo>
                  <a:close/>
                  <a:moveTo>
                    <a:pt x="74975" y="81532"/>
                  </a:moveTo>
                  <a:lnTo>
                    <a:pt x="74975" y="87466"/>
                  </a:lnTo>
                  <a:lnTo>
                    <a:pt x="69039" y="87466"/>
                  </a:lnTo>
                  <a:lnTo>
                    <a:pt x="69039" y="81532"/>
                  </a:lnTo>
                  <a:close/>
                  <a:moveTo>
                    <a:pt x="81223" y="81532"/>
                  </a:moveTo>
                  <a:lnTo>
                    <a:pt x="81223" y="87466"/>
                  </a:lnTo>
                  <a:lnTo>
                    <a:pt x="75286" y="87466"/>
                  </a:lnTo>
                  <a:lnTo>
                    <a:pt x="75286" y="81532"/>
                  </a:lnTo>
                  <a:close/>
                  <a:moveTo>
                    <a:pt x="87470" y="81532"/>
                  </a:moveTo>
                  <a:lnTo>
                    <a:pt x="87470" y="87466"/>
                  </a:lnTo>
                  <a:lnTo>
                    <a:pt x="81535" y="87466"/>
                  </a:lnTo>
                  <a:lnTo>
                    <a:pt x="81535" y="81532"/>
                  </a:lnTo>
                  <a:close/>
                  <a:moveTo>
                    <a:pt x="93718" y="81532"/>
                  </a:moveTo>
                  <a:lnTo>
                    <a:pt x="93718" y="87466"/>
                  </a:lnTo>
                  <a:lnTo>
                    <a:pt x="87784" y="87466"/>
                  </a:lnTo>
                  <a:lnTo>
                    <a:pt x="87784" y="81532"/>
                  </a:lnTo>
                  <a:close/>
                  <a:moveTo>
                    <a:pt x="99967" y="81532"/>
                  </a:moveTo>
                  <a:lnTo>
                    <a:pt x="99967" y="87466"/>
                  </a:lnTo>
                  <a:lnTo>
                    <a:pt x="94031" y="87466"/>
                  </a:lnTo>
                  <a:lnTo>
                    <a:pt x="94031" y="81532"/>
                  </a:lnTo>
                  <a:close/>
                  <a:moveTo>
                    <a:pt x="106214" y="81532"/>
                  </a:moveTo>
                  <a:lnTo>
                    <a:pt x="106214" y="87466"/>
                  </a:lnTo>
                  <a:lnTo>
                    <a:pt x="100278" y="87466"/>
                  </a:lnTo>
                  <a:lnTo>
                    <a:pt x="100278" y="81532"/>
                  </a:lnTo>
                  <a:close/>
                  <a:moveTo>
                    <a:pt x="112461" y="81532"/>
                  </a:moveTo>
                  <a:lnTo>
                    <a:pt x="112461" y="87466"/>
                  </a:lnTo>
                  <a:lnTo>
                    <a:pt x="106527" y="87466"/>
                  </a:lnTo>
                  <a:lnTo>
                    <a:pt x="106527" y="81532"/>
                  </a:lnTo>
                  <a:close/>
                  <a:moveTo>
                    <a:pt x="118710" y="81532"/>
                  </a:moveTo>
                  <a:lnTo>
                    <a:pt x="118710" y="87466"/>
                  </a:lnTo>
                  <a:lnTo>
                    <a:pt x="112774" y="87466"/>
                  </a:lnTo>
                  <a:lnTo>
                    <a:pt x="112774" y="81532"/>
                  </a:lnTo>
                  <a:close/>
                  <a:moveTo>
                    <a:pt x="124957" y="81532"/>
                  </a:moveTo>
                  <a:lnTo>
                    <a:pt x="124957" y="87466"/>
                  </a:lnTo>
                  <a:lnTo>
                    <a:pt x="119021" y="87466"/>
                  </a:lnTo>
                  <a:lnTo>
                    <a:pt x="119021" y="81532"/>
                  </a:lnTo>
                  <a:close/>
                  <a:moveTo>
                    <a:pt x="131204" y="81532"/>
                  </a:moveTo>
                  <a:lnTo>
                    <a:pt x="131204" y="87466"/>
                  </a:lnTo>
                  <a:lnTo>
                    <a:pt x="125270" y="87466"/>
                  </a:lnTo>
                  <a:lnTo>
                    <a:pt x="125270" y="81532"/>
                  </a:lnTo>
                  <a:close/>
                  <a:moveTo>
                    <a:pt x="137451" y="81532"/>
                  </a:moveTo>
                  <a:lnTo>
                    <a:pt x="137451" y="87466"/>
                  </a:lnTo>
                  <a:lnTo>
                    <a:pt x="131517" y="87466"/>
                  </a:lnTo>
                  <a:lnTo>
                    <a:pt x="131517" y="81532"/>
                  </a:lnTo>
                  <a:close/>
                  <a:moveTo>
                    <a:pt x="143702" y="81532"/>
                  </a:moveTo>
                  <a:lnTo>
                    <a:pt x="143702" y="87466"/>
                  </a:lnTo>
                  <a:lnTo>
                    <a:pt x="137766" y="87466"/>
                  </a:lnTo>
                  <a:lnTo>
                    <a:pt x="137766" y="81532"/>
                  </a:lnTo>
                  <a:close/>
                  <a:moveTo>
                    <a:pt x="149949" y="81532"/>
                  </a:moveTo>
                  <a:lnTo>
                    <a:pt x="149949" y="87466"/>
                  </a:lnTo>
                  <a:lnTo>
                    <a:pt x="144015" y="87466"/>
                  </a:lnTo>
                  <a:lnTo>
                    <a:pt x="144015" y="81532"/>
                  </a:lnTo>
                  <a:close/>
                  <a:moveTo>
                    <a:pt x="156196" y="81532"/>
                  </a:moveTo>
                  <a:lnTo>
                    <a:pt x="156196" y="87466"/>
                  </a:lnTo>
                  <a:lnTo>
                    <a:pt x="150262" y="87466"/>
                  </a:lnTo>
                  <a:lnTo>
                    <a:pt x="150262" y="81532"/>
                  </a:lnTo>
                  <a:close/>
                  <a:moveTo>
                    <a:pt x="162445" y="81532"/>
                  </a:moveTo>
                  <a:lnTo>
                    <a:pt x="162445" y="87466"/>
                  </a:lnTo>
                  <a:lnTo>
                    <a:pt x="156509" y="87466"/>
                  </a:lnTo>
                  <a:lnTo>
                    <a:pt x="156509" y="81532"/>
                  </a:lnTo>
                  <a:close/>
                  <a:moveTo>
                    <a:pt x="168692" y="81532"/>
                  </a:moveTo>
                  <a:lnTo>
                    <a:pt x="168692" y="87466"/>
                  </a:lnTo>
                  <a:lnTo>
                    <a:pt x="162756" y="87466"/>
                  </a:lnTo>
                  <a:lnTo>
                    <a:pt x="162756" y="81532"/>
                  </a:lnTo>
                  <a:close/>
                  <a:moveTo>
                    <a:pt x="174939" y="81532"/>
                  </a:moveTo>
                  <a:lnTo>
                    <a:pt x="174939" y="87466"/>
                  </a:lnTo>
                  <a:lnTo>
                    <a:pt x="169005" y="87466"/>
                  </a:lnTo>
                  <a:lnTo>
                    <a:pt x="169005" y="81532"/>
                  </a:lnTo>
                  <a:close/>
                  <a:moveTo>
                    <a:pt x="181186" y="81532"/>
                  </a:moveTo>
                  <a:lnTo>
                    <a:pt x="181186" y="87466"/>
                  </a:lnTo>
                  <a:lnTo>
                    <a:pt x="175252" y="87466"/>
                  </a:lnTo>
                  <a:lnTo>
                    <a:pt x="175252" y="81532"/>
                  </a:lnTo>
                  <a:close/>
                  <a:moveTo>
                    <a:pt x="187435" y="81532"/>
                  </a:moveTo>
                  <a:lnTo>
                    <a:pt x="187435" y="87466"/>
                  </a:lnTo>
                  <a:lnTo>
                    <a:pt x="181499" y="87466"/>
                  </a:lnTo>
                  <a:lnTo>
                    <a:pt x="181499" y="81532"/>
                  </a:lnTo>
                  <a:close/>
                  <a:moveTo>
                    <a:pt x="193684" y="81532"/>
                  </a:moveTo>
                  <a:lnTo>
                    <a:pt x="193684" y="87466"/>
                  </a:lnTo>
                  <a:lnTo>
                    <a:pt x="187749" y="87466"/>
                  </a:lnTo>
                  <a:lnTo>
                    <a:pt x="187749" y="81532"/>
                  </a:lnTo>
                  <a:close/>
                  <a:moveTo>
                    <a:pt x="199931" y="81532"/>
                  </a:moveTo>
                  <a:lnTo>
                    <a:pt x="199931" y="87466"/>
                  </a:lnTo>
                  <a:lnTo>
                    <a:pt x="193996" y="87466"/>
                  </a:lnTo>
                  <a:lnTo>
                    <a:pt x="193996" y="81532"/>
                  </a:lnTo>
                  <a:close/>
                  <a:moveTo>
                    <a:pt x="206180" y="81532"/>
                  </a:moveTo>
                  <a:lnTo>
                    <a:pt x="206180" y="87466"/>
                  </a:lnTo>
                  <a:lnTo>
                    <a:pt x="200244" y="87466"/>
                  </a:lnTo>
                  <a:lnTo>
                    <a:pt x="200244" y="81532"/>
                  </a:lnTo>
                  <a:close/>
                  <a:moveTo>
                    <a:pt x="212427" y="81532"/>
                  </a:moveTo>
                  <a:lnTo>
                    <a:pt x="212427" y="87466"/>
                  </a:lnTo>
                  <a:lnTo>
                    <a:pt x="206491" y="87466"/>
                  </a:lnTo>
                  <a:lnTo>
                    <a:pt x="206491" y="81532"/>
                  </a:lnTo>
                  <a:close/>
                  <a:moveTo>
                    <a:pt x="218674" y="81532"/>
                  </a:moveTo>
                  <a:lnTo>
                    <a:pt x="218674" y="87466"/>
                  </a:lnTo>
                  <a:lnTo>
                    <a:pt x="212739" y="87466"/>
                  </a:lnTo>
                  <a:lnTo>
                    <a:pt x="212739" y="81532"/>
                  </a:lnTo>
                  <a:close/>
                  <a:moveTo>
                    <a:pt x="224921" y="81532"/>
                  </a:moveTo>
                  <a:lnTo>
                    <a:pt x="224921" y="87466"/>
                  </a:lnTo>
                  <a:lnTo>
                    <a:pt x="218987" y="87466"/>
                  </a:lnTo>
                  <a:lnTo>
                    <a:pt x="218987" y="81532"/>
                  </a:lnTo>
                  <a:close/>
                  <a:moveTo>
                    <a:pt x="231170" y="81532"/>
                  </a:moveTo>
                  <a:lnTo>
                    <a:pt x="231170" y="87466"/>
                  </a:lnTo>
                  <a:lnTo>
                    <a:pt x="225234" y="87466"/>
                  </a:lnTo>
                  <a:lnTo>
                    <a:pt x="225234" y="81532"/>
                  </a:lnTo>
                  <a:close/>
                  <a:moveTo>
                    <a:pt x="237417" y="81532"/>
                  </a:moveTo>
                  <a:lnTo>
                    <a:pt x="237417" y="87466"/>
                  </a:lnTo>
                  <a:lnTo>
                    <a:pt x="231481" y="87466"/>
                  </a:lnTo>
                  <a:lnTo>
                    <a:pt x="231481" y="81532"/>
                  </a:lnTo>
                  <a:close/>
                  <a:moveTo>
                    <a:pt x="243664" y="81532"/>
                  </a:moveTo>
                  <a:lnTo>
                    <a:pt x="243664" y="87466"/>
                  </a:lnTo>
                  <a:lnTo>
                    <a:pt x="237729" y="87466"/>
                  </a:lnTo>
                  <a:lnTo>
                    <a:pt x="237729" y="81532"/>
                  </a:lnTo>
                  <a:close/>
                  <a:moveTo>
                    <a:pt x="249911" y="81532"/>
                  </a:moveTo>
                  <a:lnTo>
                    <a:pt x="249911" y="87466"/>
                  </a:lnTo>
                  <a:lnTo>
                    <a:pt x="243977" y="87466"/>
                  </a:lnTo>
                  <a:lnTo>
                    <a:pt x="243977" y="81532"/>
                  </a:lnTo>
                  <a:close/>
                  <a:moveTo>
                    <a:pt x="256161" y="81532"/>
                  </a:moveTo>
                  <a:lnTo>
                    <a:pt x="256161" y="87466"/>
                  </a:lnTo>
                  <a:lnTo>
                    <a:pt x="250225" y="87466"/>
                  </a:lnTo>
                  <a:lnTo>
                    <a:pt x="250225" y="81532"/>
                  </a:lnTo>
                  <a:close/>
                  <a:moveTo>
                    <a:pt x="262409" y="81532"/>
                  </a:moveTo>
                  <a:lnTo>
                    <a:pt x="262409" y="87466"/>
                  </a:lnTo>
                  <a:lnTo>
                    <a:pt x="256474" y="87466"/>
                  </a:lnTo>
                  <a:lnTo>
                    <a:pt x="256474" y="81532"/>
                  </a:lnTo>
                  <a:close/>
                  <a:moveTo>
                    <a:pt x="268656" y="81532"/>
                  </a:moveTo>
                  <a:lnTo>
                    <a:pt x="268656" y="87466"/>
                  </a:lnTo>
                  <a:lnTo>
                    <a:pt x="262721" y="87466"/>
                  </a:lnTo>
                  <a:lnTo>
                    <a:pt x="262721" y="81532"/>
                  </a:lnTo>
                  <a:close/>
                  <a:moveTo>
                    <a:pt x="274904" y="81532"/>
                  </a:moveTo>
                  <a:lnTo>
                    <a:pt x="274904" y="87466"/>
                  </a:lnTo>
                  <a:lnTo>
                    <a:pt x="268968" y="87466"/>
                  </a:lnTo>
                  <a:lnTo>
                    <a:pt x="268968" y="81532"/>
                  </a:lnTo>
                  <a:close/>
                  <a:moveTo>
                    <a:pt x="6251" y="87779"/>
                  </a:moveTo>
                  <a:lnTo>
                    <a:pt x="6251" y="93713"/>
                  </a:lnTo>
                  <a:lnTo>
                    <a:pt x="315" y="93713"/>
                  </a:lnTo>
                  <a:lnTo>
                    <a:pt x="315" y="87779"/>
                  </a:lnTo>
                  <a:close/>
                  <a:moveTo>
                    <a:pt x="12498" y="87779"/>
                  </a:moveTo>
                  <a:lnTo>
                    <a:pt x="12498" y="93713"/>
                  </a:lnTo>
                  <a:lnTo>
                    <a:pt x="6562" y="93713"/>
                  </a:lnTo>
                  <a:lnTo>
                    <a:pt x="6562" y="87779"/>
                  </a:lnTo>
                  <a:close/>
                  <a:moveTo>
                    <a:pt x="18745" y="87779"/>
                  </a:moveTo>
                  <a:lnTo>
                    <a:pt x="18745" y="93713"/>
                  </a:lnTo>
                  <a:lnTo>
                    <a:pt x="12810" y="93713"/>
                  </a:lnTo>
                  <a:lnTo>
                    <a:pt x="12810" y="87779"/>
                  </a:lnTo>
                  <a:close/>
                  <a:moveTo>
                    <a:pt x="24992" y="87779"/>
                  </a:moveTo>
                  <a:lnTo>
                    <a:pt x="24992" y="93713"/>
                  </a:lnTo>
                  <a:lnTo>
                    <a:pt x="19058" y="93713"/>
                  </a:lnTo>
                  <a:lnTo>
                    <a:pt x="19058" y="87779"/>
                  </a:lnTo>
                  <a:close/>
                  <a:moveTo>
                    <a:pt x="31242" y="87779"/>
                  </a:moveTo>
                  <a:lnTo>
                    <a:pt x="31242" y="93713"/>
                  </a:lnTo>
                  <a:lnTo>
                    <a:pt x="25305" y="93713"/>
                  </a:lnTo>
                  <a:lnTo>
                    <a:pt x="25305" y="87779"/>
                  </a:lnTo>
                  <a:close/>
                  <a:moveTo>
                    <a:pt x="37489" y="87779"/>
                  </a:moveTo>
                  <a:lnTo>
                    <a:pt x="37489" y="93713"/>
                  </a:lnTo>
                  <a:lnTo>
                    <a:pt x="31553" y="93713"/>
                  </a:lnTo>
                  <a:lnTo>
                    <a:pt x="31553" y="87779"/>
                  </a:lnTo>
                  <a:close/>
                  <a:moveTo>
                    <a:pt x="43737" y="87779"/>
                  </a:moveTo>
                  <a:lnTo>
                    <a:pt x="43737" y="93713"/>
                  </a:lnTo>
                  <a:lnTo>
                    <a:pt x="37802" y="93713"/>
                  </a:lnTo>
                  <a:lnTo>
                    <a:pt x="37802" y="87779"/>
                  </a:lnTo>
                  <a:close/>
                  <a:moveTo>
                    <a:pt x="49985" y="87779"/>
                  </a:moveTo>
                  <a:lnTo>
                    <a:pt x="49985" y="93713"/>
                  </a:lnTo>
                  <a:lnTo>
                    <a:pt x="44049" y="93713"/>
                  </a:lnTo>
                  <a:lnTo>
                    <a:pt x="44049" y="87779"/>
                  </a:lnTo>
                  <a:close/>
                  <a:moveTo>
                    <a:pt x="56232" y="87779"/>
                  </a:moveTo>
                  <a:lnTo>
                    <a:pt x="56232" y="93713"/>
                  </a:lnTo>
                  <a:lnTo>
                    <a:pt x="50296" y="93713"/>
                  </a:lnTo>
                  <a:lnTo>
                    <a:pt x="50296" y="87779"/>
                  </a:lnTo>
                  <a:close/>
                  <a:moveTo>
                    <a:pt x="62480" y="87779"/>
                  </a:moveTo>
                  <a:lnTo>
                    <a:pt x="62480" y="93713"/>
                  </a:lnTo>
                  <a:lnTo>
                    <a:pt x="56545" y="93713"/>
                  </a:lnTo>
                  <a:lnTo>
                    <a:pt x="56545" y="87779"/>
                  </a:lnTo>
                  <a:close/>
                  <a:moveTo>
                    <a:pt x="68727" y="87779"/>
                  </a:moveTo>
                  <a:lnTo>
                    <a:pt x="68727" y="93713"/>
                  </a:lnTo>
                  <a:lnTo>
                    <a:pt x="62792" y="93713"/>
                  </a:lnTo>
                  <a:lnTo>
                    <a:pt x="62792" y="87779"/>
                  </a:lnTo>
                  <a:close/>
                  <a:moveTo>
                    <a:pt x="74975" y="87779"/>
                  </a:moveTo>
                  <a:lnTo>
                    <a:pt x="74975" y="93713"/>
                  </a:lnTo>
                  <a:lnTo>
                    <a:pt x="69039" y="93713"/>
                  </a:lnTo>
                  <a:lnTo>
                    <a:pt x="69039" y="87779"/>
                  </a:lnTo>
                  <a:close/>
                  <a:moveTo>
                    <a:pt x="81223" y="87779"/>
                  </a:moveTo>
                  <a:lnTo>
                    <a:pt x="81223" y="93713"/>
                  </a:lnTo>
                  <a:lnTo>
                    <a:pt x="75286" y="93713"/>
                  </a:lnTo>
                  <a:lnTo>
                    <a:pt x="75286" y="87779"/>
                  </a:lnTo>
                  <a:close/>
                  <a:moveTo>
                    <a:pt x="87470" y="87779"/>
                  </a:moveTo>
                  <a:lnTo>
                    <a:pt x="87470" y="93713"/>
                  </a:lnTo>
                  <a:lnTo>
                    <a:pt x="81535" y="93713"/>
                  </a:lnTo>
                  <a:lnTo>
                    <a:pt x="81535" y="87779"/>
                  </a:lnTo>
                  <a:close/>
                  <a:moveTo>
                    <a:pt x="93718" y="87779"/>
                  </a:moveTo>
                  <a:lnTo>
                    <a:pt x="93718" y="93713"/>
                  </a:lnTo>
                  <a:lnTo>
                    <a:pt x="87784" y="93713"/>
                  </a:lnTo>
                  <a:lnTo>
                    <a:pt x="87784" y="87779"/>
                  </a:lnTo>
                  <a:close/>
                  <a:moveTo>
                    <a:pt x="162445" y="87779"/>
                  </a:moveTo>
                  <a:lnTo>
                    <a:pt x="162445" y="93713"/>
                  </a:lnTo>
                  <a:lnTo>
                    <a:pt x="156509" y="93713"/>
                  </a:lnTo>
                  <a:lnTo>
                    <a:pt x="156509" y="87779"/>
                  </a:lnTo>
                  <a:close/>
                  <a:moveTo>
                    <a:pt x="168692" y="87779"/>
                  </a:moveTo>
                  <a:lnTo>
                    <a:pt x="168692" y="93713"/>
                  </a:lnTo>
                  <a:lnTo>
                    <a:pt x="162756" y="93713"/>
                  </a:lnTo>
                  <a:lnTo>
                    <a:pt x="162756" y="87779"/>
                  </a:lnTo>
                  <a:close/>
                  <a:moveTo>
                    <a:pt x="174939" y="87779"/>
                  </a:moveTo>
                  <a:lnTo>
                    <a:pt x="174939" y="93713"/>
                  </a:lnTo>
                  <a:lnTo>
                    <a:pt x="169005" y="93713"/>
                  </a:lnTo>
                  <a:lnTo>
                    <a:pt x="169005" y="87779"/>
                  </a:lnTo>
                  <a:close/>
                  <a:moveTo>
                    <a:pt x="181186" y="87779"/>
                  </a:moveTo>
                  <a:lnTo>
                    <a:pt x="181186" y="93713"/>
                  </a:lnTo>
                  <a:lnTo>
                    <a:pt x="175252" y="93713"/>
                  </a:lnTo>
                  <a:lnTo>
                    <a:pt x="175252" y="87779"/>
                  </a:lnTo>
                  <a:close/>
                  <a:moveTo>
                    <a:pt x="187435" y="87779"/>
                  </a:moveTo>
                  <a:lnTo>
                    <a:pt x="187435" y="93713"/>
                  </a:lnTo>
                  <a:lnTo>
                    <a:pt x="181499" y="93713"/>
                  </a:lnTo>
                  <a:lnTo>
                    <a:pt x="181499" y="87779"/>
                  </a:lnTo>
                  <a:close/>
                  <a:moveTo>
                    <a:pt x="193684" y="87779"/>
                  </a:moveTo>
                  <a:lnTo>
                    <a:pt x="193684" y="93713"/>
                  </a:lnTo>
                  <a:lnTo>
                    <a:pt x="187749" y="93713"/>
                  </a:lnTo>
                  <a:lnTo>
                    <a:pt x="187749" y="87779"/>
                  </a:lnTo>
                  <a:close/>
                  <a:moveTo>
                    <a:pt x="199931" y="87779"/>
                  </a:moveTo>
                  <a:lnTo>
                    <a:pt x="199931" y="93713"/>
                  </a:lnTo>
                  <a:lnTo>
                    <a:pt x="193996" y="93713"/>
                  </a:lnTo>
                  <a:lnTo>
                    <a:pt x="193996" y="87779"/>
                  </a:lnTo>
                  <a:close/>
                  <a:moveTo>
                    <a:pt x="206180" y="87779"/>
                  </a:moveTo>
                  <a:lnTo>
                    <a:pt x="206180" y="93713"/>
                  </a:lnTo>
                  <a:lnTo>
                    <a:pt x="200244" y="93713"/>
                  </a:lnTo>
                  <a:lnTo>
                    <a:pt x="200244" y="87779"/>
                  </a:lnTo>
                  <a:close/>
                  <a:moveTo>
                    <a:pt x="212427" y="87779"/>
                  </a:moveTo>
                  <a:lnTo>
                    <a:pt x="212427" y="93713"/>
                  </a:lnTo>
                  <a:lnTo>
                    <a:pt x="206491" y="93713"/>
                  </a:lnTo>
                  <a:lnTo>
                    <a:pt x="206491" y="87779"/>
                  </a:lnTo>
                  <a:close/>
                  <a:moveTo>
                    <a:pt x="99967" y="87781"/>
                  </a:moveTo>
                  <a:lnTo>
                    <a:pt x="99967" y="93717"/>
                  </a:lnTo>
                  <a:lnTo>
                    <a:pt x="94031" y="93717"/>
                  </a:lnTo>
                  <a:lnTo>
                    <a:pt x="94031" y="87781"/>
                  </a:lnTo>
                  <a:close/>
                  <a:moveTo>
                    <a:pt x="106214" y="87781"/>
                  </a:moveTo>
                  <a:lnTo>
                    <a:pt x="106214" y="93717"/>
                  </a:lnTo>
                  <a:lnTo>
                    <a:pt x="100278" y="93717"/>
                  </a:lnTo>
                  <a:lnTo>
                    <a:pt x="100278" y="87781"/>
                  </a:lnTo>
                  <a:close/>
                  <a:moveTo>
                    <a:pt x="112461" y="87781"/>
                  </a:moveTo>
                  <a:lnTo>
                    <a:pt x="112461" y="93717"/>
                  </a:lnTo>
                  <a:lnTo>
                    <a:pt x="106527" y="93717"/>
                  </a:lnTo>
                  <a:lnTo>
                    <a:pt x="106527" y="87781"/>
                  </a:lnTo>
                  <a:close/>
                  <a:moveTo>
                    <a:pt x="118710" y="87781"/>
                  </a:moveTo>
                  <a:lnTo>
                    <a:pt x="118710" y="93717"/>
                  </a:lnTo>
                  <a:lnTo>
                    <a:pt x="112774" y="93717"/>
                  </a:lnTo>
                  <a:lnTo>
                    <a:pt x="112774" y="87781"/>
                  </a:lnTo>
                  <a:close/>
                  <a:moveTo>
                    <a:pt x="124957" y="87781"/>
                  </a:moveTo>
                  <a:lnTo>
                    <a:pt x="124957" y="93717"/>
                  </a:lnTo>
                  <a:lnTo>
                    <a:pt x="119021" y="93717"/>
                  </a:lnTo>
                  <a:lnTo>
                    <a:pt x="119021" y="87781"/>
                  </a:lnTo>
                  <a:close/>
                  <a:moveTo>
                    <a:pt x="131204" y="87781"/>
                  </a:moveTo>
                  <a:lnTo>
                    <a:pt x="131204" y="93717"/>
                  </a:lnTo>
                  <a:lnTo>
                    <a:pt x="125270" y="93717"/>
                  </a:lnTo>
                  <a:lnTo>
                    <a:pt x="125270" y="87781"/>
                  </a:lnTo>
                  <a:close/>
                  <a:moveTo>
                    <a:pt x="137451" y="87781"/>
                  </a:moveTo>
                  <a:lnTo>
                    <a:pt x="137451" y="93717"/>
                  </a:lnTo>
                  <a:lnTo>
                    <a:pt x="131517" y="93717"/>
                  </a:lnTo>
                  <a:lnTo>
                    <a:pt x="131517" y="87781"/>
                  </a:lnTo>
                  <a:close/>
                  <a:moveTo>
                    <a:pt x="143702" y="87781"/>
                  </a:moveTo>
                  <a:lnTo>
                    <a:pt x="143702" y="93717"/>
                  </a:lnTo>
                  <a:lnTo>
                    <a:pt x="137766" y="93717"/>
                  </a:lnTo>
                  <a:lnTo>
                    <a:pt x="137766" y="87781"/>
                  </a:lnTo>
                  <a:close/>
                  <a:moveTo>
                    <a:pt x="149949" y="87781"/>
                  </a:moveTo>
                  <a:lnTo>
                    <a:pt x="149949" y="93717"/>
                  </a:lnTo>
                  <a:lnTo>
                    <a:pt x="144015" y="93717"/>
                  </a:lnTo>
                  <a:lnTo>
                    <a:pt x="144015" y="87781"/>
                  </a:lnTo>
                  <a:close/>
                  <a:moveTo>
                    <a:pt x="156196" y="87781"/>
                  </a:moveTo>
                  <a:lnTo>
                    <a:pt x="156196" y="93717"/>
                  </a:lnTo>
                  <a:lnTo>
                    <a:pt x="150262" y="93717"/>
                  </a:lnTo>
                  <a:lnTo>
                    <a:pt x="150262" y="87781"/>
                  </a:lnTo>
                  <a:close/>
                  <a:moveTo>
                    <a:pt x="218674" y="87781"/>
                  </a:moveTo>
                  <a:lnTo>
                    <a:pt x="218674" y="93717"/>
                  </a:lnTo>
                  <a:lnTo>
                    <a:pt x="212739" y="93717"/>
                  </a:lnTo>
                  <a:lnTo>
                    <a:pt x="212739" y="87781"/>
                  </a:lnTo>
                  <a:close/>
                  <a:moveTo>
                    <a:pt x="224921" y="87781"/>
                  </a:moveTo>
                  <a:lnTo>
                    <a:pt x="224921" y="93717"/>
                  </a:lnTo>
                  <a:lnTo>
                    <a:pt x="218987" y="93717"/>
                  </a:lnTo>
                  <a:lnTo>
                    <a:pt x="218987" y="87781"/>
                  </a:lnTo>
                  <a:close/>
                  <a:moveTo>
                    <a:pt x="231170" y="87781"/>
                  </a:moveTo>
                  <a:lnTo>
                    <a:pt x="231170" y="93717"/>
                  </a:lnTo>
                  <a:lnTo>
                    <a:pt x="225234" y="93717"/>
                  </a:lnTo>
                  <a:lnTo>
                    <a:pt x="225234" y="87781"/>
                  </a:lnTo>
                  <a:close/>
                  <a:moveTo>
                    <a:pt x="237417" y="87781"/>
                  </a:moveTo>
                  <a:lnTo>
                    <a:pt x="237417" y="93717"/>
                  </a:lnTo>
                  <a:lnTo>
                    <a:pt x="231481" y="93717"/>
                  </a:lnTo>
                  <a:lnTo>
                    <a:pt x="231481" y="87781"/>
                  </a:lnTo>
                  <a:close/>
                  <a:moveTo>
                    <a:pt x="243664" y="87781"/>
                  </a:moveTo>
                  <a:lnTo>
                    <a:pt x="243664" y="93717"/>
                  </a:lnTo>
                  <a:lnTo>
                    <a:pt x="237729" y="93717"/>
                  </a:lnTo>
                  <a:lnTo>
                    <a:pt x="237729" y="87781"/>
                  </a:lnTo>
                  <a:close/>
                  <a:moveTo>
                    <a:pt x="249911" y="87781"/>
                  </a:moveTo>
                  <a:lnTo>
                    <a:pt x="249911" y="93717"/>
                  </a:lnTo>
                  <a:lnTo>
                    <a:pt x="243977" y="93717"/>
                  </a:lnTo>
                  <a:lnTo>
                    <a:pt x="243977" y="87781"/>
                  </a:lnTo>
                  <a:close/>
                  <a:moveTo>
                    <a:pt x="256161" y="87781"/>
                  </a:moveTo>
                  <a:lnTo>
                    <a:pt x="256161" y="93717"/>
                  </a:lnTo>
                  <a:lnTo>
                    <a:pt x="250225" y="93717"/>
                  </a:lnTo>
                  <a:lnTo>
                    <a:pt x="250225" y="87781"/>
                  </a:lnTo>
                  <a:close/>
                  <a:moveTo>
                    <a:pt x="262409" y="87781"/>
                  </a:moveTo>
                  <a:lnTo>
                    <a:pt x="262409" y="93717"/>
                  </a:lnTo>
                  <a:lnTo>
                    <a:pt x="256474" y="93717"/>
                  </a:lnTo>
                  <a:lnTo>
                    <a:pt x="256474" y="87781"/>
                  </a:lnTo>
                  <a:close/>
                  <a:moveTo>
                    <a:pt x="268656" y="87781"/>
                  </a:moveTo>
                  <a:lnTo>
                    <a:pt x="268656" y="93717"/>
                  </a:lnTo>
                  <a:lnTo>
                    <a:pt x="262721" y="93717"/>
                  </a:lnTo>
                  <a:lnTo>
                    <a:pt x="262721" y="87781"/>
                  </a:lnTo>
                  <a:close/>
                  <a:moveTo>
                    <a:pt x="274904" y="87781"/>
                  </a:moveTo>
                  <a:lnTo>
                    <a:pt x="274904" y="93717"/>
                  </a:lnTo>
                  <a:lnTo>
                    <a:pt x="268968" y="93717"/>
                  </a:lnTo>
                  <a:lnTo>
                    <a:pt x="268968" y="87781"/>
                  </a:lnTo>
                  <a:close/>
                  <a:moveTo>
                    <a:pt x="6251" y="94028"/>
                  </a:moveTo>
                  <a:lnTo>
                    <a:pt x="6251" y="99964"/>
                  </a:lnTo>
                  <a:lnTo>
                    <a:pt x="315" y="99964"/>
                  </a:lnTo>
                  <a:lnTo>
                    <a:pt x="315" y="94028"/>
                  </a:lnTo>
                  <a:close/>
                  <a:moveTo>
                    <a:pt x="12498" y="94028"/>
                  </a:moveTo>
                  <a:lnTo>
                    <a:pt x="12498" y="99964"/>
                  </a:lnTo>
                  <a:lnTo>
                    <a:pt x="6562" y="99964"/>
                  </a:lnTo>
                  <a:lnTo>
                    <a:pt x="6562" y="94028"/>
                  </a:lnTo>
                  <a:close/>
                  <a:moveTo>
                    <a:pt x="18745" y="94028"/>
                  </a:moveTo>
                  <a:lnTo>
                    <a:pt x="18745" y="99964"/>
                  </a:lnTo>
                  <a:lnTo>
                    <a:pt x="12810" y="99964"/>
                  </a:lnTo>
                  <a:lnTo>
                    <a:pt x="12810" y="94028"/>
                  </a:lnTo>
                  <a:close/>
                  <a:moveTo>
                    <a:pt x="24992" y="94028"/>
                  </a:moveTo>
                  <a:lnTo>
                    <a:pt x="24992" y="99964"/>
                  </a:lnTo>
                  <a:lnTo>
                    <a:pt x="19058" y="99964"/>
                  </a:lnTo>
                  <a:lnTo>
                    <a:pt x="19058" y="94028"/>
                  </a:lnTo>
                  <a:close/>
                  <a:moveTo>
                    <a:pt x="31242" y="94028"/>
                  </a:moveTo>
                  <a:lnTo>
                    <a:pt x="31242" y="99964"/>
                  </a:lnTo>
                  <a:lnTo>
                    <a:pt x="25305" y="99964"/>
                  </a:lnTo>
                  <a:lnTo>
                    <a:pt x="25305" y="94028"/>
                  </a:lnTo>
                  <a:close/>
                  <a:moveTo>
                    <a:pt x="37489" y="94028"/>
                  </a:moveTo>
                  <a:lnTo>
                    <a:pt x="37489" y="99964"/>
                  </a:lnTo>
                  <a:lnTo>
                    <a:pt x="31553" y="99964"/>
                  </a:lnTo>
                  <a:lnTo>
                    <a:pt x="31553" y="94028"/>
                  </a:lnTo>
                  <a:close/>
                  <a:moveTo>
                    <a:pt x="43737" y="94028"/>
                  </a:moveTo>
                  <a:lnTo>
                    <a:pt x="43737" y="99964"/>
                  </a:lnTo>
                  <a:lnTo>
                    <a:pt x="37802" y="99964"/>
                  </a:lnTo>
                  <a:lnTo>
                    <a:pt x="37802" y="94028"/>
                  </a:lnTo>
                  <a:close/>
                  <a:moveTo>
                    <a:pt x="49985" y="94028"/>
                  </a:moveTo>
                  <a:lnTo>
                    <a:pt x="49985" y="99964"/>
                  </a:lnTo>
                  <a:lnTo>
                    <a:pt x="44049" y="99964"/>
                  </a:lnTo>
                  <a:lnTo>
                    <a:pt x="44049" y="94028"/>
                  </a:lnTo>
                  <a:close/>
                  <a:moveTo>
                    <a:pt x="56232" y="94028"/>
                  </a:moveTo>
                  <a:lnTo>
                    <a:pt x="56232" y="99964"/>
                  </a:lnTo>
                  <a:lnTo>
                    <a:pt x="50296" y="99964"/>
                  </a:lnTo>
                  <a:lnTo>
                    <a:pt x="50296" y="94028"/>
                  </a:lnTo>
                  <a:close/>
                  <a:moveTo>
                    <a:pt x="62480" y="94028"/>
                  </a:moveTo>
                  <a:lnTo>
                    <a:pt x="62480" y="99964"/>
                  </a:lnTo>
                  <a:lnTo>
                    <a:pt x="56545" y="99964"/>
                  </a:lnTo>
                  <a:lnTo>
                    <a:pt x="56545" y="94028"/>
                  </a:lnTo>
                  <a:close/>
                  <a:moveTo>
                    <a:pt x="68727" y="94028"/>
                  </a:moveTo>
                  <a:lnTo>
                    <a:pt x="68727" y="99964"/>
                  </a:lnTo>
                  <a:lnTo>
                    <a:pt x="62792" y="99964"/>
                  </a:lnTo>
                  <a:lnTo>
                    <a:pt x="62792" y="94028"/>
                  </a:lnTo>
                  <a:close/>
                  <a:moveTo>
                    <a:pt x="74975" y="94028"/>
                  </a:moveTo>
                  <a:lnTo>
                    <a:pt x="74975" y="99964"/>
                  </a:lnTo>
                  <a:lnTo>
                    <a:pt x="69039" y="99964"/>
                  </a:lnTo>
                  <a:lnTo>
                    <a:pt x="69039" y="94028"/>
                  </a:lnTo>
                  <a:close/>
                  <a:moveTo>
                    <a:pt x="81223" y="94028"/>
                  </a:moveTo>
                  <a:lnTo>
                    <a:pt x="81223" y="99964"/>
                  </a:lnTo>
                  <a:lnTo>
                    <a:pt x="75286" y="99964"/>
                  </a:lnTo>
                  <a:lnTo>
                    <a:pt x="75286" y="94028"/>
                  </a:lnTo>
                  <a:close/>
                  <a:moveTo>
                    <a:pt x="87470" y="94028"/>
                  </a:moveTo>
                  <a:lnTo>
                    <a:pt x="87470" y="99964"/>
                  </a:lnTo>
                  <a:lnTo>
                    <a:pt x="81535" y="99964"/>
                  </a:lnTo>
                  <a:lnTo>
                    <a:pt x="81535" y="94028"/>
                  </a:lnTo>
                  <a:close/>
                  <a:moveTo>
                    <a:pt x="93718" y="94028"/>
                  </a:moveTo>
                  <a:lnTo>
                    <a:pt x="93718" y="99964"/>
                  </a:lnTo>
                  <a:lnTo>
                    <a:pt x="87784" y="99964"/>
                  </a:lnTo>
                  <a:lnTo>
                    <a:pt x="87784" y="94028"/>
                  </a:lnTo>
                  <a:close/>
                  <a:moveTo>
                    <a:pt x="99967" y="94028"/>
                  </a:moveTo>
                  <a:lnTo>
                    <a:pt x="99967" y="99964"/>
                  </a:lnTo>
                  <a:lnTo>
                    <a:pt x="94031" y="99964"/>
                  </a:lnTo>
                  <a:lnTo>
                    <a:pt x="94031" y="94028"/>
                  </a:lnTo>
                  <a:close/>
                  <a:moveTo>
                    <a:pt x="106214" y="94029"/>
                  </a:moveTo>
                  <a:lnTo>
                    <a:pt x="106214" y="99964"/>
                  </a:lnTo>
                  <a:lnTo>
                    <a:pt x="100278" y="99964"/>
                  </a:lnTo>
                  <a:lnTo>
                    <a:pt x="100278" y="94029"/>
                  </a:lnTo>
                  <a:close/>
                  <a:moveTo>
                    <a:pt x="112461" y="94029"/>
                  </a:moveTo>
                  <a:lnTo>
                    <a:pt x="112461" y="99964"/>
                  </a:lnTo>
                  <a:lnTo>
                    <a:pt x="106527" y="99964"/>
                  </a:lnTo>
                  <a:lnTo>
                    <a:pt x="106527" y="94029"/>
                  </a:lnTo>
                  <a:close/>
                  <a:moveTo>
                    <a:pt x="118710" y="94029"/>
                  </a:moveTo>
                  <a:lnTo>
                    <a:pt x="118710" y="99964"/>
                  </a:lnTo>
                  <a:lnTo>
                    <a:pt x="112774" y="99964"/>
                  </a:lnTo>
                  <a:lnTo>
                    <a:pt x="112774" y="94029"/>
                  </a:lnTo>
                  <a:close/>
                  <a:moveTo>
                    <a:pt x="124957" y="94029"/>
                  </a:moveTo>
                  <a:lnTo>
                    <a:pt x="124957" y="99964"/>
                  </a:lnTo>
                  <a:lnTo>
                    <a:pt x="119021" y="99964"/>
                  </a:lnTo>
                  <a:lnTo>
                    <a:pt x="119021" y="94029"/>
                  </a:lnTo>
                  <a:close/>
                  <a:moveTo>
                    <a:pt x="131204" y="94029"/>
                  </a:moveTo>
                  <a:lnTo>
                    <a:pt x="131204" y="99964"/>
                  </a:lnTo>
                  <a:lnTo>
                    <a:pt x="125270" y="99964"/>
                  </a:lnTo>
                  <a:lnTo>
                    <a:pt x="125270" y="94029"/>
                  </a:lnTo>
                  <a:close/>
                  <a:moveTo>
                    <a:pt x="137451" y="94029"/>
                  </a:moveTo>
                  <a:lnTo>
                    <a:pt x="137451" y="99964"/>
                  </a:lnTo>
                  <a:lnTo>
                    <a:pt x="131517" y="99964"/>
                  </a:lnTo>
                  <a:lnTo>
                    <a:pt x="131517" y="94029"/>
                  </a:lnTo>
                  <a:close/>
                  <a:moveTo>
                    <a:pt x="143702" y="94029"/>
                  </a:moveTo>
                  <a:lnTo>
                    <a:pt x="143702" y="99964"/>
                  </a:lnTo>
                  <a:lnTo>
                    <a:pt x="137766" y="99964"/>
                  </a:lnTo>
                  <a:lnTo>
                    <a:pt x="137766" y="94029"/>
                  </a:lnTo>
                  <a:close/>
                  <a:moveTo>
                    <a:pt x="149949" y="94029"/>
                  </a:moveTo>
                  <a:lnTo>
                    <a:pt x="149949" y="99964"/>
                  </a:lnTo>
                  <a:lnTo>
                    <a:pt x="144015" y="99964"/>
                  </a:lnTo>
                  <a:lnTo>
                    <a:pt x="144015" y="94029"/>
                  </a:lnTo>
                  <a:close/>
                  <a:moveTo>
                    <a:pt x="156196" y="94029"/>
                  </a:moveTo>
                  <a:lnTo>
                    <a:pt x="156196" y="99964"/>
                  </a:lnTo>
                  <a:lnTo>
                    <a:pt x="150262" y="99964"/>
                  </a:lnTo>
                  <a:lnTo>
                    <a:pt x="150262" y="94029"/>
                  </a:lnTo>
                  <a:close/>
                  <a:moveTo>
                    <a:pt x="162445" y="94028"/>
                  </a:moveTo>
                  <a:lnTo>
                    <a:pt x="162445" y="99964"/>
                  </a:lnTo>
                  <a:lnTo>
                    <a:pt x="156509" y="99964"/>
                  </a:lnTo>
                  <a:lnTo>
                    <a:pt x="156509" y="94028"/>
                  </a:lnTo>
                  <a:close/>
                  <a:moveTo>
                    <a:pt x="168692" y="94028"/>
                  </a:moveTo>
                  <a:lnTo>
                    <a:pt x="168692" y="99964"/>
                  </a:lnTo>
                  <a:lnTo>
                    <a:pt x="162756" y="99964"/>
                  </a:lnTo>
                  <a:lnTo>
                    <a:pt x="162756" y="94028"/>
                  </a:lnTo>
                  <a:close/>
                  <a:moveTo>
                    <a:pt x="174939" y="94028"/>
                  </a:moveTo>
                  <a:lnTo>
                    <a:pt x="174939" y="99964"/>
                  </a:lnTo>
                  <a:lnTo>
                    <a:pt x="169005" y="99964"/>
                  </a:lnTo>
                  <a:lnTo>
                    <a:pt x="169005" y="94028"/>
                  </a:lnTo>
                  <a:close/>
                  <a:moveTo>
                    <a:pt x="181186" y="94028"/>
                  </a:moveTo>
                  <a:lnTo>
                    <a:pt x="181186" y="99964"/>
                  </a:lnTo>
                  <a:lnTo>
                    <a:pt x="175252" y="99964"/>
                  </a:lnTo>
                  <a:lnTo>
                    <a:pt x="175252" y="94028"/>
                  </a:lnTo>
                  <a:close/>
                  <a:moveTo>
                    <a:pt x="187435" y="94028"/>
                  </a:moveTo>
                  <a:lnTo>
                    <a:pt x="187435" y="99964"/>
                  </a:lnTo>
                  <a:lnTo>
                    <a:pt x="181499" y="99964"/>
                  </a:lnTo>
                  <a:lnTo>
                    <a:pt x="181499" y="94028"/>
                  </a:lnTo>
                  <a:close/>
                  <a:moveTo>
                    <a:pt x="193684" y="94028"/>
                  </a:moveTo>
                  <a:lnTo>
                    <a:pt x="193684" y="99964"/>
                  </a:lnTo>
                  <a:lnTo>
                    <a:pt x="187749" y="99964"/>
                  </a:lnTo>
                  <a:lnTo>
                    <a:pt x="187749" y="94028"/>
                  </a:lnTo>
                  <a:close/>
                  <a:moveTo>
                    <a:pt x="199931" y="94028"/>
                  </a:moveTo>
                  <a:lnTo>
                    <a:pt x="199931" y="99964"/>
                  </a:lnTo>
                  <a:lnTo>
                    <a:pt x="193996" y="99964"/>
                  </a:lnTo>
                  <a:lnTo>
                    <a:pt x="193996" y="94028"/>
                  </a:lnTo>
                  <a:close/>
                  <a:moveTo>
                    <a:pt x="206180" y="94028"/>
                  </a:moveTo>
                  <a:lnTo>
                    <a:pt x="206180" y="99964"/>
                  </a:lnTo>
                  <a:lnTo>
                    <a:pt x="200244" y="99964"/>
                  </a:lnTo>
                  <a:lnTo>
                    <a:pt x="200244" y="94028"/>
                  </a:lnTo>
                  <a:close/>
                  <a:moveTo>
                    <a:pt x="212427" y="94028"/>
                  </a:moveTo>
                  <a:lnTo>
                    <a:pt x="212427" y="99964"/>
                  </a:lnTo>
                  <a:lnTo>
                    <a:pt x="206491" y="99964"/>
                  </a:lnTo>
                  <a:lnTo>
                    <a:pt x="206491" y="94028"/>
                  </a:lnTo>
                  <a:close/>
                  <a:moveTo>
                    <a:pt x="218674" y="94028"/>
                  </a:moveTo>
                  <a:lnTo>
                    <a:pt x="218674" y="99964"/>
                  </a:lnTo>
                  <a:lnTo>
                    <a:pt x="212739" y="99964"/>
                  </a:lnTo>
                  <a:lnTo>
                    <a:pt x="212739" y="94028"/>
                  </a:lnTo>
                  <a:close/>
                  <a:moveTo>
                    <a:pt x="224921" y="94029"/>
                  </a:moveTo>
                  <a:lnTo>
                    <a:pt x="224921" y="99964"/>
                  </a:lnTo>
                  <a:lnTo>
                    <a:pt x="218987" y="99964"/>
                  </a:lnTo>
                  <a:lnTo>
                    <a:pt x="218987" y="94029"/>
                  </a:lnTo>
                  <a:close/>
                  <a:moveTo>
                    <a:pt x="231170" y="94029"/>
                  </a:moveTo>
                  <a:lnTo>
                    <a:pt x="231170" y="99964"/>
                  </a:lnTo>
                  <a:lnTo>
                    <a:pt x="225234" y="99964"/>
                  </a:lnTo>
                  <a:lnTo>
                    <a:pt x="225234" y="94029"/>
                  </a:lnTo>
                  <a:close/>
                  <a:moveTo>
                    <a:pt x="237417" y="94029"/>
                  </a:moveTo>
                  <a:lnTo>
                    <a:pt x="237417" y="99964"/>
                  </a:lnTo>
                  <a:lnTo>
                    <a:pt x="231481" y="99964"/>
                  </a:lnTo>
                  <a:lnTo>
                    <a:pt x="231481" y="94029"/>
                  </a:lnTo>
                  <a:close/>
                  <a:moveTo>
                    <a:pt x="243664" y="94029"/>
                  </a:moveTo>
                  <a:lnTo>
                    <a:pt x="243664" y="99964"/>
                  </a:lnTo>
                  <a:lnTo>
                    <a:pt x="237729" y="99964"/>
                  </a:lnTo>
                  <a:lnTo>
                    <a:pt x="237729" y="94029"/>
                  </a:lnTo>
                  <a:close/>
                  <a:moveTo>
                    <a:pt x="249911" y="94029"/>
                  </a:moveTo>
                  <a:lnTo>
                    <a:pt x="249911" y="99964"/>
                  </a:lnTo>
                  <a:lnTo>
                    <a:pt x="243977" y="99964"/>
                  </a:lnTo>
                  <a:lnTo>
                    <a:pt x="243977" y="94029"/>
                  </a:lnTo>
                  <a:close/>
                  <a:moveTo>
                    <a:pt x="256161" y="94029"/>
                  </a:moveTo>
                  <a:lnTo>
                    <a:pt x="256161" y="99964"/>
                  </a:lnTo>
                  <a:lnTo>
                    <a:pt x="250225" y="99964"/>
                  </a:lnTo>
                  <a:lnTo>
                    <a:pt x="250225" y="94029"/>
                  </a:lnTo>
                  <a:close/>
                  <a:moveTo>
                    <a:pt x="262409" y="94029"/>
                  </a:moveTo>
                  <a:lnTo>
                    <a:pt x="262409" y="99964"/>
                  </a:lnTo>
                  <a:lnTo>
                    <a:pt x="256474" y="99964"/>
                  </a:lnTo>
                  <a:lnTo>
                    <a:pt x="256474" y="94029"/>
                  </a:lnTo>
                  <a:close/>
                  <a:moveTo>
                    <a:pt x="268656" y="94029"/>
                  </a:moveTo>
                  <a:lnTo>
                    <a:pt x="268656" y="99964"/>
                  </a:lnTo>
                  <a:lnTo>
                    <a:pt x="262721" y="99964"/>
                  </a:lnTo>
                  <a:lnTo>
                    <a:pt x="262721" y="94029"/>
                  </a:lnTo>
                  <a:close/>
                  <a:moveTo>
                    <a:pt x="274904" y="94029"/>
                  </a:moveTo>
                  <a:lnTo>
                    <a:pt x="274904" y="99964"/>
                  </a:lnTo>
                  <a:lnTo>
                    <a:pt x="268968" y="99964"/>
                  </a:lnTo>
                  <a:lnTo>
                    <a:pt x="268968" y="94029"/>
                  </a:lnTo>
                  <a:close/>
                  <a:moveTo>
                    <a:pt x="6251" y="100276"/>
                  </a:moveTo>
                  <a:lnTo>
                    <a:pt x="6251" y="106211"/>
                  </a:lnTo>
                  <a:lnTo>
                    <a:pt x="315" y="106211"/>
                  </a:lnTo>
                  <a:lnTo>
                    <a:pt x="315" y="100276"/>
                  </a:lnTo>
                  <a:close/>
                  <a:moveTo>
                    <a:pt x="12498" y="100276"/>
                  </a:moveTo>
                  <a:lnTo>
                    <a:pt x="12498" y="106211"/>
                  </a:lnTo>
                  <a:lnTo>
                    <a:pt x="6562" y="106211"/>
                  </a:lnTo>
                  <a:lnTo>
                    <a:pt x="6562" y="100276"/>
                  </a:lnTo>
                  <a:close/>
                  <a:moveTo>
                    <a:pt x="18745" y="100276"/>
                  </a:moveTo>
                  <a:lnTo>
                    <a:pt x="18745" y="106211"/>
                  </a:lnTo>
                  <a:lnTo>
                    <a:pt x="12810" y="106211"/>
                  </a:lnTo>
                  <a:lnTo>
                    <a:pt x="12810" y="100276"/>
                  </a:lnTo>
                  <a:close/>
                  <a:moveTo>
                    <a:pt x="24992" y="100276"/>
                  </a:moveTo>
                  <a:lnTo>
                    <a:pt x="24992" y="106211"/>
                  </a:lnTo>
                  <a:lnTo>
                    <a:pt x="19058" y="106211"/>
                  </a:lnTo>
                  <a:lnTo>
                    <a:pt x="19058" y="100276"/>
                  </a:lnTo>
                  <a:close/>
                  <a:moveTo>
                    <a:pt x="31242" y="100276"/>
                  </a:moveTo>
                  <a:lnTo>
                    <a:pt x="31242" y="106211"/>
                  </a:lnTo>
                  <a:lnTo>
                    <a:pt x="25305" y="106211"/>
                  </a:lnTo>
                  <a:lnTo>
                    <a:pt x="25305" y="100276"/>
                  </a:lnTo>
                  <a:close/>
                  <a:moveTo>
                    <a:pt x="37489" y="100276"/>
                  </a:moveTo>
                  <a:lnTo>
                    <a:pt x="37489" y="106211"/>
                  </a:lnTo>
                  <a:lnTo>
                    <a:pt x="31553" y="106211"/>
                  </a:lnTo>
                  <a:lnTo>
                    <a:pt x="31553" y="100276"/>
                  </a:lnTo>
                  <a:close/>
                  <a:moveTo>
                    <a:pt x="43737" y="100276"/>
                  </a:moveTo>
                  <a:lnTo>
                    <a:pt x="43737" y="106211"/>
                  </a:lnTo>
                  <a:lnTo>
                    <a:pt x="37802" y="106211"/>
                  </a:lnTo>
                  <a:lnTo>
                    <a:pt x="37802" y="100276"/>
                  </a:lnTo>
                  <a:close/>
                  <a:moveTo>
                    <a:pt x="49985" y="100276"/>
                  </a:moveTo>
                  <a:lnTo>
                    <a:pt x="49985" y="106211"/>
                  </a:lnTo>
                  <a:lnTo>
                    <a:pt x="44049" y="106211"/>
                  </a:lnTo>
                  <a:lnTo>
                    <a:pt x="44049" y="100276"/>
                  </a:lnTo>
                  <a:close/>
                  <a:moveTo>
                    <a:pt x="56232" y="100276"/>
                  </a:moveTo>
                  <a:lnTo>
                    <a:pt x="56232" y="106211"/>
                  </a:lnTo>
                  <a:lnTo>
                    <a:pt x="50296" y="106211"/>
                  </a:lnTo>
                  <a:lnTo>
                    <a:pt x="50296" y="100276"/>
                  </a:lnTo>
                  <a:close/>
                  <a:moveTo>
                    <a:pt x="62480" y="100276"/>
                  </a:moveTo>
                  <a:lnTo>
                    <a:pt x="62480" y="106211"/>
                  </a:lnTo>
                  <a:lnTo>
                    <a:pt x="56545" y="106211"/>
                  </a:lnTo>
                  <a:lnTo>
                    <a:pt x="56545" y="100276"/>
                  </a:lnTo>
                  <a:close/>
                  <a:moveTo>
                    <a:pt x="68727" y="100276"/>
                  </a:moveTo>
                  <a:lnTo>
                    <a:pt x="68727" y="106211"/>
                  </a:lnTo>
                  <a:lnTo>
                    <a:pt x="62792" y="106211"/>
                  </a:lnTo>
                  <a:lnTo>
                    <a:pt x="62792" y="100276"/>
                  </a:lnTo>
                  <a:close/>
                  <a:moveTo>
                    <a:pt x="74975" y="100276"/>
                  </a:moveTo>
                  <a:lnTo>
                    <a:pt x="74975" y="106211"/>
                  </a:lnTo>
                  <a:lnTo>
                    <a:pt x="69039" y="106211"/>
                  </a:lnTo>
                  <a:lnTo>
                    <a:pt x="69039" y="100276"/>
                  </a:lnTo>
                  <a:close/>
                  <a:moveTo>
                    <a:pt x="81223" y="100276"/>
                  </a:moveTo>
                  <a:lnTo>
                    <a:pt x="81223" y="106211"/>
                  </a:lnTo>
                  <a:lnTo>
                    <a:pt x="75286" y="106211"/>
                  </a:lnTo>
                  <a:lnTo>
                    <a:pt x="75286" y="100276"/>
                  </a:lnTo>
                  <a:close/>
                  <a:moveTo>
                    <a:pt x="87470" y="100276"/>
                  </a:moveTo>
                  <a:lnTo>
                    <a:pt x="87470" y="106211"/>
                  </a:lnTo>
                  <a:lnTo>
                    <a:pt x="81535" y="106211"/>
                  </a:lnTo>
                  <a:lnTo>
                    <a:pt x="81535" y="100276"/>
                  </a:lnTo>
                  <a:close/>
                  <a:moveTo>
                    <a:pt x="93718" y="100276"/>
                  </a:moveTo>
                  <a:lnTo>
                    <a:pt x="93718" y="106211"/>
                  </a:lnTo>
                  <a:lnTo>
                    <a:pt x="87784" y="106211"/>
                  </a:lnTo>
                  <a:lnTo>
                    <a:pt x="87784" y="100276"/>
                  </a:lnTo>
                  <a:close/>
                  <a:moveTo>
                    <a:pt x="99967" y="100276"/>
                  </a:moveTo>
                  <a:lnTo>
                    <a:pt x="99967" y="106211"/>
                  </a:lnTo>
                  <a:lnTo>
                    <a:pt x="94031" y="106211"/>
                  </a:lnTo>
                  <a:lnTo>
                    <a:pt x="94031" y="100276"/>
                  </a:lnTo>
                  <a:close/>
                  <a:moveTo>
                    <a:pt x="106214" y="100276"/>
                  </a:moveTo>
                  <a:lnTo>
                    <a:pt x="106214" y="106211"/>
                  </a:lnTo>
                  <a:lnTo>
                    <a:pt x="100278" y="106211"/>
                  </a:lnTo>
                  <a:lnTo>
                    <a:pt x="100278" y="100276"/>
                  </a:lnTo>
                  <a:close/>
                  <a:moveTo>
                    <a:pt x="112461" y="100276"/>
                  </a:moveTo>
                  <a:lnTo>
                    <a:pt x="112461" y="106211"/>
                  </a:lnTo>
                  <a:lnTo>
                    <a:pt x="106527" y="106211"/>
                  </a:lnTo>
                  <a:lnTo>
                    <a:pt x="106527" y="100276"/>
                  </a:lnTo>
                  <a:close/>
                  <a:moveTo>
                    <a:pt x="118710" y="100276"/>
                  </a:moveTo>
                  <a:lnTo>
                    <a:pt x="118710" y="106211"/>
                  </a:lnTo>
                  <a:lnTo>
                    <a:pt x="112774" y="106211"/>
                  </a:lnTo>
                  <a:lnTo>
                    <a:pt x="112774" y="100276"/>
                  </a:lnTo>
                  <a:close/>
                  <a:moveTo>
                    <a:pt x="124957" y="100276"/>
                  </a:moveTo>
                  <a:lnTo>
                    <a:pt x="124957" y="106211"/>
                  </a:lnTo>
                  <a:lnTo>
                    <a:pt x="119021" y="106211"/>
                  </a:lnTo>
                  <a:lnTo>
                    <a:pt x="119021" y="100276"/>
                  </a:lnTo>
                  <a:close/>
                  <a:moveTo>
                    <a:pt x="131204" y="100276"/>
                  </a:moveTo>
                  <a:lnTo>
                    <a:pt x="131204" y="106211"/>
                  </a:lnTo>
                  <a:lnTo>
                    <a:pt x="125270" y="106211"/>
                  </a:lnTo>
                  <a:lnTo>
                    <a:pt x="125270" y="100276"/>
                  </a:lnTo>
                  <a:close/>
                  <a:moveTo>
                    <a:pt x="137451" y="100276"/>
                  </a:moveTo>
                  <a:lnTo>
                    <a:pt x="137451" y="106211"/>
                  </a:lnTo>
                  <a:lnTo>
                    <a:pt x="131517" y="106211"/>
                  </a:lnTo>
                  <a:lnTo>
                    <a:pt x="131517" y="100276"/>
                  </a:lnTo>
                  <a:close/>
                  <a:moveTo>
                    <a:pt x="143702" y="100276"/>
                  </a:moveTo>
                  <a:lnTo>
                    <a:pt x="143702" y="106211"/>
                  </a:lnTo>
                  <a:lnTo>
                    <a:pt x="137766" y="106211"/>
                  </a:lnTo>
                  <a:lnTo>
                    <a:pt x="137766" y="100276"/>
                  </a:lnTo>
                  <a:close/>
                  <a:moveTo>
                    <a:pt x="149949" y="100276"/>
                  </a:moveTo>
                  <a:lnTo>
                    <a:pt x="149949" y="106211"/>
                  </a:lnTo>
                  <a:lnTo>
                    <a:pt x="144015" y="106211"/>
                  </a:lnTo>
                  <a:lnTo>
                    <a:pt x="144015" y="100276"/>
                  </a:lnTo>
                  <a:close/>
                  <a:moveTo>
                    <a:pt x="156196" y="100276"/>
                  </a:moveTo>
                  <a:lnTo>
                    <a:pt x="156196" y="106211"/>
                  </a:lnTo>
                  <a:lnTo>
                    <a:pt x="150262" y="106211"/>
                  </a:lnTo>
                  <a:lnTo>
                    <a:pt x="150262" y="100276"/>
                  </a:lnTo>
                  <a:close/>
                  <a:moveTo>
                    <a:pt x="162445" y="100276"/>
                  </a:moveTo>
                  <a:lnTo>
                    <a:pt x="162445" y="106211"/>
                  </a:lnTo>
                  <a:lnTo>
                    <a:pt x="156509" y="106211"/>
                  </a:lnTo>
                  <a:lnTo>
                    <a:pt x="156509" y="100276"/>
                  </a:lnTo>
                  <a:close/>
                  <a:moveTo>
                    <a:pt x="168692" y="100276"/>
                  </a:moveTo>
                  <a:lnTo>
                    <a:pt x="168692" y="106211"/>
                  </a:lnTo>
                  <a:lnTo>
                    <a:pt x="162756" y="106211"/>
                  </a:lnTo>
                  <a:lnTo>
                    <a:pt x="162756" y="100276"/>
                  </a:lnTo>
                  <a:close/>
                  <a:moveTo>
                    <a:pt x="174939" y="100276"/>
                  </a:moveTo>
                  <a:lnTo>
                    <a:pt x="174939" y="106211"/>
                  </a:lnTo>
                  <a:lnTo>
                    <a:pt x="169005" y="106211"/>
                  </a:lnTo>
                  <a:lnTo>
                    <a:pt x="169005" y="100276"/>
                  </a:lnTo>
                  <a:close/>
                  <a:moveTo>
                    <a:pt x="181186" y="100276"/>
                  </a:moveTo>
                  <a:lnTo>
                    <a:pt x="181186" y="106211"/>
                  </a:lnTo>
                  <a:lnTo>
                    <a:pt x="175252" y="106211"/>
                  </a:lnTo>
                  <a:lnTo>
                    <a:pt x="175252" y="100276"/>
                  </a:lnTo>
                  <a:close/>
                  <a:moveTo>
                    <a:pt x="187435" y="100276"/>
                  </a:moveTo>
                  <a:lnTo>
                    <a:pt x="187435" y="106211"/>
                  </a:lnTo>
                  <a:lnTo>
                    <a:pt x="181499" y="106211"/>
                  </a:lnTo>
                  <a:lnTo>
                    <a:pt x="181499" y="100276"/>
                  </a:lnTo>
                  <a:close/>
                  <a:moveTo>
                    <a:pt x="193684" y="100276"/>
                  </a:moveTo>
                  <a:lnTo>
                    <a:pt x="193684" y="106211"/>
                  </a:lnTo>
                  <a:lnTo>
                    <a:pt x="187749" y="106211"/>
                  </a:lnTo>
                  <a:lnTo>
                    <a:pt x="187749" y="100276"/>
                  </a:lnTo>
                  <a:close/>
                  <a:moveTo>
                    <a:pt x="199931" y="100276"/>
                  </a:moveTo>
                  <a:lnTo>
                    <a:pt x="199931" y="106211"/>
                  </a:lnTo>
                  <a:lnTo>
                    <a:pt x="193996" y="106211"/>
                  </a:lnTo>
                  <a:lnTo>
                    <a:pt x="193996" y="100276"/>
                  </a:lnTo>
                  <a:close/>
                  <a:moveTo>
                    <a:pt x="206180" y="100276"/>
                  </a:moveTo>
                  <a:lnTo>
                    <a:pt x="206180" y="106211"/>
                  </a:lnTo>
                  <a:lnTo>
                    <a:pt x="200244" y="106211"/>
                  </a:lnTo>
                  <a:lnTo>
                    <a:pt x="200244" y="100276"/>
                  </a:lnTo>
                  <a:close/>
                  <a:moveTo>
                    <a:pt x="212427" y="100276"/>
                  </a:moveTo>
                  <a:lnTo>
                    <a:pt x="212427" y="106211"/>
                  </a:lnTo>
                  <a:lnTo>
                    <a:pt x="206491" y="106211"/>
                  </a:lnTo>
                  <a:lnTo>
                    <a:pt x="206491" y="100276"/>
                  </a:lnTo>
                  <a:close/>
                  <a:moveTo>
                    <a:pt x="218674" y="100276"/>
                  </a:moveTo>
                  <a:lnTo>
                    <a:pt x="218674" y="106211"/>
                  </a:lnTo>
                  <a:lnTo>
                    <a:pt x="212739" y="106211"/>
                  </a:lnTo>
                  <a:lnTo>
                    <a:pt x="212739" y="100276"/>
                  </a:lnTo>
                  <a:close/>
                  <a:moveTo>
                    <a:pt x="224921" y="100276"/>
                  </a:moveTo>
                  <a:lnTo>
                    <a:pt x="224921" y="106211"/>
                  </a:lnTo>
                  <a:lnTo>
                    <a:pt x="218987" y="106211"/>
                  </a:lnTo>
                  <a:lnTo>
                    <a:pt x="218987" y="100276"/>
                  </a:lnTo>
                  <a:close/>
                  <a:moveTo>
                    <a:pt x="231170" y="100276"/>
                  </a:moveTo>
                  <a:lnTo>
                    <a:pt x="231170" y="106211"/>
                  </a:lnTo>
                  <a:lnTo>
                    <a:pt x="225234" y="106211"/>
                  </a:lnTo>
                  <a:lnTo>
                    <a:pt x="225234" y="100276"/>
                  </a:lnTo>
                  <a:close/>
                  <a:moveTo>
                    <a:pt x="237417" y="100276"/>
                  </a:moveTo>
                  <a:lnTo>
                    <a:pt x="237417" y="106211"/>
                  </a:lnTo>
                  <a:lnTo>
                    <a:pt x="231481" y="106211"/>
                  </a:lnTo>
                  <a:lnTo>
                    <a:pt x="231481" y="100276"/>
                  </a:lnTo>
                  <a:close/>
                  <a:moveTo>
                    <a:pt x="243664" y="100276"/>
                  </a:moveTo>
                  <a:lnTo>
                    <a:pt x="243664" y="106211"/>
                  </a:lnTo>
                  <a:lnTo>
                    <a:pt x="237729" y="106211"/>
                  </a:lnTo>
                  <a:lnTo>
                    <a:pt x="237729" y="100276"/>
                  </a:lnTo>
                  <a:close/>
                  <a:moveTo>
                    <a:pt x="249911" y="100276"/>
                  </a:moveTo>
                  <a:lnTo>
                    <a:pt x="249911" y="106211"/>
                  </a:lnTo>
                  <a:lnTo>
                    <a:pt x="243977" y="106211"/>
                  </a:lnTo>
                  <a:lnTo>
                    <a:pt x="243977" y="100276"/>
                  </a:lnTo>
                  <a:close/>
                  <a:moveTo>
                    <a:pt x="256161" y="100276"/>
                  </a:moveTo>
                  <a:lnTo>
                    <a:pt x="256161" y="106211"/>
                  </a:lnTo>
                  <a:lnTo>
                    <a:pt x="250225" y="106211"/>
                  </a:lnTo>
                  <a:lnTo>
                    <a:pt x="250225" y="100276"/>
                  </a:lnTo>
                  <a:close/>
                  <a:moveTo>
                    <a:pt x="262409" y="100276"/>
                  </a:moveTo>
                  <a:lnTo>
                    <a:pt x="262409" y="106211"/>
                  </a:lnTo>
                  <a:lnTo>
                    <a:pt x="256474" y="106211"/>
                  </a:lnTo>
                  <a:lnTo>
                    <a:pt x="256474" y="100276"/>
                  </a:lnTo>
                  <a:close/>
                  <a:moveTo>
                    <a:pt x="268656" y="100276"/>
                  </a:moveTo>
                  <a:lnTo>
                    <a:pt x="268656" y="106211"/>
                  </a:lnTo>
                  <a:lnTo>
                    <a:pt x="262721" y="106211"/>
                  </a:lnTo>
                  <a:lnTo>
                    <a:pt x="262721" y="100276"/>
                  </a:lnTo>
                  <a:close/>
                  <a:moveTo>
                    <a:pt x="274904" y="100276"/>
                  </a:moveTo>
                  <a:lnTo>
                    <a:pt x="274904" y="106211"/>
                  </a:lnTo>
                  <a:lnTo>
                    <a:pt x="268968" y="106211"/>
                  </a:lnTo>
                  <a:lnTo>
                    <a:pt x="268968" y="100276"/>
                  </a:lnTo>
                  <a:close/>
                  <a:moveTo>
                    <a:pt x="6251" y="106523"/>
                  </a:moveTo>
                  <a:lnTo>
                    <a:pt x="6251" y="112460"/>
                  </a:lnTo>
                  <a:lnTo>
                    <a:pt x="315" y="112460"/>
                  </a:lnTo>
                  <a:lnTo>
                    <a:pt x="315" y="106523"/>
                  </a:lnTo>
                  <a:close/>
                  <a:moveTo>
                    <a:pt x="12498" y="106523"/>
                  </a:moveTo>
                  <a:lnTo>
                    <a:pt x="12498" y="112460"/>
                  </a:lnTo>
                  <a:lnTo>
                    <a:pt x="6562" y="112460"/>
                  </a:lnTo>
                  <a:lnTo>
                    <a:pt x="6562" y="106523"/>
                  </a:lnTo>
                  <a:close/>
                  <a:moveTo>
                    <a:pt x="18745" y="106523"/>
                  </a:moveTo>
                  <a:lnTo>
                    <a:pt x="18745" y="112460"/>
                  </a:lnTo>
                  <a:lnTo>
                    <a:pt x="12810" y="112460"/>
                  </a:lnTo>
                  <a:lnTo>
                    <a:pt x="12810" y="106523"/>
                  </a:lnTo>
                  <a:close/>
                  <a:moveTo>
                    <a:pt x="24992" y="106523"/>
                  </a:moveTo>
                  <a:lnTo>
                    <a:pt x="24992" y="112460"/>
                  </a:lnTo>
                  <a:lnTo>
                    <a:pt x="19058" y="112460"/>
                  </a:lnTo>
                  <a:lnTo>
                    <a:pt x="19058" y="106523"/>
                  </a:lnTo>
                  <a:close/>
                  <a:moveTo>
                    <a:pt x="31242" y="106523"/>
                  </a:moveTo>
                  <a:lnTo>
                    <a:pt x="31242" y="112460"/>
                  </a:lnTo>
                  <a:lnTo>
                    <a:pt x="25305" y="112460"/>
                  </a:lnTo>
                  <a:lnTo>
                    <a:pt x="25305" y="106523"/>
                  </a:lnTo>
                  <a:close/>
                  <a:moveTo>
                    <a:pt x="37489" y="106523"/>
                  </a:moveTo>
                  <a:lnTo>
                    <a:pt x="37489" y="112460"/>
                  </a:lnTo>
                  <a:lnTo>
                    <a:pt x="31553" y="112460"/>
                  </a:lnTo>
                  <a:lnTo>
                    <a:pt x="31553" y="106523"/>
                  </a:lnTo>
                  <a:close/>
                  <a:moveTo>
                    <a:pt x="43737" y="106523"/>
                  </a:moveTo>
                  <a:lnTo>
                    <a:pt x="43737" y="112460"/>
                  </a:lnTo>
                  <a:lnTo>
                    <a:pt x="37802" y="112460"/>
                  </a:lnTo>
                  <a:lnTo>
                    <a:pt x="37802" y="106523"/>
                  </a:lnTo>
                  <a:close/>
                  <a:moveTo>
                    <a:pt x="49985" y="106523"/>
                  </a:moveTo>
                  <a:lnTo>
                    <a:pt x="49985" y="112460"/>
                  </a:lnTo>
                  <a:lnTo>
                    <a:pt x="44049" y="112460"/>
                  </a:lnTo>
                  <a:lnTo>
                    <a:pt x="44049" y="106523"/>
                  </a:lnTo>
                  <a:close/>
                  <a:moveTo>
                    <a:pt x="56232" y="106523"/>
                  </a:moveTo>
                  <a:lnTo>
                    <a:pt x="56232" y="112460"/>
                  </a:lnTo>
                  <a:lnTo>
                    <a:pt x="50296" y="112460"/>
                  </a:lnTo>
                  <a:lnTo>
                    <a:pt x="50296" y="106523"/>
                  </a:lnTo>
                  <a:close/>
                  <a:moveTo>
                    <a:pt x="62480" y="106523"/>
                  </a:moveTo>
                  <a:lnTo>
                    <a:pt x="62480" y="112460"/>
                  </a:lnTo>
                  <a:lnTo>
                    <a:pt x="56545" y="112460"/>
                  </a:lnTo>
                  <a:lnTo>
                    <a:pt x="56545" y="106523"/>
                  </a:lnTo>
                  <a:close/>
                  <a:moveTo>
                    <a:pt x="68727" y="106523"/>
                  </a:moveTo>
                  <a:lnTo>
                    <a:pt x="68727" y="112460"/>
                  </a:lnTo>
                  <a:lnTo>
                    <a:pt x="62792" y="112460"/>
                  </a:lnTo>
                  <a:lnTo>
                    <a:pt x="62792" y="106523"/>
                  </a:lnTo>
                  <a:close/>
                  <a:moveTo>
                    <a:pt x="74975" y="106523"/>
                  </a:moveTo>
                  <a:lnTo>
                    <a:pt x="74975" y="112460"/>
                  </a:lnTo>
                  <a:lnTo>
                    <a:pt x="69039" y="112460"/>
                  </a:lnTo>
                  <a:lnTo>
                    <a:pt x="69039" y="106523"/>
                  </a:lnTo>
                  <a:close/>
                  <a:moveTo>
                    <a:pt x="81223" y="106523"/>
                  </a:moveTo>
                  <a:lnTo>
                    <a:pt x="81223" y="112460"/>
                  </a:lnTo>
                  <a:lnTo>
                    <a:pt x="75286" y="112460"/>
                  </a:lnTo>
                  <a:lnTo>
                    <a:pt x="75286" y="106523"/>
                  </a:lnTo>
                  <a:close/>
                  <a:moveTo>
                    <a:pt x="87470" y="106523"/>
                  </a:moveTo>
                  <a:lnTo>
                    <a:pt x="87470" y="112460"/>
                  </a:lnTo>
                  <a:lnTo>
                    <a:pt x="81535" y="112460"/>
                  </a:lnTo>
                  <a:lnTo>
                    <a:pt x="81535" y="106523"/>
                  </a:lnTo>
                  <a:close/>
                  <a:moveTo>
                    <a:pt x="93718" y="106523"/>
                  </a:moveTo>
                  <a:lnTo>
                    <a:pt x="93718" y="112460"/>
                  </a:lnTo>
                  <a:lnTo>
                    <a:pt x="87784" y="112460"/>
                  </a:lnTo>
                  <a:lnTo>
                    <a:pt x="87784" y="106523"/>
                  </a:lnTo>
                  <a:close/>
                  <a:moveTo>
                    <a:pt x="99967" y="106523"/>
                  </a:moveTo>
                  <a:lnTo>
                    <a:pt x="99967" y="112460"/>
                  </a:lnTo>
                  <a:lnTo>
                    <a:pt x="94031" y="112460"/>
                  </a:lnTo>
                  <a:lnTo>
                    <a:pt x="94031" y="106523"/>
                  </a:lnTo>
                  <a:close/>
                  <a:moveTo>
                    <a:pt x="106214" y="106523"/>
                  </a:moveTo>
                  <a:lnTo>
                    <a:pt x="106214" y="112460"/>
                  </a:lnTo>
                  <a:lnTo>
                    <a:pt x="100278" y="112460"/>
                  </a:lnTo>
                  <a:lnTo>
                    <a:pt x="100278" y="106523"/>
                  </a:lnTo>
                  <a:close/>
                  <a:moveTo>
                    <a:pt x="112461" y="106523"/>
                  </a:moveTo>
                  <a:lnTo>
                    <a:pt x="112461" y="112460"/>
                  </a:lnTo>
                  <a:lnTo>
                    <a:pt x="106527" y="112460"/>
                  </a:lnTo>
                  <a:lnTo>
                    <a:pt x="106527" y="106523"/>
                  </a:lnTo>
                  <a:close/>
                  <a:moveTo>
                    <a:pt x="118710" y="106523"/>
                  </a:moveTo>
                  <a:lnTo>
                    <a:pt x="118710" y="112460"/>
                  </a:lnTo>
                  <a:lnTo>
                    <a:pt x="112774" y="112460"/>
                  </a:lnTo>
                  <a:lnTo>
                    <a:pt x="112774" y="106523"/>
                  </a:lnTo>
                  <a:close/>
                  <a:moveTo>
                    <a:pt x="124957" y="106523"/>
                  </a:moveTo>
                  <a:lnTo>
                    <a:pt x="124957" y="112460"/>
                  </a:lnTo>
                  <a:lnTo>
                    <a:pt x="119021" y="112460"/>
                  </a:lnTo>
                  <a:lnTo>
                    <a:pt x="119021" y="106523"/>
                  </a:lnTo>
                  <a:close/>
                  <a:moveTo>
                    <a:pt x="131204" y="106523"/>
                  </a:moveTo>
                  <a:lnTo>
                    <a:pt x="131204" y="112460"/>
                  </a:lnTo>
                  <a:lnTo>
                    <a:pt x="125270" y="112460"/>
                  </a:lnTo>
                  <a:lnTo>
                    <a:pt x="125270" y="106523"/>
                  </a:lnTo>
                  <a:close/>
                  <a:moveTo>
                    <a:pt x="137451" y="106523"/>
                  </a:moveTo>
                  <a:lnTo>
                    <a:pt x="137451" y="112460"/>
                  </a:lnTo>
                  <a:lnTo>
                    <a:pt x="131517" y="112460"/>
                  </a:lnTo>
                  <a:lnTo>
                    <a:pt x="131517" y="106523"/>
                  </a:lnTo>
                  <a:close/>
                  <a:moveTo>
                    <a:pt x="143702" y="106523"/>
                  </a:moveTo>
                  <a:lnTo>
                    <a:pt x="143702" y="112460"/>
                  </a:lnTo>
                  <a:lnTo>
                    <a:pt x="137766" y="112460"/>
                  </a:lnTo>
                  <a:lnTo>
                    <a:pt x="137766" y="106523"/>
                  </a:lnTo>
                  <a:close/>
                  <a:moveTo>
                    <a:pt x="149949" y="106523"/>
                  </a:moveTo>
                  <a:lnTo>
                    <a:pt x="149949" y="112460"/>
                  </a:lnTo>
                  <a:lnTo>
                    <a:pt x="144015" y="112460"/>
                  </a:lnTo>
                  <a:lnTo>
                    <a:pt x="144015" y="106523"/>
                  </a:lnTo>
                  <a:close/>
                  <a:moveTo>
                    <a:pt x="156196" y="106523"/>
                  </a:moveTo>
                  <a:lnTo>
                    <a:pt x="156196" y="112460"/>
                  </a:lnTo>
                  <a:lnTo>
                    <a:pt x="150262" y="112460"/>
                  </a:lnTo>
                  <a:lnTo>
                    <a:pt x="150262" y="106523"/>
                  </a:lnTo>
                  <a:close/>
                  <a:moveTo>
                    <a:pt x="162445" y="106523"/>
                  </a:moveTo>
                  <a:lnTo>
                    <a:pt x="162445" y="112460"/>
                  </a:lnTo>
                  <a:lnTo>
                    <a:pt x="156509" y="112460"/>
                  </a:lnTo>
                  <a:lnTo>
                    <a:pt x="156509" y="106523"/>
                  </a:lnTo>
                  <a:close/>
                  <a:moveTo>
                    <a:pt x="168692" y="106523"/>
                  </a:moveTo>
                  <a:lnTo>
                    <a:pt x="168692" y="112460"/>
                  </a:lnTo>
                  <a:lnTo>
                    <a:pt x="162756" y="112460"/>
                  </a:lnTo>
                  <a:lnTo>
                    <a:pt x="162756" y="106523"/>
                  </a:lnTo>
                  <a:close/>
                  <a:moveTo>
                    <a:pt x="174939" y="106523"/>
                  </a:moveTo>
                  <a:lnTo>
                    <a:pt x="174939" y="112460"/>
                  </a:lnTo>
                  <a:lnTo>
                    <a:pt x="169005" y="112460"/>
                  </a:lnTo>
                  <a:lnTo>
                    <a:pt x="169005" y="106523"/>
                  </a:lnTo>
                  <a:close/>
                  <a:moveTo>
                    <a:pt x="181186" y="106523"/>
                  </a:moveTo>
                  <a:lnTo>
                    <a:pt x="181186" y="112460"/>
                  </a:lnTo>
                  <a:lnTo>
                    <a:pt x="175252" y="112460"/>
                  </a:lnTo>
                  <a:lnTo>
                    <a:pt x="175252" y="106523"/>
                  </a:lnTo>
                  <a:close/>
                  <a:moveTo>
                    <a:pt x="187435" y="106523"/>
                  </a:moveTo>
                  <a:lnTo>
                    <a:pt x="187435" y="112460"/>
                  </a:lnTo>
                  <a:lnTo>
                    <a:pt x="181499" y="112460"/>
                  </a:lnTo>
                  <a:lnTo>
                    <a:pt x="181499" y="106523"/>
                  </a:lnTo>
                  <a:close/>
                  <a:moveTo>
                    <a:pt x="193684" y="106523"/>
                  </a:moveTo>
                  <a:lnTo>
                    <a:pt x="193684" y="112460"/>
                  </a:lnTo>
                  <a:lnTo>
                    <a:pt x="187749" y="112460"/>
                  </a:lnTo>
                  <a:lnTo>
                    <a:pt x="187749" y="106523"/>
                  </a:lnTo>
                  <a:close/>
                  <a:moveTo>
                    <a:pt x="199931" y="106523"/>
                  </a:moveTo>
                  <a:lnTo>
                    <a:pt x="199931" y="112460"/>
                  </a:lnTo>
                  <a:lnTo>
                    <a:pt x="193996" y="112460"/>
                  </a:lnTo>
                  <a:lnTo>
                    <a:pt x="193996" y="106523"/>
                  </a:lnTo>
                  <a:close/>
                  <a:moveTo>
                    <a:pt x="206180" y="106523"/>
                  </a:moveTo>
                  <a:lnTo>
                    <a:pt x="206180" y="112460"/>
                  </a:lnTo>
                  <a:lnTo>
                    <a:pt x="200244" y="112460"/>
                  </a:lnTo>
                  <a:lnTo>
                    <a:pt x="200244" y="106523"/>
                  </a:lnTo>
                  <a:close/>
                  <a:moveTo>
                    <a:pt x="212427" y="106523"/>
                  </a:moveTo>
                  <a:lnTo>
                    <a:pt x="212427" y="112460"/>
                  </a:lnTo>
                  <a:lnTo>
                    <a:pt x="206491" y="112460"/>
                  </a:lnTo>
                  <a:lnTo>
                    <a:pt x="206491" y="106523"/>
                  </a:lnTo>
                  <a:close/>
                  <a:moveTo>
                    <a:pt x="218674" y="106523"/>
                  </a:moveTo>
                  <a:lnTo>
                    <a:pt x="218674" y="112460"/>
                  </a:lnTo>
                  <a:lnTo>
                    <a:pt x="212739" y="112460"/>
                  </a:lnTo>
                  <a:lnTo>
                    <a:pt x="212739" y="106523"/>
                  </a:lnTo>
                  <a:close/>
                  <a:moveTo>
                    <a:pt x="224921" y="106523"/>
                  </a:moveTo>
                  <a:lnTo>
                    <a:pt x="224921" y="112460"/>
                  </a:lnTo>
                  <a:lnTo>
                    <a:pt x="218987" y="112460"/>
                  </a:lnTo>
                  <a:lnTo>
                    <a:pt x="218987" y="106523"/>
                  </a:lnTo>
                  <a:close/>
                  <a:moveTo>
                    <a:pt x="231170" y="106523"/>
                  </a:moveTo>
                  <a:lnTo>
                    <a:pt x="231170" y="112460"/>
                  </a:lnTo>
                  <a:lnTo>
                    <a:pt x="225234" y="112460"/>
                  </a:lnTo>
                  <a:lnTo>
                    <a:pt x="225234" y="106523"/>
                  </a:lnTo>
                  <a:close/>
                  <a:moveTo>
                    <a:pt x="237417" y="106523"/>
                  </a:moveTo>
                  <a:lnTo>
                    <a:pt x="237417" y="112460"/>
                  </a:lnTo>
                  <a:lnTo>
                    <a:pt x="231481" y="112460"/>
                  </a:lnTo>
                  <a:lnTo>
                    <a:pt x="231481" y="106523"/>
                  </a:lnTo>
                  <a:close/>
                  <a:moveTo>
                    <a:pt x="243664" y="106523"/>
                  </a:moveTo>
                  <a:lnTo>
                    <a:pt x="243664" y="112460"/>
                  </a:lnTo>
                  <a:lnTo>
                    <a:pt x="237729" y="112460"/>
                  </a:lnTo>
                  <a:lnTo>
                    <a:pt x="237729" y="106523"/>
                  </a:lnTo>
                  <a:close/>
                  <a:moveTo>
                    <a:pt x="249911" y="106523"/>
                  </a:moveTo>
                  <a:lnTo>
                    <a:pt x="249911" y="112460"/>
                  </a:lnTo>
                  <a:lnTo>
                    <a:pt x="243977" y="112460"/>
                  </a:lnTo>
                  <a:lnTo>
                    <a:pt x="243977" y="106523"/>
                  </a:lnTo>
                  <a:close/>
                  <a:moveTo>
                    <a:pt x="256161" y="106523"/>
                  </a:moveTo>
                  <a:lnTo>
                    <a:pt x="256161" y="112460"/>
                  </a:lnTo>
                  <a:lnTo>
                    <a:pt x="250225" y="112460"/>
                  </a:lnTo>
                  <a:lnTo>
                    <a:pt x="250225" y="106523"/>
                  </a:lnTo>
                  <a:close/>
                  <a:moveTo>
                    <a:pt x="262409" y="106523"/>
                  </a:moveTo>
                  <a:lnTo>
                    <a:pt x="262409" y="112460"/>
                  </a:lnTo>
                  <a:lnTo>
                    <a:pt x="256474" y="112460"/>
                  </a:lnTo>
                  <a:lnTo>
                    <a:pt x="256474" y="106523"/>
                  </a:lnTo>
                  <a:close/>
                  <a:moveTo>
                    <a:pt x="268656" y="106523"/>
                  </a:moveTo>
                  <a:lnTo>
                    <a:pt x="268656" y="112460"/>
                  </a:lnTo>
                  <a:lnTo>
                    <a:pt x="262721" y="112460"/>
                  </a:lnTo>
                  <a:lnTo>
                    <a:pt x="262721" y="106523"/>
                  </a:lnTo>
                  <a:close/>
                  <a:moveTo>
                    <a:pt x="274904" y="106523"/>
                  </a:moveTo>
                  <a:lnTo>
                    <a:pt x="274904" y="112460"/>
                  </a:lnTo>
                  <a:lnTo>
                    <a:pt x="268968" y="112460"/>
                  </a:lnTo>
                  <a:lnTo>
                    <a:pt x="268968" y="106523"/>
                  </a:lnTo>
                  <a:close/>
                  <a:moveTo>
                    <a:pt x="6251" y="112771"/>
                  </a:moveTo>
                  <a:lnTo>
                    <a:pt x="6251" y="118707"/>
                  </a:lnTo>
                  <a:lnTo>
                    <a:pt x="315" y="118707"/>
                  </a:lnTo>
                  <a:lnTo>
                    <a:pt x="315" y="112771"/>
                  </a:lnTo>
                  <a:close/>
                  <a:moveTo>
                    <a:pt x="12498" y="112771"/>
                  </a:moveTo>
                  <a:lnTo>
                    <a:pt x="12498" y="118707"/>
                  </a:lnTo>
                  <a:lnTo>
                    <a:pt x="6562" y="118707"/>
                  </a:lnTo>
                  <a:lnTo>
                    <a:pt x="6562" y="112771"/>
                  </a:lnTo>
                  <a:close/>
                  <a:moveTo>
                    <a:pt x="18745" y="112771"/>
                  </a:moveTo>
                  <a:lnTo>
                    <a:pt x="18745" y="118707"/>
                  </a:lnTo>
                  <a:lnTo>
                    <a:pt x="12810" y="118707"/>
                  </a:lnTo>
                  <a:lnTo>
                    <a:pt x="12810" y="112771"/>
                  </a:lnTo>
                  <a:close/>
                  <a:moveTo>
                    <a:pt x="24992" y="112771"/>
                  </a:moveTo>
                  <a:lnTo>
                    <a:pt x="24992" y="118707"/>
                  </a:lnTo>
                  <a:lnTo>
                    <a:pt x="19058" y="118707"/>
                  </a:lnTo>
                  <a:lnTo>
                    <a:pt x="19058" y="112771"/>
                  </a:lnTo>
                  <a:close/>
                  <a:moveTo>
                    <a:pt x="31242" y="112771"/>
                  </a:moveTo>
                  <a:lnTo>
                    <a:pt x="31242" y="118707"/>
                  </a:lnTo>
                  <a:lnTo>
                    <a:pt x="25305" y="118707"/>
                  </a:lnTo>
                  <a:lnTo>
                    <a:pt x="25305" y="112771"/>
                  </a:lnTo>
                  <a:close/>
                  <a:moveTo>
                    <a:pt x="37489" y="112771"/>
                  </a:moveTo>
                  <a:lnTo>
                    <a:pt x="37489" y="118707"/>
                  </a:lnTo>
                  <a:lnTo>
                    <a:pt x="31553" y="118707"/>
                  </a:lnTo>
                  <a:lnTo>
                    <a:pt x="31553" y="112771"/>
                  </a:lnTo>
                  <a:close/>
                  <a:moveTo>
                    <a:pt x="43737" y="112771"/>
                  </a:moveTo>
                  <a:lnTo>
                    <a:pt x="43737" y="118707"/>
                  </a:lnTo>
                  <a:lnTo>
                    <a:pt x="37802" y="118707"/>
                  </a:lnTo>
                  <a:lnTo>
                    <a:pt x="37802" y="112771"/>
                  </a:lnTo>
                  <a:close/>
                  <a:moveTo>
                    <a:pt x="49985" y="112771"/>
                  </a:moveTo>
                  <a:lnTo>
                    <a:pt x="49985" y="118707"/>
                  </a:lnTo>
                  <a:lnTo>
                    <a:pt x="44049" y="118707"/>
                  </a:lnTo>
                  <a:lnTo>
                    <a:pt x="44049" y="112771"/>
                  </a:lnTo>
                  <a:close/>
                  <a:moveTo>
                    <a:pt x="56232" y="112771"/>
                  </a:moveTo>
                  <a:lnTo>
                    <a:pt x="56232" y="118707"/>
                  </a:lnTo>
                  <a:lnTo>
                    <a:pt x="50296" y="118707"/>
                  </a:lnTo>
                  <a:lnTo>
                    <a:pt x="50296" y="112771"/>
                  </a:lnTo>
                  <a:close/>
                  <a:moveTo>
                    <a:pt x="62480" y="112771"/>
                  </a:moveTo>
                  <a:lnTo>
                    <a:pt x="62480" y="118707"/>
                  </a:lnTo>
                  <a:lnTo>
                    <a:pt x="56545" y="118707"/>
                  </a:lnTo>
                  <a:lnTo>
                    <a:pt x="56545" y="112771"/>
                  </a:lnTo>
                  <a:close/>
                  <a:moveTo>
                    <a:pt x="68727" y="112771"/>
                  </a:moveTo>
                  <a:lnTo>
                    <a:pt x="68727" y="118707"/>
                  </a:lnTo>
                  <a:lnTo>
                    <a:pt x="62792" y="118707"/>
                  </a:lnTo>
                  <a:lnTo>
                    <a:pt x="62792" y="112771"/>
                  </a:lnTo>
                  <a:close/>
                  <a:moveTo>
                    <a:pt x="74975" y="112771"/>
                  </a:moveTo>
                  <a:lnTo>
                    <a:pt x="74975" y="118707"/>
                  </a:lnTo>
                  <a:lnTo>
                    <a:pt x="69039" y="118707"/>
                  </a:lnTo>
                  <a:lnTo>
                    <a:pt x="69039" y="112771"/>
                  </a:lnTo>
                  <a:close/>
                  <a:moveTo>
                    <a:pt x="81223" y="112771"/>
                  </a:moveTo>
                  <a:lnTo>
                    <a:pt x="81223" y="118707"/>
                  </a:lnTo>
                  <a:lnTo>
                    <a:pt x="75286" y="118707"/>
                  </a:lnTo>
                  <a:lnTo>
                    <a:pt x="75286" y="112771"/>
                  </a:lnTo>
                  <a:close/>
                  <a:moveTo>
                    <a:pt x="87470" y="112771"/>
                  </a:moveTo>
                  <a:lnTo>
                    <a:pt x="87470" y="118707"/>
                  </a:lnTo>
                  <a:lnTo>
                    <a:pt x="81535" y="118707"/>
                  </a:lnTo>
                  <a:lnTo>
                    <a:pt x="81535" y="112771"/>
                  </a:lnTo>
                  <a:close/>
                  <a:moveTo>
                    <a:pt x="93718" y="112771"/>
                  </a:moveTo>
                  <a:lnTo>
                    <a:pt x="93718" y="118707"/>
                  </a:lnTo>
                  <a:lnTo>
                    <a:pt x="87784" y="118707"/>
                  </a:lnTo>
                  <a:lnTo>
                    <a:pt x="87784" y="112771"/>
                  </a:lnTo>
                  <a:close/>
                  <a:moveTo>
                    <a:pt x="99967" y="112771"/>
                  </a:moveTo>
                  <a:lnTo>
                    <a:pt x="99967" y="118707"/>
                  </a:lnTo>
                  <a:lnTo>
                    <a:pt x="94031" y="118707"/>
                  </a:lnTo>
                  <a:lnTo>
                    <a:pt x="94031" y="112771"/>
                  </a:lnTo>
                  <a:close/>
                  <a:moveTo>
                    <a:pt x="106214" y="112771"/>
                  </a:moveTo>
                  <a:lnTo>
                    <a:pt x="106214" y="118707"/>
                  </a:lnTo>
                  <a:lnTo>
                    <a:pt x="100278" y="118707"/>
                  </a:lnTo>
                  <a:lnTo>
                    <a:pt x="100278" y="112771"/>
                  </a:lnTo>
                  <a:close/>
                  <a:moveTo>
                    <a:pt x="112461" y="112771"/>
                  </a:moveTo>
                  <a:lnTo>
                    <a:pt x="112461" y="118707"/>
                  </a:lnTo>
                  <a:lnTo>
                    <a:pt x="106527" y="118707"/>
                  </a:lnTo>
                  <a:lnTo>
                    <a:pt x="106527" y="112771"/>
                  </a:lnTo>
                  <a:close/>
                  <a:moveTo>
                    <a:pt x="118710" y="112771"/>
                  </a:moveTo>
                  <a:lnTo>
                    <a:pt x="118710" y="118707"/>
                  </a:lnTo>
                  <a:lnTo>
                    <a:pt x="112774" y="118707"/>
                  </a:lnTo>
                  <a:lnTo>
                    <a:pt x="112774" y="112771"/>
                  </a:lnTo>
                  <a:close/>
                  <a:moveTo>
                    <a:pt x="124957" y="112771"/>
                  </a:moveTo>
                  <a:lnTo>
                    <a:pt x="124957" y="118707"/>
                  </a:lnTo>
                  <a:lnTo>
                    <a:pt x="119021" y="118707"/>
                  </a:lnTo>
                  <a:lnTo>
                    <a:pt x="119021" y="112771"/>
                  </a:lnTo>
                  <a:close/>
                  <a:moveTo>
                    <a:pt x="131204" y="112771"/>
                  </a:moveTo>
                  <a:lnTo>
                    <a:pt x="131204" y="118707"/>
                  </a:lnTo>
                  <a:lnTo>
                    <a:pt x="125270" y="118707"/>
                  </a:lnTo>
                  <a:lnTo>
                    <a:pt x="125270" y="112771"/>
                  </a:lnTo>
                  <a:close/>
                  <a:moveTo>
                    <a:pt x="137451" y="112771"/>
                  </a:moveTo>
                  <a:lnTo>
                    <a:pt x="137451" y="118707"/>
                  </a:lnTo>
                  <a:lnTo>
                    <a:pt x="131517" y="118707"/>
                  </a:lnTo>
                  <a:lnTo>
                    <a:pt x="131517" y="112771"/>
                  </a:lnTo>
                  <a:close/>
                  <a:moveTo>
                    <a:pt x="143702" y="112771"/>
                  </a:moveTo>
                  <a:lnTo>
                    <a:pt x="143702" y="118707"/>
                  </a:lnTo>
                  <a:lnTo>
                    <a:pt x="137766" y="118707"/>
                  </a:lnTo>
                  <a:lnTo>
                    <a:pt x="137766" y="112771"/>
                  </a:lnTo>
                  <a:close/>
                  <a:moveTo>
                    <a:pt x="149949" y="112771"/>
                  </a:moveTo>
                  <a:lnTo>
                    <a:pt x="149949" y="118707"/>
                  </a:lnTo>
                  <a:lnTo>
                    <a:pt x="144015" y="118707"/>
                  </a:lnTo>
                  <a:lnTo>
                    <a:pt x="144015" y="112771"/>
                  </a:lnTo>
                  <a:close/>
                  <a:moveTo>
                    <a:pt x="156196" y="112771"/>
                  </a:moveTo>
                  <a:lnTo>
                    <a:pt x="156196" y="118707"/>
                  </a:lnTo>
                  <a:lnTo>
                    <a:pt x="150262" y="118707"/>
                  </a:lnTo>
                  <a:lnTo>
                    <a:pt x="150262" y="112771"/>
                  </a:lnTo>
                  <a:close/>
                  <a:moveTo>
                    <a:pt x="162445" y="112771"/>
                  </a:moveTo>
                  <a:lnTo>
                    <a:pt x="162445" y="118707"/>
                  </a:lnTo>
                  <a:lnTo>
                    <a:pt x="156509" y="118707"/>
                  </a:lnTo>
                  <a:lnTo>
                    <a:pt x="156509" y="112771"/>
                  </a:lnTo>
                  <a:close/>
                  <a:moveTo>
                    <a:pt x="168692" y="112771"/>
                  </a:moveTo>
                  <a:lnTo>
                    <a:pt x="168692" y="118707"/>
                  </a:lnTo>
                  <a:lnTo>
                    <a:pt x="162756" y="118707"/>
                  </a:lnTo>
                  <a:lnTo>
                    <a:pt x="162756" y="112771"/>
                  </a:lnTo>
                  <a:close/>
                  <a:moveTo>
                    <a:pt x="174939" y="112771"/>
                  </a:moveTo>
                  <a:lnTo>
                    <a:pt x="174939" y="118707"/>
                  </a:lnTo>
                  <a:lnTo>
                    <a:pt x="169005" y="118707"/>
                  </a:lnTo>
                  <a:lnTo>
                    <a:pt x="169005" y="112771"/>
                  </a:lnTo>
                  <a:close/>
                  <a:moveTo>
                    <a:pt x="181186" y="112771"/>
                  </a:moveTo>
                  <a:lnTo>
                    <a:pt x="181186" y="118707"/>
                  </a:lnTo>
                  <a:lnTo>
                    <a:pt x="175252" y="118707"/>
                  </a:lnTo>
                  <a:lnTo>
                    <a:pt x="175252" y="112771"/>
                  </a:lnTo>
                  <a:close/>
                  <a:moveTo>
                    <a:pt x="187435" y="112771"/>
                  </a:moveTo>
                  <a:lnTo>
                    <a:pt x="187435" y="118707"/>
                  </a:lnTo>
                  <a:lnTo>
                    <a:pt x="181499" y="118707"/>
                  </a:lnTo>
                  <a:lnTo>
                    <a:pt x="181499" y="112771"/>
                  </a:lnTo>
                  <a:close/>
                  <a:moveTo>
                    <a:pt x="193684" y="112771"/>
                  </a:moveTo>
                  <a:lnTo>
                    <a:pt x="193684" y="118707"/>
                  </a:lnTo>
                  <a:lnTo>
                    <a:pt x="187749" y="118707"/>
                  </a:lnTo>
                  <a:lnTo>
                    <a:pt x="187749" y="112771"/>
                  </a:lnTo>
                  <a:close/>
                  <a:moveTo>
                    <a:pt x="199931" y="112771"/>
                  </a:moveTo>
                  <a:lnTo>
                    <a:pt x="199931" y="118707"/>
                  </a:lnTo>
                  <a:lnTo>
                    <a:pt x="193996" y="118707"/>
                  </a:lnTo>
                  <a:lnTo>
                    <a:pt x="193996" y="112771"/>
                  </a:lnTo>
                  <a:close/>
                  <a:moveTo>
                    <a:pt x="206180" y="112771"/>
                  </a:moveTo>
                  <a:lnTo>
                    <a:pt x="206180" y="118707"/>
                  </a:lnTo>
                  <a:lnTo>
                    <a:pt x="200244" y="118707"/>
                  </a:lnTo>
                  <a:lnTo>
                    <a:pt x="200244" y="112771"/>
                  </a:lnTo>
                  <a:close/>
                  <a:moveTo>
                    <a:pt x="212427" y="112771"/>
                  </a:moveTo>
                  <a:lnTo>
                    <a:pt x="212427" y="118707"/>
                  </a:lnTo>
                  <a:lnTo>
                    <a:pt x="206491" y="118707"/>
                  </a:lnTo>
                  <a:lnTo>
                    <a:pt x="206491" y="112771"/>
                  </a:lnTo>
                  <a:close/>
                  <a:moveTo>
                    <a:pt x="218674" y="112771"/>
                  </a:moveTo>
                  <a:lnTo>
                    <a:pt x="218674" y="118707"/>
                  </a:lnTo>
                  <a:lnTo>
                    <a:pt x="212739" y="118707"/>
                  </a:lnTo>
                  <a:lnTo>
                    <a:pt x="212739" y="112771"/>
                  </a:lnTo>
                  <a:close/>
                  <a:moveTo>
                    <a:pt x="224921" y="112771"/>
                  </a:moveTo>
                  <a:lnTo>
                    <a:pt x="224921" y="118707"/>
                  </a:lnTo>
                  <a:lnTo>
                    <a:pt x="218987" y="118707"/>
                  </a:lnTo>
                  <a:lnTo>
                    <a:pt x="218987" y="112771"/>
                  </a:lnTo>
                  <a:close/>
                  <a:moveTo>
                    <a:pt x="231170" y="112771"/>
                  </a:moveTo>
                  <a:lnTo>
                    <a:pt x="231170" y="118707"/>
                  </a:lnTo>
                  <a:lnTo>
                    <a:pt x="225234" y="118707"/>
                  </a:lnTo>
                  <a:lnTo>
                    <a:pt x="225234" y="112771"/>
                  </a:lnTo>
                  <a:close/>
                  <a:moveTo>
                    <a:pt x="237417" y="112771"/>
                  </a:moveTo>
                  <a:lnTo>
                    <a:pt x="237417" y="118707"/>
                  </a:lnTo>
                  <a:lnTo>
                    <a:pt x="231481" y="118707"/>
                  </a:lnTo>
                  <a:lnTo>
                    <a:pt x="231481" y="112771"/>
                  </a:lnTo>
                  <a:close/>
                  <a:moveTo>
                    <a:pt x="243664" y="112771"/>
                  </a:moveTo>
                  <a:lnTo>
                    <a:pt x="243664" y="118707"/>
                  </a:lnTo>
                  <a:lnTo>
                    <a:pt x="237729" y="118707"/>
                  </a:lnTo>
                  <a:lnTo>
                    <a:pt x="237729" y="112771"/>
                  </a:lnTo>
                  <a:close/>
                  <a:moveTo>
                    <a:pt x="249911" y="112771"/>
                  </a:moveTo>
                  <a:lnTo>
                    <a:pt x="249911" y="118707"/>
                  </a:lnTo>
                  <a:lnTo>
                    <a:pt x="243977" y="118707"/>
                  </a:lnTo>
                  <a:lnTo>
                    <a:pt x="243977" y="112771"/>
                  </a:lnTo>
                  <a:close/>
                  <a:moveTo>
                    <a:pt x="256161" y="112771"/>
                  </a:moveTo>
                  <a:lnTo>
                    <a:pt x="256161" y="118707"/>
                  </a:lnTo>
                  <a:lnTo>
                    <a:pt x="250225" y="118707"/>
                  </a:lnTo>
                  <a:lnTo>
                    <a:pt x="250225" y="112771"/>
                  </a:lnTo>
                  <a:close/>
                  <a:moveTo>
                    <a:pt x="262409" y="112771"/>
                  </a:moveTo>
                  <a:lnTo>
                    <a:pt x="262409" y="118707"/>
                  </a:lnTo>
                  <a:lnTo>
                    <a:pt x="256474" y="118707"/>
                  </a:lnTo>
                  <a:lnTo>
                    <a:pt x="256474" y="112771"/>
                  </a:lnTo>
                  <a:close/>
                  <a:moveTo>
                    <a:pt x="268656" y="112771"/>
                  </a:moveTo>
                  <a:lnTo>
                    <a:pt x="268656" y="118707"/>
                  </a:lnTo>
                  <a:lnTo>
                    <a:pt x="262721" y="118707"/>
                  </a:lnTo>
                  <a:lnTo>
                    <a:pt x="262721" y="112771"/>
                  </a:lnTo>
                  <a:close/>
                  <a:moveTo>
                    <a:pt x="274904" y="112771"/>
                  </a:moveTo>
                  <a:lnTo>
                    <a:pt x="274904" y="118707"/>
                  </a:lnTo>
                  <a:lnTo>
                    <a:pt x="268968" y="118707"/>
                  </a:lnTo>
                  <a:lnTo>
                    <a:pt x="268968" y="112771"/>
                  </a:lnTo>
                  <a:close/>
                  <a:moveTo>
                    <a:pt x="6251" y="119019"/>
                  </a:moveTo>
                  <a:lnTo>
                    <a:pt x="6251" y="124954"/>
                  </a:lnTo>
                  <a:lnTo>
                    <a:pt x="315" y="124954"/>
                  </a:lnTo>
                  <a:lnTo>
                    <a:pt x="315" y="119019"/>
                  </a:lnTo>
                  <a:close/>
                  <a:moveTo>
                    <a:pt x="12498" y="119019"/>
                  </a:moveTo>
                  <a:lnTo>
                    <a:pt x="12498" y="124954"/>
                  </a:lnTo>
                  <a:lnTo>
                    <a:pt x="6562" y="124954"/>
                  </a:lnTo>
                  <a:lnTo>
                    <a:pt x="6562" y="119019"/>
                  </a:lnTo>
                  <a:close/>
                  <a:moveTo>
                    <a:pt x="18745" y="119019"/>
                  </a:moveTo>
                  <a:lnTo>
                    <a:pt x="18745" y="124954"/>
                  </a:lnTo>
                  <a:lnTo>
                    <a:pt x="12810" y="124954"/>
                  </a:lnTo>
                  <a:lnTo>
                    <a:pt x="12810" y="119019"/>
                  </a:lnTo>
                  <a:close/>
                  <a:moveTo>
                    <a:pt x="24992" y="119019"/>
                  </a:moveTo>
                  <a:lnTo>
                    <a:pt x="24992" y="124954"/>
                  </a:lnTo>
                  <a:lnTo>
                    <a:pt x="19058" y="124954"/>
                  </a:lnTo>
                  <a:lnTo>
                    <a:pt x="19058" y="119019"/>
                  </a:lnTo>
                  <a:close/>
                  <a:moveTo>
                    <a:pt x="31242" y="119019"/>
                  </a:moveTo>
                  <a:lnTo>
                    <a:pt x="31242" y="124954"/>
                  </a:lnTo>
                  <a:lnTo>
                    <a:pt x="25305" y="124954"/>
                  </a:lnTo>
                  <a:lnTo>
                    <a:pt x="25305" y="119019"/>
                  </a:lnTo>
                  <a:close/>
                  <a:moveTo>
                    <a:pt x="37489" y="119019"/>
                  </a:moveTo>
                  <a:lnTo>
                    <a:pt x="37489" y="124954"/>
                  </a:lnTo>
                  <a:lnTo>
                    <a:pt x="31553" y="124954"/>
                  </a:lnTo>
                  <a:lnTo>
                    <a:pt x="31553" y="119019"/>
                  </a:lnTo>
                  <a:close/>
                  <a:moveTo>
                    <a:pt x="43737" y="119019"/>
                  </a:moveTo>
                  <a:lnTo>
                    <a:pt x="43737" y="124954"/>
                  </a:lnTo>
                  <a:lnTo>
                    <a:pt x="37802" y="124954"/>
                  </a:lnTo>
                  <a:lnTo>
                    <a:pt x="37802" y="119019"/>
                  </a:lnTo>
                  <a:close/>
                  <a:moveTo>
                    <a:pt x="49985" y="119019"/>
                  </a:moveTo>
                  <a:lnTo>
                    <a:pt x="49985" y="124954"/>
                  </a:lnTo>
                  <a:lnTo>
                    <a:pt x="44049" y="124954"/>
                  </a:lnTo>
                  <a:lnTo>
                    <a:pt x="44049" y="119019"/>
                  </a:lnTo>
                  <a:close/>
                  <a:moveTo>
                    <a:pt x="56232" y="119019"/>
                  </a:moveTo>
                  <a:lnTo>
                    <a:pt x="56232" y="124954"/>
                  </a:lnTo>
                  <a:lnTo>
                    <a:pt x="50296" y="124954"/>
                  </a:lnTo>
                  <a:lnTo>
                    <a:pt x="50296" y="119019"/>
                  </a:lnTo>
                  <a:close/>
                  <a:moveTo>
                    <a:pt x="62480" y="119019"/>
                  </a:moveTo>
                  <a:lnTo>
                    <a:pt x="62480" y="124954"/>
                  </a:lnTo>
                  <a:lnTo>
                    <a:pt x="56545" y="124954"/>
                  </a:lnTo>
                  <a:lnTo>
                    <a:pt x="56545" y="119019"/>
                  </a:lnTo>
                  <a:close/>
                  <a:moveTo>
                    <a:pt x="68727" y="119019"/>
                  </a:moveTo>
                  <a:lnTo>
                    <a:pt x="68727" y="124954"/>
                  </a:lnTo>
                  <a:lnTo>
                    <a:pt x="62792" y="124954"/>
                  </a:lnTo>
                  <a:lnTo>
                    <a:pt x="62792" y="119019"/>
                  </a:lnTo>
                  <a:close/>
                  <a:moveTo>
                    <a:pt x="74975" y="119019"/>
                  </a:moveTo>
                  <a:lnTo>
                    <a:pt x="74975" y="124954"/>
                  </a:lnTo>
                  <a:lnTo>
                    <a:pt x="69039" y="124954"/>
                  </a:lnTo>
                  <a:lnTo>
                    <a:pt x="69039" y="119019"/>
                  </a:lnTo>
                  <a:close/>
                  <a:moveTo>
                    <a:pt x="81223" y="119019"/>
                  </a:moveTo>
                  <a:lnTo>
                    <a:pt x="81223" y="124954"/>
                  </a:lnTo>
                  <a:lnTo>
                    <a:pt x="75286" y="124954"/>
                  </a:lnTo>
                  <a:lnTo>
                    <a:pt x="75286" y="119019"/>
                  </a:lnTo>
                  <a:close/>
                  <a:moveTo>
                    <a:pt x="87470" y="119019"/>
                  </a:moveTo>
                  <a:lnTo>
                    <a:pt x="87470" y="124954"/>
                  </a:lnTo>
                  <a:lnTo>
                    <a:pt x="81535" y="124954"/>
                  </a:lnTo>
                  <a:lnTo>
                    <a:pt x="81535" y="119019"/>
                  </a:lnTo>
                  <a:close/>
                  <a:moveTo>
                    <a:pt x="93718" y="119019"/>
                  </a:moveTo>
                  <a:lnTo>
                    <a:pt x="93718" y="124954"/>
                  </a:lnTo>
                  <a:lnTo>
                    <a:pt x="87784" y="124954"/>
                  </a:lnTo>
                  <a:lnTo>
                    <a:pt x="87784" y="119019"/>
                  </a:lnTo>
                  <a:close/>
                  <a:moveTo>
                    <a:pt x="99967" y="119019"/>
                  </a:moveTo>
                  <a:lnTo>
                    <a:pt x="99967" y="124954"/>
                  </a:lnTo>
                  <a:lnTo>
                    <a:pt x="94031" y="124954"/>
                  </a:lnTo>
                  <a:lnTo>
                    <a:pt x="94031" y="119019"/>
                  </a:lnTo>
                  <a:close/>
                  <a:moveTo>
                    <a:pt x="106214" y="119019"/>
                  </a:moveTo>
                  <a:lnTo>
                    <a:pt x="106214" y="124954"/>
                  </a:lnTo>
                  <a:lnTo>
                    <a:pt x="100278" y="124954"/>
                  </a:lnTo>
                  <a:lnTo>
                    <a:pt x="100278" y="119019"/>
                  </a:lnTo>
                  <a:close/>
                  <a:moveTo>
                    <a:pt x="112461" y="119019"/>
                  </a:moveTo>
                  <a:lnTo>
                    <a:pt x="112461" y="124954"/>
                  </a:lnTo>
                  <a:lnTo>
                    <a:pt x="106527" y="124954"/>
                  </a:lnTo>
                  <a:lnTo>
                    <a:pt x="106527" y="119019"/>
                  </a:lnTo>
                  <a:close/>
                  <a:moveTo>
                    <a:pt x="118710" y="119019"/>
                  </a:moveTo>
                  <a:lnTo>
                    <a:pt x="118710" y="124954"/>
                  </a:lnTo>
                  <a:lnTo>
                    <a:pt x="112774" y="124954"/>
                  </a:lnTo>
                  <a:lnTo>
                    <a:pt x="112774" y="119019"/>
                  </a:lnTo>
                  <a:close/>
                  <a:moveTo>
                    <a:pt x="124957" y="119019"/>
                  </a:moveTo>
                  <a:lnTo>
                    <a:pt x="124957" y="124954"/>
                  </a:lnTo>
                  <a:lnTo>
                    <a:pt x="119021" y="124954"/>
                  </a:lnTo>
                  <a:lnTo>
                    <a:pt x="119021" y="119019"/>
                  </a:lnTo>
                  <a:close/>
                  <a:moveTo>
                    <a:pt x="131204" y="119019"/>
                  </a:moveTo>
                  <a:lnTo>
                    <a:pt x="131204" y="124954"/>
                  </a:lnTo>
                  <a:lnTo>
                    <a:pt x="125270" y="124954"/>
                  </a:lnTo>
                  <a:lnTo>
                    <a:pt x="125270" y="119019"/>
                  </a:lnTo>
                  <a:close/>
                  <a:moveTo>
                    <a:pt x="137451" y="119019"/>
                  </a:moveTo>
                  <a:lnTo>
                    <a:pt x="137451" y="124954"/>
                  </a:lnTo>
                  <a:lnTo>
                    <a:pt x="131517" y="124954"/>
                  </a:lnTo>
                  <a:lnTo>
                    <a:pt x="131517" y="119019"/>
                  </a:lnTo>
                  <a:close/>
                  <a:moveTo>
                    <a:pt x="143702" y="119019"/>
                  </a:moveTo>
                  <a:lnTo>
                    <a:pt x="143702" y="124954"/>
                  </a:lnTo>
                  <a:lnTo>
                    <a:pt x="137766" y="124954"/>
                  </a:lnTo>
                  <a:lnTo>
                    <a:pt x="137766" y="119019"/>
                  </a:lnTo>
                  <a:close/>
                  <a:moveTo>
                    <a:pt x="149949" y="119019"/>
                  </a:moveTo>
                  <a:lnTo>
                    <a:pt x="149949" y="124954"/>
                  </a:lnTo>
                  <a:lnTo>
                    <a:pt x="144015" y="124954"/>
                  </a:lnTo>
                  <a:lnTo>
                    <a:pt x="144015" y="119019"/>
                  </a:lnTo>
                  <a:close/>
                  <a:moveTo>
                    <a:pt x="156196" y="119019"/>
                  </a:moveTo>
                  <a:lnTo>
                    <a:pt x="156196" y="124954"/>
                  </a:lnTo>
                  <a:lnTo>
                    <a:pt x="150262" y="124954"/>
                  </a:lnTo>
                  <a:lnTo>
                    <a:pt x="150262" y="119019"/>
                  </a:lnTo>
                  <a:close/>
                  <a:moveTo>
                    <a:pt x="162445" y="119019"/>
                  </a:moveTo>
                  <a:lnTo>
                    <a:pt x="162445" y="124954"/>
                  </a:lnTo>
                  <a:lnTo>
                    <a:pt x="156509" y="124954"/>
                  </a:lnTo>
                  <a:lnTo>
                    <a:pt x="156509" y="119019"/>
                  </a:lnTo>
                  <a:close/>
                  <a:moveTo>
                    <a:pt x="168692" y="119019"/>
                  </a:moveTo>
                  <a:lnTo>
                    <a:pt x="168692" y="124954"/>
                  </a:lnTo>
                  <a:lnTo>
                    <a:pt x="162756" y="124954"/>
                  </a:lnTo>
                  <a:lnTo>
                    <a:pt x="162756" y="119019"/>
                  </a:lnTo>
                  <a:close/>
                  <a:moveTo>
                    <a:pt x="174939" y="119019"/>
                  </a:moveTo>
                  <a:lnTo>
                    <a:pt x="174939" y="124954"/>
                  </a:lnTo>
                  <a:lnTo>
                    <a:pt x="169005" y="124954"/>
                  </a:lnTo>
                  <a:lnTo>
                    <a:pt x="169005" y="119019"/>
                  </a:lnTo>
                  <a:close/>
                  <a:moveTo>
                    <a:pt x="181186" y="119019"/>
                  </a:moveTo>
                  <a:lnTo>
                    <a:pt x="181186" y="124954"/>
                  </a:lnTo>
                  <a:lnTo>
                    <a:pt x="175252" y="124954"/>
                  </a:lnTo>
                  <a:lnTo>
                    <a:pt x="175252" y="119019"/>
                  </a:lnTo>
                  <a:close/>
                  <a:moveTo>
                    <a:pt x="187435" y="119019"/>
                  </a:moveTo>
                  <a:lnTo>
                    <a:pt x="187435" y="124954"/>
                  </a:lnTo>
                  <a:lnTo>
                    <a:pt x="181499" y="124954"/>
                  </a:lnTo>
                  <a:lnTo>
                    <a:pt x="181499" y="119019"/>
                  </a:lnTo>
                  <a:close/>
                  <a:moveTo>
                    <a:pt x="193684" y="119019"/>
                  </a:moveTo>
                  <a:lnTo>
                    <a:pt x="193684" y="124954"/>
                  </a:lnTo>
                  <a:lnTo>
                    <a:pt x="187749" y="124954"/>
                  </a:lnTo>
                  <a:lnTo>
                    <a:pt x="187749" y="119019"/>
                  </a:lnTo>
                  <a:close/>
                  <a:moveTo>
                    <a:pt x="199931" y="119019"/>
                  </a:moveTo>
                  <a:lnTo>
                    <a:pt x="199931" y="124954"/>
                  </a:lnTo>
                  <a:lnTo>
                    <a:pt x="193996" y="124954"/>
                  </a:lnTo>
                  <a:lnTo>
                    <a:pt x="193996" y="119019"/>
                  </a:lnTo>
                  <a:close/>
                  <a:moveTo>
                    <a:pt x="206180" y="119019"/>
                  </a:moveTo>
                  <a:lnTo>
                    <a:pt x="206180" y="124954"/>
                  </a:lnTo>
                  <a:lnTo>
                    <a:pt x="200244" y="124954"/>
                  </a:lnTo>
                  <a:lnTo>
                    <a:pt x="200244" y="119019"/>
                  </a:lnTo>
                  <a:close/>
                  <a:moveTo>
                    <a:pt x="212427" y="119019"/>
                  </a:moveTo>
                  <a:lnTo>
                    <a:pt x="212427" y="124954"/>
                  </a:lnTo>
                  <a:lnTo>
                    <a:pt x="206491" y="124954"/>
                  </a:lnTo>
                  <a:lnTo>
                    <a:pt x="206491" y="119019"/>
                  </a:lnTo>
                  <a:close/>
                  <a:moveTo>
                    <a:pt x="218674" y="119019"/>
                  </a:moveTo>
                  <a:lnTo>
                    <a:pt x="218674" y="124954"/>
                  </a:lnTo>
                  <a:lnTo>
                    <a:pt x="212739" y="124954"/>
                  </a:lnTo>
                  <a:lnTo>
                    <a:pt x="212739" y="119019"/>
                  </a:lnTo>
                  <a:close/>
                  <a:moveTo>
                    <a:pt x="224921" y="119019"/>
                  </a:moveTo>
                  <a:lnTo>
                    <a:pt x="224921" y="124954"/>
                  </a:lnTo>
                  <a:lnTo>
                    <a:pt x="218987" y="124954"/>
                  </a:lnTo>
                  <a:lnTo>
                    <a:pt x="218987" y="119019"/>
                  </a:lnTo>
                  <a:close/>
                  <a:moveTo>
                    <a:pt x="231170" y="119019"/>
                  </a:moveTo>
                  <a:lnTo>
                    <a:pt x="231170" y="124954"/>
                  </a:lnTo>
                  <a:lnTo>
                    <a:pt x="225234" y="124954"/>
                  </a:lnTo>
                  <a:lnTo>
                    <a:pt x="225234" y="119019"/>
                  </a:lnTo>
                  <a:close/>
                  <a:moveTo>
                    <a:pt x="237417" y="119019"/>
                  </a:moveTo>
                  <a:lnTo>
                    <a:pt x="237417" y="124954"/>
                  </a:lnTo>
                  <a:lnTo>
                    <a:pt x="231481" y="124954"/>
                  </a:lnTo>
                  <a:lnTo>
                    <a:pt x="231481" y="119019"/>
                  </a:lnTo>
                  <a:close/>
                  <a:moveTo>
                    <a:pt x="243664" y="119019"/>
                  </a:moveTo>
                  <a:lnTo>
                    <a:pt x="243664" y="124954"/>
                  </a:lnTo>
                  <a:lnTo>
                    <a:pt x="237729" y="124954"/>
                  </a:lnTo>
                  <a:lnTo>
                    <a:pt x="237729" y="119019"/>
                  </a:lnTo>
                  <a:close/>
                  <a:moveTo>
                    <a:pt x="249911" y="119019"/>
                  </a:moveTo>
                  <a:lnTo>
                    <a:pt x="249911" y="124954"/>
                  </a:lnTo>
                  <a:lnTo>
                    <a:pt x="243977" y="124954"/>
                  </a:lnTo>
                  <a:lnTo>
                    <a:pt x="243977" y="119019"/>
                  </a:lnTo>
                  <a:close/>
                  <a:moveTo>
                    <a:pt x="256161" y="119019"/>
                  </a:moveTo>
                  <a:lnTo>
                    <a:pt x="256161" y="124954"/>
                  </a:lnTo>
                  <a:lnTo>
                    <a:pt x="250225" y="124954"/>
                  </a:lnTo>
                  <a:lnTo>
                    <a:pt x="250225" y="119019"/>
                  </a:lnTo>
                  <a:close/>
                  <a:moveTo>
                    <a:pt x="262409" y="119019"/>
                  </a:moveTo>
                  <a:lnTo>
                    <a:pt x="262409" y="124954"/>
                  </a:lnTo>
                  <a:lnTo>
                    <a:pt x="256474" y="124954"/>
                  </a:lnTo>
                  <a:lnTo>
                    <a:pt x="256474" y="119019"/>
                  </a:lnTo>
                  <a:close/>
                  <a:moveTo>
                    <a:pt x="268656" y="119019"/>
                  </a:moveTo>
                  <a:lnTo>
                    <a:pt x="268656" y="124954"/>
                  </a:lnTo>
                  <a:lnTo>
                    <a:pt x="262721" y="124954"/>
                  </a:lnTo>
                  <a:lnTo>
                    <a:pt x="262721" y="119019"/>
                  </a:lnTo>
                  <a:close/>
                  <a:moveTo>
                    <a:pt x="274904" y="119019"/>
                  </a:moveTo>
                  <a:lnTo>
                    <a:pt x="274904" y="124954"/>
                  </a:lnTo>
                  <a:lnTo>
                    <a:pt x="268968" y="124954"/>
                  </a:lnTo>
                  <a:lnTo>
                    <a:pt x="268968" y="119019"/>
                  </a:lnTo>
                  <a:close/>
                  <a:moveTo>
                    <a:pt x="6251" y="125266"/>
                  </a:moveTo>
                  <a:lnTo>
                    <a:pt x="6251" y="131201"/>
                  </a:lnTo>
                  <a:lnTo>
                    <a:pt x="315" y="131201"/>
                  </a:lnTo>
                  <a:lnTo>
                    <a:pt x="315" y="125266"/>
                  </a:lnTo>
                  <a:close/>
                  <a:moveTo>
                    <a:pt x="12498" y="125266"/>
                  </a:moveTo>
                  <a:lnTo>
                    <a:pt x="12498" y="131201"/>
                  </a:lnTo>
                  <a:lnTo>
                    <a:pt x="6562" y="131201"/>
                  </a:lnTo>
                  <a:lnTo>
                    <a:pt x="6562" y="125266"/>
                  </a:lnTo>
                  <a:close/>
                  <a:moveTo>
                    <a:pt x="18745" y="125266"/>
                  </a:moveTo>
                  <a:lnTo>
                    <a:pt x="18745" y="131201"/>
                  </a:lnTo>
                  <a:lnTo>
                    <a:pt x="12810" y="131201"/>
                  </a:lnTo>
                  <a:lnTo>
                    <a:pt x="12810" y="125266"/>
                  </a:lnTo>
                  <a:close/>
                  <a:moveTo>
                    <a:pt x="24992" y="125266"/>
                  </a:moveTo>
                  <a:lnTo>
                    <a:pt x="24992" y="131201"/>
                  </a:lnTo>
                  <a:lnTo>
                    <a:pt x="19058" y="131201"/>
                  </a:lnTo>
                  <a:lnTo>
                    <a:pt x="19058" y="125266"/>
                  </a:lnTo>
                  <a:close/>
                  <a:moveTo>
                    <a:pt x="31242" y="125266"/>
                  </a:moveTo>
                  <a:lnTo>
                    <a:pt x="31242" y="131201"/>
                  </a:lnTo>
                  <a:lnTo>
                    <a:pt x="25305" y="131201"/>
                  </a:lnTo>
                  <a:lnTo>
                    <a:pt x="25305" y="125266"/>
                  </a:lnTo>
                  <a:close/>
                  <a:moveTo>
                    <a:pt x="37489" y="125266"/>
                  </a:moveTo>
                  <a:lnTo>
                    <a:pt x="37489" y="131201"/>
                  </a:lnTo>
                  <a:lnTo>
                    <a:pt x="31553" y="131201"/>
                  </a:lnTo>
                  <a:lnTo>
                    <a:pt x="31553" y="125266"/>
                  </a:lnTo>
                  <a:close/>
                  <a:moveTo>
                    <a:pt x="43737" y="125266"/>
                  </a:moveTo>
                  <a:lnTo>
                    <a:pt x="43737" y="131201"/>
                  </a:lnTo>
                  <a:lnTo>
                    <a:pt x="37802" y="131201"/>
                  </a:lnTo>
                  <a:lnTo>
                    <a:pt x="37802" y="125266"/>
                  </a:lnTo>
                  <a:close/>
                  <a:moveTo>
                    <a:pt x="49985" y="125266"/>
                  </a:moveTo>
                  <a:lnTo>
                    <a:pt x="49985" y="131201"/>
                  </a:lnTo>
                  <a:lnTo>
                    <a:pt x="44049" y="131201"/>
                  </a:lnTo>
                  <a:lnTo>
                    <a:pt x="44049" y="125266"/>
                  </a:lnTo>
                  <a:close/>
                  <a:moveTo>
                    <a:pt x="56232" y="125266"/>
                  </a:moveTo>
                  <a:lnTo>
                    <a:pt x="56232" y="131201"/>
                  </a:lnTo>
                  <a:lnTo>
                    <a:pt x="50296" y="131201"/>
                  </a:lnTo>
                  <a:lnTo>
                    <a:pt x="50296" y="125266"/>
                  </a:lnTo>
                  <a:close/>
                  <a:moveTo>
                    <a:pt x="62480" y="125266"/>
                  </a:moveTo>
                  <a:lnTo>
                    <a:pt x="62480" y="131201"/>
                  </a:lnTo>
                  <a:lnTo>
                    <a:pt x="56545" y="131201"/>
                  </a:lnTo>
                  <a:lnTo>
                    <a:pt x="56545" y="125266"/>
                  </a:lnTo>
                  <a:close/>
                  <a:moveTo>
                    <a:pt x="68727" y="125266"/>
                  </a:moveTo>
                  <a:lnTo>
                    <a:pt x="68727" y="131201"/>
                  </a:lnTo>
                  <a:lnTo>
                    <a:pt x="62792" y="131201"/>
                  </a:lnTo>
                  <a:lnTo>
                    <a:pt x="62792" y="125266"/>
                  </a:lnTo>
                  <a:close/>
                  <a:moveTo>
                    <a:pt x="74975" y="125266"/>
                  </a:moveTo>
                  <a:lnTo>
                    <a:pt x="74975" y="131201"/>
                  </a:lnTo>
                  <a:lnTo>
                    <a:pt x="69039" y="131201"/>
                  </a:lnTo>
                  <a:lnTo>
                    <a:pt x="69039" y="125266"/>
                  </a:lnTo>
                  <a:close/>
                  <a:moveTo>
                    <a:pt x="81223" y="125266"/>
                  </a:moveTo>
                  <a:lnTo>
                    <a:pt x="81223" y="131201"/>
                  </a:lnTo>
                  <a:lnTo>
                    <a:pt x="75286" y="131201"/>
                  </a:lnTo>
                  <a:lnTo>
                    <a:pt x="75286" y="125266"/>
                  </a:lnTo>
                  <a:close/>
                  <a:moveTo>
                    <a:pt x="87470" y="125266"/>
                  </a:moveTo>
                  <a:lnTo>
                    <a:pt x="87470" y="131201"/>
                  </a:lnTo>
                  <a:lnTo>
                    <a:pt x="81535" y="131201"/>
                  </a:lnTo>
                  <a:lnTo>
                    <a:pt x="81535" y="125266"/>
                  </a:lnTo>
                  <a:close/>
                  <a:moveTo>
                    <a:pt x="93718" y="125266"/>
                  </a:moveTo>
                  <a:lnTo>
                    <a:pt x="93718" y="131201"/>
                  </a:lnTo>
                  <a:lnTo>
                    <a:pt x="87784" y="131201"/>
                  </a:lnTo>
                  <a:lnTo>
                    <a:pt x="87784" y="125266"/>
                  </a:lnTo>
                  <a:close/>
                  <a:moveTo>
                    <a:pt x="99967" y="125266"/>
                  </a:moveTo>
                  <a:lnTo>
                    <a:pt x="99967" y="131201"/>
                  </a:lnTo>
                  <a:lnTo>
                    <a:pt x="94031" y="131201"/>
                  </a:lnTo>
                  <a:lnTo>
                    <a:pt x="94031" y="125266"/>
                  </a:lnTo>
                  <a:close/>
                  <a:moveTo>
                    <a:pt x="106214" y="125266"/>
                  </a:moveTo>
                  <a:lnTo>
                    <a:pt x="106214" y="131201"/>
                  </a:lnTo>
                  <a:lnTo>
                    <a:pt x="100278" y="131201"/>
                  </a:lnTo>
                  <a:lnTo>
                    <a:pt x="100278" y="125266"/>
                  </a:lnTo>
                  <a:close/>
                  <a:moveTo>
                    <a:pt x="112461" y="125266"/>
                  </a:moveTo>
                  <a:lnTo>
                    <a:pt x="112461" y="131201"/>
                  </a:lnTo>
                  <a:lnTo>
                    <a:pt x="106527" y="131201"/>
                  </a:lnTo>
                  <a:lnTo>
                    <a:pt x="106527" y="125266"/>
                  </a:lnTo>
                  <a:close/>
                  <a:moveTo>
                    <a:pt x="118710" y="125266"/>
                  </a:moveTo>
                  <a:lnTo>
                    <a:pt x="118710" y="131201"/>
                  </a:lnTo>
                  <a:lnTo>
                    <a:pt x="112774" y="131201"/>
                  </a:lnTo>
                  <a:lnTo>
                    <a:pt x="112774" y="125266"/>
                  </a:lnTo>
                  <a:close/>
                  <a:moveTo>
                    <a:pt x="124957" y="125266"/>
                  </a:moveTo>
                  <a:lnTo>
                    <a:pt x="124957" y="131201"/>
                  </a:lnTo>
                  <a:lnTo>
                    <a:pt x="119021" y="131201"/>
                  </a:lnTo>
                  <a:lnTo>
                    <a:pt x="119021" y="125266"/>
                  </a:lnTo>
                  <a:close/>
                  <a:moveTo>
                    <a:pt x="131204" y="125266"/>
                  </a:moveTo>
                  <a:lnTo>
                    <a:pt x="131204" y="131201"/>
                  </a:lnTo>
                  <a:lnTo>
                    <a:pt x="125270" y="131201"/>
                  </a:lnTo>
                  <a:lnTo>
                    <a:pt x="125270" y="125266"/>
                  </a:lnTo>
                  <a:close/>
                  <a:moveTo>
                    <a:pt x="137451" y="125266"/>
                  </a:moveTo>
                  <a:lnTo>
                    <a:pt x="137451" y="131201"/>
                  </a:lnTo>
                  <a:lnTo>
                    <a:pt x="131517" y="131201"/>
                  </a:lnTo>
                  <a:lnTo>
                    <a:pt x="131517" y="125266"/>
                  </a:lnTo>
                  <a:close/>
                  <a:moveTo>
                    <a:pt x="143702" y="125266"/>
                  </a:moveTo>
                  <a:lnTo>
                    <a:pt x="143702" y="131201"/>
                  </a:lnTo>
                  <a:lnTo>
                    <a:pt x="137766" y="131201"/>
                  </a:lnTo>
                  <a:lnTo>
                    <a:pt x="137766" y="125266"/>
                  </a:lnTo>
                  <a:close/>
                  <a:moveTo>
                    <a:pt x="149949" y="125266"/>
                  </a:moveTo>
                  <a:lnTo>
                    <a:pt x="149949" y="131201"/>
                  </a:lnTo>
                  <a:lnTo>
                    <a:pt x="144015" y="131201"/>
                  </a:lnTo>
                  <a:lnTo>
                    <a:pt x="144015" y="125266"/>
                  </a:lnTo>
                  <a:close/>
                  <a:moveTo>
                    <a:pt x="156196" y="125266"/>
                  </a:moveTo>
                  <a:lnTo>
                    <a:pt x="156196" y="131201"/>
                  </a:lnTo>
                  <a:lnTo>
                    <a:pt x="150262" y="131201"/>
                  </a:lnTo>
                  <a:lnTo>
                    <a:pt x="150262" y="125266"/>
                  </a:lnTo>
                  <a:close/>
                  <a:moveTo>
                    <a:pt x="162445" y="125266"/>
                  </a:moveTo>
                  <a:lnTo>
                    <a:pt x="162445" y="131201"/>
                  </a:lnTo>
                  <a:lnTo>
                    <a:pt x="156509" y="131201"/>
                  </a:lnTo>
                  <a:lnTo>
                    <a:pt x="156509" y="125266"/>
                  </a:lnTo>
                  <a:close/>
                  <a:moveTo>
                    <a:pt x="168692" y="125266"/>
                  </a:moveTo>
                  <a:lnTo>
                    <a:pt x="168692" y="131201"/>
                  </a:lnTo>
                  <a:lnTo>
                    <a:pt x="162756" y="131201"/>
                  </a:lnTo>
                  <a:lnTo>
                    <a:pt x="162756" y="125266"/>
                  </a:lnTo>
                  <a:close/>
                  <a:moveTo>
                    <a:pt x="174939" y="125266"/>
                  </a:moveTo>
                  <a:lnTo>
                    <a:pt x="174939" y="131201"/>
                  </a:lnTo>
                  <a:lnTo>
                    <a:pt x="169005" y="131201"/>
                  </a:lnTo>
                  <a:lnTo>
                    <a:pt x="169005" y="125266"/>
                  </a:lnTo>
                  <a:close/>
                  <a:moveTo>
                    <a:pt x="181186" y="125266"/>
                  </a:moveTo>
                  <a:lnTo>
                    <a:pt x="181186" y="131201"/>
                  </a:lnTo>
                  <a:lnTo>
                    <a:pt x="175252" y="131201"/>
                  </a:lnTo>
                  <a:lnTo>
                    <a:pt x="175252" y="125266"/>
                  </a:lnTo>
                  <a:close/>
                  <a:moveTo>
                    <a:pt x="187435" y="125266"/>
                  </a:moveTo>
                  <a:lnTo>
                    <a:pt x="187435" y="131201"/>
                  </a:lnTo>
                  <a:lnTo>
                    <a:pt x="181499" y="131201"/>
                  </a:lnTo>
                  <a:lnTo>
                    <a:pt x="181499" y="125266"/>
                  </a:lnTo>
                  <a:close/>
                  <a:moveTo>
                    <a:pt x="193682" y="125266"/>
                  </a:moveTo>
                  <a:lnTo>
                    <a:pt x="193682" y="131201"/>
                  </a:lnTo>
                  <a:lnTo>
                    <a:pt x="187746" y="131201"/>
                  </a:lnTo>
                  <a:lnTo>
                    <a:pt x="187746" y="125266"/>
                  </a:lnTo>
                  <a:close/>
                  <a:moveTo>
                    <a:pt x="199931" y="125266"/>
                  </a:moveTo>
                  <a:lnTo>
                    <a:pt x="199931" y="131201"/>
                  </a:lnTo>
                  <a:lnTo>
                    <a:pt x="193996" y="131201"/>
                  </a:lnTo>
                  <a:lnTo>
                    <a:pt x="193996" y="125266"/>
                  </a:lnTo>
                  <a:close/>
                  <a:moveTo>
                    <a:pt x="206180" y="125266"/>
                  </a:moveTo>
                  <a:lnTo>
                    <a:pt x="206180" y="131201"/>
                  </a:lnTo>
                  <a:lnTo>
                    <a:pt x="200244" y="131201"/>
                  </a:lnTo>
                  <a:lnTo>
                    <a:pt x="200244" y="125266"/>
                  </a:lnTo>
                  <a:close/>
                  <a:moveTo>
                    <a:pt x="212427" y="125266"/>
                  </a:moveTo>
                  <a:lnTo>
                    <a:pt x="212427" y="131201"/>
                  </a:lnTo>
                  <a:lnTo>
                    <a:pt x="206491" y="131201"/>
                  </a:lnTo>
                  <a:lnTo>
                    <a:pt x="206491" y="125266"/>
                  </a:lnTo>
                  <a:close/>
                  <a:moveTo>
                    <a:pt x="218674" y="125266"/>
                  </a:moveTo>
                  <a:lnTo>
                    <a:pt x="218674" y="131201"/>
                  </a:lnTo>
                  <a:lnTo>
                    <a:pt x="212739" y="131201"/>
                  </a:lnTo>
                  <a:lnTo>
                    <a:pt x="212739" y="125266"/>
                  </a:lnTo>
                  <a:close/>
                  <a:moveTo>
                    <a:pt x="224921" y="125266"/>
                  </a:moveTo>
                  <a:lnTo>
                    <a:pt x="224921" y="131201"/>
                  </a:lnTo>
                  <a:lnTo>
                    <a:pt x="218987" y="131201"/>
                  </a:lnTo>
                  <a:lnTo>
                    <a:pt x="218987" y="125266"/>
                  </a:lnTo>
                  <a:close/>
                  <a:moveTo>
                    <a:pt x="231170" y="125266"/>
                  </a:moveTo>
                  <a:lnTo>
                    <a:pt x="231170" y="131201"/>
                  </a:lnTo>
                  <a:lnTo>
                    <a:pt x="225234" y="131201"/>
                  </a:lnTo>
                  <a:lnTo>
                    <a:pt x="225234" y="125266"/>
                  </a:lnTo>
                  <a:close/>
                  <a:moveTo>
                    <a:pt x="237417" y="125266"/>
                  </a:moveTo>
                  <a:lnTo>
                    <a:pt x="237417" y="131201"/>
                  </a:lnTo>
                  <a:lnTo>
                    <a:pt x="231481" y="131201"/>
                  </a:lnTo>
                  <a:lnTo>
                    <a:pt x="231481" y="125266"/>
                  </a:lnTo>
                  <a:close/>
                  <a:moveTo>
                    <a:pt x="243664" y="125266"/>
                  </a:moveTo>
                  <a:lnTo>
                    <a:pt x="243664" y="131201"/>
                  </a:lnTo>
                  <a:lnTo>
                    <a:pt x="237729" y="131201"/>
                  </a:lnTo>
                  <a:lnTo>
                    <a:pt x="237729" y="125266"/>
                  </a:lnTo>
                  <a:close/>
                  <a:moveTo>
                    <a:pt x="249911" y="125266"/>
                  </a:moveTo>
                  <a:lnTo>
                    <a:pt x="249911" y="131201"/>
                  </a:lnTo>
                  <a:lnTo>
                    <a:pt x="243977" y="131201"/>
                  </a:lnTo>
                  <a:lnTo>
                    <a:pt x="243977" y="125266"/>
                  </a:lnTo>
                  <a:close/>
                  <a:moveTo>
                    <a:pt x="256161" y="125266"/>
                  </a:moveTo>
                  <a:lnTo>
                    <a:pt x="256161" y="131201"/>
                  </a:lnTo>
                  <a:lnTo>
                    <a:pt x="250225" y="131201"/>
                  </a:lnTo>
                  <a:lnTo>
                    <a:pt x="250225" y="125266"/>
                  </a:lnTo>
                  <a:close/>
                  <a:moveTo>
                    <a:pt x="262409" y="125266"/>
                  </a:moveTo>
                  <a:lnTo>
                    <a:pt x="262409" y="131201"/>
                  </a:lnTo>
                  <a:lnTo>
                    <a:pt x="256474" y="131201"/>
                  </a:lnTo>
                  <a:lnTo>
                    <a:pt x="256474" y="125266"/>
                  </a:lnTo>
                  <a:close/>
                  <a:moveTo>
                    <a:pt x="268656" y="125266"/>
                  </a:moveTo>
                  <a:lnTo>
                    <a:pt x="268656" y="131201"/>
                  </a:lnTo>
                  <a:lnTo>
                    <a:pt x="262721" y="131201"/>
                  </a:lnTo>
                  <a:lnTo>
                    <a:pt x="262721" y="125266"/>
                  </a:lnTo>
                  <a:close/>
                  <a:moveTo>
                    <a:pt x="274904" y="125266"/>
                  </a:moveTo>
                  <a:lnTo>
                    <a:pt x="274904" y="131201"/>
                  </a:lnTo>
                  <a:lnTo>
                    <a:pt x="268968" y="131201"/>
                  </a:lnTo>
                  <a:lnTo>
                    <a:pt x="268968" y="125266"/>
                  </a:lnTo>
                  <a:close/>
                  <a:moveTo>
                    <a:pt x="6251" y="131513"/>
                  </a:moveTo>
                  <a:lnTo>
                    <a:pt x="6251" y="137449"/>
                  </a:lnTo>
                  <a:lnTo>
                    <a:pt x="315" y="137449"/>
                  </a:lnTo>
                  <a:lnTo>
                    <a:pt x="315" y="131513"/>
                  </a:lnTo>
                  <a:close/>
                  <a:moveTo>
                    <a:pt x="12498" y="131513"/>
                  </a:moveTo>
                  <a:lnTo>
                    <a:pt x="12498" y="137449"/>
                  </a:lnTo>
                  <a:lnTo>
                    <a:pt x="6562" y="137449"/>
                  </a:lnTo>
                  <a:lnTo>
                    <a:pt x="6562" y="131513"/>
                  </a:lnTo>
                  <a:close/>
                  <a:moveTo>
                    <a:pt x="18745" y="131513"/>
                  </a:moveTo>
                  <a:lnTo>
                    <a:pt x="18745" y="137449"/>
                  </a:lnTo>
                  <a:lnTo>
                    <a:pt x="12810" y="137449"/>
                  </a:lnTo>
                  <a:lnTo>
                    <a:pt x="12810" y="131513"/>
                  </a:lnTo>
                  <a:close/>
                  <a:moveTo>
                    <a:pt x="24992" y="131513"/>
                  </a:moveTo>
                  <a:lnTo>
                    <a:pt x="24992" y="137449"/>
                  </a:lnTo>
                  <a:lnTo>
                    <a:pt x="19058" y="137449"/>
                  </a:lnTo>
                  <a:lnTo>
                    <a:pt x="19058" y="131513"/>
                  </a:lnTo>
                  <a:close/>
                  <a:moveTo>
                    <a:pt x="31241" y="131513"/>
                  </a:moveTo>
                  <a:lnTo>
                    <a:pt x="31241" y="137449"/>
                  </a:lnTo>
                  <a:lnTo>
                    <a:pt x="25305" y="137449"/>
                  </a:lnTo>
                  <a:lnTo>
                    <a:pt x="25305" y="131513"/>
                  </a:lnTo>
                  <a:close/>
                  <a:moveTo>
                    <a:pt x="37489" y="131513"/>
                  </a:moveTo>
                  <a:lnTo>
                    <a:pt x="37489" y="137449"/>
                  </a:lnTo>
                  <a:lnTo>
                    <a:pt x="31553" y="137449"/>
                  </a:lnTo>
                  <a:lnTo>
                    <a:pt x="31553" y="131513"/>
                  </a:lnTo>
                  <a:close/>
                  <a:moveTo>
                    <a:pt x="43737" y="131513"/>
                  </a:moveTo>
                  <a:lnTo>
                    <a:pt x="43737" y="137449"/>
                  </a:lnTo>
                  <a:lnTo>
                    <a:pt x="37802" y="137449"/>
                  </a:lnTo>
                  <a:lnTo>
                    <a:pt x="37802" y="131513"/>
                  </a:lnTo>
                  <a:close/>
                  <a:moveTo>
                    <a:pt x="49985" y="131513"/>
                  </a:moveTo>
                  <a:lnTo>
                    <a:pt x="49985" y="137449"/>
                  </a:lnTo>
                  <a:lnTo>
                    <a:pt x="44049" y="137449"/>
                  </a:lnTo>
                  <a:lnTo>
                    <a:pt x="44049" y="131513"/>
                  </a:lnTo>
                  <a:close/>
                  <a:moveTo>
                    <a:pt x="56232" y="131513"/>
                  </a:moveTo>
                  <a:lnTo>
                    <a:pt x="56232" y="137449"/>
                  </a:lnTo>
                  <a:lnTo>
                    <a:pt x="50296" y="137449"/>
                  </a:lnTo>
                  <a:lnTo>
                    <a:pt x="50296" y="131513"/>
                  </a:lnTo>
                  <a:close/>
                  <a:moveTo>
                    <a:pt x="62480" y="131513"/>
                  </a:moveTo>
                  <a:lnTo>
                    <a:pt x="62480" y="137449"/>
                  </a:lnTo>
                  <a:lnTo>
                    <a:pt x="56545" y="137449"/>
                  </a:lnTo>
                  <a:lnTo>
                    <a:pt x="56545" y="131513"/>
                  </a:lnTo>
                  <a:close/>
                  <a:moveTo>
                    <a:pt x="68727" y="131513"/>
                  </a:moveTo>
                  <a:lnTo>
                    <a:pt x="68727" y="137449"/>
                  </a:lnTo>
                  <a:lnTo>
                    <a:pt x="62792" y="137449"/>
                  </a:lnTo>
                  <a:lnTo>
                    <a:pt x="62792" y="131513"/>
                  </a:lnTo>
                  <a:close/>
                  <a:moveTo>
                    <a:pt x="74975" y="131513"/>
                  </a:moveTo>
                  <a:lnTo>
                    <a:pt x="74975" y="137449"/>
                  </a:lnTo>
                  <a:lnTo>
                    <a:pt x="69039" y="137449"/>
                  </a:lnTo>
                  <a:lnTo>
                    <a:pt x="69039" y="131513"/>
                  </a:lnTo>
                  <a:close/>
                  <a:moveTo>
                    <a:pt x="81223" y="131513"/>
                  </a:moveTo>
                  <a:lnTo>
                    <a:pt x="81223" y="137449"/>
                  </a:lnTo>
                  <a:lnTo>
                    <a:pt x="75286" y="137449"/>
                  </a:lnTo>
                  <a:lnTo>
                    <a:pt x="75286" y="131513"/>
                  </a:lnTo>
                  <a:close/>
                  <a:moveTo>
                    <a:pt x="87470" y="131513"/>
                  </a:moveTo>
                  <a:lnTo>
                    <a:pt x="87470" y="137449"/>
                  </a:lnTo>
                  <a:lnTo>
                    <a:pt x="81535" y="137449"/>
                  </a:lnTo>
                  <a:lnTo>
                    <a:pt x="81535" y="131513"/>
                  </a:lnTo>
                  <a:close/>
                  <a:moveTo>
                    <a:pt x="93718" y="131513"/>
                  </a:moveTo>
                  <a:lnTo>
                    <a:pt x="93718" y="137449"/>
                  </a:lnTo>
                  <a:lnTo>
                    <a:pt x="87784" y="137449"/>
                  </a:lnTo>
                  <a:lnTo>
                    <a:pt x="87784" y="131513"/>
                  </a:lnTo>
                  <a:close/>
                  <a:moveTo>
                    <a:pt x="99967" y="131513"/>
                  </a:moveTo>
                  <a:lnTo>
                    <a:pt x="99967" y="137449"/>
                  </a:lnTo>
                  <a:lnTo>
                    <a:pt x="94031" y="137449"/>
                  </a:lnTo>
                  <a:lnTo>
                    <a:pt x="94031" y="131513"/>
                  </a:lnTo>
                  <a:close/>
                  <a:moveTo>
                    <a:pt x="106214" y="131513"/>
                  </a:moveTo>
                  <a:lnTo>
                    <a:pt x="106214" y="137449"/>
                  </a:lnTo>
                  <a:lnTo>
                    <a:pt x="100278" y="137449"/>
                  </a:lnTo>
                  <a:lnTo>
                    <a:pt x="100278" y="131513"/>
                  </a:lnTo>
                  <a:close/>
                  <a:moveTo>
                    <a:pt x="112461" y="131513"/>
                  </a:moveTo>
                  <a:lnTo>
                    <a:pt x="112461" y="137449"/>
                  </a:lnTo>
                  <a:lnTo>
                    <a:pt x="106527" y="137449"/>
                  </a:lnTo>
                  <a:lnTo>
                    <a:pt x="106527" y="131513"/>
                  </a:lnTo>
                  <a:close/>
                  <a:moveTo>
                    <a:pt x="118710" y="131513"/>
                  </a:moveTo>
                  <a:lnTo>
                    <a:pt x="118710" y="137449"/>
                  </a:lnTo>
                  <a:lnTo>
                    <a:pt x="112774" y="137449"/>
                  </a:lnTo>
                  <a:lnTo>
                    <a:pt x="112774" y="131513"/>
                  </a:lnTo>
                  <a:close/>
                  <a:moveTo>
                    <a:pt x="124957" y="131513"/>
                  </a:moveTo>
                  <a:lnTo>
                    <a:pt x="124957" y="137449"/>
                  </a:lnTo>
                  <a:lnTo>
                    <a:pt x="119021" y="137449"/>
                  </a:lnTo>
                  <a:lnTo>
                    <a:pt x="119021" y="131513"/>
                  </a:lnTo>
                  <a:close/>
                  <a:moveTo>
                    <a:pt x="131204" y="131513"/>
                  </a:moveTo>
                  <a:lnTo>
                    <a:pt x="131204" y="137449"/>
                  </a:lnTo>
                  <a:lnTo>
                    <a:pt x="125270" y="137449"/>
                  </a:lnTo>
                  <a:lnTo>
                    <a:pt x="125270" y="131513"/>
                  </a:lnTo>
                  <a:close/>
                  <a:moveTo>
                    <a:pt x="137451" y="131513"/>
                  </a:moveTo>
                  <a:lnTo>
                    <a:pt x="137451" y="137449"/>
                  </a:lnTo>
                  <a:lnTo>
                    <a:pt x="131517" y="137449"/>
                  </a:lnTo>
                  <a:lnTo>
                    <a:pt x="131517" y="131513"/>
                  </a:lnTo>
                  <a:close/>
                  <a:moveTo>
                    <a:pt x="143702" y="131513"/>
                  </a:moveTo>
                  <a:lnTo>
                    <a:pt x="143702" y="137449"/>
                  </a:lnTo>
                  <a:lnTo>
                    <a:pt x="137766" y="137449"/>
                  </a:lnTo>
                  <a:lnTo>
                    <a:pt x="137766" y="131513"/>
                  </a:lnTo>
                  <a:close/>
                  <a:moveTo>
                    <a:pt x="149949" y="131513"/>
                  </a:moveTo>
                  <a:lnTo>
                    <a:pt x="149949" y="137449"/>
                  </a:lnTo>
                  <a:lnTo>
                    <a:pt x="144015" y="137449"/>
                  </a:lnTo>
                  <a:lnTo>
                    <a:pt x="144015" y="131513"/>
                  </a:lnTo>
                  <a:close/>
                  <a:moveTo>
                    <a:pt x="156196" y="131513"/>
                  </a:moveTo>
                  <a:lnTo>
                    <a:pt x="156196" y="137449"/>
                  </a:lnTo>
                  <a:lnTo>
                    <a:pt x="150262" y="137449"/>
                  </a:lnTo>
                  <a:lnTo>
                    <a:pt x="150262" y="131513"/>
                  </a:lnTo>
                  <a:close/>
                  <a:moveTo>
                    <a:pt x="162445" y="131513"/>
                  </a:moveTo>
                  <a:lnTo>
                    <a:pt x="162445" y="137449"/>
                  </a:lnTo>
                  <a:lnTo>
                    <a:pt x="156509" y="137449"/>
                  </a:lnTo>
                  <a:lnTo>
                    <a:pt x="156509" y="131513"/>
                  </a:lnTo>
                  <a:close/>
                  <a:moveTo>
                    <a:pt x="168692" y="131513"/>
                  </a:moveTo>
                  <a:lnTo>
                    <a:pt x="168692" y="137449"/>
                  </a:lnTo>
                  <a:lnTo>
                    <a:pt x="162756" y="137449"/>
                  </a:lnTo>
                  <a:lnTo>
                    <a:pt x="162756" y="131513"/>
                  </a:lnTo>
                  <a:close/>
                  <a:moveTo>
                    <a:pt x="174939" y="131513"/>
                  </a:moveTo>
                  <a:lnTo>
                    <a:pt x="174939" y="137449"/>
                  </a:lnTo>
                  <a:lnTo>
                    <a:pt x="169005" y="137449"/>
                  </a:lnTo>
                  <a:lnTo>
                    <a:pt x="169005" y="131513"/>
                  </a:lnTo>
                  <a:close/>
                  <a:moveTo>
                    <a:pt x="181186" y="131513"/>
                  </a:moveTo>
                  <a:lnTo>
                    <a:pt x="181186" y="137449"/>
                  </a:lnTo>
                  <a:lnTo>
                    <a:pt x="175252" y="137449"/>
                  </a:lnTo>
                  <a:lnTo>
                    <a:pt x="175252" y="131513"/>
                  </a:lnTo>
                  <a:close/>
                  <a:moveTo>
                    <a:pt x="187433" y="131513"/>
                  </a:moveTo>
                  <a:lnTo>
                    <a:pt x="187433" y="137449"/>
                  </a:lnTo>
                  <a:lnTo>
                    <a:pt x="181499" y="137449"/>
                  </a:lnTo>
                  <a:lnTo>
                    <a:pt x="181499" y="131513"/>
                  </a:lnTo>
                  <a:close/>
                  <a:moveTo>
                    <a:pt x="193682" y="131513"/>
                  </a:moveTo>
                  <a:lnTo>
                    <a:pt x="193682" y="137449"/>
                  </a:lnTo>
                  <a:lnTo>
                    <a:pt x="187746" y="137449"/>
                  </a:lnTo>
                  <a:lnTo>
                    <a:pt x="187746" y="131513"/>
                  </a:lnTo>
                  <a:close/>
                  <a:moveTo>
                    <a:pt x="199931" y="131513"/>
                  </a:moveTo>
                  <a:lnTo>
                    <a:pt x="199931" y="137449"/>
                  </a:lnTo>
                  <a:lnTo>
                    <a:pt x="193996" y="137449"/>
                  </a:lnTo>
                  <a:lnTo>
                    <a:pt x="193996" y="131513"/>
                  </a:lnTo>
                  <a:close/>
                  <a:moveTo>
                    <a:pt x="206180" y="131513"/>
                  </a:moveTo>
                  <a:lnTo>
                    <a:pt x="206180" y="137449"/>
                  </a:lnTo>
                  <a:lnTo>
                    <a:pt x="200244" y="137449"/>
                  </a:lnTo>
                  <a:lnTo>
                    <a:pt x="200244" y="131513"/>
                  </a:lnTo>
                  <a:close/>
                  <a:moveTo>
                    <a:pt x="212427" y="131513"/>
                  </a:moveTo>
                  <a:lnTo>
                    <a:pt x="212427" y="137449"/>
                  </a:lnTo>
                  <a:lnTo>
                    <a:pt x="206491" y="137449"/>
                  </a:lnTo>
                  <a:lnTo>
                    <a:pt x="206491" y="131513"/>
                  </a:lnTo>
                  <a:close/>
                  <a:moveTo>
                    <a:pt x="218674" y="131513"/>
                  </a:moveTo>
                  <a:lnTo>
                    <a:pt x="218674" y="137449"/>
                  </a:lnTo>
                  <a:lnTo>
                    <a:pt x="212739" y="137449"/>
                  </a:lnTo>
                  <a:lnTo>
                    <a:pt x="212739" y="131513"/>
                  </a:lnTo>
                  <a:close/>
                  <a:moveTo>
                    <a:pt x="224921" y="131513"/>
                  </a:moveTo>
                  <a:lnTo>
                    <a:pt x="224921" y="137449"/>
                  </a:lnTo>
                  <a:lnTo>
                    <a:pt x="218987" y="137449"/>
                  </a:lnTo>
                  <a:lnTo>
                    <a:pt x="218987" y="131513"/>
                  </a:lnTo>
                  <a:close/>
                  <a:moveTo>
                    <a:pt x="231170" y="131513"/>
                  </a:moveTo>
                  <a:lnTo>
                    <a:pt x="231170" y="137449"/>
                  </a:lnTo>
                  <a:lnTo>
                    <a:pt x="225234" y="137449"/>
                  </a:lnTo>
                  <a:lnTo>
                    <a:pt x="225234" y="131513"/>
                  </a:lnTo>
                  <a:close/>
                  <a:moveTo>
                    <a:pt x="237417" y="131513"/>
                  </a:moveTo>
                  <a:lnTo>
                    <a:pt x="237417" y="137449"/>
                  </a:lnTo>
                  <a:lnTo>
                    <a:pt x="231481" y="137449"/>
                  </a:lnTo>
                  <a:lnTo>
                    <a:pt x="231481" y="131513"/>
                  </a:lnTo>
                  <a:close/>
                  <a:moveTo>
                    <a:pt x="243664" y="131513"/>
                  </a:moveTo>
                  <a:lnTo>
                    <a:pt x="243664" y="137449"/>
                  </a:lnTo>
                  <a:lnTo>
                    <a:pt x="237729" y="137449"/>
                  </a:lnTo>
                  <a:lnTo>
                    <a:pt x="237729" y="131513"/>
                  </a:lnTo>
                  <a:close/>
                  <a:moveTo>
                    <a:pt x="249911" y="131513"/>
                  </a:moveTo>
                  <a:lnTo>
                    <a:pt x="249911" y="137449"/>
                  </a:lnTo>
                  <a:lnTo>
                    <a:pt x="243977" y="137449"/>
                  </a:lnTo>
                  <a:lnTo>
                    <a:pt x="243977" y="131513"/>
                  </a:lnTo>
                  <a:close/>
                  <a:moveTo>
                    <a:pt x="256161" y="131513"/>
                  </a:moveTo>
                  <a:lnTo>
                    <a:pt x="256161" y="137449"/>
                  </a:lnTo>
                  <a:lnTo>
                    <a:pt x="250225" y="137449"/>
                  </a:lnTo>
                  <a:lnTo>
                    <a:pt x="250225" y="131513"/>
                  </a:lnTo>
                  <a:close/>
                  <a:moveTo>
                    <a:pt x="262409" y="131513"/>
                  </a:moveTo>
                  <a:lnTo>
                    <a:pt x="262409" y="137449"/>
                  </a:lnTo>
                  <a:lnTo>
                    <a:pt x="256474" y="137449"/>
                  </a:lnTo>
                  <a:lnTo>
                    <a:pt x="256474" y="131513"/>
                  </a:lnTo>
                  <a:close/>
                  <a:moveTo>
                    <a:pt x="268656" y="131513"/>
                  </a:moveTo>
                  <a:lnTo>
                    <a:pt x="268656" y="137449"/>
                  </a:lnTo>
                  <a:lnTo>
                    <a:pt x="262721" y="137449"/>
                  </a:lnTo>
                  <a:lnTo>
                    <a:pt x="262721" y="131513"/>
                  </a:lnTo>
                  <a:close/>
                  <a:moveTo>
                    <a:pt x="274904" y="131513"/>
                  </a:moveTo>
                  <a:lnTo>
                    <a:pt x="274904" y="137449"/>
                  </a:lnTo>
                  <a:lnTo>
                    <a:pt x="268968" y="137449"/>
                  </a:lnTo>
                  <a:lnTo>
                    <a:pt x="268968" y="131513"/>
                  </a:lnTo>
                  <a:close/>
                  <a:moveTo>
                    <a:pt x="6251" y="137760"/>
                  </a:moveTo>
                  <a:lnTo>
                    <a:pt x="6251" y="143697"/>
                  </a:lnTo>
                  <a:lnTo>
                    <a:pt x="315" y="143697"/>
                  </a:lnTo>
                  <a:lnTo>
                    <a:pt x="315" y="137760"/>
                  </a:lnTo>
                  <a:close/>
                  <a:moveTo>
                    <a:pt x="12498" y="137760"/>
                  </a:moveTo>
                  <a:lnTo>
                    <a:pt x="12498" y="143697"/>
                  </a:lnTo>
                  <a:lnTo>
                    <a:pt x="6562" y="143697"/>
                  </a:lnTo>
                  <a:lnTo>
                    <a:pt x="6562" y="137760"/>
                  </a:lnTo>
                  <a:close/>
                  <a:moveTo>
                    <a:pt x="18745" y="137760"/>
                  </a:moveTo>
                  <a:lnTo>
                    <a:pt x="18745" y="143697"/>
                  </a:lnTo>
                  <a:lnTo>
                    <a:pt x="12810" y="143697"/>
                  </a:lnTo>
                  <a:lnTo>
                    <a:pt x="12810" y="137760"/>
                  </a:lnTo>
                  <a:close/>
                  <a:moveTo>
                    <a:pt x="24992" y="137760"/>
                  </a:moveTo>
                  <a:lnTo>
                    <a:pt x="24992" y="143697"/>
                  </a:lnTo>
                  <a:lnTo>
                    <a:pt x="19058" y="143697"/>
                  </a:lnTo>
                  <a:lnTo>
                    <a:pt x="19058" y="137760"/>
                  </a:lnTo>
                  <a:close/>
                  <a:moveTo>
                    <a:pt x="31241" y="137760"/>
                  </a:moveTo>
                  <a:lnTo>
                    <a:pt x="31241" y="143697"/>
                  </a:lnTo>
                  <a:lnTo>
                    <a:pt x="25305" y="143697"/>
                  </a:lnTo>
                  <a:lnTo>
                    <a:pt x="25305" y="137760"/>
                  </a:lnTo>
                  <a:close/>
                  <a:moveTo>
                    <a:pt x="37489" y="137760"/>
                  </a:moveTo>
                  <a:lnTo>
                    <a:pt x="37489" y="143697"/>
                  </a:lnTo>
                  <a:lnTo>
                    <a:pt x="31553" y="143697"/>
                  </a:lnTo>
                  <a:lnTo>
                    <a:pt x="31553" y="137760"/>
                  </a:lnTo>
                  <a:close/>
                  <a:moveTo>
                    <a:pt x="43737" y="137760"/>
                  </a:moveTo>
                  <a:lnTo>
                    <a:pt x="43737" y="143697"/>
                  </a:lnTo>
                  <a:lnTo>
                    <a:pt x="37802" y="143697"/>
                  </a:lnTo>
                  <a:lnTo>
                    <a:pt x="37802" y="137760"/>
                  </a:lnTo>
                  <a:close/>
                  <a:moveTo>
                    <a:pt x="49985" y="137760"/>
                  </a:moveTo>
                  <a:lnTo>
                    <a:pt x="49985" y="143697"/>
                  </a:lnTo>
                  <a:lnTo>
                    <a:pt x="44049" y="143697"/>
                  </a:lnTo>
                  <a:lnTo>
                    <a:pt x="44049" y="137760"/>
                  </a:lnTo>
                  <a:close/>
                  <a:moveTo>
                    <a:pt x="56232" y="137760"/>
                  </a:moveTo>
                  <a:lnTo>
                    <a:pt x="56232" y="143697"/>
                  </a:lnTo>
                  <a:lnTo>
                    <a:pt x="50296" y="143697"/>
                  </a:lnTo>
                  <a:lnTo>
                    <a:pt x="50296" y="137760"/>
                  </a:lnTo>
                  <a:close/>
                  <a:moveTo>
                    <a:pt x="62480" y="137760"/>
                  </a:moveTo>
                  <a:lnTo>
                    <a:pt x="62480" y="143697"/>
                  </a:lnTo>
                  <a:lnTo>
                    <a:pt x="56545" y="143697"/>
                  </a:lnTo>
                  <a:lnTo>
                    <a:pt x="56545" y="137760"/>
                  </a:lnTo>
                  <a:close/>
                  <a:moveTo>
                    <a:pt x="68727" y="137760"/>
                  </a:moveTo>
                  <a:lnTo>
                    <a:pt x="68727" y="143697"/>
                  </a:lnTo>
                  <a:lnTo>
                    <a:pt x="62792" y="143697"/>
                  </a:lnTo>
                  <a:lnTo>
                    <a:pt x="62792" y="137760"/>
                  </a:lnTo>
                  <a:close/>
                  <a:moveTo>
                    <a:pt x="74975" y="137760"/>
                  </a:moveTo>
                  <a:lnTo>
                    <a:pt x="74975" y="143697"/>
                  </a:lnTo>
                  <a:lnTo>
                    <a:pt x="69039" y="143697"/>
                  </a:lnTo>
                  <a:lnTo>
                    <a:pt x="69039" y="137760"/>
                  </a:lnTo>
                  <a:close/>
                  <a:moveTo>
                    <a:pt x="81223" y="137760"/>
                  </a:moveTo>
                  <a:lnTo>
                    <a:pt x="81223" y="143697"/>
                  </a:lnTo>
                  <a:lnTo>
                    <a:pt x="75286" y="143697"/>
                  </a:lnTo>
                  <a:lnTo>
                    <a:pt x="75286" y="137760"/>
                  </a:lnTo>
                  <a:close/>
                  <a:moveTo>
                    <a:pt x="87470" y="137760"/>
                  </a:moveTo>
                  <a:lnTo>
                    <a:pt x="87470" y="143697"/>
                  </a:lnTo>
                  <a:lnTo>
                    <a:pt x="81535" y="143697"/>
                  </a:lnTo>
                  <a:lnTo>
                    <a:pt x="81535" y="137760"/>
                  </a:lnTo>
                  <a:close/>
                  <a:moveTo>
                    <a:pt x="93718" y="137760"/>
                  </a:moveTo>
                  <a:lnTo>
                    <a:pt x="93718" y="143697"/>
                  </a:lnTo>
                  <a:lnTo>
                    <a:pt x="87784" y="143697"/>
                  </a:lnTo>
                  <a:lnTo>
                    <a:pt x="87784" y="137760"/>
                  </a:lnTo>
                  <a:close/>
                  <a:moveTo>
                    <a:pt x="99967" y="137760"/>
                  </a:moveTo>
                  <a:lnTo>
                    <a:pt x="99967" y="143697"/>
                  </a:lnTo>
                  <a:lnTo>
                    <a:pt x="94031" y="143697"/>
                  </a:lnTo>
                  <a:lnTo>
                    <a:pt x="94031" y="137760"/>
                  </a:lnTo>
                  <a:close/>
                  <a:moveTo>
                    <a:pt x="106214" y="137760"/>
                  </a:moveTo>
                  <a:lnTo>
                    <a:pt x="106214" y="143697"/>
                  </a:lnTo>
                  <a:lnTo>
                    <a:pt x="100278" y="143697"/>
                  </a:lnTo>
                  <a:lnTo>
                    <a:pt x="100278" y="137760"/>
                  </a:lnTo>
                  <a:close/>
                  <a:moveTo>
                    <a:pt x="112461" y="137760"/>
                  </a:moveTo>
                  <a:lnTo>
                    <a:pt x="112461" y="143697"/>
                  </a:lnTo>
                  <a:lnTo>
                    <a:pt x="106527" y="143697"/>
                  </a:lnTo>
                  <a:lnTo>
                    <a:pt x="106527" y="137760"/>
                  </a:lnTo>
                  <a:close/>
                  <a:moveTo>
                    <a:pt x="118710" y="137760"/>
                  </a:moveTo>
                  <a:lnTo>
                    <a:pt x="118710" y="143697"/>
                  </a:lnTo>
                  <a:lnTo>
                    <a:pt x="112774" y="143697"/>
                  </a:lnTo>
                  <a:lnTo>
                    <a:pt x="112774" y="137760"/>
                  </a:lnTo>
                  <a:close/>
                  <a:moveTo>
                    <a:pt x="124957" y="137760"/>
                  </a:moveTo>
                  <a:lnTo>
                    <a:pt x="124957" y="143697"/>
                  </a:lnTo>
                  <a:lnTo>
                    <a:pt x="119021" y="143697"/>
                  </a:lnTo>
                  <a:lnTo>
                    <a:pt x="119021" y="137760"/>
                  </a:lnTo>
                  <a:close/>
                  <a:moveTo>
                    <a:pt x="131204" y="137760"/>
                  </a:moveTo>
                  <a:lnTo>
                    <a:pt x="131204" y="143697"/>
                  </a:lnTo>
                  <a:lnTo>
                    <a:pt x="125270" y="143697"/>
                  </a:lnTo>
                  <a:lnTo>
                    <a:pt x="125270" y="137760"/>
                  </a:lnTo>
                  <a:close/>
                  <a:moveTo>
                    <a:pt x="137451" y="137760"/>
                  </a:moveTo>
                  <a:lnTo>
                    <a:pt x="137451" y="143697"/>
                  </a:lnTo>
                  <a:lnTo>
                    <a:pt x="131517" y="143697"/>
                  </a:lnTo>
                  <a:lnTo>
                    <a:pt x="131517" y="137760"/>
                  </a:lnTo>
                  <a:close/>
                  <a:moveTo>
                    <a:pt x="143702" y="137760"/>
                  </a:moveTo>
                  <a:lnTo>
                    <a:pt x="143702" y="143697"/>
                  </a:lnTo>
                  <a:lnTo>
                    <a:pt x="137766" y="143697"/>
                  </a:lnTo>
                  <a:lnTo>
                    <a:pt x="137766" y="137760"/>
                  </a:lnTo>
                  <a:close/>
                  <a:moveTo>
                    <a:pt x="149949" y="137760"/>
                  </a:moveTo>
                  <a:lnTo>
                    <a:pt x="149949" y="143697"/>
                  </a:lnTo>
                  <a:lnTo>
                    <a:pt x="144015" y="143697"/>
                  </a:lnTo>
                  <a:lnTo>
                    <a:pt x="144015" y="137760"/>
                  </a:lnTo>
                  <a:close/>
                  <a:moveTo>
                    <a:pt x="156196" y="137760"/>
                  </a:moveTo>
                  <a:lnTo>
                    <a:pt x="156196" y="143697"/>
                  </a:lnTo>
                  <a:lnTo>
                    <a:pt x="150262" y="143697"/>
                  </a:lnTo>
                  <a:lnTo>
                    <a:pt x="150262" y="137760"/>
                  </a:lnTo>
                  <a:close/>
                  <a:moveTo>
                    <a:pt x="162445" y="137760"/>
                  </a:moveTo>
                  <a:lnTo>
                    <a:pt x="162445" y="143697"/>
                  </a:lnTo>
                  <a:lnTo>
                    <a:pt x="156509" y="143697"/>
                  </a:lnTo>
                  <a:lnTo>
                    <a:pt x="156509" y="137760"/>
                  </a:lnTo>
                  <a:close/>
                  <a:moveTo>
                    <a:pt x="168692" y="137760"/>
                  </a:moveTo>
                  <a:lnTo>
                    <a:pt x="168692" y="143697"/>
                  </a:lnTo>
                  <a:lnTo>
                    <a:pt x="162756" y="143697"/>
                  </a:lnTo>
                  <a:lnTo>
                    <a:pt x="162756" y="137760"/>
                  </a:lnTo>
                  <a:close/>
                  <a:moveTo>
                    <a:pt x="174939" y="137760"/>
                  </a:moveTo>
                  <a:lnTo>
                    <a:pt x="174939" y="143697"/>
                  </a:lnTo>
                  <a:lnTo>
                    <a:pt x="169005" y="143697"/>
                  </a:lnTo>
                  <a:lnTo>
                    <a:pt x="169005" y="137760"/>
                  </a:lnTo>
                  <a:close/>
                  <a:moveTo>
                    <a:pt x="181186" y="137760"/>
                  </a:moveTo>
                  <a:lnTo>
                    <a:pt x="181186" y="143697"/>
                  </a:lnTo>
                  <a:lnTo>
                    <a:pt x="175252" y="143697"/>
                  </a:lnTo>
                  <a:lnTo>
                    <a:pt x="175252" y="137760"/>
                  </a:lnTo>
                  <a:close/>
                  <a:moveTo>
                    <a:pt x="187433" y="137760"/>
                  </a:moveTo>
                  <a:lnTo>
                    <a:pt x="187433" y="143697"/>
                  </a:lnTo>
                  <a:lnTo>
                    <a:pt x="181499" y="143697"/>
                  </a:lnTo>
                  <a:lnTo>
                    <a:pt x="181499" y="137760"/>
                  </a:lnTo>
                  <a:close/>
                  <a:moveTo>
                    <a:pt x="193682" y="137760"/>
                  </a:moveTo>
                  <a:lnTo>
                    <a:pt x="193682" y="143697"/>
                  </a:lnTo>
                  <a:lnTo>
                    <a:pt x="187746" y="143697"/>
                  </a:lnTo>
                  <a:lnTo>
                    <a:pt x="187746" y="137760"/>
                  </a:lnTo>
                  <a:close/>
                  <a:moveTo>
                    <a:pt x="199931" y="137760"/>
                  </a:moveTo>
                  <a:lnTo>
                    <a:pt x="199931" y="143697"/>
                  </a:lnTo>
                  <a:lnTo>
                    <a:pt x="193996" y="143697"/>
                  </a:lnTo>
                  <a:lnTo>
                    <a:pt x="193996" y="137760"/>
                  </a:lnTo>
                  <a:close/>
                  <a:moveTo>
                    <a:pt x="206180" y="137760"/>
                  </a:moveTo>
                  <a:lnTo>
                    <a:pt x="206180" y="143697"/>
                  </a:lnTo>
                  <a:lnTo>
                    <a:pt x="200244" y="143697"/>
                  </a:lnTo>
                  <a:lnTo>
                    <a:pt x="200244" y="137760"/>
                  </a:lnTo>
                  <a:close/>
                  <a:moveTo>
                    <a:pt x="212427" y="137760"/>
                  </a:moveTo>
                  <a:lnTo>
                    <a:pt x="212427" y="143697"/>
                  </a:lnTo>
                  <a:lnTo>
                    <a:pt x="206491" y="143697"/>
                  </a:lnTo>
                  <a:lnTo>
                    <a:pt x="206491" y="137760"/>
                  </a:lnTo>
                  <a:close/>
                  <a:moveTo>
                    <a:pt x="218674" y="137760"/>
                  </a:moveTo>
                  <a:lnTo>
                    <a:pt x="218674" y="143697"/>
                  </a:lnTo>
                  <a:lnTo>
                    <a:pt x="212739" y="143697"/>
                  </a:lnTo>
                  <a:lnTo>
                    <a:pt x="212739" y="137760"/>
                  </a:lnTo>
                  <a:close/>
                  <a:moveTo>
                    <a:pt x="224921" y="137760"/>
                  </a:moveTo>
                  <a:lnTo>
                    <a:pt x="224921" y="143697"/>
                  </a:lnTo>
                  <a:lnTo>
                    <a:pt x="218987" y="143697"/>
                  </a:lnTo>
                  <a:lnTo>
                    <a:pt x="218987" y="137760"/>
                  </a:lnTo>
                  <a:close/>
                  <a:moveTo>
                    <a:pt x="231170" y="137760"/>
                  </a:moveTo>
                  <a:lnTo>
                    <a:pt x="231170" y="143697"/>
                  </a:lnTo>
                  <a:lnTo>
                    <a:pt x="225234" y="143697"/>
                  </a:lnTo>
                  <a:lnTo>
                    <a:pt x="225234" y="137760"/>
                  </a:lnTo>
                  <a:close/>
                  <a:moveTo>
                    <a:pt x="237417" y="137760"/>
                  </a:moveTo>
                  <a:lnTo>
                    <a:pt x="237417" y="143697"/>
                  </a:lnTo>
                  <a:lnTo>
                    <a:pt x="231481" y="143697"/>
                  </a:lnTo>
                  <a:lnTo>
                    <a:pt x="231481" y="137760"/>
                  </a:lnTo>
                  <a:close/>
                  <a:moveTo>
                    <a:pt x="243664" y="137760"/>
                  </a:moveTo>
                  <a:lnTo>
                    <a:pt x="243664" y="143697"/>
                  </a:lnTo>
                  <a:lnTo>
                    <a:pt x="237729" y="143697"/>
                  </a:lnTo>
                  <a:lnTo>
                    <a:pt x="237729" y="137760"/>
                  </a:lnTo>
                  <a:close/>
                  <a:moveTo>
                    <a:pt x="249911" y="137760"/>
                  </a:moveTo>
                  <a:lnTo>
                    <a:pt x="249911" y="143697"/>
                  </a:lnTo>
                  <a:lnTo>
                    <a:pt x="243977" y="143697"/>
                  </a:lnTo>
                  <a:lnTo>
                    <a:pt x="243977" y="137760"/>
                  </a:lnTo>
                  <a:close/>
                  <a:moveTo>
                    <a:pt x="256161" y="137760"/>
                  </a:moveTo>
                  <a:lnTo>
                    <a:pt x="256161" y="143697"/>
                  </a:lnTo>
                  <a:lnTo>
                    <a:pt x="250225" y="143697"/>
                  </a:lnTo>
                  <a:lnTo>
                    <a:pt x="250225" y="137760"/>
                  </a:lnTo>
                  <a:close/>
                  <a:moveTo>
                    <a:pt x="262409" y="137760"/>
                  </a:moveTo>
                  <a:lnTo>
                    <a:pt x="262409" y="143697"/>
                  </a:lnTo>
                  <a:lnTo>
                    <a:pt x="256474" y="143697"/>
                  </a:lnTo>
                  <a:lnTo>
                    <a:pt x="256474" y="137760"/>
                  </a:lnTo>
                  <a:close/>
                  <a:moveTo>
                    <a:pt x="268656" y="137760"/>
                  </a:moveTo>
                  <a:lnTo>
                    <a:pt x="268656" y="143697"/>
                  </a:lnTo>
                  <a:lnTo>
                    <a:pt x="262721" y="143697"/>
                  </a:lnTo>
                  <a:lnTo>
                    <a:pt x="262721" y="137760"/>
                  </a:lnTo>
                  <a:close/>
                  <a:moveTo>
                    <a:pt x="274904" y="137760"/>
                  </a:moveTo>
                  <a:lnTo>
                    <a:pt x="274904" y="143697"/>
                  </a:lnTo>
                  <a:lnTo>
                    <a:pt x="268968" y="143697"/>
                  </a:lnTo>
                  <a:lnTo>
                    <a:pt x="268968" y="137760"/>
                  </a:lnTo>
                  <a:close/>
                  <a:moveTo>
                    <a:pt x="6251" y="144011"/>
                  </a:moveTo>
                  <a:lnTo>
                    <a:pt x="6251" y="149945"/>
                  </a:lnTo>
                  <a:lnTo>
                    <a:pt x="315" y="149945"/>
                  </a:lnTo>
                  <a:lnTo>
                    <a:pt x="315" y="144011"/>
                  </a:lnTo>
                  <a:close/>
                  <a:moveTo>
                    <a:pt x="12498" y="144011"/>
                  </a:moveTo>
                  <a:lnTo>
                    <a:pt x="12498" y="149945"/>
                  </a:lnTo>
                  <a:lnTo>
                    <a:pt x="6562" y="149945"/>
                  </a:lnTo>
                  <a:lnTo>
                    <a:pt x="6562" y="144011"/>
                  </a:lnTo>
                  <a:close/>
                  <a:moveTo>
                    <a:pt x="18745" y="144011"/>
                  </a:moveTo>
                  <a:lnTo>
                    <a:pt x="18745" y="149945"/>
                  </a:lnTo>
                  <a:lnTo>
                    <a:pt x="12810" y="149945"/>
                  </a:lnTo>
                  <a:lnTo>
                    <a:pt x="12810" y="144011"/>
                  </a:lnTo>
                  <a:close/>
                  <a:moveTo>
                    <a:pt x="24992" y="144011"/>
                  </a:moveTo>
                  <a:lnTo>
                    <a:pt x="24992" y="149945"/>
                  </a:lnTo>
                  <a:lnTo>
                    <a:pt x="19058" y="149945"/>
                  </a:lnTo>
                  <a:lnTo>
                    <a:pt x="19058" y="144011"/>
                  </a:lnTo>
                  <a:close/>
                  <a:moveTo>
                    <a:pt x="31241" y="144011"/>
                  </a:moveTo>
                  <a:lnTo>
                    <a:pt x="31241" y="149945"/>
                  </a:lnTo>
                  <a:lnTo>
                    <a:pt x="25305" y="149945"/>
                  </a:lnTo>
                  <a:lnTo>
                    <a:pt x="25305" y="144011"/>
                  </a:lnTo>
                  <a:close/>
                  <a:moveTo>
                    <a:pt x="37489" y="144011"/>
                  </a:moveTo>
                  <a:lnTo>
                    <a:pt x="37489" y="149945"/>
                  </a:lnTo>
                  <a:lnTo>
                    <a:pt x="31553" y="149945"/>
                  </a:lnTo>
                  <a:lnTo>
                    <a:pt x="31553" y="144011"/>
                  </a:lnTo>
                  <a:close/>
                  <a:moveTo>
                    <a:pt x="43737" y="144011"/>
                  </a:moveTo>
                  <a:lnTo>
                    <a:pt x="43737" y="149945"/>
                  </a:lnTo>
                  <a:lnTo>
                    <a:pt x="37802" y="149945"/>
                  </a:lnTo>
                  <a:lnTo>
                    <a:pt x="37802" y="144011"/>
                  </a:lnTo>
                  <a:close/>
                  <a:moveTo>
                    <a:pt x="49985" y="144011"/>
                  </a:moveTo>
                  <a:lnTo>
                    <a:pt x="49985" y="149945"/>
                  </a:lnTo>
                  <a:lnTo>
                    <a:pt x="44049" y="149945"/>
                  </a:lnTo>
                  <a:lnTo>
                    <a:pt x="44049" y="144011"/>
                  </a:lnTo>
                  <a:close/>
                  <a:moveTo>
                    <a:pt x="56232" y="144011"/>
                  </a:moveTo>
                  <a:lnTo>
                    <a:pt x="56232" y="149945"/>
                  </a:lnTo>
                  <a:lnTo>
                    <a:pt x="50296" y="149945"/>
                  </a:lnTo>
                  <a:lnTo>
                    <a:pt x="50296" y="144011"/>
                  </a:lnTo>
                  <a:close/>
                  <a:moveTo>
                    <a:pt x="62480" y="144011"/>
                  </a:moveTo>
                  <a:lnTo>
                    <a:pt x="62480" y="149945"/>
                  </a:lnTo>
                  <a:lnTo>
                    <a:pt x="56545" y="149945"/>
                  </a:lnTo>
                  <a:lnTo>
                    <a:pt x="56545" y="144011"/>
                  </a:lnTo>
                  <a:close/>
                  <a:moveTo>
                    <a:pt x="68727" y="144011"/>
                  </a:moveTo>
                  <a:lnTo>
                    <a:pt x="68727" y="149945"/>
                  </a:lnTo>
                  <a:lnTo>
                    <a:pt x="62792" y="149945"/>
                  </a:lnTo>
                  <a:lnTo>
                    <a:pt x="62792" y="144011"/>
                  </a:lnTo>
                  <a:close/>
                  <a:moveTo>
                    <a:pt x="74975" y="144011"/>
                  </a:moveTo>
                  <a:lnTo>
                    <a:pt x="74975" y="149945"/>
                  </a:lnTo>
                  <a:lnTo>
                    <a:pt x="69039" y="149945"/>
                  </a:lnTo>
                  <a:lnTo>
                    <a:pt x="69039" y="144011"/>
                  </a:lnTo>
                  <a:close/>
                  <a:moveTo>
                    <a:pt x="81223" y="144011"/>
                  </a:moveTo>
                  <a:lnTo>
                    <a:pt x="81223" y="149945"/>
                  </a:lnTo>
                  <a:lnTo>
                    <a:pt x="75286" y="149945"/>
                  </a:lnTo>
                  <a:lnTo>
                    <a:pt x="75286" y="144011"/>
                  </a:lnTo>
                  <a:close/>
                  <a:moveTo>
                    <a:pt x="87470" y="144011"/>
                  </a:moveTo>
                  <a:lnTo>
                    <a:pt x="87470" y="149945"/>
                  </a:lnTo>
                  <a:lnTo>
                    <a:pt x="81535" y="149945"/>
                  </a:lnTo>
                  <a:lnTo>
                    <a:pt x="81535" y="144011"/>
                  </a:lnTo>
                  <a:close/>
                  <a:moveTo>
                    <a:pt x="93718" y="144011"/>
                  </a:moveTo>
                  <a:lnTo>
                    <a:pt x="93718" y="149945"/>
                  </a:lnTo>
                  <a:lnTo>
                    <a:pt x="87784" y="149945"/>
                  </a:lnTo>
                  <a:lnTo>
                    <a:pt x="87784" y="144011"/>
                  </a:lnTo>
                  <a:close/>
                  <a:moveTo>
                    <a:pt x="99967" y="144011"/>
                  </a:moveTo>
                  <a:lnTo>
                    <a:pt x="99967" y="149945"/>
                  </a:lnTo>
                  <a:lnTo>
                    <a:pt x="94031" y="149945"/>
                  </a:lnTo>
                  <a:lnTo>
                    <a:pt x="94031" y="144011"/>
                  </a:lnTo>
                  <a:close/>
                  <a:moveTo>
                    <a:pt x="106214" y="144011"/>
                  </a:moveTo>
                  <a:lnTo>
                    <a:pt x="106214" y="149945"/>
                  </a:lnTo>
                  <a:lnTo>
                    <a:pt x="100278" y="149945"/>
                  </a:lnTo>
                  <a:lnTo>
                    <a:pt x="100278" y="144011"/>
                  </a:lnTo>
                  <a:close/>
                  <a:moveTo>
                    <a:pt x="112461" y="144011"/>
                  </a:moveTo>
                  <a:lnTo>
                    <a:pt x="112461" y="149945"/>
                  </a:lnTo>
                  <a:lnTo>
                    <a:pt x="106527" y="149945"/>
                  </a:lnTo>
                  <a:lnTo>
                    <a:pt x="106527" y="144011"/>
                  </a:lnTo>
                  <a:close/>
                  <a:moveTo>
                    <a:pt x="118710" y="144011"/>
                  </a:moveTo>
                  <a:lnTo>
                    <a:pt x="118710" y="149945"/>
                  </a:lnTo>
                  <a:lnTo>
                    <a:pt x="112774" y="149945"/>
                  </a:lnTo>
                  <a:lnTo>
                    <a:pt x="112774" y="144011"/>
                  </a:lnTo>
                  <a:close/>
                  <a:moveTo>
                    <a:pt x="124957" y="144011"/>
                  </a:moveTo>
                  <a:lnTo>
                    <a:pt x="124957" y="149945"/>
                  </a:lnTo>
                  <a:lnTo>
                    <a:pt x="119021" y="149945"/>
                  </a:lnTo>
                  <a:lnTo>
                    <a:pt x="119021" y="144011"/>
                  </a:lnTo>
                  <a:close/>
                  <a:moveTo>
                    <a:pt x="131204" y="144011"/>
                  </a:moveTo>
                  <a:lnTo>
                    <a:pt x="131204" y="149945"/>
                  </a:lnTo>
                  <a:lnTo>
                    <a:pt x="125270" y="149945"/>
                  </a:lnTo>
                  <a:lnTo>
                    <a:pt x="125270" y="144011"/>
                  </a:lnTo>
                  <a:close/>
                  <a:moveTo>
                    <a:pt x="137451" y="144011"/>
                  </a:moveTo>
                  <a:lnTo>
                    <a:pt x="137451" y="149945"/>
                  </a:lnTo>
                  <a:lnTo>
                    <a:pt x="131517" y="149945"/>
                  </a:lnTo>
                  <a:lnTo>
                    <a:pt x="131517" y="144011"/>
                  </a:lnTo>
                  <a:close/>
                  <a:moveTo>
                    <a:pt x="143702" y="144011"/>
                  </a:moveTo>
                  <a:lnTo>
                    <a:pt x="143702" y="149945"/>
                  </a:lnTo>
                  <a:lnTo>
                    <a:pt x="137766" y="149945"/>
                  </a:lnTo>
                  <a:lnTo>
                    <a:pt x="137766" y="144011"/>
                  </a:lnTo>
                  <a:close/>
                  <a:moveTo>
                    <a:pt x="149949" y="144011"/>
                  </a:moveTo>
                  <a:lnTo>
                    <a:pt x="149949" y="149945"/>
                  </a:lnTo>
                  <a:lnTo>
                    <a:pt x="144015" y="149945"/>
                  </a:lnTo>
                  <a:lnTo>
                    <a:pt x="144015" y="144011"/>
                  </a:lnTo>
                  <a:close/>
                  <a:moveTo>
                    <a:pt x="156196" y="144011"/>
                  </a:moveTo>
                  <a:lnTo>
                    <a:pt x="156196" y="149945"/>
                  </a:lnTo>
                  <a:lnTo>
                    <a:pt x="150262" y="149945"/>
                  </a:lnTo>
                  <a:lnTo>
                    <a:pt x="150262" y="144011"/>
                  </a:lnTo>
                  <a:close/>
                  <a:moveTo>
                    <a:pt x="162445" y="144011"/>
                  </a:moveTo>
                  <a:lnTo>
                    <a:pt x="162445" y="149945"/>
                  </a:lnTo>
                  <a:lnTo>
                    <a:pt x="156509" y="149945"/>
                  </a:lnTo>
                  <a:lnTo>
                    <a:pt x="156509" y="144011"/>
                  </a:lnTo>
                  <a:close/>
                  <a:moveTo>
                    <a:pt x="168692" y="144011"/>
                  </a:moveTo>
                  <a:lnTo>
                    <a:pt x="168692" y="149945"/>
                  </a:lnTo>
                  <a:lnTo>
                    <a:pt x="162756" y="149945"/>
                  </a:lnTo>
                  <a:lnTo>
                    <a:pt x="162756" y="144011"/>
                  </a:lnTo>
                  <a:close/>
                  <a:moveTo>
                    <a:pt x="174939" y="144011"/>
                  </a:moveTo>
                  <a:lnTo>
                    <a:pt x="174939" y="149945"/>
                  </a:lnTo>
                  <a:lnTo>
                    <a:pt x="169005" y="149945"/>
                  </a:lnTo>
                  <a:lnTo>
                    <a:pt x="169005" y="144011"/>
                  </a:lnTo>
                  <a:close/>
                  <a:moveTo>
                    <a:pt x="181186" y="144011"/>
                  </a:moveTo>
                  <a:lnTo>
                    <a:pt x="181186" y="149945"/>
                  </a:lnTo>
                  <a:lnTo>
                    <a:pt x="175252" y="149945"/>
                  </a:lnTo>
                  <a:lnTo>
                    <a:pt x="175252" y="144011"/>
                  </a:lnTo>
                  <a:close/>
                  <a:moveTo>
                    <a:pt x="187433" y="144011"/>
                  </a:moveTo>
                  <a:lnTo>
                    <a:pt x="187433" y="149945"/>
                  </a:lnTo>
                  <a:lnTo>
                    <a:pt x="181499" y="149945"/>
                  </a:lnTo>
                  <a:lnTo>
                    <a:pt x="181499" y="144011"/>
                  </a:lnTo>
                  <a:close/>
                  <a:moveTo>
                    <a:pt x="193682" y="144011"/>
                  </a:moveTo>
                  <a:lnTo>
                    <a:pt x="193682" y="149945"/>
                  </a:lnTo>
                  <a:lnTo>
                    <a:pt x="187746" y="149945"/>
                  </a:lnTo>
                  <a:lnTo>
                    <a:pt x="187746" y="144011"/>
                  </a:lnTo>
                  <a:close/>
                  <a:moveTo>
                    <a:pt x="199931" y="144011"/>
                  </a:moveTo>
                  <a:lnTo>
                    <a:pt x="199931" y="149945"/>
                  </a:lnTo>
                  <a:lnTo>
                    <a:pt x="193996" y="149945"/>
                  </a:lnTo>
                  <a:lnTo>
                    <a:pt x="193996" y="144011"/>
                  </a:lnTo>
                  <a:close/>
                  <a:moveTo>
                    <a:pt x="206180" y="144011"/>
                  </a:moveTo>
                  <a:lnTo>
                    <a:pt x="206180" y="149945"/>
                  </a:lnTo>
                  <a:lnTo>
                    <a:pt x="200244" y="149945"/>
                  </a:lnTo>
                  <a:lnTo>
                    <a:pt x="200244" y="144011"/>
                  </a:lnTo>
                  <a:close/>
                  <a:moveTo>
                    <a:pt x="212427" y="144011"/>
                  </a:moveTo>
                  <a:lnTo>
                    <a:pt x="212427" y="149945"/>
                  </a:lnTo>
                  <a:lnTo>
                    <a:pt x="206491" y="149945"/>
                  </a:lnTo>
                  <a:lnTo>
                    <a:pt x="206491" y="144011"/>
                  </a:lnTo>
                  <a:close/>
                  <a:moveTo>
                    <a:pt x="218674" y="144011"/>
                  </a:moveTo>
                  <a:lnTo>
                    <a:pt x="218674" y="149945"/>
                  </a:lnTo>
                  <a:lnTo>
                    <a:pt x="212739" y="149945"/>
                  </a:lnTo>
                  <a:lnTo>
                    <a:pt x="212739" y="144011"/>
                  </a:lnTo>
                  <a:close/>
                  <a:moveTo>
                    <a:pt x="224921" y="144011"/>
                  </a:moveTo>
                  <a:lnTo>
                    <a:pt x="224921" y="149945"/>
                  </a:lnTo>
                  <a:lnTo>
                    <a:pt x="218987" y="149945"/>
                  </a:lnTo>
                  <a:lnTo>
                    <a:pt x="218987" y="144011"/>
                  </a:lnTo>
                  <a:close/>
                  <a:moveTo>
                    <a:pt x="231170" y="144011"/>
                  </a:moveTo>
                  <a:lnTo>
                    <a:pt x="231170" y="149945"/>
                  </a:lnTo>
                  <a:lnTo>
                    <a:pt x="225234" y="149945"/>
                  </a:lnTo>
                  <a:lnTo>
                    <a:pt x="225234" y="144011"/>
                  </a:lnTo>
                  <a:close/>
                  <a:moveTo>
                    <a:pt x="237417" y="144011"/>
                  </a:moveTo>
                  <a:lnTo>
                    <a:pt x="237417" y="149945"/>
                  </a:lnTo>
                  <a:lnTo>
                    <a:pt x="231481" y="149945"/>
                  </a:lnTo>
                  <a:lnTo>
                    <a:pt x="231481" y="144011"/>
                  </a:lnTo>
                  <a:close/>
                  <a:moveTo>
                    <a:pt x="243664" y="144011"/>
                  </a:moveTo>
                  <a:lnTo>
                    <a:pt x="243664" y="149945"/>
                  </a:lnTo>
                  <a:lnTo>
                    <a:pt x="237729" y="149945"/>
                  </a:lnTo>
                  <a:lnTo>
                    <a:pt x="237729" y="144011"/>
                  </a:lnTo>
                  <a:close/>
                  <a:moveTo>
                    <a:pt x="249911" y="144011"/>
                  </a:moveTo>
                  <a:lnTo>
                    <a:pt x="249911" y="149945"/>
                  </a:lnTo>
                  <a:lnTo>
                    <a:pt x="243977" y="149945"/>
                  </a:lnTo>
                  <a:lnTo>
                    <a:pt x="243977" y="144011"/>
                  </a:lnTo>
                  <a:close/>
                  <a:moveTo>
                    <a:pt x="256161" y="144011"/>
                  </a:moveTo>
                  <a:lnTo>
                    <a:pt x="256161" y="149945"/>
                  </a:lnTo>
                  <a:lnTo>
                    <a:pt x="250225" y="149945"/>
                  </a:lnTo>
                  <a:lnTo>
                    <a:pt x="250225" y="144011"/>
                  </a:lnTo>
                  <a:close/>
                  <a:moveTo>
                    <a:pt x="262409" y="144011"/>
                  </a:moveTo>
                  <a:lnTo>
                    <a:pt x="262409" y="149945"/>
                  </a:lnTo>
                  <a:lnTo>
                    <a:pt x="256474" y="149945"/>
                  </a:lnTo>
                  <a:lnTo>
                    <a:pt x="256474" y="144011"/>
                  </a:lnTo>
                  <a:close/>
                  <a:moveTo>
                    <a:pt x="268656" y="144011"/>
                  </a:moveTo>
                  <a:lnTo>
                    <a:pt x="268656" y="149945"/>
                  </a:lnTo>
                  <a:lnTo>
                    <a:pt x="262721" y="149945"/>
                  </a:lnTo>
                  <a:lnTo>
                    <a:pt x="262721" y="144011"/>
                  </a:lnTo>
                  <a:close/>
                  <a:moveTo>
                    <a:pt x="274904" y="144011"/>
                  </a:moveTo>
                  <a:lnTo>
                    <a:pt x="274904" y="149945"/>
                  </a:lnTo>
                  <a:lnTo>
                    <a:pt x="268968" y="149945"/>
                  </a:lnTo>
                  <a:lnTo>
                    <a:pt x="268968" y="144011"/>
                  </a:lnTo>
                  <a:close/>
                  <a:moveTo>
                    <a:pt x="6251" y="150258"/>
                  </a:moveTo>
                  <a:lnTo>
                    <a:pt x="6251" y="156192"/>
                  </a:lnTo>
                  <a:lnTo>
                    <a:pt x="315" y="156192"/>
                  </a:lnTo>
                  <a:lnTo>
                    <a:pt x="315" y="150258"/>
                  </a:lnTo>
                  <a:close/>
                  <a:moveTo>
                    <a:pt x="12498" y="150258"/>
                  </a:moveTo>
                  <a:lnTo>
                    <a:pt x="12498" y="156192"/>
                  </a:lnTo>
                  <a:lnTo>
                    <a:pt x="6562" y="156192"/>
                  </a:lnTo>
                  <a:lnTo>
                    <a:pt x="6562" y="150258"/>
                  </a:lnTo>
                  <a:close/>
                  <a:moveTo>
                    <a:pt x="18745" y="150258"/>
                  </a:moveTo>
                  <a:lnTo>
                    <a:pt x="18745" y="156192"/>
                  </a:lnTo>
                  <a:lnTo>
                    <a:pt x="12810" y="156192"/>
                  </a:lnTo>
                  <a:lnTo>
                    <a:pt x="12810" y="150258"/>
                  </a:lnTo>
                  <a:close/>
                  <a:moveTo>
                    <a:pt x="24992" y="150258"/>
                  </a:moveTo>
                  <a:lnTo>
                    <a:pt x="24992" y="156192"/>
                  </a:lnTo>
                  <a:lnTo>
                    <a:pt x="19058" y="156192"/>
                  </a:lnTo>
                  <a:lnTo>
                    <a:pt x="19058" y="150258"/>
                  </a:lnTo>
                  <a:close/>
                  <a:moveTo>
                    <a:pt x="31241" y="150258"/>
                  </a:moveTo>
                  <a:lnTo>
                    <a:pt x="31241" y="156192"/>
                  </a:lnTo>
                  <a:lnTo>
                    <a:pt x="25305" y="156192"/>
                  </a:lnTo>
                  <a:lnTo>
                    <a:pt x="25305" y="150258"/>
                  </a:lnTo>
                  <a:close/>
                  <a:moveTo>
                    <a:pt x="37489" y="150258"/>
                  </a:moveTo>
                  <a:lnTo>
                    <a:pt x="37489" y="156192"/>
                  </a:lnTo>
                  <a:lnTo>
                    <a:pt x="31553" y="156192"/>
                  </a:lnTo>
                  <a:lnTo>
                    <a:pt x="31553" y="150258"/>
                  </a:lnTo>
                  <a:close/>
                  <a:moveTo>
                    <a:pt x="43737" y="150258"/>
                  </a:moveTo>
                  <a:lnTo>
                    <a:pt x="43737" y="156192"/>
                  </a:lnTo>
                  <a:lnTo>
                    <a:pt x="37802" y="156192"/>
                  </a:lnTo>
                  <a:lnTo>
                    <a:pt x="37802" y="150258"/>
                  </a:lnTo>
                  <a:close/>
                  <a:moveTo>
                    <a:pt x="49985" y="150258"/>
                  </a:moveTo>
                  <a:lnTo>
                    <a:pt x="49985" y="156192"/>
                  </a:lnTo>
                  <a:lnTo>
                    <a:pt x="44049" y="156192"/>
                  </a:lnTo>
                  <a:lnTo>
                    <a:pt x="44049" y="150258"/>
                  </a:lnTo>
                  <a:close/>
                  <a:moveTo>
                    <a:pt x="56232" y="150258"/>
                  </a:moveTo>
                  <a:lnTo>
                    <a:pt x="56232" y="156192"/>
                  </a:lnTo>
                  <a:lnTo>
                    <a:pt x="50296" y="156192"/>
                  </a:lnTo>
                  <a:lnTo>
                    <a:pt x="50296" y="150258"/>
                  </a:lnTo>
                  <a:close/>
                  <a:moveTo>
                    <a:pt x="62480" y="150258"/>
                  </a:moveTo>
                  <a:lnTo>
                    <a:pt x="62480" y="156192"/>
                  </a:lnTo>
                  <a:lnTo>
                    <a:pt x="56545" y="156192"/>
                  </a:lnTo>
                  <a:lnTo>
                    <a:pt x="56545" y="150258"/>
                  </a:lnTo>
                  <a:close/>
                  <a:moveTo>
                    <a:pt x="68727" y="150258"/>
                  </a:moveTo>
                  <a:lnTo>
                    <a:pt x="68727" y="156192"/>
                  </a:lnTo>
                  <a:lnTo>
                    <a:pt x="62792" y="156192"/>
                  </a:lnTo>
                  <a:lnTo>
                    <a:pt x="62792" y="150258"/>
                  </a:lnTo>
                  <a:close/>
                  <a:moveTo>
                    <a:pt x="74975" y="150258"/>
                  </a:moveTo>
                  <a:lnTo>
                    <a:pt x="74975" y="156192"/>
                  </a:lnTo>
                  <a:lnTo>
                    <a:pt x="69039" y="156192"/>
                  </a:lnTo>
                  <a:lnTo>
                    <a:pt x="69039" y="150258"/>
                  </a:lnTo>
                  <a:close/>
                  <a:moveTo>
                    <a:pt x="81223" y="150258"/>
                  </a:moveTo>
                  <a:lnTo>
                    <a:pt x="81223" y="156192"/>
                  </a:lnTo>
                  <a:lnTo>
                    <a:pt x="75286" y="156192"/>
                  </a:lnTo>
                  <a:lnTo>
                    <a:pt x="75286" y="150258"/>
                  </a:lnTo>
                  <a:close/>
                  <a:moveTo>
                    <a:pt x="87470" y="150258"/>
                  </a:moveTo>
                  <a:lnTo>
                    <a:pt x="87470" y="156192"/>
                  </a:lnTo>
                  <a:lnTo>
                    <a:pt x="81535" y="156192"/>
                  </a:lnTo>
                  <a:lnTo>
                    <a:pt x="81535" y="150258"/>
                  </a:lnTo>
                  <a:close/>
                  <a:moveTo>
                    <a:pt x="93718" y="150258"/>
                  </a:moveTo>
                  <a:lnTo>
                    <a:pt x="93718" y="156192"/>
                  </a:lnTo>
                  <a:lnTo>
                    <a:pt x="87784" y="156192"/>
                  </a:lnTo>
                  <a:lnTo>
                    <a:pt x="87784" y="150258"/>
                  </a:lnTo>
                  <a:close/>
                  <a:moveTo>
                    <a:pt x="99967" y="150258"/>
                  </a:moveTo>
                  <a:lnTo>
                    <a:pt x="99967" y="156192"/>
                  </a:lnTo>
                  <a:lnTo>
                    <a:pt x="94031" y="156192"/>
                  </a:lnTo>
                  <a:lnTo>
                    <a:pt x="94031" y="150258"/>
                  </a:lnTo>
                  <a:close/>
                  <a:moveTo>
                    <a:pt x="106214" y="150258"/>
                  </a:moveTo>
                  <a:lnTo>
                    <a:pt x="106214" y="156192"/>
                  </a:lnTo>
                  <a:lnTo>
                    <a:pt x="100278" y="156192"/>
                  </a:lnTo>
                  <a:lnTo>
                    <a:pt x="100278" y="150258"/>
                  </a:lnTo>
                  <a:close/>
                  <a:moveTo>
                    <a:pt x="112461" y="150258"/>
                  </a:moveTo>
                  <a:lnTo>
                    <a:pt x="112461" y="156192"/>
                  </a:lnTo>
                  <a:lnTo>
                    <a:pt x="106527" y="156192"/>
                  </a:lnTo>
                  <a:lnTo>
                    <a:pt x="106527" y="150258"/>
                  </a:lnTo>
                  <a:close/>
                  <a:moveTo>
                    <a:pt x="118710" y="150258"/>
                  </a:moveTo>
                  <a:lnTo>
                    <a:pt x="118710" y="156192"/>
                  </a:lnTo>
                  <a:lnTo>
                    <a:pt x="112774" y="156192"/>
                  </a:lnTo>
                  <a:lnTo>
                    <a:pt x="112774" y="150258"/>
                  </a:lnTo>
                  <a:close/>
                  <a:moveTo>
                    <a:pt x="124957" y="150258"/>
                  </a:moveTo>
                  <a:lnTo>
                    <a:pt x="124957" y="156192"/>
                  </a:lnTo>
                  <a:lnTo>
                    <a:pt x="119021" y="156192"/>
                  </a:lnTo>
                  <a:lnTo>
                    <a:pt x="119021" y="150258"/>
                  </a:lnTo>
                  <a:close/>
                  <a:moveTo>
                    <a:pt x="131204" y="150258"/>
                  </a:moveTo>
                  <a:lnTo>
                    <a:pt x="131204" y="156192"/>
                  </a:lnTo>
                  <a:lnTo>
                    <a:pt x="125270" y="156192"/>
                  </a:lnTo>
                  <a:lnTo>
                    <a:pt x="125270" y="150258"/>
                  </a:lnTo>
                  <a:close/>
                  <a:moveTo>
                    <a:pt x="137451" y="150258"/>
                  </a:moveTo>
                  <a:lnTo>
                    <a:pt x="137451" y="156192"/>
                  </a:lnTo>
                  <a:lnTo>
                    <a:pt x="131517" y="156192"/>
                  </a:lnTo>
                  <a:lnTo>
                    <a:pt x="131517" y="150258"/>
                  </a:lnTo>
                  <a:close/>
                  <a:moveTo>
                    <a:pt x="143702" y="150258"/>
                  </a:moveTo>
                  <a:lnTo>
                    <a:pt x="143702" y="156192"/>
                  </a:lnTo>
                  <a:lnTo>
                    <a:pt x="137766" y="156192"/>
                  </a:lnTo>
                  <a:lnTo>
                    <a:pt x="137766" y="150258"/>
                  </a:lnTo>
                  <a:close/>
                  <a:moveTo>
                    <a:pt x="149949" y="150258"/>
                  </a:moveTo>
                  <a:lnTo>
                    <a:pt x="149949" y="156192"/>
                  </a:lnTo>
                  <a:lnTo>
                    <a:pt x="144015" y="156192"/>
                  </a:lnTo>
                  <a:lnTo>
                    <a:pt x="144015" y="150258"/>
                  </a:lnTo>
                  <a:close/>
                  <a:moveTo>
                    <a:pt x="156196" y="150258"/>
                  </a:moveTo>
                  <a:lnTo>
                    <a:pt x="156196" y="156192"/>
                  </a:lnTo>
                  <a:lnTo>
                    <a:pt x="150262" y="156192"/>
                  </a:lnTo>
                  <a:lnTo>
                    <a:pt x="150262" y="150258"/>
                  </a:lnTo>
                  <a:close/>
                  <a:moveTo>
                    <a:pt x="162445" y="150258"/>
                  </a:moveTo>
                  <a:lnTo>
                    <a:pt x="162445" y="156192"/>
                  </a:lnTo>
                  <a:lnTo>
                    <a:pt x="156509" y="156192"/>
                  </a:lnTo>
                  <a:lnTo>
                    <a:pt x="156509" y="150258"/>
                  </a:lnTo>
                  <a:close/>
                  <a:moveTo>
                    <a:pt x="168692" y="150258"/>
                  </a:moveTo>
                  <a:lnTo>
                    <a:pt x="168692" y="156192"/>
                  </a:lnTo>
                  <a:lnTo>
                    <a:pt x="162756" y="156192"/>
                  </a:lnTo>
                  <a:lnTo>
                    <a:pt x="162756" y="150258"/>
                  </a:lnTo>
                  <a:close/>
                  <a:moveTo>
                    <a:pt x="174939" y="150258"/>
                  </a:moveTo>
                  <a:lnTo>
                    <a:pt x="174939" y="156192"/>
                  </a:lnTo>
                  <a:lnTo>
                    <a:pt x="169005" y="156192"/>
                  </a:lnTo>
                  <a:lnTo>
                    <a:pt x="169005" y="150258"/>
                  </a:lnTo>
                  <a:close/>
                  <a:moveTo>
                    <a:pt x="181186" y="150258"/>
                  </a:moveTo>
                  <a:lnTo>
                    <a:pt x="181186" y="156192"/>
                  </a:lnTo>
                  <a:lnTo>
                    <a:pt x="175252" y="156192"/>
                  </a:lnTo>
                  <a:lnTo>
                    <a:pt x="175252" y="150258"/>
                  </a:lnTo>
                  <a:close/>
                  <a:moveTo>
                    <a:pt x="187433" y="150258"/>
                  </a:moveTo>
                  <a:lnTo>
                    <a:pt x="187433" y="156192"/>
                  </a:lnTo>
                  <a:lnTo>
                    <a:pt x="181499" y="156192"/>
                  </a:lnTo>
                  <a:lnTo>
                    <a:pt x="181499" y="150258"/>
                  </a:lnTo>
                  <a:close/>
                  <a:moveTo>
                    <a:pt x="193682" y="150258"/>
                  </a:moveTo>
                  <a:lnTo>
                    <a:pt x="193682" y="156192"/>
                  </a:lnTo>
                  <a:lnTo>
                    <a:pt x="187746" y="156192"/>
                  </a:lnTo>
                  <a:lnTo>
                    <a:pt x="187746" y="150258"/>
                  </a:lnTo>
                  <a:close/>
                  <a:moveTo>
                    <a:pt x="199931" y="150258"/>
                  </a:moveTo>
                  <a:lnTo>
                    <a:pt x="199931" y="156192"/>
                  </a:lnTo>
                  <a:lnTo>
                    <a:pt x="193996" y="156192"/>
                  </a:lnTo>
                  <a:lnTo>
                    <a:pt x="193996" y="150258"/>
                  </a:lnTo>
                  <a:close/>
                  <a:moveTo>
                    <a:pt x="206180" y="150258"/>
                  </a:moveTo>
                  <a:lnTo>
                    <a:pt x="206180" y="156192"/>
                  </a:lnTo>
                  <a:lnTo>
                    <a:pt x="200244" y="156192"/>
                  </a:lnTo>
                  <a:lnTo>
                    <a:pt x="200244" y="150258"/>
                  </a:lnTo>
                  <a:close/>
                  <a:moveTo>
                    <a:pt x="212427" y="150258"/>
                  </a:moveTo>
                  <a:lnTo>
                    <a:pt x="212427" y="156192"/>
                  </a:lnTo>
                  <a:lnTo>
                    <a:pt x="206491" y="156192"/>
                  </a:lnTo>
                  <a:lnTo>
                    <a:pt x="206491" y="150258"/>
                  </a:lnTo>
                  <a:close/>
                  <a:moveTo>
                    <a:pt x="218674" y="150258"/>
                  </a:moveTo>
                  <a:lnTo>
                    <a:pt x="218674" y="156192"/>
                  </a:lnTo>
                  <a:lnTo>
                    <a:pt x="212739" y="156192"/>
                  </a:lnTo>
                  <a:lnTo>
                    <a:pt x="212739" y="150258"/>
                  </a:lnTo>
                  <a:close/>
                  <a:moveTo>
                    <a:pt x="224921" y="150258"/>
                  </a:moveTo>
                  <a:lnTo>
                    <a:pt x="224921" y="156192"/>
                  </a:lnTo>
                  <a:lnTo>
                    <a:pt x="218987" y="156192"/>
                  </a:lnTo>
                  <a:lnTo>
                    <a:pt x="218987" y="150258"/>
                  </a:lnTo>
                  <a:close/>
                  <a:moveTo>
                    <a:pt x="231170" y="150258"/>
                  </a:moveTo>
                  <a:lnTo>
                    <a:pt x="231170" y="156192"/>
                  </a:lnTo>
                  <a:lnTo>
                    <a:pt x="225234" y="156192"/>
                  </a:lnTo>
                  <a:lnTo>
                    <a:pt x="225234" y="150258"/>
                  </a:lnTo>
                  <a:close/>
                  <a:moveTo>
                    <a:pt x="237417" y="150258"/>
                  </a:moveTo>
                  <a:lnTo>
                    <a:pt x="237417" y="156192"/>
                  </a:lnTo>
                  <a:lnTo>
                    <a:pt x="231481" y="156192"/>
                  </a:lnTo>
                  <a:lnTo>
                    <a:pt x="231481" y="150258"/>
                  </a:lnTo>
                  <a:close/>
                  <a:moveTo>
                    <a:pt x="243664" y="150258"/>
                  </a:moveTo>
                  <a:lnTo>
                    <a:pt x="243664" y="156192"/>
                  </a:lnTo>
                  <a:lnTo>
                    <a:pt x="237729" y="156192"/>
                  </a:lnTo>
                  <a:lnTo>
                    <a:pt x="237729" y="150258"/>
                  </a:lnTo>
                  <a:close/>
                  <a:moveTo>
                    <a:pt x="249911" y="150258"/>
                  </a:moveTo>
                  <a:lnTo>
                    <a:pt x="249911" y="156192"/>
                  </a:lnTo>
                  <a:lnTo>
                    <a:pt x="243977" y="156192"/>
                  </a:lnTo>
                  <a:lnTo>
                    <a:pt x="243977" y="150258"/>
                  </a:lnTo>
                  <a:close/>
                  <a:moveTo>
                    <a:pt x="256161" y="150258"/>
                  </a:moveTo>
                  <a:lnTo>
                    <a:pt x="256161" y="156192"/>
                  </a:lnTo>
                  <a:lnTo>
                    <a:pt x="250225" y="156192"/>
                  </a:lnTo>
                  <a:lnTo>
                    <a:pt x="250225" y="150258"/>
                  </a:lnTo>
                  <a:close/>
                  <a:moveTo>
                    <a:pt x="262409" y="150258"/>
                  </a:moveTo>
                  <a:lnTo>
                    <a:pt x="262409" y="156192"/>
                  </a:lnTo>
                  <a:lnTo>
                    <a:pt x="256474" y="156192"/>
                  </a:lnTo>
                  <a:lnTo>
                    <a:pt x="256474" y="150258"/>
                  </a:lnTo>
                  <a:close/>
                  <a:moveTo>
                    <a:pt x="268656" y="150258"/>
                  </a:moveTo>
                  <a:lnTo>
                    <a:pt x="268656" y="156192"/>
                  </a:lnTo>
                  <a:lnTo>
                    <a:pt x="262721" y="156192"/>
                  </a:lnTo>
                  <a:lnTo>
                    <a:pt x="262721" y="150258"/>
                  </a:lnTo>
                  <a:close/>
                  <a:moveTo>
                    <a:pt x="274904" y="150258"/>
                  </a:moveTo>
                  <a:lnTo>
                    <a:pt x="274904" y="156192"/>
                  </a:lnTo>
                  <a:lnTo>
                    <a:pt x="268968" y="156192"/>
                  </a:lnTo>
                  <a:lnTo>
                    <a:pt x="268968" y="150258"/>
                  </a:lnTo>
                  <a:close/>
                  <a:moveTo>
                    <a:pt x="158" y="0"/>
                  </a:moveTo>
                  <a:lnTo>
                    <a:pt x="158" y="157"/>
                  </a:lnTo>
                  <a:lnTo>
                    <a:pt x="0" y="157"/>
                  </a:lnTo>
                  <a:lnTo>
                    <a:pt x="0" y="156350"/>
                  </a:lnTo>
                  <a:lnTo>
                    <a:pt x="158" y="156350"/>
                  </a:lnTo>
                  <a:lnTo>
                    <a:pt x="158" y="156508"/>
                  </a:lnTo>
                  <a:lnTo>
                    <a:pt x="275059" y="156508"/>
                  </a:lnTo>
                  <a:lnTo>
                    <a:pt x="275059" y="156350"/>
                  </a:lnTo>
                  <a:lnTo>
                    <a:pt x="275215" y="156350"/>
                  </a:lnTo>
                  <a:lnTo>
                    <a:pt x="275215" y="155"/>
                  </a:lnTo>
                  <a:lnTo>
                    <a:pt x="275059" y="155"/>
                  </a:lnTo>
                  <a:lnTo>
                    <a:pt x="27505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75" name="Google Shape;75;p4"/>
          <p:cNvSpPr txBox="1">
            <a:spLocks noGrp="1"/>
          </p:cNvSpPr>
          <p:nvPr>
            <p:ph type="title"/>
          </p:nvPr>
        </p:nvSpPr>
        <p:spPr>
          <a:xfrm>
            <a:off x="960000" y="720000"/>
            <a:ext cx="10272000" cy="752400"/>
          </a:xfrm>
          <a:prstGeom prst="rect">
            <a:avLst/>
          </a:prstGeom>
        </p:spPr>
        <p:txBody>
          <a:bodyPr spcFirstLastPara="1" wrap="square" lIns="91425" tIns="91425" rIns="91425" bIns="91425" anchor="ctr"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76" name="Google Shape;76;p4"/>
          <p:cNvSpPr txBox="1">
            <a:spLocks noGrp="1"/>
          </p:cNvSpPr>
          <p:nvPr>
            <p:ph type="body" idx="1"/>
          </p:nvPr>
        </p:nvSpPr>
        <p:spPr>
          <a:xfrm>
            <a:off x="960000" y="1649440"/>
            <a:ext cx="10272000" cy="4488400"/>
          </a:xfrm>
          <a:prstGeom prst="rect">
            <a:avLst/>
          </a:prstGeom>
        </p:spPr>
        <p:txBody>
          <a:bodyPr spcFirstLastPara="1" wrap="square" lIns="91425" tIns="91425" rIns="91425" bIns="91425" anchor="t" anchorCtr="0">
            <a:noAutofit/>
          </a:bodyPr>
          <a:lstStyle>
            <a:lvl1pPr marL="609585" lvl="0" indent="-423323" rtl="0">
              <a:lnSpc>
                <a:spcPct val="115000"/>
              </a:lnSpc>
              <a:spcBef>
                <a:spcPts val="0"/>
              </a:spcBef>
              <a:spcAft>
                <a:spcPts val="0"/>
              </a:spcAft>
              <a:buClr>
                <a:srgbClr val="434343"/>
              </a:buClr>
              <a:buSzPts val="1400"/>
              <a:buChar char="●"/>
              <a:defRPr sz="1867">
                <a:solidFill>
                  <a:srgbClr val="434343"/>
                </a:solidFill>
              </a:defRPr>
            </a:lvl1pPr>
            <a:lvl2pPr marL="1219170" lvl="1" indent="-423323" rtl="0">
              <a:lnSpc>
                <a:spcPct val="115000"/>
              </a:lnSpc>
              <a:spcBef>
                <a:spcPts val="2133"/>
              </a:spcBef>
              <a:spcAft>
                <a:spcPts val="0"/>
              </a:spcAft>
              <a:buClr>
                <a:srgbClr val="434343"/>
              </a:buClr>
              <a:buSzPts val="1400"/>
              <a:buChar char="○"/>
              <a:defRPr>
                <a:solidFill>
                  <a:srgbClr val="434343"/>
                </a:solidFill>
              </a:defRPr>
            </a:lvl2pPr>
            <a:lvl3pPr marL="1828754" lvl="2" indent="-423323" rtl="0">
              <a:lnSpc>
                <a:spcPct val="115000"/>
              </a:lnSpc>
              <a:spcBef>
                <a:spcPts val="2133"/>
              </a:spcBef>
              <a:spcAft>
                <a:spcPts val="0"/>
              </a:spcAft>
              <a:buClr>
                <a:srgbClr val="434343"/>
              </a:buClr>
              <a:buSzPts val="1400"/>
              <a:buChar char="■"/>
              <a:defRPr>
                <a:solidFill>
                  <a:srgbClr val="434343"/>
                </a:solidFill>
              </a:defRPr>
            </a:lvl3pPr>
            <a:lvl4pPr marL="2438339" lvl="3" indent="-423323" rtl="0">
              <a:lnSpc>
                <a:spcPct val="115000"/>
              </a:lnSpc>
              <a:spcBef>
                <a:spcPts val="2133"/>
              </a:spcBef>
              <a:spcAft>
                <a:spcPts val="0"/>
              </a:spcAft>
              <a:buClr>
                <a:srgbClr val="434343"/>
              </a:buClr>
              <a:buSzPts val="1400"/>
              <a:buChar char="●"/>
              <a:defRPr>
                <a:solidFill>
                  <a:srgbClr val="434343"/>
                </a:solidFill>
              </a:defRPr>
            </a:lvl4pPr>
            <a:lvl5pPr marL="3047924" lvl="4" indent="-423323" rtl="0">
              <a:lnSpc>
                <a:spcPct val="115000"/>
              </a:lnSpc>
              <a:spcBef>
                <a:spcPts val="2133"/>
              </a:spcBef>
              <a:spcAft>
                <a:spcPts val="0"/>
              </a:spcAft>
              <a:buClr>
                <a:srgbClr val="434343"/>
              </a:buClr>
              <a:buSzPts val="1400"/>
              <a:buChar char="○"/>
              <a:defRPr>
                <a:solidFill>
                  <a:srgbClr val="434343"/>
                </a:solidFill>
              </a:defRPr>
            </a:lvl5pPr>
            <a:lvl6pPr marL="3657509" lvl="5" indent="-423323" rtl="0">
              <a:lnSpc>
                <a:spcPct val="115000"/>
              </a:lnSpc>
              <a:spcBef>
                <a:spcPts val="2133"/>
              </a:spcBef>
              <a:spcAft>
                <a:spcPts val="0"/>
              </a:spcAft>
              <a:buClr>
                <a:srgbClr val="434343"/>
              </a:buClr>
              <a:buSzPts val="1400"/>
              <a:buChar char="■"/>
              <a:defRPr>
                <a:solidFill>
                  <a:srgbClr val="434343"/>
                </a:solidFill>
              </a:defRPr>
            </a:lvl6pPr>
            <a:lvl7pPr marL="4267093" lvl="6" indent="-423323" rtl="0">
              <a:lnSpc>
                <a:spcPct val="115000"/>
              </a:lnSpc>
              <a:spcBef>
                <a:spcPts val="2133"/>
              </a:spcBef>
              <a:spcAft>
                <a:spcPts val="0"/>
              </a:spcAft>
              <a:buClr>
                <a:srgbClr val="434343"/>
              </a:buClr>
              <a:buSzPts val="1400"/>
              <a:buChar char="●"/>
              <a:defRPr>
                <a:solidFill>
                  <a:srgbClr val="434343"/>
                </a:solidFill>
              </a:defRPr>
            </a:lvl7pPr>
            <a:lvl8pPr marL="4876678" lvl="7" indent="-423323" rtl="0">
              <a:lnSpc>
                <a:spcPct val="115000"/>
              </a:lnSpc>
              <a:spcBef>
                <a:spcPts val="2133"/>
              </a:spcBef>
              <a:spcAft>
                <a:spcPts val="0"/>
              </a:spcAft>
              <a:buClr>
                <a:srgbClr val="434343"/>
              </a:buClr>
              <a:buSzPts val="1400"/>
              <a:buChar char="○"/>
              <a:defRPr>
                <a:solidFill>
                  <a:srgbClr val="434343"/>
                </a:solidFill>
              </a:defRPr>
            </a:lvl8pPr>
            <a:lvl9pPr marL="5486263" lvl="8" indent="-423323" rtl="0">
              <a:lnSpc>
                <a:spcPct val="115000"/>
              </a:lnSpc>
              <a:spcBef>
                <a:spcPts val="2133"/>
              </a:spcBef>
              <a:spcAft>
                <a:spcPts val="2133"/>
              </a:spcAft>
              <a:buClr>
                <a:srgbClr val="434343"/>
              </a:buClr>
              <a:buSzPts val="1400"/>
              <a:buChar char="■"/>
              <a:defRPr>
                <a:solidFill>
                  <a:srgbClr val="434343"/>
                </a:solidFill>
              </a:defRPr>
            </a:lvl9pPr>
          </a:lstStyle>
          <a:p>
            <a:endParaRPr/>
          </a:p>
        </p:txBody>
      </p:sp>
      <p:cxnSp>
        <p:nvCxnSpPr>
          <p:cNvPr id="77" name="Google Shape;77;p4"/>
          <p:cNvCxnSpPr/>
          <p:nvPr/>
        </p:nvCxnSpPr>
        <p:spPr>
          <a:xfrm>
            <a:off x="1089033" y="1472400"/>
            <a:ext cx="829200" cy="0"/>
          </a:xfrm>
          <a:prstGeom prst="straightConnector1">
            <a:avLst/>
          </a:prstGeom>
          <a:noFill/>
          <a:ln w="19050" cap="flat" cmpd="sng">
            <a:solidFill>
              <a:schemeClr val="dk2"/>
            </a:solidFill>
            <a:prstDash val="dash"/>
            <a:round/>
            <a:headEnd type="none" w="med" len="med"/>
            <a:tailEnd type="none" w="med" len="med"/>
          </a:ln>
        </p:spPr>
      </p:cxnSp>
    </p:spTree>
    <p:extLst>
      <p:ext uri="{BB962C8B-B14F-4D97-AF65-F5344CB8AC3E}">
        <p14:creationId xmlns:p14="http://schemas.microsoft.com/office/powerpoint/2010/main" val="4209650503"/>
      </p:ext>
    </p:extLst>
  </p:cSld>
  <p:clrMapOvr>
    <a:masterClrMapping/>
  </p:clrMapOvr>
  <p:transition>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bg>
      <p:bgPr>
        <a:solidFill>
          <a:schemeClr val="accent2"/>
        </a:solidFill>
        <a:effectLst/>
      </p:bgPr>
    </p:bg>
    <p:spTree>
      <p:nvGrpSpPr>
        <p:cNvPr id="1" name="Shape 78"/>
        <p:cNvGrpSpPr/>
        <p:nvPr/>
      </p:nvGrpSpPr>
      <p:grpSpPr>
        <a:xfrm>
          <a:off x="0" y="0"/>
          <a:ext cx="0" cy="0"/>
          <a:chOff x="0" y="0"/>
          <a:chExt cx="0" cy="0"/>
        </a:xfrm>
      </p:grpSpPr>
      <p:grpSp>
        <p:nvGrpSpPr>
          <p:cNvPr id="79" name="Google Shape;79;p5"/>
          <p:cNvGrpSpPr/>
          <p:nvPr/>
        </p:nvGrpSpPr>
        <p:grpSpPr>
          <a:xfrm>
            <a:off x="314300" y="305800"/>
            <a:ext cx="11563200" cy="6246400"/>
            <a:chOff x="235725" y="229350"/>
            <a:chExt cx="8672400" cy="4684800"/>
          </a:xfrm>
        </p:grpSpPr>
        <p:sp>
          <p:nvSpPr>
            <p:cNvPr id="80" name="Google Shape;80;p5"/>
            <p:cNvSpPr/>
            <p:nvPr/>
          </p:nvSpPr>
          <p:spPr>
            <a:xfrm>
              <a:off x="235725" y="229350"/>
              <a:ext cx="8672400" cy="4684800"/>
            </a:xfrm>
            <a:prstGeom prst="roundRect">
              <a:avLst>
                <a:gd name="adj" fmla="val 3106"/>
              </a:avLst>
            </a:prstGeom>
            <a:solidFill>
              <a:srgbClr val="FFFFFF"/>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1" name="Google Shape;81;p5"/>
            <p:cNvSpPr/>
            <p:nvPr/>
          </p:nvSpPr>
          <p:spPr>
            <a:xfrm>
              <a:off x="408325" y="369475"/>
              <a:ext cx="8327348" cy="4404555"/>
            </a:xfrm>
            <a:custGeom>
              <a:avLst/>
              <a:gdLst/>
              <a:ahLst/>
              <a:cxnLst/>
              <a:rect l="l" t="t" r="r" b="b"/>
              <a:pathLst>
                <a:path w="275216" h="156509" extrusionOk="0">
                  <a:moveTo>
                    <a:pt x="6251" y="311"/>
                  </a:moveTo>
                  <a:lnTo>
                    <a:pt x="6251" y="6247"/>
                  </a:lnTo>
                  <a:lnTo>
                    <a:pt x="315" y="6247"/>
                  </a:lnTo>
                  <a:lnTo>
                    <a:pt x="315" y="311"/>
                  </a:lnTo>
                  <a:close/>
                  <a:moveTo>
                    <a:pt x="12498" y="311"/>
                  </a:moveTo>
                  <a:lnTo>
                    <a:pt x="12498" y="6247"/>
                  </a:lnTo>
                  <a:lnTo>
                    <a:pt x="6562" y="6247"/>
                  </a:lnTo>
                  <a:lnTo>
                    <a:pt x="6562" y="311"/>
                  </a:lnTo>
                  <a:close/>
                  <a:moveTo>
                    <a:pt x="18745" y="311"/>
                  </a:moveTo>
                  <a:lnTo>
                    <a:pt x="18745" y="6247"/>
                  </a:lnTo>
                  <a:lnTo>
                    <a:pt x="12810" y="6247"/>
                  </a:lnTo>
                  <a:lnTo>
                    <a:pt x="12810" y="311"/>
                  </a:lnTo>
                  <a:close/>
                  <a:moveTo>
                    <a:pt x="24992" y="311"/>
                  </a:moveTo>
                  <a:lnTo>
                    <a:pt x="24992" y="6247"/>
                  </a:lnTo>
                  <a:lnTo>
                    <a:pt x="19058" y="6247"/>
                  </a:lnTo>
                  <a:lnTo>
                    <a:pt x="19058" y="311"/>
                  </a:lnTo>
                  <a:close/>
                  <a:moveTo>
                    <a:pt x="31241" y="311"/>
                  </a:moveTo>
                  <a:lnTo>
                    <a:pt x="31241" y="6247"/>
                  </a:lnTo>
                  <a:lnTo>
                    <a:pt x="25305" y="6247"/>
                  </a:lnTo>
                  <a:lnTo>
                    <a:pt x="25305" y="311"/>
                  </a:lnTo>
                  <a:close/>
                  <a:moveTo>
                    <a:pt x="37489" y="311"/>
                  </a:moveTo>
                  <a:lnTo>
                    <a:pt x="37489" y="6247"/>
                  </a:lnTo>
                  <a:lnTo>
                    <a:pt x="31553" y="6247"/>
                  </a:lnTo>
                  <a:lnTo>
                    <a:pt x="31553" y="311"/>
                  </a:lnTo>
                  <a:close/>
                  <a:moveTo>
                    <a:pt x="43737" y="311"/>
                  </a:moveTo>
                  <a:lnTo>
                    <a:pt x="43737" y="6247"/>
                  </a:lnTo>
                  <a:lnTo>
                    <a:pt x="37802" y="6247"/>
                  </a:lnTo>
                  <a:lnTo>
                    <a:pt x="37802" y="311"/>
                  </a:lnTo>
                  <a:close/>
                  <a:moveTo>
                    <a:pt x="49985" y="311"/>
                  </a:moveTo>
                  <a:lnTo>
                    <a:pt x="49985" y="6247"/>
                  </a:lnTo>
                  <a:lnTo>
                    <a:pt x="44049" y="6247"/>
                  </a:lnTo>
                  <a:lnTo>
                    <a:pt x="44049" y="311"/>
                  </a:lnTo>
                  <a:close/>
                  <a:moveTo>
                    <a:pt x="56232" y="311"/>
                  </a:moveTo>
                  <a:lnTo>
                    <a:pt x="56232" y="6247"/>
                  </a:lnTo>
                  <a:lnTo>
                    <a:pt x="50296" y="6247"/>
                  </a:lnTo>
                  <a:lnTo>
                    <a:pt x="50296" y="311"/>
                  </a:lnTo>
                  <a:close/>
                  <a:moveTo>
                    <a:pt x="62480" y="311"/>
                  </a:moveTo>
                  <a:lnTo>
                    <a:pt x="62480" y="6247"/>
                  </a:lnTo>
                  <a:lnTo>
                    <a:pt x="56545" y="6247"/>
                  </a:lnTo>
                  <a:lnTo>
                    <a:pt x="56545" y="311"/>
                  </a:lnTo>
                  <a:close/>
                  <a:moveTo>
                    <a:pt x="68727" y="311"/>
                  </a:moveTo>
                  <a:lnTo>
                    <a:pt x="68727" y="6247"/>
                  </a:lnTo>
                  <a:lnTo>
                    <a:pt x="62792" y="6247"/>
                  </a:lnTo>
                  <a:lnTo>
                    <a:pt x="62792" y="311"/>
                  </a:lnTo>
                  <a:close/>
                  <a:moveTo>
                    <a:pt x="74975" y="311"/>
                  </a:moveTo>
                  <a:lnTo>
                    <a:pt x="74975" y="6247"/>
                  </a:lnTo>
                  <a:lnTo>
                    <a:pt x="69039" y="6247"/>
                  </a:lnTo>
                  <a:lnTo>
                    <a:pt x="69039" y="311"/>
                  </a:lnTo>
                  <a:close/>
                  <a:moveTo>
                    <a:pt x="81223" y="311"/>
                  </a:moveTo>
                  <a:lnTo>
                    <a:pt x="81223" y="6247"/>
                  </a:lnTo>
                  <a:lnTo>
                    <a:pt x="75286" y="6247"/>
                  </a:lnTo>
                  <a:lnTo>
                    <a:pt x="75286" y="311"/>
                  </a:lnTo>
                  <a:close/>
                  <a:moveTo>
                    <a:pt x="87470" y="311"/>
                  </a:moveTo>
                  <a:lnTo>
                    <a:pt x="87470" y="6247"/>
                  </a:lnTo>
                  <a:lnTo>
                    <a:pt x="81535" y="6247"/>
                  </a:lnTo>
                  <a:lnTo>
                    <a:pt x="81535" y="311"/>
                  </a:lnTo>
                  <a:close/>
                  <a:moveTo>
                    <a:pt x="93720" y="311"/>
                  </a:moveTo>
                  <a:lnTo>
                    <a:pt x="93720" y="6247"/>
                  </a:lnTo>
                  <a:lnTo>
                    <a:pt x="87784" y="6247"/>
                  </a:lnTo>
                  <a:lnTo>
                    <a:pt x="87784" y="311"/>
                  </a:lnTo>
                  <a:close/>
                  <a:moveTo>
                    <a:pt x="99967" y="311"/>
                  </a:moveTo>
                  <a:lnTo>
                    <a:pt x="99967" y="6247"/>
                  </a:lnTo>
                  <a:lnTo>
                    <a:pt x="94031" y="6247"/>
                  </a:lnTo>
                  <a:lnTo>
                    <a:pt x="94031" y="311"/>
                  </a:lnTo>
                  <a:close/>
                  <a:moveTo>
                    <a:pt x="106214" y="311"/>
                  </a:moveTo>
                  <a:lnTo>
                    <a:pt x="106214" y="6247"/>
                  </a:lnTo>
                  <a:lnTo>
                    <a:pt x="100280" y="6247"/>
                  </a:lnTo>
                  <a:lnTo>
                    <a:pt x="100280" y="311"/>
                  </a:lnTo>
                  <a:close/>
                  <a:moveTo>
                    <a:pt x="112461" y="311"/>
                  </a:moveTo>
                  <a:lnTo>
                    <a:pt x="112461" y="6247"/>
                  </a:lnTo>
                  <a:lnTo>
                    <a:pt x="106527" y="6247"/>
                  </a:lnTo>
                  <a:lnTo>
                    <a:pt x="106527" y="311"/>
                  </a:lnTo>
                  <a:close/>
                  <a:moveTo>
                    <a:pt x="118710" y="311"/>
                  </a:moveTo>
                  <a:lnTo>
                    <a:pt x="118710" y="6247"/>
                  </a:lnTo>
                  <a:lnTo>
                    <a:pt x="112774" y="6247"/>
                  </a:lnTo>
                  <a:lnTo>
                    <a:pt x="112774" y="311"/>
                  </a:lnTo>
                  <a:close/>
                  <a:moveTo>
                    <a:pt x="124957" y="311"/>
                  </a:moveTo>
                  <a:lnTo>
                    <a:pt x="124957" y="6247"/>
                  </a:lnTo>
                  <a:lnTo>
                    <a:pt x="119021" y="6247"/>
                  </a:lnTo>
                  <a:lnTo>
                    <a:pt x="119021" y="311"/>
                  </a:lnTo>
                  <a:close/>
                  <a:moveTo>
                    <a:pt x="131204" y="311"/>
                  </a:moveTo>
                  <a:lnTo>
                    <a:pt x="131204" y="6247"/>
                  </a:lnTo>
                  <a:lnTo>
                    <a:pt x="125270" y="6247"/>
                  </a:lnTo>
                  <a:lnTo>
                    <a:pt x="125270" y="311"/>
                  </a:lnTo>
                  <a:close/>
                  <a:moveTo>
                    <a:pt x="137451" y="311"/>
                  </a:moveTo>
                  <a:lnTo>
                    <a:pt x="137451" y="6247"/>
                  </a:lnTo>
                  <a:lnTo>
                    <a:pt x="131517" y="6247"/>
                  </a:lnTo>
                  <a:lnTo>
                    <a:pt x="131517" y="311"/>
                  </a:lnTo>
                  <a:close/>
                  <a:moveTo>
                    <a:pt x="143702" y="311"/>
                  </a:moveTo>
                  <a:lnTo>
                    <a:pt x="143702" y="6247"/>
                  </a:lnTo>
                  <a:lnTo>
                    <a:pt x="137766" y="6247"/>
                  </a:lnTo>
                  <a:lnTo>
                    <a:pt x="137766" y="311"/>
                  </a:lnTo>
                  <a:close/>
                  <a:moveTo>
                    <a:pt x="149949" y="311"/>
                  </a:moveTo>
                  <a:lnTo>
                    <a:pt x="149949" y="6247"/>
                  </a:lnTo>
                  <a:lnTo>
                    <a:pt x="144015" y="6247"/>
                  </a:lnTo>
                  <a:lnTo>
                    <a:pt x="144015" y="311"/>
                  </a:lnTo>
                  <a:close/>
                  <a:moveTo>
                    <a:pt x="156196" y="311"/>
                  </a:moveTo>
                  <a:lnTo>
                    <a:pt x="156196" y="6247"/>
                  </a:lnTo>
                  <a:lnTo>
                    <a:pt x="150262" y="6247"/>
                  </a:lnTo>
                  <a:lnTo>
                    <a:pt x="150262" y="311"/>
                  </a:lnTo>
                  <a:close/>
                  <a:moveTo>
                    <a:pt x="162445" y="311"/>
                  </a:moveTo>
                  <a:lnTo>
                    <a:pt x="162445" y="6247"/>
                  </a:lnTo>
                  <a:lnTo>
                    <a:pt x="156509" y="6247"/>
                  </a:lnTo>
                  <a:lnTo>
                    <a:pt x="156509" y="311"/>
                  </a:lnTo>
                  <a:close/>
                  <a:moveTo>
                    <a:pt x="168692" y="311"/>
                  </a:moveTo>
                  <a:lnTo>
                    <a:pt x="168692" y="6247"/>
                  </a:lnTo>
                  <a:lnTo>
                    <a:pt x="162756" y="6247"/>
                  </a:lnTo>
                  <a:lnTo>
                    <a:pt x="162756" y="311"/>
                  </a:lnTo>
                  <a:close/>
                  <a:moveTo>
                    <a:pt x="174939" y="311"/>
                  </a:moveTo>
                  <a:lnTo>
                    <a:pt x="174939" y="6247"/>
                  </a:lnTo>
                  <a:lnTo>
                    <a:pt x="169005" y="6247"/>
                  </a:lnTo>
                  <a:lnTo>
                    <a:pt x="169005" y="311"/>
                  </a:lnTo>
                  <a:close/>
                  <a:moveTo>
                    <a:pt x="181186" y="311"/>
                  </a:moveTo>
                  <a:lnTo>
                    <a:pt x="181186" y="6247"/>
                  </a:lnTo>
                  <a:lnTo>
                    <a:pt x="175252" y="6247"/>
                  </a:lnTo>
                  <a:lnTo>
                    <a:pt x="175252" y="311"/>
                  </a:lnTo>
                  <a:close/>
                  <a:moveTo>
                    <a:pt x="187435" y="311"/>
                  </a:moveTo>
                  <a:lnTo>
                    <a:pt x="187435" y="6247"/>
                  </a:lnTo>
                  <a:lnTo>
                    <a:pt x="181499" y="6247"/>
                  </a:lnTo>
                  <a:lnTo>
                    <a:pt x="181499" y="311"/>
                  </a:lnTo>
                  <a:close/>
                  <a:moveTo>
                    <a:pt x="193684" y="311"/>
                  </a:moveTo>
                  <a:lnTo>
                    <a:pt x="193684" y="6247"/>
                  </a:lnTo>
                  <a:lnTo>
                    <a:pt x="187749" y="6247"/>
                  </a:lnTo>
                  <a:lnTo>
                    <a:pt x="187749" y="311"/>
                  </a:lnTo>
                  <a:close/>
                  <a:moveTo>
                    <a:pt x="199931" y="311"/>
                  </a:moveTo>
                  <a:lnTo>
                    <a:pt x="199931" y="6247"/>
                  </a:lnTo>
                  <a:lnTo>
                    <a:pt x="193996" y="6247"/>
                  </a:lnTo>
                  <a:lnTo>
                    <a:pt x="193996" y="311"/>
                  </a:lnTo>
                  <a:close/>
                  <a:moveTo>
                    <a:pt x="206180" y="311"/>
                  </a:moveTo>
                  <a:lnTo>
                    <a:pt x="206180" y="6247"/>
                  </a:lnTo>
                  <a:lnTo>
                    <a:pt x="200244" y="6247"/>
                  </a:lnTo>
                  <a:lnTo>
                    <a:pt x="200244" y="311"/>
                  </a:lnTo>
                  <a:close/>
                  <a:moveTo>
                    <a:pt x="212427" y="311"/>
                  </a:moveTo>
                  <a:lnTo>
                    <a:pt x="212427" y="6247"/>
                  </a:lnTo>
                  <a:lnTo>
                    <a:pt x="206491" y="6247"/>
                  </a:lnTo>
                  <a:lnTo>
                    <a:pt x="206491" y="311"/>
                  </a:lnTo>
                  <a:close/>
                  <a:moveTo>
                    <a:pt x="218674" y="311"/>
                  </a:moveTo>
                  <a:lnTo>
                    <a:pt x="218674" y="6247"/>
                  </a:lnTo>
                  <a:lnTo>
                    <a:pt x="212739" y="6247"/>
                  </a:lnTo>
                  <a:lnTo>
                    <a:pt x="212739" y="311"/>
                  </a:lnTo>
                  <a:close/>
                  <a:moveTo>
                    <a:pt x="224921" y="311"/>
                  </a:moveTo>
                  <a:lnTo>
                    <a:pt x="224921" y="6247"/>
                  </a:lnTo>
                  <a:lnTo>
                    <a:pt x="218987" y="6247"/>
                  </a:lnTo>
                  <a:lnTo>
                    <a:pt x="218987" y="311"/>
                  </a:lnTo>
                  <a:close/>
                  <a:moveTo>
                    <a:pt x="231170" y="311"/>
                  </a:moveTo>
                  <a:lnTo>
                    <a:pt x="231170" y="6247"/>
                  </a:lnTo>
                  <a:lnTo>
                    <a:pt x="225234" y="6247"/>
                  </a:lnTo>
                  <a:lnTo>
                    <a:pt x="225234" y="311"/>
                  </a:lnTo>
                  <a:close/>
                  <a:moveTo>
                    <a:pt x="237417" y="311"/>
                  </a:moveTo>
                  <a:lnTo>
                    <a:pt x="237417" y="6247"/>
                  </a:lnTo>
                  <a:lnTo>
                    <a:pt x="231481" y="6247"/>
                  </a:lnTo>
                  <a:lnTo>
                    <a:pt x="231481" y="311"/>
                  </a:lnTo>
                  <a:close/>
                  <a:moveTo>
                    <a:pt x="243664" y="311"/>
                  </a:moveTo>
                  <a:lnTo>
                    <a:pt x="243664" y="6247"/>
                  </a:lnTo>
                  <a:lnTo>
                    <a:pt x="237729" y="6247"/>
                  </a:lnTo>
                  <a:lnTo>
                    <a:pt x="237729" y="311"/>
                  </a:lnTo>
                  <a:close/>
                  <a:moveTo>
                    <a:pt x="249914" y="311"/>
                  </a:moveTo>
                  <a:lnTo>
                    <a:pt x="249914" y="6247"/>
                  </a:lnTo>
                  <a:lnTo>
                    <a:pt x="243978" y="6247"/>
                  </a:lnTo>
                  <a:lnTo>
                    <a:pt x="243978" y="311"/>
                  </a:lnTo>
                  <a:close/>
                  <a:moveTo>
                    <a:pt x="256161" y="311"/>
                  </a:moveTo>
                  <a:lnTo>
                    <a:pt x="256161" y="6247"/>
                  </a:lnTo>
                  <a:lnTo>
                    <a:pt x="250225" y="6247"/>
                  </a:lnTo>
                  <a:lnTo>
                    <a:pt x="250225" y="311"/>
                  </a:lnTo>
                  <a:close/>
                  <a:moveTo>
                    <a:pt x="262409" y="311"/>
                  </a:moveTo>
                  <a:lnTo>
                    <a:pt x="262409" y="6247"/>
                  </a:lnTo>
                  <a:lnTo>
                    <a:pt x="256474" y="6247"/>
                  </a:lnTo>
                  <a:lnTo>
                    <a:pt x="256474" y="311"/>
                  </a:lnTo>
                  <a:close/>
                  <a:moveTo>
                    <a:pt x="268656" y="311"/>
                  </a:moveTo>
                  <a:lnTo>
                    <a:pt x="268656" y="6247"/>
                  </a:lnTo>
                  <a:lnTo>
                    <a:pt x="262721" y="6247"/>
                  </a:lnTo>
                  <a:lnTo>
                    <a:pt x="262721" y="311"/>
                  </a:lnTo>
                  <a:close/>
                  <a:moveTo>
                    <a:pt x="274904" y="311"/>
                  </a:moveTo>
                  <a:lnTo>
                    <a:pt x="274904" y="6247"/>
                  </a:lnTo>
                  <a:lnTo>
                    <a:pt x="268968" y="6247"/>
                  </a:lnTo>
                  <a:lnTo>
                    <a:pt x="268968" y="311"/>
                  </a:lnTo>
                  <a:close/>
                  <a:moveTo>
                    <a:pt x="6251" y="6560"/>
                  </a:moveTo>
                  <a:lnTo>
                    <a:pt x="6251" y="12494"/>
                  </a:lnTo>
                  <a:lnTo>
                    <a:pt x="315" y="12494"/>
                  </a:lnTo>
                  <a:lnTo>
                    <a:pt x="315" y="6560"/>
                  </a:lnTo>
                  <a:close/>
                  <a:moveTo>
                    <a:pt x="12498" y="6560"/>
                  </a:moveTo>
                  <a:lnTo>
                    <a:pt x="12498" y="12494"/>
                  </a:lnTo>
                  <a:lnTo>
                    <a:pt x="6562" y="12494"/>
                  </a:lnTo>
                  <a:lnTo>
                    <a:pt x="6562" y="6560"/>
                  </a:lnTo>
                  <a:close/>
                  <a:moveTo>
                    <a:pt x="18745" y="6560"/>
                  </a:moveTo>
                  <a:lnTo>
                    <a:pt x="18745" y="12494"/>
                  </a:lnTo>
                  <a:lnTo>
                    <a:pt x="12810" y="12494"/>
                  </a:lnTo>
                  <a:lnTo>
                    <a:pt x="12810" y="6560"/>
                  </a:lnTo>
                  <a:close/>
                  <a:moveTo>
                    <a:pt x="24992" y="6560"/>
                  </a:moveTo>
                  <a:lnTo>
                    <a:pt x="24992" y="12494"/>
                  </a:lnTo>
                  <a:lnTo>
                    <a:pt x="19058" y="12494"/>
                  </a:lnTo>
                  <a:lnTo>
                    <a:pt x="19058" y="6560"/>
                  </a:lnTo>
                  <a:close/>
                  <a:moveTo>
                    <a:pt x="31241" y="6560"/>
                  </a:moveTo>
                  <a:lnTo>
                    <a:pt x="31241" y="12494"/>
                  </a:lnTo>
                  <a:lnTo>
                    <a:pt x="25305" y="12494"/>
                  </a:lnTo>
                  <a:lnTo>
                    <a:pt x="25305" y="6560"/>
                  </a:lnTo>
                  <a:close/>
                  <a:moveTo>
                    <a:pt x="37489" y="6560"/>
                  </a:moveTo>
                  <a:lnTo>
                    <a:pt x="37489" y="12494"/>
                  </a:lnTo>
                  <a:lnTo>
                    <a:pt x="31553" y="12494"/>
                  </a:lnTo>
                  <a:lnTo>
                    <a:pt x="31553" y="6560"/>
                  </a:lnTo>
                  <a:close/>
                  <a:moveTo>
                    <a:pt x="43737" y="6560"/>
                  </a:moveTo>
                  <a:lnTo>
                    <a:pt x="43737" y="12494"/>
                  </a:lnTo>
                  <a:lnTo>
                    <a:pt x="37802" y="12494"/>
                  </a:lnTo>
                  <a:lnTo>
                    <a:pt x="37802" y="6560"/>
                  </a:lnTo>
                  <a:close/>
                  <a:moveTo>
                    <a:pt x="49985" y="6560"/>
                  </a:moveTo>
                  <a:lnTo>
                    <a:pt x="49985" y="12494"/>
                  </a:lnTo>
                  <a:lnTo>
                    <a:pt x="44049" y="12494"/>
                  </a:lnTo>
                  <a:lnTo>
                    <a:pt x="44049" y="6560"/>
                  </a:lnTo>
                  <a:close/>
                  <a:moveTo>
                    <a:pt x="56232" y="6560"/>
                  </a:moveTo>
                  <a:lnTo>
                    <a:pt x="56232" y="12494"/>
                  </a:lnTo>
                  <a:lnTo>
                    <a:pt x="50296" y="12494"/>
                  </a:lnTo>
                  <a:lnTo>
                    <a:pt x="50296" y="6560"/>
                  </a:lnTo>
                  <a:close/>
                  <a:moveTo>
                    <a:pt x="62480" y="6560"/>
                  </a:moveTo>
                  <a:lnTo>
                    <a:pt x="62480" y="12494"/>
                  </a:lnTo>
                  <a:lnTo>
                    <a:pt x="56545" y="12494"/>
                  </a:lnTo>
                  <a:lnTo>
                    <a:pt x="56545" y="6560"/>
                  </a:lnTo>
                  <a:close/>
                  <a:moveTo>
                    <a:pt x="68727" y="6560"/>
                  </a:moveTo>
                  <a:lnTo>
                    <a:pt x="68727" y="12494"/>
                  </a:lnTo>
                  <a:lnTo>
                    <a:pt x="62792" y="12494"/>
                  </a:lnTo>
                  <a:lnTo>
                    <a:pt x="62792" y="6560"/>
                  </a:lnTo>
                  <a:close/>
                  <a:moveTo>
                    <a:pt x="74975" y="6560"/>
                  </a:moveTo>
                  <a:lnTo>
                    <a:pt x="74975" y="12494"/>
                  </a:lnTo>
                  <a:lnTo>
                    <a:pt x="69039" y="12494"/>
                  </a:lnTo>
                  <a:lnTo>
                    <a:pt x="69039" y="6560"/>
                  </a:lnTo>
                  <a:close/>
                  <a:moveTo>
                    <a:pt x="81223" y="6560"/>
                  </a:moveTo>
                  <a:lnTo>
                    <a:pt x="81223" y="12494"/>
                  </a:lnTo>
                  <a:lnTo>
                    <a:pt x="75286" y="12494"/>
                  </a:lnTo>
                  <a:lnTo>
                    <a:pt x="75286" y="6560"/>
                  </a:lnTo>
                  <a:close/>
                  <a:moveTo>
                    <a:pt x="87470" y="6560"/>
                  </a:moveTo>
                  <a:lnTo>
                    <a:pt x="87470" y="12494"/>
                  </a:lnTo>
                  <a:lnTo>
                    <a:pt x="81535" y="12494"/>
                  </a:lnTo>
                  <a:lnTo>
                    <a:pt x="81535" y="6560"/>
                  </a:lnTo>
                  <a:close/>
                  <a:moveTo>
                    <a:pt x="93720" y="6560"/>
                  </a:moveTo>
                  <a:lnTo>
                    <a:pt x="93720" y="12494"/>
                  </a:lnTo>
                  <a:lnTo>
                    <a:pt x="87784" y="12494"/>
                  </a:lnTo>
                  <a:lnTo>
                    <a:pt x="87784" y="6560"/>
                  </a:lnTo>
                  <a:close/>
                  <a:moveTo>
                    <a:pt x="99967" y="6560"/>
                  </a:moveTo>
                  <a:lnTo>
                    <a:pt x="99967" y="12494"/>
                  </a:lnTo>
                  <a:lnTo>
                    <a:pt x="94031" y="12494"/>
                  </a:lnTo>
                  <a:lnTo>
                    <a:pt x="94031" y="6560"/>
                  </a:lnTo>
                  <a:close/>
                  <a:moveTo>
                    <a:pt x="106214" y="6560"/>
                  </a:moveTo>
                  <a:lnTo>
                    <a:pt x="106214" y="12494"/>
                  </a:lnTo>
                  <a:lnTo>
                    <a:pt x="100280" y="12494"/>
                  </a:lnTo>
                  <a:lnTo>
                    <a:pt x="100280" y="6560"/>
                  </a:lnTo>
                  <a:close/>
                  <a:moveTo>
                    <a:pt x="112461" y="6560"/>
                  </a:moveTo>
                  <a:lnTo>
                    <a:pt x="112461" y="12494"/>
                  </a:lnTo>
                  <a:lnTo>
                    <a:pt x="106527" y="12494"/>
                  </a:lnTo>
                  <a:lnTo>
                    <a:pt x="106527" y="6560"/>
                  </a:lnTo>
                  <a:close/>
                  <a:moveTo>
                    <a:pt x="118710" y="6560"/>
                  </a:moveTo>
                  <a:lnTo>
                    <a:pt x="118710" y="12494"/>
                  </a:lnTo>
                  <a:lnTo>
                    <a:pt x="112774" y="12494"/>
                  </a:lnTo>
                  <a:lnTo>
                    <a:pt x="112774" y="6560"/>
                  </a:lnTo>
                  <a:close/>
                  <a:moveTo>
                    <a:pt x="124957" y="6560"/>
                  </a:moveTo>
                  <a:lnTo>
                    <a:pt x="124957" y="12494"/>
                  </a:lnTo>
                  <a:lnTo>
                    <a:pt x="119021" y="12494"/>
                  </a:lnTo>
                  <a:lnTo>
                    <a:pt x="119021" y="6560"/>
                  </a:lnTo>
                  <a:close/>
                  <a:moveTo>
                    <a:pt x="131204" y="6560"/>
                  </a:moveTo>
                  <a:lnTo>
                    <a:pt x="131204" y="12494"/>
                  </a:lnTo>
                  <a:lnTo>
                    <a:pt x="125270" y="12494"/>
                  </a:lnTo>
                  <a:lnTo>
                    <a:pt x="125270" y="6560"/>
                  </a:lnTo>
                  <a:close/>
                  <a:moveTo>
                    <a:pt x="137451" y="6560"/>
                  </a:moveTo>
                  <a:lnTo>
                    <a:pt x="137451" y="12494"/>
                  </a:lnTo>
                  <a:lnTo>
                    <a:pt x="131517" y="12494"/>
                  </a:lnTo>
                  <a:lnTo>
                    <a:pt x="131517" y="6560"/>
                  </a:lnTo>
                  <a:close/>
                  <a:moveTo>
                    <a:pt x="143702" y="6560"/>
                  </a:moveTo>
                  <a:lnTo>
                    <a:pt x="143702" y="12494"/>
                  </a:lnTo>
                  <a:lnTo>
                    <a:pt x="137766" y="12494"/>
                  </a:lnTo>
                  <a:lnTo>
                    <a:pt x="137766" y="6560"/>
                  </a:lnTo>
                  <a:close/>
                  <a:moveTo>
                    <a:pt x="149949" y="6560"/>
                  </a:moveTo>
                  <a:lnTo>
                    <a:pt x="149949" y="12494"/>
                  </a:lnTo>
                  <a:lnTo>
                    <a:pt x="144015" y="12494"/>
                  </a:lnTo>
                  <a:lnTo>
                    <a:pt x="144015" y="6560"/>
                  </a:lnTo>
                  <a:close/>
                  <a:moveTo>
                    <a:pt x="156196" y="6560"/>
                  </a:moveTo>
                  <a:lnTo>
                    <a:pt x="156196" y="12494"/>
                  </a:lnTo>
                  <a:lnTo>
                    <a:pt x="150262" y="12494"/>
                  </a:lnTo>
                  <a:lnTo>
                    <a:pt x="150262" y="6560"/>
                  </a:lnTo>
                  <a:close/>
                  <a:moveTo>
                    <a:pt x="162445" y="6560"/>
                  </a:moveTo>
                  <a:lnTo>
                    <a:pt x="162445" y="12494"/>
                  </a:lnTo>
                  <a:lnTo>
                    <a:pt x="156509" y="12494"/>
                  </a:lnTo>
                  <a:lnTo>
                    <a:pt x="156509" y="6560"/>
                  </a:lnTo>
                  <a:close/>
                  <a:moveTo>
                    <a:pt x="168692" y="6560"/>
                  </a:moveTo>
                  <a:lnTo>
                    <a:pt x="168692" y="12494"/>
                  </a:lnTo>
                  <a:lnTo>
                    <a:pt x="162756" y="12494"/>
                  </a:lnTo>
                  <a:lnTo>
                    <a:pt x="162756" y="6560"/>
                  </a:lnTo>
                  <a:close/>
                  <a:moveTo>
                    <a:pt x="174939" y="6560"/>
                  </a:moveTo>
                  <a:lnTo>
                    <a:pt x="174939" y="12494"/>
                  </a:lnTo>
                  <a:lnTo>
                    <a:pt x="169005" y="12494"/>
                  </a:lnTo>
                  <a:lnTo>
                    <a:pt x="169005" y="6560"/>
                  </a:lnTo>
                  <a:close/>
                  <a:moveTo>
                    <a:pt x="181186" y="6560"/>
                  </a:moveTo>
                  <a:lnTo>
                    <a:pt x="181186" y="12494"/>
                  </a:lnTo>
                  <a:lnTo>
                    <a:pt x="175252" y="12494"/>
                  </a:lnTo>
                  <a:lnTo>
                    <a:pt x="175252" y="6560"/>
                  </a:lnTo>
                  <a:close/>
                  <a:moveTo>
                    <a:pt x="187435" y="6560"/>
                  </a:moveTo>
                  <a:lnTo>
                    <a:pt x="187435" y="12494"/>
                  </a:lnTo>
                  <a:lnTo>
                    <a:pt x="181499" y="12494"/>
                  </a:lnTo>
                  <a:lnTo>
                    <a:pt x="181499" y="6560"/>
                  </a:lnTo>
                  <a:close/>
                  <a:moveTo>
                    <a:pt x="193684" y="6560"/>
                  </a:moveTo>
                  <a:lnTo>
                    <a:pt x="193684" y="12494"/>
                  </a:lnTo>
                  <a:lnTo>
                    <a:pt x="187749" y="12494"/>
                  </a:lnTo>
                  <a:lnTo>
                    <a:pt x="187749" y="6560"/>
                  </a:lnTo>
                  <a:close/>
                  <a:moveTo>
                    <a:pt x="199931" y="6560"/>
                  </a:moveTo>
                  <a:lnTo>
                    <a:pt x="199931" y="12494"/>
                  </a:lnTo>
                  <a:lnTo>
                    <a:pt x="193996" y="12494"/>
                  </a:lnTo>
                  <a:lnTo>
                    <a:pt x="193996" y="6560"/>
                  </a:lnTo>
                  <a:close/>
                  <a:moveTo>
                    <a:pt x="206180" y="6560"/>
                  </a:moveTo>
                  <a:lnTo>
                    <a:pt x="206180" y="12494"/>
                  </a:lnTo>
                  <a:lnTo>
                    <a:pt x="200244" y="12494"/>
                  </a:lnTo>
                  <a:lnTo>
                    <a:pt x="200244" y="6560"/>
                  </a:lnTo>
                  <a:close/>
                  <a:moveTo>
                    <a:pt x="212427" y="6560"/>
                  </a:moveTo>
                  <a:lnTo>
                    <a:pt x="212427" y="12494"/>
                  </a:lnTo>
                  <a:lnTo>
                    <a:pt x="206491" y="12494"/>
                  </a:lnTo>
                  <a:lnTo>
                    <a:pt x="206491" y="6560"/>
                  </a:lnTo>
                  <a:close/>
                  <a:moveTo>
                    <a:pt x="218674" y="6560"/>
                  </a:moveTo>
                  <a:lnTo>
                    <a:pt x="218674" y="12494"/>
                  </a:lnTo>
                  <a:lnTo>
                    <a:pt x="212739" y="12494"/>
                  </a:lnTo>
                  <a:lnTo>
                    <a:pt x="212739" y="6560"/>
                  </a:lnTo>
                  <a:close/>
                  <a:moveTo>
                    <a:pt x="224921" y="6560"/>
                  </a:moveTo>
                  <a:lnTo>
                    <a:pt x="224921" y="12494"/>
                  </a:lnTo>
                  <a:lnTo>
                    <a:pt x="218987" y="12494"/>
                  </a:lnTo>
                  <a:lnTo>
                    <a:pt x="218987" y="6560"/>
                  </a:lnTo>
                  <a:close/>
                  <a:moveTo>
                    <a:pt x="231170" y="6560"/>
                  </a:moveTo>
                  <a:lnTo>
                    <a:pt x="231170" y="12494"/>
                  </a:lnTo>
                  <a:lnTo>
                    <a:pt x="225234" y="12494"/>
                  </a:lnTo>
                  <a:lnTo>
                    <a:pt x="225234" y="6560"/>
                  </a:lnTo>
                  <a:close/>
                  <a:moveTo>
                    <a:pt x="237417" y="6560"/>
                  </a:moveTo>
                  <a:lnTo>
                    <a:pt x="237417" y="12494"/>
                  </a:lnTo>
                  <a:lnTo>
                    <a:pt x="231481" y="12494"/>
                  </a:lnTo>
                  <a:lnTo>
                    <a:pt x="231481" y="6560"/>
                  </a:lnTo>
                  <a:close/>
                  <a:moveTo>
                    <a:pt x="243664" y="6560"/>
                  </a:moveTo>
                  <a:lnTo>
                    <a:pt x="243664" y="12494"/>
                  </a:lnTo>
                  <a:lnTo>
                    <a:pt x="237729" y="12494"/>
                  </a:lnTo>
                  <a:lnTo>
                    <a:pt x="237729" y="6560"/>
                  </a:lnTo>
                  <a:close/>
                  <a:moveTo>
                    <a:pt x="249914" y="6560"/>
                  </a:moveTo>
                  <a:lnTo>
                    <a:pt x="249914" y="12494"/>
                  </a:lnTo>
                  <a:lnTo>
                    <a:pt x="243978" y="12494"/>
                  </a:lnTo>
                  <a:lnTo>
                    <a:pt x="243978" y="6560"/>
                  </a:lnTo>
                  <a:close/>
                  <a:moveTo>
                    <a:pt x="256161" y="6560"/>
                  </a:moveTo>
                  <a:lnTo>
                    <a:pt x="256161" y="12494"/>
                  </a:lnTo>
                  <a:lnTo>
                    <a:pt x="250225" y="12494"/>
                  </a:lnTo>
                  <a:lnTo>
                    <a:pt x="250225" y="6560"/>
                  </a:lnTo>
                  <a:close/>
                  <a:moveTo>
                    <a:pt x="262409" y="6560"/>
                  </a:moveTo>
                  <a:lnTo>
                    <a:pt x="262409" y="12494"/>
                  </a:lnTo>
                  <a:lnTo>
                    <a:pt x="256474" y="12494"/>
                  </a:lnTo>
                  <a:lnTo>
                    <a:pt x="256474" y="6560"/>
                  </a:lnTo>
                  <a:close/>
                  <a:moveTo>
                    <a:pt x="268656" y="6560"/>
                  </a:moveTo>
                  <a:lnTo>
                    <a:pt x="268656" y="12494"/>
                  </a:lnTo>
                  <a:lnTo>
                    <a:pt x="262721" y="12494"/>
                  </a:lnTo>
                  <a:lnTo>
                    <a:pt x="262721" y="6560"/>
                  </a:lnTo>
                  <a:close/>
                  <a:moveTo>
                    <a:pt x="274904" y="6560"/>
                  </a:moveTo>
                  <a:lnTo>
                    <a:pt x="274904" y="12494"/>
                  </a:lnTo>
                  <a:lnTo>
                    <a:pt x="268968" y="12494"/>
                  </a:lnTo>
                  <a:lnTo>
                    <a:pt x="268968" y="6560"/>
                  </a:lnTo>
                  <a:close/>
                  <a:moveTo>
                    <a:pt x="6251" y="12807"/>
                  </a:moveTo>
                  <a:lnTo>
                    <a:pt x="6251" y="18742"/>
                  </a:lnTo>
                  <a:lnTo>
                    <a:pt x="315" y="18742"/>
                  </a:lnTo>
                  <a:lnTo>
                    <a:pt x="315" y="12807"/>
                  </a:lnTo>
                  <a:close/>
                  <a:moveTo>
                    <a:pt x="12498" y="12807"/>
                  </a:moveTo>
                  <a:lnTo>
                    <a:pt x="12498" y="18742"/>
                  </a:lnTo>
                  <a:lnTo>
                    <a:pt x="6562" y="18742"/>
                  </a:lnTo>
                  <a:lnTo>
                    <a:pt x="6562" y="12807"/>
                  </a:lnTo>
                  <a:close/>
                  <a:moveTo>
                    <a:pt x="18745" y="12807"/>
                  </a:moveTo>
                  <a:lnTo>
                    <a:pt x="18745" y="18742"/>
                  </a:lnTo>
                  <a:lnTo>
                    <a:pt x="12810" y="18742"/>
                  </a:lnTo>
                  <a:lnTo>
                    <a:pt x="12810" y="12807"/>
                  </a:lnTo>
                  <a:close/>
                  <a:moveTo>
                    <a:pt x="24992" y="12807"/>
                  </a:moveTo>
                  <a:lnTo>
                    <a:pt x="24992" y="18742"/>
                  </a:lnTo>
                  <a:lnTo>
                    <a:pt x="19058" y="18742"/>
                  </a:lnTo>
                  <a:lnTo>
                    <a:pt x="19058" y="12807"/>
                  </a:lnTo>
                  <a:close/>
                  <a:moveTo>
                    <a:pt x="31241" y="12807"/>
                  </a:moveTo>
                  <a:lnTo>
                    <a:pt x="31241" y="18742"/>
                  </a:lnTo>
                  <a:lnTo>
                    <a:pt x="25305" y="18742"/>
                  </a:lnTo>
                  <a:lnTo>
                    <a:pt x="25305" y="12807"/>
                  </a:lnTo>
                  <a:close/>
                  <a:moveTo>
                    <a:pt x="37489" y="12807"/>
                  </a:moveTo>
                  <a:lnTo>
                    <a:pt x="37489" y="18742"/>
                  </a:lnTo>
                  <a:lnTo>
                    <a:pt x="31553" y="18742"/>
                  </a:lnTo>
                  <a:lnTo>
                    <a:pt x="31553" y="12807"/>
                  </a:lnTo>
                  <a:close/>
                  <a:moveTo>
                    <a:pt x="43737" y="12807"/>
                  </a:moveTo>
                  <a:lnTo>
                    <a:pt x="43737" y="18742"/>
                  </a:lnTo>
                  <a:lnTo>
                    <a:pt x="37802" y="18742"/>
                  </a:lnTo>
                  <a:lnTo>
                    <a:pt x="37802" y="12807"/>
                  </a:lnTo>
                  <a:close/>
                  <a:moveTo>
                    <a:pt x="49985" y="12807"/>
                  </a:moveTo>
                  <a:lnTo>
                    <a:pt x="49985" y="18742"/>
                  </a:lnTo>
                  <a:lnTo>
                    <a:pt x="44049" y="18742"/>
                  </a:lnTo>
                  <a:lnTo>
                    <a:pt x="44049" y="12807"/>
                  </a:lnTo>
                  <a:close/>
                  <a:moveTo>
                    <a:pt x="56232" y="12807"/>
                  </a:moveTo>
                  <a:lnTo>
                    <a:pt x="56232" y="18742"/>
                  </a:lnTo>
                  <a:lnTo>
                    <a:pt x="50296" y="18742"/>
                  </a:lnTo>
                  <a:lnTo>
                    <a:pt x="50296" y="12807"/>
                  </a:lnTo>
                  <a:close/>
                  <a:moveTo>
                    <a:pt x="62480" y="12807"/>
                  </a:moveTo>
                  <a:lnTo>
                    <a:pt x="62480" y="18742"/>
                  </a:lnTo>
                  <a:lnTo>
                    <a:pt x="56545" y="18742"/>
                  </a:lnTo>
                  <a:lnTo>
                    <a:pt x="56545" y="12807"/>
                  </a:lnTo>
                  <a:close/>
                  <a:moveTo>
                    <a:pt x="68727" y="12807"/>
                  </a:moveTo>
                  <a:lnTo>
                    <a:pt x="68727" y="18742"/>
                  </a:lnTo>
                  <a:lnTo>
                    <a:pt x="62792" y="18742"/>
                  </a:lnTo>
                  <a:lnTo>
                    <a:pt x="62792" y="12807"/>
                  </a:lnTo>
                  <a:close/>
                  <a:moveTo>
                    <a:pt x="74975" y="12807"/>
                  </a:moveTo>
                  <a:lnTo>
                    <a:pt x="74975" y="18742"/>
                  </a:lnTo>
                  <a:lnTo>
                    <a:pt x="69039" y="18742"/>
                  </a:lnTo>
                  <a:lnTo>
                    <a:pt x="69039" y="12807"/>
                  </a:lnTo>
                  <a:close/>
                  <a:moveTo>
                    <a:pt x="81223" y="12807"/>
                  </a:moveTo>
                  <a:lnTo>
                    <a:pt x="81223" y="18742"/>
                  </a:lnTo>
                  <a:lnTo>
                    <a:pt x="75286" y="18742"/>
                  </a:lnTo>
                  <a:lnTo>
                    <a:pt x="75286" y="12807"/>
                  </a:lnTo>
                  <a:close/>
                  <a:moveTo>
                    <a:pt x="87470" y="12807"/>
                  </a:moveTo>
                  <a:lnTo>
                    <a:pt x="87470" y="18742"/>
                  </a:lnTo>
                  <a:lnTo>
                    <a:pt x="81535" y="18742"/>
                  </a:lnTo>
                  <a:lnTo>
                    <a:pt x="81535" y="12807"/>
                  </a:lnTo>
                  <a:close/>
                  <a:moveTo>
                    <a:pt x="93720" y="12807"/>
                  </a:moveTo>
                  <a:lnTo>
                    <a:pt x="93720" y="18742"/>
                  </a:lnTo>
                  <a:lnTo>
                    <a:pt x="87784" y="18742"/>
                  </a:lnTo>
                  <a:lnTo>
                    <a:pt x="87784" y="12807"/>
                  </a:lnTo>
                  <a:close/>
                  <a:moveTo>
                    <a:pt x="99967" y="12807"/>
                  </a:moveTo>
                  <a:lnTo>
                    <a:pt x="99967" y="18742"/>
                  </a:lnTo>
                  <a:lnTo>
                    <a:pt x="94031" y="18742"/>
                  </a:lnTo>
                  <a:lnTo>
                    <a:pt x="94031" y="12807"/>
                  </a:lnTo>
                  <a:close/>
                  <a:moveTo>
                    <a:pt x="106214" y="12807"/>
                  </a:moveTo>
                  <a:lnTo>
                    <a:pt x="106214" y="18742"/>
                  </a:lnTo>
                  <a:lnTo>
                    <a:pt x="100280" y="18742"/>
                  </a:lnTo>
                  <a:lnTo>
                    <a:pt x="100280" y="12807"/>
                  </a:lnTo>
                  <a:close/>
                  <a:moveTo>
                    <a:pt x="112461" y="12807"/>
                  </a:moveTo>
                  <a:lnTo>
                    <a:pt x="112461" y="18742"/>
                  </a:lnTo>
                  <a:lnTo>
                    <a:pt x="106527" y="18742"/>
                  </a:lnTo>
                  <a:lnTo>
                    <a:pt x="106527" y="12807"/>
                  </a:lnTo>
                  <a:close/>
                  <a:moveTo>
                    <a:pt x="118710" y="12807"/>
                  </a:moveTo>
                  <a:lnTo>
                    <a:pt x="118710" y="18742"/>
                  </a:lnTo>
                  <a:lnTo>
                    <a:pt x="112774" y="18742"/>
                  </a:lnTo>
                  <a:lnTo>
                    <a:pt x="112774" y="12807"/>
                  </a:lnTo>
                  <a:close/>
                  <a:moveTo>
                    <a:pt x="124957" y="12807"/>
                  </a:moveTo>
                  <a:lnTo>
                    <a:pt x="124957" y="18742"/>
                  </a:lnTo>
                  <a:lnTo>
                    <a:pt x="119021" y="18742"/>
                  </a:lnTo>
                  <a:lnTo>
                    <a:pt x="119021" y="12807"/>
                  </a:lnTo>
                  <a:close/>
                  <a:moveTo>
                    <a:pt x="131204" y="12807"/>
                  </a:moveTo>
                  <a:lnTo>
                    <a:pt x="131204" y="18742"/>
                  </a:lnTo>
                  <a:lnTo>
                    <a:pt x="125270" y="18742"/>
                  </a:lnTo>
                  <a:lnTo>
                    <a:pt x="125270" y="12807"/>
                  </a:lnTo>
                  <a:close/>
                  <a:moveTo>
                    <a:pt x="137451" y="12807"/>
                  </a:moveTo>
                  <a:lnTo>
                    <a:pt x="137451" y="18742"/>
                  </a:lnTo>
                  <a:lnTo>
                    <a:pt x="131517" y="18742"/>
                  </a:lnTo>
                  <a:lnTo>
                    <a:pt x="131517" y="12807"/>
                  </a:lnTo>
                  <a:close/>
                  <a:moveTo>
                    <a:pt x="143702" y="12807"/>
                  </a:moveTo>
                  <a:lnTo>
                    <a:pt x="143702" y="18742"/>
                  </a:lnTo>
                  <a:lnTo>
                    <a:pt x="137766" y="18742"/>
                  </a:lnTo>
                  <a:lnTo>
                    <a:pt x="137766" y="12807"/>
                  </a:lnTo>
                  <a:close/>
                  <a:moveTo>
                    <a:pt x="149949" y="12807"/>
                  </a:moveTo>
                  <a:lnTo>
                    <a:pt x="149949" y="18742"/>
                  </a:lnTo>
                  <a:lnTo>
                    <a:pt x="144015" y="18742"/>
                  </a:lnTo>
                  <a:lnTo>
                    <a:pt x="144015" y="12807"/>
                  </a:lnTo>
                  <a:close/>
                  <a:moveTo>
                    <a:pt x="156196" y="12807"/>
                  </a:moveTo>
                  <a:lnTo>
                    <a:pt x="156196" y="18742"/>
                  </a:lnTo>
                  <a:lnTo>
                    <a:pt x="150262" y="18742"/>
                  </a:lnTo>
                  <a:lnTo>
                    <a:pt x="150262" y="12807"/>
                  </a:lnTo>
                  <a:close/>
                  <a:moveTo>
                    <a:pt x="162445" y="12807"/>
                  </a:moveTo>
                  <a:lnTo>
                    <a:pt x="162445" y="18742"/>
                  </a:lnTo>
                  <a:lnTo>
                    <a:pt x="156509" y="18742"/>
                  </a:lnTo>
                  <a:lnTo>
                    <a:pt x="156509" y="12807"/>
                  </a:lnTo>
                  <a:close/>
                  <a:moveTo>
                    <a:pt x="168692" y="12807"/>
                  </a:moveTo>
                  <a:lnTo>
                    <a:pt x="168692" y="18742"/>
                  </a:lnTo>
                  <a:lnTo>
                    <a:pt x="162756" y="18742"/>
                  </a:lnTo>
                  <a:lnTo>
                    <a:pt x="162756" y="12807"/>
                  </a:lnTo>
                  <a:close/>
                  <a:moveTo>
                    <a:pt x="174939" y="12807"/>
                  </a:moveTo>
                  <a:lnTo>
                    <a:pt x="174939" y="18742"/>
                  </a:lnTo>
                  <a:lnTo>
                    <a:pt x="169005" y="18742"/>
                  </a:lnTo>
                  <a:lnTo>
                    <a:pt x="169005" y="12807"/>
                  </a:lnTo>
                  <a:close/>
                  <a:moveTo>
                    <a:pt x="181186" y="12807"/>
                  </a:moveTo>
                  <a:lnTo>
                    <a:pt x="181186" y="18742"/>
                  </a:lnTo>
                  <a:lnTo>
                    <a:pt x="175252" y="18742"/>
                  </a:lnTo>
                  <a:lnTo>
                    <a:pt x="175252" y="12807"/>
                  </a:lnTo>
                  <a:close/>
                  <a:moveTo>
                    <a:pt x="187435" y="12807"/>
                  </a:moveTo>
                  <a:lnTo>
                    <a:pt x="187435" y="18742"/>
                  </a:lnTo>
                  <a:lnTo>
                    <a:pt x="181499" y="18742"/>
                  </a:lnTo>
                  <a:lnTo>
                    <a:pt x="181499" y="12807"/>
                  </a:lnTo>
                  <a:close/>
                  <a:moveTo>
                    <a:pt x="193684" y="12807"/>
                  </a:moveTo>
                  <a:lnTo>
                    <a:pt x="193684" y="18742"/>
                  </a:lnTo>
                  <a:lnTo>
                    <a:pt x="187749" y="18742"/>
                  </a:lnTo>
                  <a:lnTo>
                    <a:pt x="187749" y="12807"/>
                  </a:lnTo>
                  <a:close/>
                  <a:moveTo>
                    <a:pt x="199931" y="12807"/>
                  </a:moveTo>
                  <a:lnTo>
                    <a:pt x="199931" y="18742"/>
                  </a:lnTo>
                  <a:lnTo>
                    <a:pt x="193996" y="18742"/>
                  </a:lnTo>
                  <a:lnTo>
                    <a:pt x="193996" y="12807"/>
                  </a:lnTo>
                  <a:close/>
                  <a:moveTo>
                    <a:pt x="206180" y="12807"/>
                  </a:moveTo>
                  <a:lnTo>
                    <a:pt x="206180" y="18742"/>
                  </a:lnTo>
                  <a:lnTo>
                    <a:pt x="200244" y="18742"/>
                  </a:lnTo>
                  <a:lnTo>
                    <a:pt x="200244" y="12807"/>
                  </a:lnTo>
                  <a:close/>
                  <a:moveTo>
                    <a:pt x="212427" y="12807"/>
                  </a:moveTo>
                  <a:lnTo>
                    <a:pt x="212427" y="18742"/>
                  </a:lnTo>
                  <a:lnTo>
                    <a:pt x="206491" y="18742"/>
                  </a:lnTo>
                  <a:lnTo>
                    <a:pt x="206491" y="12807"/>
                  </a:lnTo>
                  <a:close/>
                  <a:moveTo>
                    <a:pt x="218674" y="12807"/>
                  </a:moveTo>
                  <a:lnTo>
                    <a:pt x="218674" y="18742"/>
                  </a:lnTo>
                  <a:lnTo>
                    <a:pt x="212739" y="18742"/>
                  </a:lnTo>
                  <a:lnTo>
                    <a:pt x="212739" y="12807"/>
                  </a:lnTo>
                  <a:close/>
                  <a:moveTo>
                    <a:pt x="224921" y="12807"/>
                  </a:moveTo>
                  <a:lnTo>
                    <a:pt x="224921" y="18742"/>
                  </a:lnTo>
                  <a:lnTo>
                    <a:pt x="218987" y="18742"/>
                  </a:lnTo>
                  <a:lnTo>
                    <a:pt x="218987" y="12807"/>
                  </a:lnTo>
                  <a:close/>
                  <a:moveTo>
                    <a:pt x="231170" y="12807"/>
                  </a:moveTo>
                  <a:lnTo>
                    <a:pt x="231170" y="18742"/>
                  </a:lnTo>
                  <a:lnTo>
                    <a:pt x="225234" y="18742"/>
                  </a:lnTo>
                  <a:lnTo>
                    <a:pt x="225234" y="12807"/>
                  </a:lnTo>
                  <a:close/>
                  <a:moveTo>
                    <a:pt x="237417" y="12807"/>
                  </a:moveTo>
                  <a:lnTo>
                    <a:pt x="237417" y="18742"/>
                  </a:lnTo>
                  <a:lnTo>
                    <a:pt x="231481" y="18742"/>
                  </a:lnTo>
                  <a:lnTo>
                    <a:pt x="231481" y="12807"/>
                  </a:lnTo>
                  <a:close/>
                  <a:moveTo>
                    <a:pt x="243664" y="12807"/>
                  </a:moveTo>
                  <a:lnTo>
                    <a:pt x="243664" y="18742"/>
                  </a:lnTo>
                  <a:lnTo>
                    <a:pt x="237729" y="18742"/>
                  </a:lnTo>
                  <a:lnTo>
                    <a:pt x="237729" y="12807"/>
                  </a:lnTo>
                  <a:close/>
                  <a:moveTo>
                    <a:pt x="249914" y="12807"/>
                  </a:moveTo>
                  <a:lnTo>
                    <a:pt x="249914" y="18742"/>
                  </a:lnTo>
                  <a:lnTo>
                    <a:pt x="243978" y="18742"/>
                  </a:lnTo>
                  <a:lnTo>
                    <a:pt x="243978" y="12807"/>
                  </a:lnTo>
                  <a:close/>
                  <a:moveTo>
                    <a:pt x="256161" y="12807"/>
                  </a:moveTo>
                  <a:lnTo>
                    <a:pt x="256161" y="18742"/>
                  </a:lnTo>
                  <a:lnTo>
                    <a:pt x="250225" y="18742"/>
                  </a:lnTo>
                  <a:lnTo>
                    <a:pt x="250225" y="12807"/>
                  </a:lnTo>
                  <a:close/>
                  <a:moveTo>
                    <a:pt x="262409" y="12807"/>
                  </a:moveTo>
                  <a:lnTo>
                    <a:pt x="262409" y="18742"/>
                  </a:lnTo>
                  <a:lnTo>
                    <a:pt x="256474" y="18742"/>
                  </a:lnTo>
                  <a:lnTo>
                    <a:pt x="256474" y="12807"/>
                  </a:lnTo>
                  <a:close/>
                  <a:moveTo>
                    <a:pt x="268656" y="12807"/>
                  </a:moveTo>
                  <a:lnTo>
                    <a:pt x="268656" y="18742"/>
                  </a:lnTo>
                  <a:lnTo>
                    <a:pt x="262721" y="18742"/>
                  </a:lnTo>
                  <a:lnTo>
                    <a:pt x="262721" y="12807"/>
                  </a:lnTo>
                  <a:close/>
                  <a:moveTo>
                    <a:pt x="274904" y="12807"/>
                  </a:moveTo>
                  <a:lnTo>
                    <a:pt x="274904" y="18742"/>
                  </a:lnTo>
                  <a:lnTo>
                    <a:pt x="268968" y="18742"/>
                  </a:lnTo>
                  <a:lnTo>
                    <a:pt x="268968" y="12807"/>
                  </a:lnTo>
                  <a:close/>
                  <a:moveTo>
                    <a:pt x="6251" y="19054"/>
                  </a:moveTo>
                  <a:lnTo>
                    <a:pt x="6251" y="24990"/>
                  </a:lnTo>
                  <a:lnTo>
                    <a:pt x="315" y="24990"/>
                  </a:lnTo>
                  <a:lnTo>
                    <a:pt x="315" y="19054"/>
                  </a:lnTo>
                  <a:close/>
                  <a:moveTo>
                    <a:pt x="12498" y="19054"/>
                  </a:moveTo>
                  <a:lnTo>
                    <a:pt x="12498" y="24990"/>
                  </a:lnTo>
                  <a:lnTo>
                    <a:pt x="6562" y="24990"/>
                  </a:lnTo>
                  <a:lnTo>
                    <a:pt x="6562" y="19054"/>
                  </a:lnTo>
                  <a:close/>
                  <a:moveTo>
                    <a:pt x="18745" y="19054"/>
                  </a:moveTo>
                  <a:lnTo>
                    <a:pt x="18745" y="24990"/>
                  </a:lnTo>
                  <a:lnTo>
                    <a:pt x="12810" y="24990"/>
                  </a:lnTo>
                  <a:lnTo>
                    <a:pt x="12810" y="19054"/>
                  </a:lnTo>
                  <a:close/>
                  <a:moveTo>
                    <a:pt x="24992" y="19054"/>
                  </a:moveTo>
                  <a:lnTo>
                    <a:pt x="24992" y="24990"/>
                  </a:lnTo>
                  <a:lnTo>
                    <a:pt x="19058" y="24990"/>
                  </a:lnTo>
                  <a:lnTo>
                    <a:pt x="19058" y="19054"/>
                  </a:lnTo>
                  <a:close/>
                  <a:moveTo>
                    <a:pt x="31241" y="19054"/>
                  </a:moveTo>
                  <a:lnTo>
                    <a:pt x="31241" y="24990"/>
                  </a:lnTo>
                  <a:lnTo>
                    <a:pt x="25305" y="24990"/>
                  </a:lnTo>
                  <a:lnTo>
                    <a:pt x="25305" y="19054"/>
                  </a:lnTo>
                  <a:close/>
                  <a:moveTo>
                    <a:pt x="37489" y="19054"/>
                  </a:moveTo>
                  <a:lnTo>
                    <a:pt x="37489" y="24990"/>
                  </a:lnTo>
                  <a:lnTo>
                    <a:pt x="31553" y="24990"/>
                  </a:lnTo>
                  <a:lnTo>
                    <a:pt x="31553" y="19054"/>
                  </a:lnTo>
                  <a:close/>
                  <a:moveTo>
                    <a:pt x="43737" y="19054"/>
                  </a:moveTo>
                  <a:lnTo>
                    <a:pt x="43737" y="24990"/>
                  </a:lnTo>
                  <a:lnTo>
                    <a:pt x="37802" y="24990"/>
                  </a:lnTo>
                  <a:lnTo>
                    <a:pt x="37802" y="19054"/>
                  </a:lnTo>
                  <a:close/>
                  <a:moveTo>
                    <a:pt x="49985" y="19054"/>
                  </a:moveTo>
                  <a:lnTo>
                    <a:pt x="49985" y="24990"/>
                  </a:lnTo>
                  <a:lnTo>
                    <a:pt x="44049" y="24990"/>
                  </a:lnTo>
                  <a:lnTo>
                    <a:pt x="44049" y="19054"/>
                  </a:lnTo>
                  <a:close/>
                  <a:moveTo>
                    <a:pt x="56232" y="19054"/>
                  </a:moveTo>
                  <a:lnTo>
                    <a:pt x="56232" y="24990"/>
                  </a:lnTo>
                  <a:lnTo>
                    <a:pt x="50296" y="24990"/>
                  </a:lnTo>
                  <a:lnTo>
                    <a:pt x="50296" y="19054"/>
                  </a:lnTo>
                  <a:close/>
                  <a:moveTo>
                    <a:pt x="62480" y="19054"/>
                  </a:moveTo>
                  <a:lnTo>
                    <a:pt x="62480" y="24990"/>
                  </a:lnTo>
                  <a:lnTo>
                    <a:pt x="56545" y="24990"/>
                  </a:lnTo>
                  <a:lnTo>
                    <a:pt x="56545" y="19054"/>
                  </a:lnTo>
                  <a:close/>
                  <a:moveTo>
                    <a:pt x="68727" y="19054"/>
                  </a:moveTo>
                  <a:lnTo>
                    <a:pt x="68727" y="24990"/>
                  </a:lnTo>
                  <a:lnTo>
                    <a:pt x="62792" y="24990"/>
                  </a:lnTo>
                  <a:lnTo>
                    <a:pt x="62792" y="19054"/>
                  </a:lnTo>
                  <a:close/>
                  <a:moveTo>
                    <a:pt x="74975" y="19054"/>
                  </a:moveTo>
                  <a:lnTo>
                    <a:pt x="74975" y="24990"/>
                  </a:lnTo>
                  <a:lnTo>
                    <a:pt x="69039" y="24990"/>
                  </a:lnTo>
                  <a:lnTo>
                    <a:pt x="69039" y="19054"/>
                  </a:lnTo>
                  <a:close/>
                  <a:moveTo>
                    <a:pt x="81223" y="19054"/>
                  </a:moveTo>
                  <a:lnTo>
                    <a:pt x="81223" y="24990"/>
                  </a:lnTo>
                  <a:lnTo>
                    <a:pt x="75286" y="24990"/>
                  </a:lnTo>
                  <a:lnTo>
                    <a:pt x="75286" y="19054"/>
                  </a:lnTo>
                  <a:close/>
                  <a:moveTo>
                    <a:pt x="87470" y="19054"/>
                  </a:moveTo>
                  <a:lnTo>
                    <a:pt x="87470" y="24990"/>
                  </a:lnTo>
                  <a:lnTo>
                    <a:pt x="81535" y="24990"/>
                  </a:lnTo>
                  <a:lnTo>
                    <a:pt x="81535" y="19054"/>
                  </a:lnTo>
                  <a:close/>
                  <a:moveTo>
                    <a:pt x="93720" y="19054"/>
                  </a:moveTo>
                  <a:lnTo>
                    <a:pt x="93720" y="24990"/>
                  </a:lnTo>
                  <a:lnTo>
                    <a:pt x="87784" y="24990"/>
                  </a:lnTo>
                  <a:lnTo>
                    <a:pt x="87784" y="19054"/>
                  </a:lnTo>
                  <a:close/>
                  <a:moveTo>
                    <a:pt x="99967" y="19054"/>
                  </a:moveTo>
                  <a:lnTo>
                    <a:pt x="99967" y="24990"/>
                  </a:lnTo>
                  <a:lnTo>
                    <a:pt x="94031" y="24990"/>
                  </a:lnTo>
                  <a:lnTo>
                    <a:pt x="94031" y="19054"/>
                  </a:lnTo>
                  <a:close/>
                  <a:moveTo>
                    <a:pt x="106214" y="19054"/>
                  </a:moveTo>
                  <a:lnTo>
                    <a:pt x="106214" y="24990"/>
                  </a:lnTo>
                  <a:lnTo>
                    <a:pt x="100280" y="24990"/>
                  </a:lnTo>
                  <a:lnTo>
                    <a:pt x="100280" y="19054"/>
                  </a:lnTo>
                  <a:close/>
                  <a:moveTo>
                    <a:pt x="112461" y="19054"/>
                  </a:moveTo>
                  <a:lnTo>
                    <a:pt x="112461" y="24990"/>
                  </a:lnTo>
                  <a:lnTo>
                    <a:pt x="106527" y="24990"/>
                  </a:lnTo>
                  <a:lnTo>
                    <a:pt x="106527" y="19054"/>
                  </a:lnTo>
                  <a:close/>
                  <a:moveTo>
                    <a:pt x="118710" y="19054"/>
                  </a:moveTo>
                  <a:lnTo>
                    <a:pt x="118710" y="24990"/>
                  </a:lnTo>
                  <a:lnTo>
                    <a:pt x="112774" y="24990"/>
                  </a:lnTo>
                  <a:lnTo>
                    <a:pt x="112774" y="19054"/>
                  </a:lnTo>
                  <a:close/>
                  <a:moveTo>
                    <a:pt x="124957" y="19054"/>
                  </a:moveTo>
                  <a:lnTo>
                    <a:pt x="124957" y="24990"/>
                  </a:lnTo>
                  <a:lnTo>
                    <a:pt x="119021" y="24990"/>
                  </a:lnTo>
                  <a:lnTo>
                    <a:pt x="119021" y="19054"/>
                  </a:lnTo>
                  <a:close/>
                  <a:moveTo>
                    <a:pt x="131204" y="19054"/>
                  </a:moveTo>
                  <a:lnTo>
                    <a:pt x="131204" y="24990"/>
                  </a:lnTo>
                  <a:lnTo>
                    <a:pt x="125270" y="24990"/>
                  </a:lnTo>
                  <a:lnTo>
                    <a:pt x="125270" y="19054"/>
                  </a:lnTo>
                  <a:close/>
                  <a:moveTo>
                    <a:pt x="137451" y="19054"/>
                  </a:moveTo>
                  <a:lnTo>
                    <a:pt x="137451" y="24990"/>
                  </a:lnTo>
                  <a:lnTo>
                    <a:pt x="131517" y="24990"/>
                  </a:lnTo>
                  <a:lnTo>
                    <a:pt x="131517" y="19054"/>
                  </a:lnTo>
                  <a:close/>
                  <a:moveTo>
                    <a:pt x="143702" y="19054"/>
                  </a:moveTo>
                  <a:lnTo>
                    <a:pt x="143702" y="24990"/>
                  </a:lnTo>
                  <a:lnTo>
                    <a:pt x="137766" y="24990"/>
                  </a:lnTo>
                  <a:lnTo>
                    <a:pt x="137766" y="19054"/>
                  </a:lnTo>
                  <a:close/>
                  <a:moveTo>
                    <a:pt x="149949" y="19054"/>
                  </a:moveTo>
                  <a:lnTo>
                    <a:pt x="149949" y="24990"/>
                  </a:lnTo>
                  <a:lnTo>
                    <a:pt x="144015" y="24990"/>
                  </a:lnTo>
                  <a:lnTo>
                    <a:pt x="144015" y="19054"/>
                  </a:lnTo>
                  <a:close/>
                  <a:moveTo>
                    <a:pt x="156196" y="19054"/>
                  </a:moveTo>
                  <a:lnTo>
                    <a:pt x="156196" y="24990"/>
                  </a:lnTo>
                  <a:lnTo>
                    <a:pt x="150262" y="24990"/>
                  </a:lnTo>
                  <a:lnTo>
                    <a:pt x="150262" y="19054"/>
                  </a:lnTo>
                  <a:close/>
                  <a:moveTo>
                    <a:pt x="162445" y="19054"/>
                  </a:moveTo>
                  <a:lnTo>
                    <a:pt x="162445" y="24990"/>
                  </a:lnTo>
                  <a:lnTo>
                    <a:pt x="156509" y="24990"/>
                  </a:lnTo>
                  <a:lnTo>
                    <a:pt x="156509" y="19054"/>
                  </a:lnTo>
                  <a:close/>
                  <a:moveTo>
                    <a:pt x="168692" y="19054"/>
                  </a:moveTo>
                  <a:lnTo>
                    <a:pt x="168692" y="24990"/>
                  </a:lnTo>
                  <a:lnTo>
                    <a:pt x="162756" y="24990"/>
                  </a:lnTo>
                  <a:lnTo>
                    <a:pt x="162756" y="19054"/>
                  </a:lnTo>
                  <a:close/>
                  <a:moveTo>
                    <a:pt x="174939" y="19054"/>
                  </a:moveTo>
                  <a:lnTo>
                    <a:pt x="174939" y="24990"/>
                  </a:lnTo>
                  <a:lnTo>
                    <a:pt x="169005" y="24990"/>
                  </a:lnTo>
                  <a:lnTo>
                    <a:pt x="169005" y="19054"/>
                  </a:lnTo>
                  <a:close/>
                  <a:moveTo>
                    <a:pt x="181186" y="19054"/>
                  </a:moveTo>
                  <a:lnTo>
                    <a:pt x="181186" y="24990"/>
                  </a:lnTo>
                  <a:lnTo>
                    <a:pt x="175252" y="24990"/>
                  </a:lnTo>
                  <a:lnTo>
                    <a:pt x="175252" y="19054"/>
                  </a:lnTo>
                  <a:close/>
                  <a:moveTo>
                    <a:pt x="187435" y="19054"/>
                  </a:moveTo>
                  <a:lnTo>
                    <a:pt x="187435" y="24990"/>
                  </a:lnTo>
                  <a:lnTo>
                    <a:pt x="181499" y="24990"/>
                  </a:lnTo>
                  <a:lnTo>
                    <a:pt x="181499" y="19054"/>
                  </a:lnTo>
                  <a:close/>
                  <a:moveTo>
                    <a:pt x="193684" y="19054"/>
                  </a:moveTo>
                  <a:lnTo>
                    <a:pt x="193684" y="24990"/>
                  </a:lnTo>
                  <a:lnTo>
                    <a:pt x="187749" y="24990"/>
                  </a:lnTo>
                  <a:lnTo>
                    <a:pt x="187749" y="19054"/>
                  </a:lnTo>
                  <a:close/>
                  <a:moveTo>
                    <a:pt x="199931" y="19054"/>
                  </a:moveTo>
                  <a:lnTo>
                    <a:pt x="199931" y="24990"/>
                  </a:lnTo>
                  <a:lnTo>
                    <a:pt x="193996" y="24990"/>
                  </a:lnTo>
                  <a:lnTo>
                    <a:pt x="193996" y="19054"/>
                  </a:lnTo>
                  <a:close/>
                  <a:moveTo>
                    <a:pt x="206180" y="19054"/>
                  </a:moveTo>
                  <a:lnTo>
                    <a:pt x="206180" y="24990"/>
                  </a:lnTo>
                  <a:lnTo>
                    <a:pt x="200244" y="24990"/>
                  </a:lnTo>
                  <a:lnTo>
                    <a:pt x="200244" y="19054"/>
                  </a:lnTo>
                  <a:close/>
                  <a:moveTo>
                    <a:pt x="212427" y="19054"/>
                  </a:moveTo>
                  <a:lnTo>
                    <a:pt x="212427" y="24990"/>
                  </a:lnTo>
                  <a:lnTo>
                    <a:pt x="206491" y="24990"/>
                  </a:lnTo>
                  <a:lnTo>
                    <a:pt x="206491" y="19054"/>
                  </a:lnTo>
                  <a:close/>
                  <a:moveTo>
                    <a:pt x="218674" y="19054"/>
                  </a:moveTo>
                  <a:lnTo>
                    <a:pt x="218674" y="24990"/>
                  </a:lnTo>
                  <a:lnTo>
                    <a:pt x="212739" y="24990"/>
                  </a:lnTo>
                  <a:lnTo>
                    <a:pt x="212739" y="19054"/>
                  </a:lnTo>
                  <a:close/>
                  <a:moveTo>
                    <a:pt x="224921" y="19054"/>
                  </a:moveTo>
                  <a:lnTo>
                    <a:pt x="224921" y="24990"/>
                  </a:lnTo>
                  <a:lnTo>
                    <a:pt x="218987" y="24990"/>
                  </a:lnTo>
                  <a:lnTo>
                    <a:pt x="218987" y="19054"/>
                  </a:lnTo>
                  <a:close/>
                  <a:moveTo>
                    <a:pt x="231170" y="19054"/>
                  </a:moveTo>
                  <a:lnTo>
                    <a:pt x="231170" y="24990"/>
                  </a:lnTo>
                  <a:lnTo>
                    <a:pt x="225234" y="24990"/>
                  </a:lnTo>
                  <a:lnTo>
                    <a:pt x="225234" y="19054"/>
                  </a:lnTo>
                  <a:close/>
                  <a:moveTo>
                    <a:pt x="237417" y="19054"/>
                  </a:moveTo>
                  <a:lnTo>
                    <a:pt x="237417" y="24990"/>
                  </a:lnTo>
                  <a:lnTo>
                    <a:pt x="231481" y="24990"/>
                  </a:lnTo>
                  <a:lnTo>
                    <a:pt x="231481" y="19054"/>
                  </a:lnTo>
                  <a:close/>
                  <a:moveTo>
                    <a:pt x="243664" y="19054"/>
                  </a:moveTo>
                  <a:lnTo>
                    <a:pt x="243664" y="24990"/>
                  </a:lnTo>
                  <a:lnTo>
                    <a:pt x="237729" y="24990"/>
                  </a:lnTo>
                  <a:lnTo>
                    <a:pt x="237729" y="19054"/>
                  </a:lnTo>
                  <a:close/>
                  <a:moveTo>
                    <a:pt x="249911" y="19054"/>
                  </a:moveTo>
                  <a:lnTo>
                    <a:pt x="249911" y="24990"/>
                  </a:lnTo>
                  <a:lnTo>
                    <a:pt x="243977" y="24990"/>
                  </a:lnTo>
                  <a:lnTo>
                    <a:pt x="243977" y="19054"/>
                  </a:lnTo>
                  <a:close/>
                  <a:moveTo>
                    <a:pt x="256161" y="19054"/>
                  </a:moveTo>
                  <a:lnTo>
                    <a:pt x="256161" y="24990"/>
                  </a:lnTo>
                  <a:lnTo>
                    <a:pt x="250225" y="24990"/>
                  </a:lnTo>
                  <a:lnTo>
                    <a:pt x="250225" y="19054"/>
                  </a:lnTo>
                  <a:close/>
                  <a:moveTo>
                    <a:pt x="262409" y="19054"/>
                  </a:moveTo>
                  <a:lnTo>
                    <a:pt x="262409" y="24990"/>
                  </a:lnTo>
                  <a:lnTo>
                    <a:pt x="256474" y="24990"/>
                  </a:lnTo>
                  <a:lnTo>
                    <a:pt x="256474" y="19054"/>
                  </a:lnTo>
                  <a:close/>
                  <a:moveTo>
                    <a:pt x="268656" y="19054"/>
                  </a:moveTo>
                  <a:lnTo>
                    <a:pt x="268656" y="24990"/>
                  </a:lnTo>
                  <a:lnTo>
                    <a:pt x="262721" y="24990"/>
                  </a:lnTo>
                  <a:lnTo>
                    <a:pt x="262721" y="19054"/>
                  </a:lnTo>
                  <a:close/>
                  <a:moveTo>
                    <a:pt x="274904" y="19054"/>
                  </a:moveTo>
                  <a:lnTo>
                    <a:pt x="274904" y="24990"/>
                  </a:lnTo>
                  <a:lnTo>
                    <a:pt x="268968" y="24990"/>
                  </a:lnTo>
                  <a:lnTo>
                    <a:pt x="268968" y="19054"/>
                  </a:lnTo>
                  <a:close/>
                  <a:moveTo>
                    <a:pt x="6251" y="25301"/>
                  </a:moveTo>
                  <a:lnTo>
                    <a:pt x="6251" y="31237"/>
                  </a:lnTo>
                  <a:lnTo>
                    <a:pt x="315" y="31237"/>
                  </a:lnTo>
                  <a:lnTo>
                    <a:pt x="315" y="25301"/>
                  </a:lnTo>
                  <a:close/>
                  <a:moveTo>
                    <a:pt x="12498" y="25301"/>
                  </a:moveTo>
                  <a:lnTo>
                    <a:pt x="12498" y="31237"/>
                  </a:lnTo>
                  <a:lnTo>
                    <a:pt x="6562" y="31237"/>
                  </a:lnTo>
                  <a:lnTo>
                    <a:pt x="6562" y="25301"/>
                  </a:lnTo>
                  <a:close/>
                  <a:moveTo>
                    <a:pt x="18745" y="25301"/>
                  </a:moveTo>
                  <a:lnTo>
                    <a:pt x="18745" y="31237"/>
                  </a:lnTo>
                  <a:lnTo>
                    <a:pt x="12810" y="31237"/>
                  </a:lnTo>
                  <a:lnTo>
                    <a:pt x="12810" y="25301"/>
                  </a:lnTo>
                  <a:close/>
                  <a:moveTo>
                    <a:pt x="24992" y="25301"/>
                  </a:moveTo>
                  <a:lnTo>
                    <a:pt x="24992" y="31237"/>
                  </a:lnTo>
                  <a:lnTo>
                    <a:pt x="19058" y="31237"/>
                  </a:lnTo>
                  <a:lnTo>
                    <a:pt x="19058" y="25301"/>
                  </a:lnTo>
                  <a:close/>
                  <a:moveTo>
                    <a:pt x="31241" y="25301"/>
                  </a:moveTo>
                  <a:lnTo>
                    <a:pt x="31241" y="31237"/>
                  </a:lnTo>
                  <a:lnTo>
                    <a:pt x="25305" y="31237"/>
                  </a:lnTo>
                  <a:lnTo>
                    <a:pt x="25305" y="25301"/>
                  </a:lnTo>
                  <a:close/>
                  <a:moveTo>
                    <a:pt x="37489" y="25301"/>
                  </a:moveTo>
                  <a:lnTo>
                    <a:pt x="37489" y="31237"/>
                  </a:lnTo>
                  <a:lnTo>
                    <a:pt x="31553" y="31237"/>
                  </a:lnTo>
                  <a:lnTo>
                    <a:pt x="31553" y="25301"/>
                  </a:lnTo>
                  <a:close/>
                  <a:moveTo>
                    <a:pt x="43737" y="25301"/>
                  </a:moveTo>
                  <a:lnTo>
                    <a:pt x="43737" y="31237"/>
                  </a:lnTo>
                  <a:lnTo>
                    <a:pt x="37802" y="31237"/>
                  </a:lnTo>
                  <a:lnTo>
                    <a:pt x="37802" y="25301"/>
                  </a:lnTo>
                  <a:close/>
                  <a:moveTo>
                    <a:pt x="49985" y="25301"/>
                  </a:moveTo>
                  <a:lnTo>
                    <a:pt x="49985" y="31237"/>
                  </a:lnTo>
                  <a:lnTo>
                    <a:pt x="44049" y="31237"/>
                  </a:lnTo>
                  <a:lnTo>
                    <a:pt x="44049" y="25301"/>
                  </a:lnTo>
                  <a:close/>
                  <a:moveTo>
                    <a:pt x="56232" y="25301"/>
                  </a:moveTo>
                  <a:lnTo>
                    <a:pt x="56232" y="31237"/>
                  </a:lnTo>
                  <a:lnTo>
                    <a:pt x="50296" y="31237"/>
                  </a:lnTo>
                  <a:lnTo>
                    <a:pt x="50296" y="25301"/>
                  </a:lnTo>
                  <a:close/>
                  <a:moveTo>
                    <a:pt x="62480" y="25301"/>
                  </a:moveTo>
                  <a:lnTo>
                    <a:pt x="62480" y="31237"/>
                  </a:lnTo>
                  <a:lnTo>
                    <a:pt x="56545" y="31237"/>
                  </a:lnTo>
                  <a:lnTo>
                    <a:pt x="56545" y="25301"/>
                  </a:lnTo>
                  <a:close/>
                  <a:moveTo>
                    <a:pt x="68727" y="25301"/>
                  </a:moveTo>
                  <a:lnTo>
                    <a:pt x="68727" y="31237"/>
                  </a:lnTo>
                  <a:lnTo>
                    <a:pt x="62792" y="31237"/>
                  </a:lnTo>
                  <a:lnTo>
                    <a:pt x="62792" y="25301"/>
                  </a:lnTo>
                  <a:close/>
                  <a:moveTo>
                    <a:pt x="74975" y="25301"/>
                  </a:moveTo>
                  <a:lnTo>
                    <a:pt x="74975" y="31237"/>
                  </a:lnTo>
                  <a:lnTo>
                    <a:pt x="69039" y="31237"/>
                  </a:lnTo>
                  <a:lnTo>
                    <a:pt x="69039" y="25301"/>
                  </a:lnTo>
                  <a:close/>
                  <a:moveTo>
                    <a:pt x="81223" y="25301"/>
                  </a:moveTo>
                  <a:lnTo>
                    <a:pt x="81223" y="31237"/>
                  </a:lnTo>
                  <a:lnTo>
                    <a:pt x="75286" y="31237"/>
                  </a:lnTo>
                  <a:lnTo>
                    <a:pt x="75286" y="25301"/>
                  </a:lnTo>
                  <a:close/>
                  <a:moveTo>
                    <a:pt x="87470" y="25301"/>
                  </a:moveTo>
                  <a:lnTo>
                    <a:pt x="87470" y="31237"/>
                  </a:lnTo>
                  <a:lnTo>
                    <a:pt x="81535" y="31237"/>
                  </a:lnTo>
                  <a:lnTo>
                    <a:pt x="81535" y="25301"/>
                  </a:lnTo>
                  <a:close/>
                  <a:moveTo>
                    <a:pt x="93720" y="25301"/>
                  </a:moveTo>
                  <a:lnTo>
                    <a:pt x="93720" y="31237"/>
                  </a:lnTo>
                  <a:lnTo>
                    <a:pt x="87784" y="31237"/>
                  </a:lnTo>
                  <a:lnTo>
                    <a:pt x="87784" y="25301"/>
                  </a:lnTo>
                  <a:close/>
                  <a:moveTo>
                    <a:pt x="99967" y="25301"/>
                  </a:moveTo>
                  <a:lnTo>
                    <a:pt x="99967" y="31237"/>
                  </a:lnTo>
                  <a:lnTo>
                    <a:pt x="94031" y="31237"/>
                  </a:lnTo>
                  <a:lnTo>
                    <a:pt x="94031" y="25301"/>
                  </a:lnTo>
                  <a:close/>
                  <a:moveTo>
                    <a:pt x="106214" y="25301"/>
                  </a:moveTo>
                  <a:lnTo>
                    <a:pt x="106214" y="31237"/>
                  </a:lnTo>
                  <a:lnTo>
                    <a:pt x="100280" y="31237"/>
                  </a:lnTo>
                  <a:lnTo>
                    <a:pt x="100280" y="25301"/>
                  </a:lnTo>
                  <a:close/>
                  <a:moveTo>
                    <a:pt x="112461" y="25301"/>
                  </a:moveTo>
                  <a:lnTo>
                    <a:pt x="112461" y="31237"/>
                  </a:lnTo>
                  <a:lnTo>
                    <a:pt x="106527" y="31237"/>
                  </a:lnTo>
                  <a:lnTo>
                    <a:pt x="106527" y="25301"/>
                  </a:lnTo>
                  <a:close/>
                  <a:moveTo>
                    <a:pt x="118710" y="25301"/>
                  </a:moveTo>
                  <a:lnTo>
                    <a:pt x="118710" y="31237"/>
                  </a:lnTo>
                  <a:lnTo>
                    <a:pt x="112774" y="31237"/>
                  </a:lnTo>
                  <a:lnTo>
                    <a:pt x="112774" y="25301"/>
                  </a:lnTo>
                  <a:close/>
                  <a:moveTo>
                    <a:pt x="124957" y="25301"/>
                  </a:moveTo>
                  <a:lnTo>
                    <a:pt x="124957" y="31237"/>
                  </a:lnTo>
                  <a:lnTo>
                    <a:pt x="119021" y="31237"/>
                  </a:lnTo>
                  <a:lnTo>
                    <a:pt x="119021" y="25301"/>
                  </a:lnTo>
                  <a:close/>
                  <a:moveTo>
                    <a:pt x="131204" y="25301"/>
                  </a:moveTo>
                  <a:lnTo>
                    <a:pt x="131204" y="31237"/>
                  </a:lnTo>
                  <a:lnTo>
                    <a:pt x="125270" y="31237"/>
                  </a:lnTo>
                  <a:lnTo>
                    <a:pt x="125270" y="25301"/>
                  </a:lnTo>
                  <a:close/>
                  <a:moveTo>
                    <a:pt x="137451" y="25301"/>
                  </a:moveTo>
                  <a:lnTo>
                    <a:pt x="137451" y="31237"/>
                  </a:lnTo>
                  <a:lnTo>
                    <a:pt x="131517" y="31237"/>
                  </a:lnTo>
                  <a:lnTo>
                    <a:pt x="131517" y="25301"/>
                  </a:lnTo>
                  <a:close/>
                  <a:moveTo>
                    <a:pt x="143702" y="25301"/>
                  </a:moveTo>
                  <a:lnTo>
                    <a:pt x="143702" y="31237"/>
                  </a:lnTo>
                  <a:lnTo>
                    <a:pt x="137766" y="31237"/>
                  </a:lnTo>
                  <a:lnTo>
                    <a:pt x="137766" y="25301"/>
                  </a:lnTo>
                  <a:close/>
                  <a:moveTo>
                    <a:pt x="149949" y="25301"/>
                  </a:moveTo>
                  <a:lnTo>
                    <a:pt x="149949" y="31237"/>
                  </a:lnTo>
                  <a:lnTo>
                    <a:pt x="144015" y="31237"/>
                  </a:lnTo>
                  <a:lnTo>
                    <a:pt x="144015" y="25301"/>
                  </a:lnTo>
                  <a:close/>
                  <a:moveTo>
                    <a:pt x="156196" y="25301"/>
                  </a:moveTo>
                  <a:lnTo>
                    <a:pt x="156196" y="31237"/>
                  </a:lnTo>
                  <a:lnTo>
                    <a:pt x="150262" y="31237"/>
                  </a:lnTo>
                  <a:lnTo>
                    <a:pt x="150262" y="25301"/>
                  </a:lnTo>
                  <a:close/>
                  <a:moveTo>
                    <a:pt x="162445" y="25301"/>
                  </a:moveTo>
                  <a:lnTo>
                    <a:pt x="162445" y="31237"/>
                  </a:lnTo>
                  <a:lnTo>
                    <a:pt x="156509" y="31237"/>
                  </a:lnTo>
                  <a:lnTo>
                    <a:pt x="156509" y="25301"/>
                  </a:lnTo>
                  <a:close/>
                  <a:moveTo>
                    <a:pt x="168692" y="25301"/>
                  </a:moveTo>
                  <a:lnTo>
                    <a:pt x="168692" y="31237"/>
                  </a:lnTo>
                  <a:lnTo>
                    <a:pt x="162756" y="31237"/>
                  </a:lnTo>
                  <a:lnTo>
                    <a:pt x="162756" y="25301"/>
                  </a:lnTo>
                  <a:close/>
                  <a:moveTo>
                    <a:pt x="174939" y="25301"/>
                  </a:moveTo>
                  <a:lnTo>
                    <a:pt x="174939" y="31237"/>
                  </a:lnTo>
                  <a:lnTo>
                    <a:pt x="169005" y="31237"/>
                  </a:lnTo>
                  <a:lnTo>
                    <a:pt x="169005" y="25301"/>
                  </a:lnTo>
                  <a:close/>
                  <a:moveTo>
                    <a:pt x="181186" y="25301"/>
                  </a:moveTo>
                  <a:lnTo>
                    <a:pt x="181186" y="31237"/>
                  </a:lnTo>
                  <a:lnTo>
                    <a:pt x="175252" y="31237"/>
                  </a:lnTo>
                  <a:lnTo>
                    <a:pt x="175252" y="25301"/>
                  </a:lnTo>
                  <a:close/>
                  <a:moveTo>
                    <a:pt x="187435" y="25301"/>
                  </a:moveTo>
                  <a:lnTo>
                    <a:pt x="187435" y="31237"/>
                  </a:lnTo>
                  <a:lnTo>
                    <a:pt x="181499" y="31237"/>
                  </a:lnTo>
                  <a:lnTo>
                    <a:pt x="181499" y="25301"/>
                  </a:lnTo>
                  <a:close/>
                  <a:moveTo>
                    <a:pt x="193684" y="25301"/>
                  </a:moveTo>
                  <a:lnTo>
                    <a:pt x="193684" y="31237"/>
                  </a:lnTo>
                  <a:lnTo>
                    <a:pt x="187749" y="31237"/>
                  </a:lnTo>
                  <a:lnTo>
                    <a:pt x="187749" y="25301"/>
                  </a:lnTo>
                  <a:close/>
                  <a:moveTo>
                    <a:pt x="199931" y="25301"/>
                  </a:moveTo>
                  <a:lnTo>
                    <a:pt x="199931" y="31237"/>
                  </a:lnTo>
                  <a:lnTo>
                    <a:pt x="193996" y="31237"/>
                  </a:lnTo>
                  <a:lnTo>
                    <a:pt x="193996" y="25301"/>
                  </a:lnTo>
                  <a:close/>
                  <a:moveTo>
                    <a:pt x="206180" y="25301"/>
                  </a:moveTo>
                  <a:lnTo>
                    <a:pt x="206180" y="31237"/>
                  </a:lnTo>
                  <a:lnTo>
                    <a:pt x="200244" y="31237"/>
                  </a:lnTo>
                  <a:lnTo>
                    <a:pt x="200244" y="25301"/>
                  </a:lnTo>
                  <a:close/>
                  <a:moveTo>
                    <a:pt x="212427" y="25301"/>
                  </a:moveTo>
                  <a:lnTo>
                    <a:pt x="212427" y="31237"/>
                  </a:lnTo>
                  <a:lnTo>
                    <a:pt x="206491" y="31237"/>
                  </a:lnTo>
                  <a:lnTo>
                    <a:pt x="206491" y="25301"/>
                  </a:lnTo>
                  <a:close/>
                  <a:moveTo>
                    <a:pt x="218674" y="25301"/>
                  </a:moveTo>
                  <a:lnTo>
                    <a:pt x="218674" y="31237"/>
                  </a:lnTo>
                  <a:lnTo>
                    <a:pt x="212739" y="31237"/>
                  </a:lnTo>
                  <a:lnTo>
                    <a:pt x="212739" y="25301"/>
                  </a:lnTo>
                  <a:close/>
                  <a:moveTo>
                    <a:pt x="224921" y="25301"/>
                  </a:moveTo>
                  <a:lnTo>
                    <a:pt x="224921" y="31237"/>
                  </a:lnTo>
                  <a:lnTo>
                    <a:pt x="218987" y="31237"/>
                  </a:lnTo>
                  <a:lnTo>
                    <a:pt x="218987" y="25301"/>
                  </a:lnTo>
                  <a:close/>
                  <a:moveTo>
                    <a:pt x="231170" y="25301"/>
                  </a:moveTo>
                  <a:lnTo>
                    <a:pt x="231170" y="31237"/>
                  </a:lnTo>
                  <a:lnTo>
                    <a:pt x="225234" y="31237"/>
                  </a:lnTo>
                  <a:lnTo>
                    <a:pt x="225234" y="25301"/>
                  </a:lnTo>
                  <a:close/>
                  <a:moveTo>
                    <a:pt x="237417" y="25301"/>
                  </a:moveTo>
                  <a:lnTo>
                    <a:pt x="237417" y="31237"/>
                  </a:lnTo>
                  <a:lnTo>
                    <a:pt x="231481" y="31237"/>
                  </a:lnTo>
                  <a:lnTo>
                    <a:pt x="231481" y="25301"/>
                  </a:lnTo>
                  <a:close/>
                  <a:moveTo>
                    <a:pt x="243664" y="25301"/>
                  </a:moveTo>
                  <a:lnTo>
                    <a:pt x="243664" y="31237"/>
                  </a:lnTo>
                  <a:lnTo>
                    <a:pt x="237729" y="31237"/>
                  </a:lnTo>
                  <a:lnTo>
                    <a:pt x="237729" y="25301"/>
                  </a:lnTo>
                  <a:close/>
                  <a:moveTo>
                    <a:pt x="249911" y="25301"/>
                  </a:moveTo>
                  <a:lnTo>
                    <a:pt x="249911" y="31237"/>
                  </a:lnTo>
                  <a:lnTo>
                    <a:pt x="243977" y="31237"/>
                  </a:lnTo>
                  <a:lnTo>
                    <a:pt x="243977" y="25301"/>
                  </a:lnTo>
                  <a:close/>
                  <a:moveTo>
                    <a:pt x="256161" y="25301"/>
                  </a:moveTo>
                  <a:lnTo>
                    <a:pt x="256161" y="31237"/>
                  </a:lnTo>
                  <a:lnTo>
                    <a:pt x="250225" y="31237"/>
                  </a:lnTo>
                  <a:lnTo>
                    <a:pt x="250225" y="25301"/>
                  </a:lnTo>
                  <a:close/>
                  <a:moveTo>
                    <a:pt x="262409" y="25301"/>
                  </a:moveTo>
                  <a:lnTo>
                    <a:pt x="262409" y="31237"/>
                  </a:lnTo>
                  <a:lnTo>
                    <a:pt x="256474" y="31237"/>
                  </a:lnTo>
                  <a:lnTo>
                    <a:pt x="256474" y="25301"/>
                  </a:lnTo>
                  <a:close/>
                  <a:moveTo>
                    <a:pt x="268656" y="25301"/>
                  </a:moveTo>
                  <a:lnTo>
                    <a:pt x="268656" y="31237"/>
                  </a:lnTo>
                  <a:lnTo>
                    <a:pt x="262721" y="31237"/>
                  </a:lnTo>
                  <a:lnTo>
                    <a:pt x="262721" y="25301"/>
                  </a:lnTo>
                  <a:close/>
                  <a:moveTo>
                    <a:pt x="274904" y="25301"/>
                  </a:moveTo>
                  <a:lnTo>
                    <a:pt x="274904" y="31237"/>
                  </a:lnTo>
                  <a:lnTo>
                    <a:pt x="268968" y="31237"/>
                  </a:lnTo>
                  <a:lnTo>
                    <a:pt x="268968" y="25301"/>
                  </a:lnTo>
                  <a:close/>
                  <a:moveTo>
                    <a:pt x="6251" y="31548"/>
                  </a:moveTo>
                  <a:lnTo>
                    <a:pt x="6251" y="31550"/>
                  </a:lnTo>
                  <a:lnTo>
                    <a:pt x="6251" y="37484"/>
                  </a:lnTo>
                  <a:lnTo>
                    <a:pt x="315" y="37484"/>
                  </a:lnTo>
                  <a:lnTo>
                    <a:pt x="315" y="31548"/>
                  </a:lnTo>
                  <a:close/>
                  <a:moveTo>
                    <a:pt x="12498" y="31548"/>
                  </a:moveTo>
                  <a:lnTo>
                    <a:pt x="12498" y="31550"/>
                  </a:lnTo>
                  <a:lnTo>
                    <a:pt x="12498" y="37484"/>
                  </a:lnTo>
                  <a:lnTo>
                    <a:pt x="6562" y="37484"/>
                  </a:lnTo>
                  <a:lnTo>
                    <a:pt x="6562" y="31548"/>
                  </a:lnTo>
                  <a:close/>
                  <a:moveTo>
                    <a:pt x="18745" y="31548"/>
                  </a:moveTo>
                  <a:lnTo>
                    <a:pt x="18745" y="31550"/>
                  </a:lnTo>
                  <a:lnTo>
                    <a:pt x="18745" y="37484"/>
                  </a:lnTo>
                  <a:lnTo>
                    <a:pt x="12810" y="37484"/>
                  </a:lnTo>
                  <a:lnTo>
                    <a:pt x="12810" y="31548"/>
                  </a:lnTo>
                  <a:close/>
                  <a:moveTo>
                    <a:pt x="24992" y="31548"/>
                  </a:moveTo>
                  <a:lnTo>
                    <a:pt x="24992" y="31550"/>
                  </a:lnTo>
                  <a:lnTo>
                    <a:pt x="24992" y="37484"/>
                  </a:lnTo>
                  <a:lnTo>
                    <a:pt x="19058" y="37484"/>
                  </a:lnTo>
                  <a:lnTo>
                    <a:pt x="19058" y="31548"/>
                  </a:lnTo>
                  <a:close/>
                  <a:moveTo>
                    <a:pt x="31242" y="31548"/>
                  </a:moveTo>
                  <a:lnTo>
                    <a:pt x="31242" y="31550"/>
                  </a:lnTo>
                  <a:lnTo>
                    <a:pt x="31242" y="37484"/>
                  </a:lnTo>
                  <a:lnTo>
                    <a:pt x="25305" y="37484"/>
                  </a:lnTo>
                  <a:lnTo>
                    <a:pt x="25305" y="31548"/>
                  </a:lnTo>
                  <a:close/>
                  <a:moveTo>
                    <a:pt x="162445" y="31548"/>
                  </a:moveTo>
                  <a:lnTo>
                    <a:pt x="162445" y="31550"/>
                  </a:lnTo>
                  <a:lnTo>
                    <a:pt x="162445" y="37484"/>
                  </a:lnTo>
                  <a:lnTo>
                    <a:pt x="156509" y="37484"/>
                  </a:lnTo>
                  <a:lnTo>
                    <a:pt x="156509" y="31548"/>
                  </a:lnTo>
                  <a:close/>
                  <a:moveTo>
                    <a:pt x="168692" y="31548"/>
                  </a:moveTo>
                  <a:lnTo>
                    <a:pt x="168692" y="31550"/>
                  </a:lnTo>
                  <a:lnTo>
                    <a:pt x="168692" y="37484"/>
                  </a:lnTo>
                  <a:lnTo>
                    <a:pt x="162756" y="37484"/>
                  </a:lnTo>
                  <a:lnTo>
                    <a:pt x="162756" y="31548"/>
                  </a:lnTo>
                  <a:close/>
                  <a:moveTo>
                    <a:pt x="174939" y="31548"/>
                  </a:moveTo>
                  <a:lnTo>
                    <a:pt x="174939" y="31550"/>
                  </a:lnTo>
                  <a:lnTo>
                    <a:pt x="174939" y="37484"/>
                  </a:lnTo>
                  <a:lnTo>
                    <a:pt x="169005" y="37484"/>
                  </a:lnTo>
                  <a:lnTo>
                    <a:pt x="169005" y="31548"/>
                  </a:lnTo>
                  <a:close/>
                  <a:moveTo>
                    <a:pt x="181186" y="31548"/>
                  </a:moveTo>
                  <a:lnTo>
                    <a:pt x="181186" y="31550"/>
                  </a:lnTo>
                  <a:lnTo>
                    <a:pt x="181186" y="37484"/>
                  </a:lnTo>
                  <a:lnTo>
                    <a:pt x="175252" y="37484"/>
                  </a:lnTo>
                  <a:lnTo>
                    <a:pt x="175252" y="31548"/>
                  </a:lnTo>
                  <a:close/>
                  <a:moveTo>
                    <a:pt x="187435" y="31548"/>
                  </a:moveTo>
                  <a:lnTo>
                    <a:pt x="187435" y="31550"/>
                  </a:lnTo>
                  <a:lnTo>
                    <a:pt x="187435" y="37484"/>
                  </a:lnTo>
                  <a:lnTo>
                    <a:pt x="181499" y="37484"/>
                  </a:lnTo>
                  <a:lnTo>
                    <a:pt x="181499" y="31548"/>
                  </a:lnTo>
                  <a:close/>
                  <a:moveTo>
                    <a:pt x="37489" y="31552"/>
                  </a:moveTo>
                  <a:lnTo>
                    <a:pt x="37489" y="37486"/>
                  </a:lnTo>
                  <a:lnTo>
                    <a:pt x="31553" y="37486"/>
                  </a:lnTo>
                  <a:lnTo>
                    <a:pt x="31553" y="31552"/>
                  </a:lnTo>
                  <a:close/>
                  <a:moveTo>
                    <a:pt x="43737" y="31552"/>
                  </a:moveTo>
                  <a:lnTo>
                    <a:pt x="43737" y="37486"/>
                  </a:lnTo>
                  <a:lnTo>
                    <a:pt x="37802" y="37486"/>
                  </a:lnTo>
                  <a:lnTo>
                    <a:pt x="37802" y="31552"/>
                  </a:lnTo>
                  <a:close/>
                  <a:moveTo>
                    <a:pt x="49985" y="31552"/>
                  </a:moveTo>
                  <a:lnTo>
                    <a:pt x="49985" y="37486"/>
                  </a:lnTo>
                  <a:lnTo>
                    <a:pt x="44049" y="37486"/>
                  </a:lnTo>
                  <a:lnTo>
                    <a:pt x="44049" y="31552"/>
                  </a:lnTo>
                  <a:close/>
                  <a:moveTo>
                    <a:pt x="56232" y="31552"/>
                  </a:moveTo>
                  <a:lnTo>
                    <a:pt x="56232" y="37486"/>
                  </a:lnTo>
                  <a:lnTo>
                    <a:pt x="50296" y="37486"/>
                  </a:lnTo>
                  <a:lnTo>
                    <a:pt x="50296" y="31552"/>
                  </a:lnTo>
                  <a:close/>
                  <a:moveTo>
                    <a:pt x="62480" y="31552"/>
                  </a:moveTo>
                  <a:lnTo>
                    <a:pt x="62480" y="37486"/>
                  </a:lnTo>
                  <a:lnTo>
                    <a:pt x="56545" y="37486"/>
                  </a:lnTo>
                  <a:lnTo>
                    <a:pt x="56545" y="31552"/>
                  </a:lnTo>
                  <a:close/>
                  <a:moveTo>
                    <a:pt x="68727" y="31552"/>
                  </a:moveTo>
                  <a:lnTo>
                    <a:pt x="68727" y="37486"/>
                  </a:lnTo>
                  <a:lnTo>
                    <a:pt x="62792" y="37486"/>
                  </a:lnTo>
                  <a:lnTo>
                    <a:pt x="62792" y="31552"/>
                  </a:lnTo>
                  <a:close/>
                  <a:moveTo>
                    <a:pt x="74975" y="31552"/>
                  </a:moveTo>
                  <a:lnTo>
                    <a:pt x="74975" y="37486"/>
                  </a:lnTo>
                  <a:lnTo>
                    <a:pt x="69039" y="37486"/>
                  </a:lnTo>
                  <a:lnTo>
                    <a:pt x="69039" y="31552"/>
                  </a:lnTo>
                  <a:close/>
                  <a:moveTo>
                    <a:pt x="81223" y="31552"/>
                  </a:moveTo>
                  <a:lnTo>
                    <a:pt x="81223" y="37486"/>
                  </a:lnTo>
                  <a:lnTo>
                    <a:pt x="75286" y="37486"/>
                  </a:lnTo>
                  <a:lnTo>
                    <a:pt x="75286" y="31552"/>
                  </a:lnTo>
                  <a:close/>
                  <a:moveTo>
                    <a:pt x="87470" y="31552"/>
                  </a:moveTo>
                  <a:lnTo>
                    <a:pt x="87470" y="37486"/>
                  </a:lnTo>
                  <a:lnTo>
                    <a:pt x="81535" y="37486"/>
                  </a:lnTo>
                  <a:lnTo>
                    <a:pt x="81535" y="31552"/>
                  </a:lnTo>
                  <a:close/>
                  <a:moveTo>
                    <a:pt x="93720" y="31552"/>
                  </a:moveTo>
                  <a:lnTo>
                    <a:pt x="93720" y="37486"/>
                  </a:lnTo>
                  <a:lnTo>
                    <a:pt x="87784" y="37486"/>
                  </a:lnTo>
                  <a:lnTo>
                    <a:pt x="87784" y="31552"/>
                  </a:lnTo>
                  <a:close/>
                  <a:moveTo>
                    <a:pt x="99967" y="31552"/>
                  </a:moveTo>
                  <a:lnTo>
                    <a:pt x="99967" y="37486"/>
                  </a:lnTo>
                  <a:lnTo>
                    <a:pt x="94031" y="37486"/>
                  </a:lnTo>
                  <a:lnTo>
                    <a:pt x="94031" y="31552"/>
                  </a:lnTo>
                  <a:close/>
                  <a:moveTo>
                    <a:pt x="106214" y="31552"/>
                  </a:moveTo>
                  <a:lnTo>
                    <a:pt x="106214" y="37486"/>
                  </a:lnTo>
                  <a:lnTo>
                    <a:pt x="100280" y="37486"/>
                  </a:lnTo>
                  <a:lnTo>
                    <a:pt x="100280" y="31552"/>
                  </a:lnTo>
                  <a:close/>
                  <a:moveTo>
                    <a:pt x="112461" y="31552"/>
                  </a:moveTo>
                  <a:lnTo>
                    <a:pt x="112461" y="37486"/>
                  </a:lnTo>
                  <a:lnTo>
                    <a:pt x="106527" y="37486"/>
                  </a:lnTo>
                  <a:lnTo>
                    <a:pt x="106527" y="31552"/>
                  </a:lnTo>
                  <a:close/>
                  <a:moveTo>
                    <a:pt x="118710" y="31552"/>
                  </a:moveTo>
                  <a:lnTo>
                    <a:pt x="118710" y="37486"/>
                  </a:lnTo>
                  <a:lnTo>
                    <a:pt x="112774" y="37486"/>
                  </a:lnTo>
                  <a:lnTo>
                    <a:pt x="112774" y="31552"/>
                  </a:lnTo>
                  <a:close/>
                  <a:moveTo>
                    <a:pt x="124957" y="31552"/>
                  </a:moveTo>
                  <a:lnTo>
                    <a:pt x="124957" y="37486"/>
                  </a:lnTo>
                  <a:lnTo>
                    <a:pt x="119021" y="37486"/>
                  </a:lnTo>
                  <a:lnTo>
                    <a:pt x="119021" y="31552"/>
                  </a:lnTo>
                  <a:close/>
                  <a:moveTo>
                    <a:pt x="131204" y="31552"/>
                  </a:moveTo>
                  <a:lnTo>
                    <a:pt x="131204" y="37486"/>
                  </a:lnTo>
                  <a:lnTo>
                    <a:pt x="125270" y="37486"/>
                  </a:lnTo>
                  <a:lnTo>
                    <a:pt x="125270" y="31552"/>
                  </a:lnTo>
                  <a:close/>
                  <a:moveTo>
                    <a:pt x="137451" y="31552"/>
                  </a:moveTo>
                  <a:lnTo>
                    <a:pt x="137451" y="37486"/>
                  </a:lnTo>
                  <a:lnTo>
                    <a:pt x="131517" y="37486"/>
                  </a:lnTo>
                  <a:lnTo>
                    <a:pt x="131517" y="31552"/>
                  </a:lnTo>
                  <a:close/>
                  <a:moveTo>
                    <a:pt x="143702" y="31552"/>
                  </a:moveTo>
                  <a:lnTo>
                    <a:pt x="143702" y="37486"/>
                  </a:lnTo>
                  <a:lnTo>
                    <a:pt x="137766" y="37486"/>
                  </a:lnTo>
                  <a:lnTo>
                    <a:pt x="137766" y="31552"/>
                  </a:lnTo>
                  <a:close/>
                  <a:moveTo>
                    <a:pt x="149949" y="31552"/>
                  </a:moveTo>
                  <a:lnTo>
                    <a:pt x="149949" y="37486"/>
                  </a:lnTo>
                  <a:lnTo>
                    <a:pt x="144015" y="37486"/>
                  </a:lnTo>
                  <a:lnTo>
                    <a:pt x="144015" y="31552"/>
                  </a:lnTo>
                  <a:close/>
                  <a:moveTo>
                    <a:pt x="156196" y="31552"/>
                  </a:moveTo>
                  <a:lnTo>
                    <a:pt x="156196" y="37486"/>
                  </a:lnTo>
                  <a:lnTo>
                    <a:pt x="150262" y="37486"/>
                  </a:lnTo>
                  <a:lnTo>
                    <a:pt x="150262" y="31552"/>
                  </a:lnTo>
                  <a:close/>
                  <a:moveTo>
                    <a:pt x="193684" y="31552"/>
                  </a:moveTo>
                  <a:lnTo>
                    <a:pt x="193684" y="37486"/>
                  </a:lnTo>
                  <a:lnTo>
                    <a:pt x="187749" y="37486"/>
                  </a:lnTo>
                  <a:lnTo>
                    <a:pt x="187749" y="31552"/>
                  </a:lnTo>
                  <a:close/>
                  <a:moveTo>
                    <a:pt x="199931" y="31552"/>
                  </a:moveTo>
                  <a:lnTo>
                    <a:pt x="199931" y="37486"/>
                  </a:lnTo>
                  <a:lnTo>
                    <a:pt x="193996" y="37486"/>
                  </a:lnTo>
                  <a:lnTo>
                    <a:pt x="193996" y="31552"/>
                  </a:lnTo>
                  <a:close/>
                  <a:moveTo>
                    <a:pt x="206180" y="31552"/>
                  </a:moveTo>
                  <a:lnTo>
                    <a:pt x="206180" y="37486"/>
                  </a:lnTo>
                  <a:lnTo>
                    <a:pt x="200244" y="37486"/>
                  </a:lnTo>
                  <a:lnTo>
                    <a:pt x="200244" y="31552"/>
                  </a:lnTo>
                  <a:close/>
                  <a:moveTo>
                    <a:pt x="212427" y="31552"/>
                  </a:moveTo>
                  <a:lnTo>
                    <a:pt x="212427" y="37486"/>
                  </a:lnTo>
                  <a:lnTo>
                    <a:pt x="206491" y="37486"/>
                  </a:lnTo>
                  <a:lnTo>
                    <a:pt x="206491" y="31552"/>
                  </a:lnTo>
                  <a:close/>
                  <a:moveTo>
                    <a:pt x="218674" y="31552"/>
                  </a:moveTo>
                  <a:lnTo>
                    <a:pt x="218674" y="37486"/>
                  </a:lnTo>
                  <a:lnTo>
                    <a:pt x="212739" y="37486"/>
                  </a:lnTo>
                  <a:lnTo>
                    <a:pt x="212739" y="31552"/>
                  </a:lnTo>
                  <a:close/>
                  <a:moveTo>
                    <a:pt x="224921" y="31552"/>
                  </a:moveTo>
                  <a:lnTo>
                    <a:pt x="224921" y="37486"/>
                  </a:lnTo>
                  <a:lnTo>
                    <a:pt x="218987" y="37486"/>
                  </a:lnTo>
                  <a:lnTo>
                    <a:pt x="218987" y="31552"/>
                  </a:lnTo>
                  <a:close/>
                  <a:moveTo>
                    <a:pt x="231170" y="31552"/>
                  </a:moveTo>
                  <a:lnTo>
                    <a:pt x="231170" y="37486"/>
                  </a:lnTo>
                  <a:lnTo>
                    <a:pt x="225234" y="37486"/>
                  </a:lnTo>
                  <a:lnTo>
                    <a:pt x="225234" y="31552"/>
                  </a:lnTo>
                  <a:close/>
                  <a:moveTo>
                    <a:pt x="237417" y="31552"/>
                  </a:moveTo>
                  <a:lnTo>
                    <a:pt x="237417" y="37486"/>
                  </a:lnTo>
                  <a:lnTo>
                    <a:pt x="231481" y="37486"/>
                  </a:lnTo>
                  <a:lnTo>
                    <a:pt x="231481" y="31552"/>
                  </a:lnTo>
                  <a:close/>
                  <a:moveTo>
                    <a:pt x="243664" y="31552"/>
                  </a:moveTo>
                  <a:lnTo>
                    <a:pt x="243664" y="37486"/>
                  </a:lnTo>
                  <a:lnTo>
                    <a:pt x="237729" y="37486"/>
                  </a:lnTo>
                  <a:lnTo>
                    <a:pt x="237729" y="31552"/>
                  </a:lnTo>
                  <a:close/>
                  <a:moveTo>
                    <a:pt x="249911" y="31552"/>
                  </a:moveTo>
                  <a:lnTo>
                    <a:pt x="249911" y="37486"/>
                  </a:lnTo>
                  <a:lnTo>
                    <a:pt x="243977" y="37486"/>
                  </a:lnTo>
                  <a:lnTo>
                    <a:pt x="243977" y="31552"/>
                  </a:lnTo>
                  <a:close/>
                  <a:moveTo>
                    <a:pt x="256161" y="31552"/>
                  </a:moveTo>
                  <a:lnTo>
                    <a:pt x="256161" y="37486"/>
                  </a:lnTo>
                  <a:lnTo>
                    <a:pt x="250225" y="37486"/>
                  </a:lnTo>
                  <a:lnTo>
                    <a:pt x="250225" y="31552"/>
                  </a:lnTo>
                  <a:close/>
                  <a:moveTo>
                    <a:pt x="262409" y="31552"/>
                  </a:moveTo>
                  <a:lnTo>
                    <a:pt x="262409" y="37486"/>
                  </a:lnTo>
                  <a:lnTo>
                    <a:pt x="256474" y="37486"/>
                  </a:lnTo>
                  <a:lnTo>
                    <a:pt x="256474" y="31552"/>
                  </a:lnTo>
                  <a:close/>
                  <a:moveTo>
                    <a:pt x="268656" y="31552"/>
                  </a:moveTo>
                  <a:lnTo>
                    <a:pt x="268656" y="37486"/>
                  </a:lnTo>
                  <a:lnTo>
                    <a:pt x="262721" y="37486"/>
                  </a:lnTo>
                  <a:lnTo>
                    <a:pt x="262721" y="31552"/>
                  </a:lnTo>
                  <a:close/>
                  <a:moveTo>
                    <a:pt x="274904" y="31552"/>
                  </a:moveTo>
                  <a:lnTo>
                    <a:pt x="274904" y="37486"/>
                  </a:lnTo>
                  <a:lnTo>
                    <a:pt x="268968" y="37486"/>
                  </a:lnTo>
                  <a:lnTo>
                    <a:pt x="268968" y="31552"/>
                  </a:lnTo>
                  <a:close/>
                  <a:moveTo>
                    <a:pt x="6251" y="37799"/>
                  </a:moveTo>
                  <a:lnTo>
                    <a:pt x="6251" y="43735"/>
                  </a:lnTo>
                  <a:lnTo>
                    <a:pt x="315" y="43735"/>
                  </a:lnTo>
                  <a:lnTo>
                    <a:pt x="315" y="37799"/>
                  </a:lnTo>
                  <a:close/>
                  <a:moveTo>
                    <a:pt x="12498" y="37799"/>
                  </a:moveTo>
                  <a:lnTo>
                    <a:pt x="12498" y="43735"/>
                  </a:lnTo>
                  <a:lnTo>
                    <a:pt x="6562" y="43735"/>
                  </a:lnTo>
                  <a:lnTo>
                    <a:pt x="6562" y="37799"/>
                  </a:lnTo>
                  <a:close/>
                  <a:moveTo>
                    <a:pt x="18745" y="37799"/>
                  </a:moveTo>
                  <a:lnTo>
                    <a:pt x="18745" y="43735"/>
                  </a:lnTo>
                  <a:lnTo>
                    <a:pt x="12810" y="43735"/>
                  </a:lnTo>
                  <a:lnTo>
                    <a:pt x="12810" y="37799"/>
                  </a:lnTo>
                  <a:close/>
                  <a:moveTo>
                    <a:pt x="24992" y="37799"/>
                  </a:moveTo>
                  <a:lnTo>
                    <a:pt x="24992" y="43735"/>
                  </a:lnTo>
                  <a:lnTo>
                    <a:pt x="19058" y="43735"/>
                  </a:lnTo>
                  <a:lnTo>
                    <a:pt x="19058" y="37799"/>
                  </a:lnTo>
                  <a:close/>
                  <a:moveTo>
                    <a:pt x="31242" y="37799"/>
                  </a:moveTo>
                  <a:lnTo>
                    <a:pt x="31242" y="43735"/>
                  </a:lnTo>
                  <a:lnTo>
                    <a:pt x="25305" y="43735"/>
                  </a:lnTo>
                  <a:lnTo>
                    <a:pt x="25305" y="37799"/>
                  </a:lnTo>
                  <a:close/>
                  <a:moveTo>
                    <a:pt x="37489" y="37799"/>
                  </a:moveTo>
                  <a:lnTo>
                    <a:pt x="37489" y="43735"/>
                  </a:lnTo>
                  <a:lnTo>
                    <a:pt x="31553" y="43735"/>
                  </a:lnTo>
                  <a:lnTo>
                    <a:pt x="31553" y="37799"/>
                  </a:lnTo>
                  <a:close/>
                  <a:moveTo>
                    <a:pt x="43737" y="37799"/>
                  </a:moveTo>
                  <a:lnTo>
                    <a:pt x="43737" y="43735"/>
                  </a:lnTo>
                  <a:lnTo>
                    <a:pt x="37802" y="43735"/>
                  </a:lnTo>
                  <a:lnTo>
                    <a:pt x="37802" y="37799"/>
                  </a:lnTo>
                  <a:close/>
                  <a:moveTo>
                    <a:pt x="49985" y="37799"/>
                  </a:moveTo>
                  <a:lnTo>
                    <a:pt x="49985" y="43735"/>
                  </a:lnTo>
                  <a:lnTo>
                    <a:pt x="44049" y="43735"/>
                  </a:lnTo>
                  <a:lnTo>
                    <a:pt x="44049" y="37799"/>
                  </a:lnTo>
                  <a:close/>
                  <a:moveTo>
                    <a:pt x="56232" y="37799"/>
                  </a:moveTo>
                  <a:lnTo>
                    <a:pt x="56232" y="43735"/>
                  </a:lnTo>
                  <a:lnTo>
                    <a:pt x="50296" y="43735"/>
                  </a:lnTo>
                  <a:lnTo>
                    <a:pt x="50296" y="37799"/>
                  </a:lnTo>
                  <a:close/>
                  <a:moveTo>
                    <a:pt x="62480" y="37799"/>
                  </a:moveTo>
                  <a:lnTo>
                    <a:pt x="62480" y="43735"/>
                  </a:lnTo>
                  <a:lnTo>
                    <a:pt x="56545" y="43735"/>
                  </a:lnTo>
                  <a:lnTo>
                    <a:pt x="56545" y="37799"/>
                  </a:lnTo>
                  <a:close/>
                  <a:moveTo>
                    <a:pt x="68727" y="37799"/>
                  </a:moveTo>
                  <a:lnTo>
                    <a:pt x="68727" y="43735"/>
                  </a:lnTo>
                  <a:lnTo>
                    <a:pt x="62792" y="43735"/>
                  </a:lnTo>
                  <a:lnTo>
                    <a:pt x="62792" y="37799"/>
                  </a:lnTo>
                  <a:close/>
                  <a:moveTo>
                    <a:pt x="74975" y="37799"/>
                  </a:moveTo>
                  <a:lnTo>
                    <a:pt x="74975" y="43735"/>
                  </a:lnTo>
                  <a:lnTo>
                    <a:pt x="69039" y="43735"/>
                  </a:lnTo>
                  <a:lnTo>
                    <a:pt x="69039" y="37799"/>
                  </a:lnTo>
                  <a:close/>
                  <a:moveTo>
                    <a:pt x="81223" y="37799"/>
                  </a:moveTo>
                  <a:lnTo>
                    <a:pt x="81223" y="43735"/>
                  </a:lnTo>
                  <a:lnTo>
                    <a:pt x="75286" y="43735"/>
                  </a:lnTo>
                  <a:lnTo>
                    <a:pt x="75286" y="37799"/>
                  </a:lnTo>
                  <a:close/>
                  <a:moveTo>
                    <a:pt x="87470" y="37799"/>
                  </a:moveTo>
                  <a:lnTo>
                    <a:pt x="87470" y="43735"/>
                  </a:lnTo>
                  <a:lnTo>
                    <a:pt x="81535" y="43735"/>
                  </a:lnTo>
                  <a:lnTo>
                    <a:pt x="81535" y="37799"/>
                  </a:lnTo>
                  <a:close/>
                  <a:moveTo>
                    <a:pt x="93720" y="37799"/>
                  </a:moveTo>
                  <a:lnTo>
                    <a:pt x="93720" y="43735"/>
                  </a:lnTo>
                  <a:lnTo>
                    <a:pt x="87784" y="43735"/>
                  </a:lnTo>
                  <a:lnTo>
                    <a:pt x="87784" y="37799"/>
                  </a:lnTo>
                  <a:close/>
                  <a:moveTo>
                    <a:pt x="99967" y="37799"/>
                  </a:moveTo>
                  <a:lnTo>
                    <a:pt x="99967" y="43735"/>
                  </a:lnTo>
                  <a:lnTo>
                    <a:pt x="94031" y="43735"/>
                  </a:lnTo>
                  <a:lnTo>
                    <a:pt x="94031" y="37799"/>
                  </a:lnTo>
                  <a:close/>
                  <a:moveTo>
                    <a:pt x="106214" y="37799"/>
                  </a:moveTo>
                  <a:lnTo>
                    <a:pt x="106214" y="43735"/>
                  </a:lnTo>
                  <a:lnTo>
                    <a:pt x="100280" y="43735"/>
                  </a:lnTo>
                  <a:lnTo>
                    <a:pt x="100280" y="37799"/>
                  </a:lnTo>
                  <a:close/>
                  <a:moveTo>
                    <a:pt x="112461" y="37799"/>
                  </a:moveTo>
                  <a:lnTo>
                    <a:pt x="112461" y="43735"/>
                  </a:lnTo>
                  <a:lnTo>
                    <a:pt x="106527" y="43735"/>
                  </a:lnTo>
                  <a:lnTo>
                    <a:pt x="106527" y="37799"/>
                  </a:lnTo>
                  <a:close/>
                  <a:moveTo>
                    <a:pt x="118710" y="37799"/>
                  </a:moveTo>
                  <a:lnTo>
                    <a:pt x="118710" y="43735"/>
                  </a:lnTo>
                  <a:lnTo>
                    <a:pt x="112774" y="43735"/>
                  </a:lnTo>
                  <a:lnTo>
                    <a:pt x="112774" y="37799"/>
                  </a:lnTo>
                  <a:close/>
                  <a:moveTo>
                    <a:pt x="124957" y="37799"/>
                  </a:moveTo>
                  <a:lnTo>
                    <a:pt x="124957" y="43735"/>
                  </a:lnTo>
                  <a:lnTo>
                    <a:pt x="119021" y="43735"/>
                  </a:lnTo>
                  <a:lnTo>
                    <a:pt x="119021" y="37799"/>
                  </a:lnTo>
                  <a:close/>
                  <a:moveTo>
                    <a:pt x="131204" y="37799"/>
                  </a:moveTo>
                  <a:lnTo>
                    <a:pt x="131204" y="43735"/>
                  </a:lnTo>
                  <a:lnTo>
                    <a:pt x="125270" y="43735"/>
                  </a:lnTo>
                  <a:lnTo>
                    <a:pt x="125270" y="37799"/>
                  </a:lnTo>
                  <a:close/>
                  <a:moveTo>
                    <a:pt x="137451" y="37799"/>
                  </a:moveTo>
                  <a:lnTo>
                    <a:pt x="137451" y="43735"/>
                  </a:lnTo>
                  <a:lnTo>
                    <a:pt x="131517" y="43735"/>
                  </a:lnTo>
                  <a:lnTo>
                    <a:pt x="131517" y="37799"/>
                  </a:lnTo>
                  <a:close/>
                  <a:moveTo>
                    <a:pt x="143702" y="37799"/>
                  </a:moveTo>
                  <a:lnTo>
                    <a:pt x="143702" y="43735"/>
                  </a:lnTo>
                  <a:lnTo>
                    <a:pt x="137766" y="43735"/>
                  </a:lnTo>
                  <a:lnTo>
                    <a:pt x="137766" y="37799"/>
                  </a:lnTo>
                  <a:close/>
                  <a:moveTo>
                    <a:pt x="149949" y="37799"/>
                  </a:moveTo>
                  <a:lnTo>
                    <a:pt x="149949" y="43735"/>
                  </a:lnTo>
                  <a:lnTo>
                    <a:pt x="144015" y="43735"/>
                  </a:lnTo>
                  <a:lnTo>
                    <a:pt x="144015" y="37799"/>
                  </a:lnTo>
                  <a:close/>
                  <a:moveTo>
                    <a:pt x="156196" y="37799"/>
                  </a:moveTo>
                  <a:lnTo>
                    <a:pt x="156196" y="43735"/>
                  </a:lnTo>
                  <a:lnTo>
                    <a:pt x="150262" y="43735"/>
                  </a:lnTo>
                  <a:lnTo>
                    <a:pt x="150262" y="37799"/>
                  </a:lnTo>
                  <a:close/>
                  <a:moveTo>
                    <a:pt x="162445" y="37799"/>
                  </a:moveTo>
                  <a:lnTo>
                    <a:pt x="162445" y="43735"/>
                  </a:lnTo>
                  <a:lnTo>
                    <a:pt x="156509" y="43735"/>
                  </a:lnTo>
                  <a:lnTo>
                    <a:pt x="156509" y="37799"/>
                  </a:lnTo>
                  <a:close/>
                  <a:moveTo>
                    <a:pt x="168692" y="37799"/>
                  </a:moveTo>
                  <a:lnTo>
                    <a:pt x="168692" y="43735"/>
                  </a:lnTo>
                  <a:lnTo>
                    <a:pt x="162756" y="43735"/>
                  </a:lnTo>
                  <a:lnTo>
                    <a:pt x="162756" y="37799"/>
                  </a:lnTo>
                  <a:close/>
                  <a:moveTo>
                    <a:pt x="174939" y="37799"/>
                  </a:moveTo>
                  <a:lnTo>
                    <a:pt x="174939" y="43735"/>
                  </a:lnTo>
                  <a:lnTo>
                    <a:pt x="169005" y="43735"/>
                  </a:lnTo>
                  <a:lnTo>
                    <a:pt x="169005" y="37799"/>
                  </a:lnTo>
                  <a:close/>
                  <a:moveTo>
                    <a:pt x="181186" y="37799"/>
                  </a:moveTo>
                  <a:lnTo>
                    <a:pt x="181186" y="43735"/>
                  </a:lnTo>
                  <a:lnTo>
                    <a:pt x="175252" y="43735"/>
                  </a:lnTo>
                  <a:lnTo>
                    <a:pt x="175252" y="37799"/>
                  </a:lnTo>
                  <a:close/>
                  <a:moveTo>
                    <a:pt x="187435" y="37799"/>
                  </a:moveTo>
                  <a:lnTo>
                    <a:pt x="187435" y="43735"/>
                  </a:lnTo>
                  <a:lnTo>
                    <a:pt x="181499" y="43735"/>
                  </a:lnTo>
                  <a:lnTo>
                    <a:pt x="181499" y="37799"/>
                  </a:lnTo>
                  <a:close/>
                  <a:moveTo>
                    <a:pt x="193684" y="37799"/>
                  </a:moveTo>
                  <a:lnTo>
                    <a:pt x="193684" y="43735"/>
                  </a:lnTo>
                  <a:lnTo>
                    <a:pt x="187749" y="43735"/>
                  </a:lnTo>
                  <a:lnTo>
                    <a:pt x="187749" y="37799"/>
                  </a:lnTo>
                  <a:close/>
                  <a:moveTo>
                    <a:pt x="199931" y="37799"/>
                  </a:moveTo>
                  <a:lnTo>
                    <a:pt x="199931" y="43735"/>
                  </a:lnTo>
                  <a:lnTo>
                    <a:pt x="193996" y="43735"/>
                  </a:lnTo>
                  <a:lnTo>
                    <a:pt x="193996" y="37799"/>
                  </a:lnTo>
                  <a:close/>
                  <a:moveTo>
                    <a:pt x="206180" y="37799"/>
                  </a:moveTo>
                  <a:lnTo>
                    <a:pt x="206180" y="43735"/>
                  </a:lnTo>
                  <a:lnTo>
                    <a:pt x="200244" y="43735"/>
                  </a:lnTo>
                  <a:lnTo>
                    <a:pt x="200244" y="37799"/>
                  </a:lnTo>
                  <a:close/>
                  <a:moveTo>
                    <a:pt x="212427" y="37799"/>
                  </a:moveTo>
                  <a:lnTo>
                    <a:pt x="212427" y="43735"/>
                  </a:lnTo>
                  <a:lnTo>
                    <a:pt x="206491" y="43735"/>
                  </a:lnTo>
                  <a:lnTo>
                    <a:pt x="206491" y="37799"/>
                  </a:lnTo>
                  <a:close/>
                  <a:moveTo>
                    <a:pt x="218674" y="37799"/>
                  </a:moveTo>
                  <a:lnTo>
                    <a:pt x="218674" y="43735"/>
                  </a:lnTo>
                  <a:lnTo>
                    <a:pt x="212739" y="43735"/>
                  </a:lnTo>
                  <a:lnTo>
                    <a:pt x="212739" y="37799"/>
                  </a:lnTo>
                  <a:close/>
                  <a:moveTo>
                    <a:pt x="224921" y="37799"/>
                  </a:moveTo>
                  <a:lnTo>
                    <a:pt x="224921" y="43735"/>
                  </a:lnTo>
                  <a:lnTo>
                    <a:pt x="218987" y="43735"/>
                  </a:lnTo>
                  <a:lnTo>
                    <a:pt x="218987" y="37799"/>
                  </a:lnTo>
                  <a:close/>
                  <a:moveTo>
                    <a:pt x="231170" y="37799"/>
                  </a:moveTo>
                  <a:lnTo>
                    <a:pt x="231170" y="43735"/>
                  </a:lnTo>
                  <a:lnTo>
                    <a:pt x="225234" y="43735"/>
                  </a:lnTo>
                  <a:lnTo>
                    <a:pt x="225234" y="37799"/>
                  </a:lnTo>
                  <a:close/>
                  <a:moveTo>
                    <a:pt x="237417" y="37799"/>
                  </a:moveTo>
                  <a:lnTo>
                    <a:pt x="237417" y="43735"/>
                  </a:lnTo>
                  <a:lnTo>
                    <a:pt x="231481" y="43735"/>
                  </a:lnTo>
                  <a:lnTo>
                    <a:pt x="231481" y="37799"/>
                  </a:lnTo>
                  <a:close/>
                  <a:moveTo>
                    <a:pt x="243664" y="37799"/>
                  </a:moveTo>
                  <a:lnTo>
                    <a:pt x="243664" y="43735"/>
                  </a:lnTo>
                  <a:lnTo>
                    <a:pt x="237729" y="43735"/>
                  </a:lnTo>
                  <a:lnTo>
                    <a:pt x="237729" y="37799"/>
                  </a:lnTo>
                  <a:close/>
                  <a:moveTo>
                    <a:pt x="249911" y="37799"/>
                  </a:moveTo>
                  <a:lnTo>
                    <a:pt x="249911" y="43735"/>
                  </a:lnTo>
                  <a:lnTo>
                    <a:pt x="243977" y="43735"/>
                  </a:lnTo>
                  <a:lnTo>
                    <a:pt x="243977" y="37799"/>
                  </a:lnTo>
                  <a:close/>
                  <a:moveTo>
                    <a:pt x="256161" y="37799"/>
                  </a:moveTo>
                  <a:lnTo>
                    <a:pt x="256161" y="43735"/>
                  </a:lnTo>
                  <a:lnTo>
                    <a:pt x="250225" y="43735"/>
                  </a:lnTo>
                  <a:lnTo>
                    <a:pt x="250225" y="37799"/>
                  </a:lnTo>
                  <a:close/>
                  <a:moveTo>
                    <a:pt x="262409" y="37799"/>
                  </a:moveTo>
                  <a:lnTo>
                    <a:pt x="262409" y="43735"/>
                  </a:lnTo>
                  <a:lnTo>
                    <a:pt x="256474" y="43735"/>
                  </a:lnTo>
                  <a:lnTo>
                    <a:pt x="256474" y="37799"/>
                  </a:lnTo>
                  <a:close/>
                  <a:moveTo>
                    <a:pt x="268656" y="37799"/>
                  </a:moveTo>
                  <a:lnTo>
                    <a:pt x="268656" y="43735"/>
                  </a:lnTo>
                  <a:lnTo>
                    <a:pt x="262721" y="43735"/>
                  </a:lnTo>
                  <a:lnTo>
                    <a:pt x="262721" y="37799"/>
                  </a:lnTo>
                  <a:close/>
                  <a:moveTo>
                    <a:pt x="274904" y="37799"/>
                  </a:moveTo>
                  <a:lnTo>
                    <a:pt x="274904" y="43735"/>
                  </a:lnTo>
                  <a:lnTo>
                    <a:pt x="268968" y="43735"/>
                  </a:lnTo>
                  <a:lnTo>
                    <a:pt x="268968" y="37799"/>
                  </a:lnTo>
                  <a:close/>
                  <a:moveTo>
                    <a:pt x="6251" y="44046"/>
                  </a:moveTo>
                  <a:lnTo>
                    <a:pt x="6251" y="49982"/>
                  </a:lnTo>
                  <a:lnTo>
                    <a:pt x="315" y="49982"/>
                  </a:lnTo>
                  <a:lnTo>
                    <a:pt x="315" y="44046"/>
                  </a:lnTo>
                  <a:close/>
                  <a:moveTo>
                    <a:pt x="12498" y="44046"/>
                  </a:moveTo>
                  <a:lnTo>
                    <a:pt x="12498" y="49982"/>
                  </a:lnTo>
                  <a:lnTo>
                    <a:pt x="6562" y="49982"/>
                  </a:lnTo>
                  <a:lnTo>
                    <a:pt x="6562" y="44046"/>
                  </a:lnTo>
                  <a:close/>
                  <a:moveTo>
                    <a:pt x="18745" y="44046"/>
                  </a:moveTo>
                  <a:lnTo>
                    <a:pt x="18745" y="49982"/>
                  </a:lnTo>
                  <a:lnTo>
                    <a:pt x="12810" y="49982"/>
                  </a:lnTo>
                  <a:lnTo>
                    <a:pt x="12810" y="44046"/>
                  </a:lnTo>
                  <a:close/>
                  <a:moveTo>
                    <a:pt x="24992" y="44046"/>
                  </a:moveTo>
                  <a:lnTo>
                    <a:pt x="24992" y="49982"/>
                  </a:lnTo>
                  <a:lnTo>
                    <a:pt x="19058" y="49982"/>
                  </a:lnTo>
                  <a:lnTo>
                    <a:pt x="19058" y="44046"/>
                  </a:lnTo>
                  <a:close/>
                  <a:moveTo>
                    <a:pt x="31242" y="44046"/>
                  </a:moveTo>
                  <a:lnTo>
                    <a:pt x="31242" y="49982"/>
                  </a:lnTo>
                  <a:lnTo>
                    <a:pt x="25305" y="49982"/>
                  </a:lnTo>
                  <a:lnTo>
                    <a:pt x="25305" y="44046"/>
                  </a:lnTo>
                  <a:close/>
                  <a:moveTo>
                    <a:pt x="37489" y="44046"/>
                  </a:moveTo>
                  <a:lnTo>
                    <a:pt x="37489" y="49982"/>
                  </a:lnTo>
                  <a:lnTo>
                    <a:pt x="31553" y="49982"/>
                  </a:lnTo>
                  <a:lnTo>
                    <a:pt x="31553" y="44046"/>
                  </a:lnTo>
                  <a:close/>
                  <a:moveTo>
                    <a:pt x="43737" y="44046"/>
                  </a:moveTo>
                  <a:lnTo>
                    <a:pt x="43737" y="49982"/>
                  </a:lnTo>
                  <a:lnTo>
                    <a:pt x="37802" y="49982"/>
                  </a:lnTo>
                  <a:lnTo>
                    <a:pt x="37802" y="44046"/>
                  </a:lnTo>
                  <a:close/>
                  <a:moveTo>
                    <a:pt x="49985" y="44046"/>
                  </a:moveTo>
                  <a:lnTo>
                    <a:pt x="49985" y="49982"/>
                  </a:lnTo>
                  <a:lnTo>
                    <a:pt x="44049" y="49982"/>
                  </a:lnTo>
                  <a:lnTo>
                    <a:pt x="44049" y="44046"/>
                  </a:lnTo>
                  <a:close/>
                  <a:moveTo>
                    <a:pt x="56232" y="44046"/>
                  </a:moveTo>
                  <a:lnTo>
                    <a:pt x="56232" y="49982"/>
                  </a:lnTo>
                  <a:lnTo>
                    <a:pt x="50296" y="49982"/>
                  </a:lnTo>
                  <a:lnTo>
                    <a:pt x="50296" y="44046"/>
                  </a:lnTo>
                  <a:close/>
                  <a:moveTo>
                    <a:pt x="62480" y="44046"/>
                  </a:moveTo>
                  <a:lnTo>
                    <a:pt x="62480" y="49982"/>
                  </a:lnTo>
                  <a:lnTo>
                    <a:pt x="56545" y="49982"/>
                  </a:lnTo>
                  <a:lnTo>
                    <a:pt x="56545" y="44046"/>
                  </a:lnTo>
                  <a:close/>
                  <a:moveTo>
                    <a:pt x="68727" y="44046"/>
                  </a:moveTo>
                  <a:lnTo>
                    <a:pt x="68727" y="49982"/>
                  </a:lnTo>
                  <a:lnTo>
                    <a:pt x="62792" y="49982"/>
                  </a:lnTo>
                  <a:lnTo>
                    <a:pt x="62792" y="44046"/>
                  </a:lnTo>
                  <a:close/>
                  <a:moveTo>
                    <a:pt x="74975" y="44046"/>
                  </a:moveTo>
                  <a:lnTo>
                    <a:pt x="74975" y="49982"/>
                  </a:lnTo>
                  <a:lnTo>
                    <a:pt x="69039" y="49982"/>
                  </a:lnTo>
                  <a:lnTo>
                    <a:pt x="69039" y="44046"/>
                  </a:lnTo>
                  <a:close/>
                  <a:moveTo>
                    <a:pt x="81223" y="44046"/>
                  </a:moveTo>
                  <a:lnTo>
                    <a:pt x="81223" y="49982"/>
                  </a:lnTo>
                  <a:lnTo>
                    <a:pt x="75286" y="49982"/>
                  </a:lnTo>
                  <a:lnTo>
                    <a:pt x="75286" y="44046"/>
                  </a:lnTo>
                  <a:close/>
                  <a:moveTo>
                    <a:pt x="87470" y="44046"/>
                  </a:moveTo>
                  <a:lnTo>
                    <a:pt x="87470" y="49982"/>
                  </a:lnTo>
                  <a:lnTo>
                    <a:pt x="81535" y="49982"/>
                  </a:lnTo>
                  <a:lnTo>
                    <a:pt x="81535" y="44046"/>
                  </a:lnTo>
                  <a:close/>
                  <a:moveTo>
                    <a:pt x="93720" y="44046"/>
                  </a:moveTo>
                  <a:lnTo>
                    <a:pt x="93720" y="49982"/>
                  </a:lnTo>
                  <a:lnTo>
                    <a:pt x="87784" y="49982"/>
                  </a:lnTo>
                  <a:lnTo>
                    <a:pt x="87784" y="44046"/>
                  </a:lnTo>
                  <a:close/>
                  <a:moveTo>
                    <a:pt x="99967" y="44046"/>
                  </a:moveTo>
                  <a:lnTo>
                    <a:pt x="99967" y="49982"/>
                  </a:lnTo>
                  <a:lnTo>
                    <a:pt x="94031" y="49982"/>
                  </a:lnTo>
                  <a:lnTo>
                    <a:pt x="94031" y="44046"/>
                  </a:lnTo>
                  <a:close/>
                  <a:moveTo>
                    <a:pt x="106214" y="44046"/>
                  </a:moveTo>
                  <a:lnTo>
                    <a:pt x="106214" y="49982"/>
                  </a:lnTo>
                  <a:lnTo>
                    <a:pt x="100278" y="49982"/>
                  </a:lnTo>
                  <a:lnTo>
                    <a:pt x="100278" y="44046"/>
                  </a:lnTo>
                  <a:close/>
                  <a:moveTo>
                    <a:pt x="112461" y="44046"/>
                  </a:moveTo>
                  <a:lnTo>
                    <a:pt x="112461" y="49982"/>
                  </a:lnTo>
                  <a:lnTo>
                    <a:pt x="106527" y="49982"/>
                  </a:lnTo>
                  <a:lnTo>
                    <a:pt x="106527" y="44046"/>
                  </a:lnTo>
                  <a:close/>
                  <a:moveTo>
                    <a:pt x="118710" y="44046"/>
                  </a:moveTo>
                  <a:lnTo>
                    <a:pt x="118710" y="49982"/>
                  </a:lnTo>
                  <a:lnTo>
                    <a:pt x="112774" y="49982"/>
                  </a:lnTo>
                  <a:lnTo>
                    <a:pt x="112774" y="44046"/>
                  </a:lnTo>
                  <a:close/>
                  <a:moveTo>
                    <a:pt x="124957" y="44046"/>
                  </a:moveTo>
                  <a:lnTo>
                    <a:pt x="124957" y="49982"/>
                  </a:lnTo>
                  <a:lnTo>
                    <a:pt x="119021" y="49982"/>
                  </a:lnTo>
                  <a:lnTo>
                    <a:pt x="119021" y="44046"/>
                  </a:lnTo>
                  <a:close/>
                  <a:moveTo>
                    <a:pt x="131204" y="44046"/>
                  </a:moveTo>
                  <a:lnTo>
                    <a:pt x="131204" y="49982"/>
                  </a:lnTo>
                  <a:lnTo>
                    <a:pt x="125270" y="49982"/>
                  </a:lnTo>
                  <a:lnTo>
                    <a:pt x="125270" y="44046"/>
                  </a:lnTo>
                  <a:close/>
                  <a:moveTo>
                    <a:pt x="137451" y="44046"/>
                  </a:moveTo>
                  <a:lnTo>
                    <a:pt x="137451" y="49982"/>
                  </a:lnTo>
                  <a:lnTo>
                    <a:pt x="131517" y="49982"/>
                  </a:lnTo>
                  <a:lnTo>
                    <a:pt x="131517" y="44046"/>
                  </a:lnTo>
                  <a:close/>
                  <a:moveTo>
                    <a:pt x="143702" y="44046"/>
                  </a:moveTo>
                  <a:lnTo>
                    <a:pt x="143702" y="49982"/>
                  </a:lnTo>
                  <a:lnTo>
                    <a:pt x="137766" y="49982"/>
                  </a:lnTo>
                  <a:lnTo>
                    <a:pt x="137766" y="44046"/>
                  </a:lnTo>
                  <a:close/>
                  <a:moveTo>
                    <a:pt x="149949" y="44046"/>
                  </a:moveTo>
                  <a:lnTo>
                    <a:pt x="149949" y="49982"/>
                  </a:lnTo>
                  <a:lnTo>
                    <a:pt x="144015" y="49982"/>
                  </a:lnTo>
                  <a:lnTo>
                    <a:pt x="144015" y="44046"/>
                  </a:lnTo>
                  <a:close/>
                  <a:moveTo>
                    <a:pt x="156196" y="44046"/>
                  </a:moveTo>
                  <a:lnTo>
                    <a:pt x="156196" y="49982"/>
                  </a:lnTo>
                  <a:lnTo>
                    <a:pt x="150262" y="49982"/>
                  </a:lnTo>
                  <a:lnTo>
                    <a:pt x="150262" y="44046"/>
                  </a:lnTo>
                  <a:close/>
                  <a:moveTo>
                    <a:pt x="162445" y="44046"/>
                  </a:moveTo>
                  <a:lnTo>
                    <a:pt x="162445" y="49982"/>
                  </a:lnTo>
                  <a:lnTo>
                    <a:pt x="156509" y="49982"/>
                  </a:lnTo>
                  <a:lnTo>
                    <a:pt x="156509" y="44046"/>
                  </a:lnTo>
                  <a:close/>
                  <a:moveTo>
                    <a:pt x="168692" y="44046"/>
                  </a:moveTo>
                  <a:lnTo>
                    <a:pt x="168692" y="49982"/>
                  </a:lnTo>
                  <a:lnTo>
                    <a:pt x="162756" y="49982"/>
                  </a:lnTo>
                  <a:lnTo>
                    <a:pt x="162756" y="44046"/>
                  </a:lnTo>
                  <a:close/>
                  <a:moveTo>
                    <a:pt x="174939" y="44046"/>
                  </a:moveTo>
                  <a:lnTo>
                    <a:pt x="174939" y="49982"/>
                  </a:lnTo>
                  <a:lnTo>
                    <a:pt x="169005" y="49982"/>
                  </a:lnTo>
                  <a:lnTo>
                    <a:pt x="169005" y="44046"/>
                  </a:lnTo>
                  <a:close/>
                  <a:moveTo>
                    <a:pt x="181186" y="44046"/>
                  </a:moveTo>
                  <a:lnTo>
                    <a:pt x="181186" y="49982"/>
                  </a:lnTo>
                  <a:lnTo>
                    <a:pt x="175252" y="49982"/>
                  </a:lnTo>
                  <a:lnTo>
                    <a:pt x="175252" y="44046"/>
                  </a:lnTo>
                  <a:close/>
                  <a:moveTo>
                    <a:pt x="187435" y="44046"/>
                  </a:moveTo>
                  <a:lnTo>
                    <a:pt x="187435" y="49982"/>
                  </a:lnTo>
                  <a:lnTo>
                    <a:pt x="181499" y="49982"/>
                  </a:lnTo>
                  <a:lnTo>
                    <a:pt x="181499" y="44046"/>
                  </a:lnTo>
                  <a:close/>
                  <a:moveTo>
                    <a:pt x="193684" y="44046"/>
                  </a:moveTo>
                  <a:lnTo>
                    <a:pt x="193684" y="49982"/>
                  </a:lnTo>
                  <a:lnTo>
                    <a:pt x="187749" y="49982"/>
                  </a:lnTo>
                  <a:lnTo>
                    <a:pt x="187749" y="44046"/>
                  </a:lnTo>
                  <a:close/>
                  <a:moveTo>
                    <a:pt x="199931" y="44046"/>
                  </a:moveTo>
                  <a:lnTo>
                    <a:pt x="199931" y="49982"/>
                  </a:lnTo>
                  <a:lnTo>
                    <a:pt x="193996" y="49982"/>
                  </a:lnTo>
                  <a:lnTo>
                    <a:pt x="193996" y="44046"/>
                  </a:lnTo>
                  <a:close/>
                  <a:moveTo>
                    <a:pt x="206180" y="44046"/>
                  </a:moveTo>
                  <a:lnTo>
                    <a:pt x="206180" y="49982"/>
                  </a:lnTo>
                  <a:lnTo>
                    <a:pt x="200244" y="49982"/>
                  </a:lnTo>
                  <a:lnTo>
                    <a:pt x="200244" y="44046"/>
                  </a:lnTo>
                  <a:close/>
                  <a:moveTo>
                    <a:pt x="212427" y="44046"/>
                  </a:moveTo>
                  <a:lnTo>
                    <a:pt x="212427" y="49982"/>
                  </a:lnTo>
                  <a:lnTo>
                    <a:pt x="206491" y="49982"/>
                  </a:lnTo>
                  <a:lnTo>
                    <a:pt x="206491" y="44046"/>
                  </a:lnTo>
                  <a:close/>
                  <a:moveTo>
                    <a:pt x="218674" y="44046"/>
                  </a:moveTo>
                  <a:lnTo>
                    <a:pt x="218674" y="49982"/>
                  </a:lnTo>
                  <a:lnTo>
                    <a:pt x="212739" y="49982"/>
                  </a:lnTo>
                  <a:lnTo>
                    <a:pt x="212739" y="44046"/>
                  </a:lnTo>
                  <a:close/>
                  <a:moveTo>
                    <a:pt x="224921" y="44046"/>
                  </a:moveTo>
                  <a:lnTo>
                    <a:pt x="224921" y="49982"/>
                  </a:lnTo>
                  <a:lnTo>
                    <a:pt x="218987" y="49982"/>
                  </a:lnTo>
                  <a:lnTo>
                    <a:pt x="218987" y="44046"/>
                  </a:lnTo>
                  <a:close/>
                  <a:moveTo>
                    <a:pt x="231170" y="44046"/>
                  </a:moveTo>
                  <a:lnTo>
                    <a:pt x="231170" y="49982"/>
                  </a:lnTo>
                  <a:lnTo>
                    <a:pt x="225234" y="49982"/>
                  </a:lnTo>
                  <a:lnTo>
                    <a:pt x="225234" y="44046"/>
                  </a:lnTo>
                  <a:close/>
                  <a:moveTo>
                    <a:pt x="237417" y="44046"/>
                  </a:moveTo>
                  <a:lnTo>
                    <a:pt x="237417" y="49982"/>
                  </a:lnTo>
                  <a:lnTo>
                    <a:pt x="231481" y="49982"/>
                  </a:lnTo>
                  <a:lnTo>
                    <a:pt x="231481" y="44046"/>
                  </a:lnTo>
                  <a:close/>
                  <a:moveTo>
                    <a:pt x="243664" y="44046"/>
                  </a:moveTo>
                  <a:lnTo>
                    <a:pt x="243664" y="49982"/>
                  </a:lnTo>
                  <a:lnTo>
                    <a:pt x="237729" y="49982"/>
                  </a:lnTo>
                  <a:lnTo>
                    <a:pt x="237729" y="44046"/>
                  </a:lnTo>
                  <a:close/>
                  <a:moveTo>
                    <a:pt x="249911" y="44046"/>
                  </a:moveTo>
                  <a:lnTo>
                    <a:pt x="249911" y="49982"/>
                  </a:lnTo>
                  <a:lnTo>
                    <a:pt x="243977" y="49982"/>
                  </a:lnTo>
                  <a:lnTo>
                    <a:pt x="243977" y="44046"/>
                  </a:lnTo>
                  <a:close/>
                  <a:moveTo>
                    <a:pt x="256161" y="44046"/>
                  </a:moveTo>
                  <a:lnTo>
                    <a:pt x="256161" y="49982"/>
                  </a:lnTo>
                  <a:lnTo>
                    <a:pt x="250225" y="49982"/>
                  </a:lnTo>
                  <a:lnTo>
                    <a:pt x="250225" y="44046"/>
                  </a:lnTo>
                  <a:close/>
                  <a:moveTo>
                    <a:pt x="262409" y="44046"/>
                  </a:moveTo>
                  <a:lnTo>
                    <a:pt x="262409" y="49982"/>
                  </a:lnTo>
                  <a:lnTo>
                    <a:pt x="256474" y="49982"/>
                  </a:lnTo>
                  <a:lnTo>
                    <a:pt x="256474" y="44046"/>
                  </a:lnTo>
                  <a:close/>
                  <a:moveTo>
                    <a:pt x="268656" y="44046"/>
                  </a:moveTo>
                  <a:lnTo>
                    <a:pt x="268656" y="49982"/>
                  </a:lnTo>
                  <a:lnTo>
                    <a:pt x="262721" y="49982"/>
                  </a:lnTo>
                  <a:lnTo>
                    <a:pt x="262721" y="44046"/>
                  </a:lnTo>
                  <a:close/>
                  <a:moveTo>
                    <a:pt x="274904" y="44046"/>
                  </a:moveTo>
                  <a:lnTo>
                    <a:pt x="274904" y="49982"/>
                  </a:lnTo>
                  <a:lnTo>
                    <a:pt x="268968" y="49982"/>
                  </a:lnTo>
                  <a:lnTo>
                    <a:pt x="268968" y="44046"/>
                  </a:lnTo>
                  <a:close/>
                  <a:moveTo>
                    <a:pt x="6251" y="50295"/>
                  </a:moveTo>
                  <a:lnTo>
                    <a:pt x="6251" y="56229"/>
                  </a:lnTo>
                  <a:lnTo>
                    <a:pt x="315" y="56229"/>
                  </a:lnTo>
                  <a:lnTo>
                    <a:pt x="315" y="50295"/>
                  </a:lnTo>
                  <a:close/>
                  <a:moveTo>
                    <a:pt x="12498" y="50295"/>
                  </a:moveTo>
                  <a:lnTo>
                    <a:pt x="12498" y="56229"/>
                  </a:lnTo>
                  <a:lnTo>
                    <a:pt x="6562" y="56229"/>
                  </a:lnTo>
                  <a:lnTo>
                    <a:pt x="6562" y="50295"/>
                  </a:lnTo>
                  <a:close/>
                  <a:moveTo>
                    <a:pt x="18745" y="50295"/>
                  </a:moveTo>
                  <a:lnTo>
                    <a:pt x="18745" y="56229"/>
                  </a:lnTo>
                  <a:lnTo>
                    <a:pt x="12810" y="56229"/>
                  </a:lnTo>
                  <a:lnTo>
                    <a:pt x="12810" y="50295"/>
                  </a:lnTo>
                  <a:close/>
                  <a:moveTo>
                    <a:pt x="24992" y="50295"/>
                  </a:moveTo>
                  <a:lnTo>
                    <a:pt x="24992" y="56229"/>
                  </a:lnTo>
                  <a:lnTo>
                    <a:pt x="19058" y="56229"/>
                  </a:lnTo>
                  <a:lnTo>
                    <a:pt x="19058" y="50295"/>
                  </a:lnTo>
                  <a:close/>
                  <a:moveTo>
                    <a:pt x="31242" y="50295"/>
                  </a:moveTo>
                  <a:lnTo>
                    <a:pt x="31242" y="56229"/>
                  </a:lnTo>
                  <a:lnTo>
                    <a:pt x="25305" y="56229"/>
                  </a:lnTo>
                  <a:lnTo>
                    <a:pt x="25305" y="50295"/>
                  </a:lnTo>
                  <a:close/>
                  <a:moveTo>
                    <a:pt x="37489" y="50295"/>
                  </a:moveTo>
                  <a:lnTo>
                    <a:pt x="37489" y="56229"/>
                  </a:lnTo>
                  <a:lnTo>
                    <a:pt x="31553" y="56229"/>
                  </a:lnTo>
                  <a:lnTo>
                    <a:pt x="31553" y="50295"/>
                  </a:lnTo>
                  <a:close/>
                  <a:moveTo>
                    <a:pt x="43737" y="50295"/>
                  </a:moveTo>
                  <a:lnTo>
                    <a:pt x="43737" y="56229"/>
                  </a:lnTo>
                  <a:lnTo>
                    <a:pt x="37802" y="56229"/>
                  </a:lnTo>
                  <a:lnTo>
                    <a:pt x="37802" y="50295"/>
                  </a:lnTo>
                  <a:close/>
                  <a:moveTo>
                    <a:pt x="49985" y="50295"/>
                  </a:moveTo>
                  <a:lnTo>
                    <a:pt x="49985" y="56229"/>
                  </a:lnTo>
                  <a:lnTo>
                    <a:pt x="44049" y="56229"/>
                  </a:lnTo>
                  <a:lnTo>
                    <a:pt x="44049" y="50295"/>
                  </a:lnTo>
                  <a:close/>
                  <a:moveTo>
                    <a:pt x="56232" y="50295"/>
                  </a:moveTo>
                  <a:lnTo>
                    <a:pt x="56232" y="56229"/>
                  </a:lnTo>
                  <a:lnTo>
                    <a:pt x="50296" y="56229"/>
                  </a:lnTo>
                  <a:lnTo>
                    <a:pt x="50296" y="50295"/>
                  </a:lnTo>
                  <a:close/>
                  <a:moveTo>
                    <a:pt x="62480" y="50295"/>
                  </a:moveTo>
                  <a:lnTo>
                    <a:pt x="62480" y="56229"/>
                  </a:lnTo>
                  <a:lnTo>
                    <a:pt x="56545" y="56229"/>
                  </a:lnTo>
                  <a:lnTo>
                    <a:pt x="56545" y="50295"/>
                  </a:lnTo>
                  <a:close/>
                  <a:moveTo>
                    <a:pt x="68727" y="50295"/>
                  </a:moveTo>
                  <a:lnTo>
                    <a:pt x="68727" y="56229"/>
                  </a:lnTo>
                  <a:lnTo>
                    <a:pt x="62792" y="56229"/>
                  </a:lnTo>
                  <a:lnTo>
                    <a:pt x="62792" y="50295"/>
                  </a:lnTo>
                  <a:close/>
                  <a:moveTo>
                    <a:pt x="74975" y="50295"/>
                  </a:moveTo>
                  <a:lnTo>
                    <a:pt x="74975" y="56229"/>
                  </a:lnTo>
                  <a:lnTo>
                    <a:pt x="69039" y="56229"/>
                  </a:lnTo>
                  <a:lnTo>
                    <a:pt x="69039" y="50295"/>
                  </a:lnTo>
                  <a:close/>
                  <a:moveTo>
                    <a:pt x="81223" y="50295"/>
                  </a:moveTo>
                  <a:lnTo>
                    <a:pt x="81223" y="56229"/>
                  </a:lnTo>
                  <a:lnTo>
                    <a:pt x="75286" y="56229"/>
                  </a:lnTo>
                  <a:lnTo>
                    <a:pt x="75286" y="50295"/>
                  </a:lnTo>
                  <a:close/>
                  <a:moveTo>
                    <a:pt x="87470" y="50295"/>
                  </a:moveTo>
                  <a:lnTo>
                    <a:pt x="87470" y="56229"/>
                  </a:lnTo>
                  <a:lnTo>
                    <a:pt x="81535" y="56229"/>
                  </a:lnTo>
                  <a:lnTo>
                    <a:pt x="81535" y="50295"/>
                  </a:lnTo>
                  <a:close/>
                  <a:moveTo>
                    <a:pt x="93720" y="50295"/>
                  </a:moveTo>
                  <a:lnTo>
                    <a:pt x="93720" y="56229"/>
                  </a:lnTo>
                  <a:lnTo>
                    <a:pt x="87784" y="56229"/>
                  </a:lnTo>
                  <a:lnTo>
                    <a:pt x="87784" y="50295"/>
                  </a:lnTo>
                  <a:close/>
                  <a:moveTo>
                    <a:pt x="99967" y="50295"/>
                  </a:moveTo>
                  <a:lnTo>
                    <a:pt x="99967" y="56229"/>
                  </a:lnTo>
                  <a:lnTo>
                    <a:pt x="94031" y="56229"/>
                  </a:lnTo>
                  <a:lnTo>
                    <a:pt x="94031" y="50295"/>
                  </a:lnTo>
                  <a:close/>
                  <a:moveTo>
                    <a:pt x="106214" y="50295"/>
                  </a:moveTo>
                  <a:lnTo>
                    <a:pt x="106214" y="56229"/>
                  </a:lnTo>
                  <a:lnTo>
                    <a:pt x="100278" y="56229"/>
                  </a:lnTo>
                  <a:lnTo>
                    <a:pt x="100278" y="50295"/>
                  </a:lnTo>
                  <a:close/>
                  <a:moveTo>
                    <a:pt x="112461" y="50295"/>
                  </a:moveTo>
                  <a:lnTo>
                    <a:pt x="112461" y="56229"/>
                  </a:lnTo>
                  <a:lnTo>
                    <a:pt x="106527" y="56229"/>
                  </a:lnTo>
                  <a:lnTo>
                    <a:pt x="106527" y="50295"/>
                  </a:lnTo>
                  <a:close/>
                  <a:moveTo>
                    <a:pt x="118710" y="50295"/>
                  </a:moveTo>
                  <a:lnTo>
                    <a:pt x="118710" y="56229"/>
                  </a:lnTo>
                  <a:lnTo>
                    <a:pt x="112774" y="56229"/>
                  </a:lnTo>
                  <a:lnTo>
                    <a:pt x="112774" y="50295"/>
                  </a:lnTo>
                  <a:close/>
                  <a:moveTo>
                    <a:pt x="124957" y="50295"/>
                  </a:moveTo>
                  <a:lnTo>
                    <a:pt x="124957" y="56229"/>
                  </a:lnTo>
                  <a:lnTo>
                    <a:pt x="119021" y="56229"/>
                  </a:lnTo>
                  <a:lnTo>
                    <a:pt x="119021" y="50295"/>
                  </a:lnTo>
                  <a:close/>
                  <a:moveTo>
                    <a:pt x="131204" y="50295"/>
                  </a:moveTo>
                  <a:lnTo>
                    <a:pt x="131204" y="56229"/>
                  </a:lnTo>
                  <a:lnTo>
                    <a:pt x="125270" y="56229"/>
                  </a:lnTo>
                  <a:lnTo>
                    <a:pt x="125270" y="50295"/>
                  </a:lnTo>
                  <a:close/>
                  <a:moveTo>
                    <a:pt x="137451" y="50295"/>
                  </a:moveTo>
                  <a:lnTo>
                    <a:pt x="137451" y="56229"/>
                  </a:lnTo>
                  <a:lnTo>
                    <a:pt x="131517" y="56229"/>
                  </a:lnTo>
                  <a:lnTo>
                    <a:pt x="131517" y="50295"/>
                  </a:lnTo>
                  <a:close/>
                  <a:moveTo>
                    <a:pt x="143702" y="50295"/>
                  </a:moveTo>
                  <a:lnTo>
                    <a:pt x="143702" y="56229"/>
                  </a:lnTo>
                  <a:lnTo>
                    <a:pt x="137766" y="56229"/>
                  </a:lnTo>
                  <a:lnTo>
                    <a:pt x="137766" y="50295"/>
                  </a:lnTo>
                  <a:close/>
                  <a:moveTo>
                    <a:pt x="149949" y="50295"/>
                  </a:moveTo>
                  <a:lnTo>
                    <a:pt x="149949" y="56229"/>
                  </a:lnTo>
                  <a:lnTo>
                    <a:pt x="144015" y="56229"/>
                  </a:lnTo>
                  <a:lnTo>
                    <a:pt x="144015" y="50295"/>
                  </a:lnTo>
                  <a:close/>
                  <a:moveTo>
                    <a:pt x="156196" y="50295"/>
                  </a:moveTo>
                  <a:lnTo>
                    <a:pt x="156196" y="56229"/>
                  </a:lnTo>
                  <a:lnTo>
                    <a:pt x="150262" y="56229"/>
                  </a:lnTo>
                  <a:lnTo>
                    <a:pt x="150262" y="50295"/>
                  </a:lnTo>
                  <a:close/>
                  <a:moveTo>
                    <a:pt x="162445" y="50295"/>
                  </a:moveTo>
                  <a:lnTo>
                    <a:pt x="162445" y="56229"/>
                  </a:lnTo>
                  <a:lnTo>
                    <a:pt x="156509" y="56229"/>
                  </a:lnTo>
                  <a:lnTo>
                    <a:pt x="156509" y="50295"/>
                  </a:lnTo>
                  <a:close/>
                  <a:moveTo>
                    <a:pt x="168692" y="50295"/>
                  </a:moveTo>
                  <a:lnTo>
                    <a:pt x="168692" y="56229"/>
                  </a:lnTo>
                  <a:lnTo>
                    <a:pt x="162756" y="56229"/>
                  </a:lnTo>
                  <a:lnTo>
                    <a:pt x="162756" y="50295"/>
                  </a:lnTo>
                  <a:close/>
                  <a:moveTo>
                    <a:pt x="174939" y="50295"/>
                  </a:moveTo>
                  <a:lnTo>
                    <a:pt x="174939" y="56229"/>
                  </a:lnTo>
                  <a:lnTo>
                    <a:pt x="169005" y="56229"/>
                  </a:lnTo>
                  <a:lnTo>
                    <a:pt x="169005" y="50295"/>
                  </a:lnTo>
                  <a:close/>
                  <a:moveTo>
                    <a:pt x="181186" y="50295"/>
                  </a:moveTo>
                  <a:lnTo>
                    <a:pt x="181186" y="56229"/>
                  </a:lnTo>
                  <a:lnTo>
                    <a:pt x="175252" y="56229"/>
                  </a:lnTo>
                  <a:lnTo>
                    <a:pt x="175252" y="50295"/>
                  </a:lnTo>
                  <a:close/>
                  <a:moveTo>
                    <a:pt x="187435" y="50295"/>
                  </a:moveTo>
                  <a:lnTo>
                    <a:pt x="187435" y="56229"/>
                  </a:lnTo>
                  <a:lnTo>
                    <a:pt x="181499" y="56229"/>
                  </a:lnTo>
                  <a:lnTo>
                    <a:pt x="181499" y="50295"/>
                  </a:lnTo>
                  <a:close/>
                  <a:moveTo>
                    <a:pt x="193684" y="50295"/>
                  </a:moveTo>
                  <a:lnTo>
                    <a:pt x="193684" y="56229"/>
                  </a:lnTo>
                  <a:lnTo>
                    <a:pt x="187749" y="56229"/>
                  </a:lnTo>
                  <a:lnTo>
                    <a:pt x="187749" y="50295"/>
                  </a:lnTo>
                  <a:close/>
                  <a:moveTo>
                    <a:pt x="199931" y="50295"/>
                  </a:moveTo>
                  <a:lnTo>
                    <a:pt x="199931" y="56229"/>
                  </a:lnTo>
                  <a:lnTo>
                    <a:pt x="193996" y="56229"/>
                  </a:lnTo>
                  <a:lnTo>
                    <a:pt x="193996" y="50295"/>
                  </a:lnTo>
                  <a:close/>
                  <a:moveTo>
                    <a:pt x="206180" y="50295"/>
                  </a:moveTo>
                  <a:lnTo>
                    <a:pt x="206180" y="56229"/>
                  </a:lnTo>
                  <a:lnTo>
                    <a:pt x="200244" y="56229"/>
                  </a:lnTo>
                  <a:lnTo>
                    <a:pt x="200244" y="50295"/>
                  </a:lnTo>
                  <a:close/>
                  <a:moveTo>
                    <a:pt x="212427" y="50295"/>
                  </a:moveTo>
                  <a:lnTo>
                    <a:pt x="212427" y="56229"/>
                  </a:lnTo>
                  <a:lnTo>
                    <a:pt x="206491" y="56229"/>
                  </a:lnTo>
                  <a:lnTo>
                    <a:pt x="206491" y="50295"/>
                  </a:lnTo>
                  <a:close/>
                  <a:moveTo>
                    <a:pt x="218674" y="50295"/>
                  </a:moveTo>
                  <a:lnTo>
                    <a:pt x="218674" y="56229"/>
                  </a:lnTo>
                  <a:lnTo>
                    <a:pt x="212739" y="56229"/>
                  </a:lnTo>
                  <a:lnTo>
                    <a:pt x="212739" y="50295"/>
                  </a:lnTo>
                  <a:close/>
                  <a:moveTo>
                    <a:pt x="224921" y="50295"/>
                  </a:moveTo>
                  <a:lnTo>
                    <a:pt x="224921" y="56229"/>
                  </a:lnTo>
                  <a:lnTo>
                    <a:pt x="218987" y="56229"/>
                  </a:lnTo>
                  <a:lnTo>
                    <a:pt x="218987" y="50295"/>
                  </a:lnTo>
                  <a:close/>
                  <a:moveTo>
                    <a:pt x="231170" y="50295"/>
                  </a:moveTo>
                  <a:lnTo>
                    <a:pt x="231170" y="56229"/>
                  </a:lnTo>
                  <a:lnTo>
                    <a:pt x="225234" y="56229"/>
                  </a:lnTo>
                  <a:lnTo>
                    <a:pt x="225234" y="50295"/>
                  </a:lnTo>
                  <a:close/>
                  <a:moveTo>
                    <a:pt x="237417" y="50295"/>
                  </a:moveTo>
                  <a:lnTo>
                    <a:pt x="237417" y="56229"/>
                  </a:lnTo>
                  <a:lnTo>
                    <a:pt x="231481" y="56229"/>
                  </a:lnTo>
                  <a:lnTo>
                    <a:pt x="231481" y="50295"/>
                  </a:lnTo>
                  <a:close/>
                  <a:moveTo>
                    <a:pt x="243664" y="50295"/>
                  </a:moveTo>
                  <a:lnTo>
                    <a:pt x="243664" y="56229"/>
                  </a:lnTo>
                  <a:lnTo>
                    <a:pt x="237729" y="56229"/>
                  </a:lnTo>
                  <a:lnTo>
                    <a:pt x="237729" y="50295"/>
                  </a:lnTo>
                  <a:close/>
                  <a:moveTo>
                    <a:pt x="249911" y="50295"/>
                  </a:moveTo>
                  <a:lnTo>
                    <a:pt x="249911" y="56229"/>
                  </a:lnTo>
                  <a:lnTo>
                    <a:pt x="243977" y="56229"/>
                  </a:lnTo>
                  <a:lnTo>
                    <a:pt x="243977" y="50295"/>
                  </a:lnTo>
                  <a:close/>
                  <a:moveTo>
                    <a:pt x="256161" y="50295"/>
                  </a:moveTo>
                  <a:lnTo>
                    <a:pt x="256161" y="56229"/>
                  </a:lnTo>
                  <a:lnTo>
                    <a:pt x="250225" y="56229"/>
                  </a:lnTo>
                  <a:lnTo>
                    <a:pt x="250225" y="50295"/>
                  </a:lnTo>
                  <a:close/>
                  <a:moveTo>
                    <a:pt x="262409" y="50295"/>
                  </a:moveTo>
                  <a:lnTo>
                    <a:pt x="262409" y="56229"/>
                  </a:lnTo>
                  <a:lnTo>
                    <a:pt x="256474" y="56229"/>
                  </a:lnTo>
                  <a:lnTo>
                    <a:pt x="256474" y="50295"/>
                  </a:lnTo>
                  <a:close/>
                  <a:moveTo>
                    <a:pt x="268656" y="50295"/>
                  </a:moveTo>
                  <a:lnTo>
                    <a:pt x="268656" y="56229"/>
                  </a:lnTo>
                  <a:lnTo>
                    <a:pt x="262721" y="56229"/>
                  </a:lnTo>
                  <a:lnTo>
                    <a:pt x="262721" y="50295"/>
                  </a:lnTo>
                  <a:close/>
                  <a:moveTo>
                    <a:pt x="274904" y="50295"/>
                  </a:moveTo>
                  <a:lnTo>
                    <a:pt x="274904" y="56229"/>
                  </a:lnTo>
                  <a:lnTo>
                    <a:pt x="268968" y="56229"/>
                  </a:lnTo>
                  <a:lnTo>
                    <a:pt x="268968" y="50295"/>
                  </a:lnTo>
                  <a:close/>
                  <a:moveTo>
                    <a:pt x="6251" y="56542"/>
                  </a:moveTo>
                  <a:lnTo>
                    <a:pt x="6251" y="62476"/>
                  </a:lnTo>
                  <a:lnTo>
                    <a:pt x="315" y="62476"/>
                  </a:lnTo>
                  <a:lnTo>
                    <a:pt x="315" y="56542"/>
                  </a:lnTo>
                  <a:close/>
                  <a:moveTo>
                    <a:pt x="12498" y="56542"/>
                  </a:moveTo>
                  <a:lnTo>
                    <a:pt x="12498" y="62476"/>
                  </a:lnTo>
                  <a:lnTo>
                    <a:pt x="6562" y="62476"/>
                  </a:lnTo>
                  <a:lnTo>
                    <a:pt x="6562" y="56542"/>
                  </a:lnTo>
                  <a:close/>
                  <a:moveTo>
                    <a:pt x="18745" y="56542"/>
                  </a:moveTo>
                  <a:lnTo>
                    <a:pt x="18745" y="62476"/>
                  </a:lnTo>
                  <a:lnTo>
                    <a:pt x="12810" y="62476"/>
                  </a:lnTo>
                  <a:lnTo>
                    <a:pt x="12810" y="56542"/>
                  </a:lnTo>
                  <a:close/>
                  <a:moveTo>
                    <a:pt x="24992" y="56542"/>
                  </a:moveTo>
                  <a:lnTo>
                    <a:pt x="24992" y="62476"/>
                  </a:lnTo>
                  <a:lnTo>
                    <a:pt x="19058" y="62476"/>
                  </a:lnTo>
                  <a:lnTo>
                    <a:pt x="19058" y="56542"/>
                  </a:lnTo>
                  <a:close/>
                  <a:moveTo>
                    <a:pt x="31242" y="56542"/>
                  </a:moveTo>
                  <a:lnTo>
                    <a:pt x="31242" y="62476"/>
                  </a:lnTo>
                  <a:lnTo>
                    <a:pt x="25305" y="62476"/>
                  </a:lnTo>
                  <a:lnTo>
                    <a:pt x="25305" y="56542"/>
                  </a:lnTo>
                  <a:close/>
                  <a:moveTo>
                    <a:pt x="37489" y="56542"/>
                  </a:moveTo>
                  <a:lnTo>
                    <a:pt x="37489" y="62476"/>
                  </a:lnTo>
                  <a:lnTo>
                    <a:pt x="31553" y="62476"/>
                  </a:lnTo>
                  <a:lnTo>
                    <a:pt x="31553" y="56542"/>
                  </a:lnTo>
                  <a:close/>
                  <a:moveTo>
                    <a:pt x="43737" y="56542"/>
                  </a:moveTo>
                  <a:lnTo>
                    <a:pt x="43737" y="62476"/>
                  </a:lnTo>
                  <a:lnTo>
                    <a:pt x="37802" y="62476"/>
                  </a:lnTo>
                  <a:lnTo>
                    <a:pt x="37802" y="56542"/>
                  </a:lnTo>
                  <a:close/>
                  <a:moveTo>
                    <a:pt x="49985" y="56542"/>
                  </a:moveTo>
                  <a:lnTo>
                    <a:pt x="49985" y="62476"/>
                  </a:lnTo>
                  <a:lnTo>
                    <a:pt x="44049" y="62476"/>
                  </a:lnTo>
                  <a:lnTo>
                    <a:pt x="44049" y="56542"/>
                  </a:lnTo>
                  <a:close/>
                  <a:moveTo>
                    <a:pt x="56232" y="56542"/>
                  </a:moveTo>
                  <a:lnTo>
                    <a:pt x="56232" y="62476"/>
                  </a:lnTo>
                  <a:lnTo>
                    <a:pt x="50296" y="62476"/>
                  </a:lnTo>
                  <a:lnTo>
                    <a:pt x="50296" y="56542"/>
                  </a:lnTo>
                  <a:close/>
                  <a:moveTo>
                    <a:pt x="62480" y="56542"/>
                  </a:moveTo>
                  <a:lnTo>
                    <a:pt x="62480" y="62476"/>
                  </a:lnTo>
                  <a:lnTo>
                    <a:pt x="56545" y="62476"/>
                  </a:lnTo>
                  <a:lnTo>
                    <a:pt x="56545" y="56542"/>
                  </a:lnTo>
                  <a:close/>
                  <a:moveTo>
                    <a:pt x="68727" y="56542"/>
                  </a:moveTo>
                  <a:lnTo>
                    <a:pt x="68727" y="62476"/>
                  </a:lnTo>
                  <a:lnTo>
                    <a:pt x="62792" y="62476"/>
                  </a:lnTo>
                  <a:lnTo>
                    <a:pt x="62792" y="56542"/>
                  </a:lnTo>
                  <a:close/>
                  <a:moveTo>
                    <a:pt x="74975" y="56542"/>
                  </a:moveTo>
                  <a:lnTo>
                    <a:pt x="74975" y="62476"/>
                  </a:lnTo>
                  <a:lnTo>
                    <a:pt x="69039" y="62476"/>
                  </a:lnTo>
                  <a:lnTo>
                    <a:pt x="69039" y="56542"/>
                  </a:lnTo>
                  <a:close/>
                  <a:moveTo>
                    <a:pt x="81223" y="56542"/>
                  </a:moveTo>
                  <a:lnTo>
                    <a:pt x="81223" y="62476"/>
                  </a:lnTo>
                  <a:lnTo>
                    <a:pt x="75286" y="62476"/>
                  </a:lnTo>
                  <a:lnTo>
                    <a:pt x="75286" y="56542"/>
                  </a:lnTo>
                  <a:close/>
                  <a:moveTo>
                    <a:pt x="87470" y="56542"/>
                  </a:moveTo>
                  <a:lnTo>
                    <a:pt x="87470" y="62476"/>
                  </a:lnTo>
                  <a:lnTo>
                    <a:pt x="81535" y="62476"/>
                  </a:lnTo>
                  <a:lnTo>
                    <a:pt x="81535" y="56542"/>
                  </a:lnTo>
                  <a:close/>
                  <a:moveTo>
                    <a:pt x="93718" y="56542"/>
                  </a:moveTo>
                  <a:lnTo>
                    <a:pt x="93718" y="62476"/>
                  </a:lnTo>
                  <a:lnTo>
                    <a:pt x="87784" y="62476"/>
                  </a:lnTo>
                  <a:lnTo>
                    <a:pt x="87784" y="56542"/>
                  </a:lnTo>
                  <a:close/>
                  <a:moveTo>
                    <a:pt x="99967" y="56542"/>
                  </a:moveTo>
                  <a:lnTo>
                    <a:pt x="99967" y="62476"/>
                  </a:lnTo>
                  <a:lnTo>
                    <a:pt x="94031" y="62476"/>
                  </a:lnTo>
                  <a:lnTo>
                    <a:pt x="94031" y="56542"/>
                  </a:lnTo>
                  <a:close/>
                  <a:moveTo>
                    <a:pt x="106214" y="56542"/>
                  </a:moveTo>
                  <a:lnTo>
                    <a:pt x="106214" y="62476"/>
                  </a:lnTo>
                  <a:lnTo>
                    <a:pt x="100278" y="62476"/>
                  </a:lnTo>
                  <a:lnTo>
                    <a:pt x="100278" y="56542"/>
                  </a:lnTo>
                  <a:close/>
                  <a:moveTo>
                    <a:pt x="112461" y="56542"/>
                  </a:moveTo>
                  <a:lnTo>
                    <a:pt x="112461" y="62476"/>
                  </a:lnTo>
                  <a:lnTo>
                    <a:pt x="106527" y="62476"/>
                  </a:lnTo>
                  <a:lnTo>
                    <a:pt x="106527" y="56542"/>
                  </a:lnTo>
                  <a:close/>
                  <a:moveTo>
                    <a:pt x="118710" y="56542"/>
                  </a:moveTo>
                  <a:lnTo>
                    <a:pt x="118710" y="62476"/>
                  </a:lnTo>
                  <a:lnTo>
                    <a:pt x="112774" y="62476"/>
                  </a:lnTo>
                  <a:lnTo>
                    <a:pt x="112774" y="56542"/>
                  </a:lnTo>
                  <a:close/>
                  <a:moveTo>
                    <a:pt x="124957" y="56542"/>
                  </a:moveTo>
                  <a:lnTo>
                    <a:pt x="124957" y="62476"/>
                  </a:lnTo>
                  <a:lnTo>
                    <a:pt x="119021" y="62476"/>
                  </a:lnTo>
                  <a:lnTo>
                    <a:pt x="119021" y="56542"/>
                  </a:lnTo>
                  <a:close/>
                  <a:moveTo>
                    <a:pt x="131204" y="56542"/>
                  </a:moveTo>
                  <a:lnTo>
                    <a:pt x="131204" y="62476"/>
                  </a:lnTo>
                  <a:lnTo>
                    <a:pt x="125270" y="62476"/>
                  </a:lnTo>
                  <a:lnTo>
                    <a:pt x="125270" y="56542"/>
                  </a:lnTo>
                  <a:close/>
                  <a:moveTo>
                    <a:pt x="137451" y="56542"/>
                  </a:moveTo>
                  <a:lnTo>
                    <a:pt x="137451" y="62476"/>
                  </a:lnTo>
                  <a:lnTo>
                    <a:pt x="131517" y="62476"/>
                  </a:lnTo>
                  <a:lnTo>
                    <a:pt x="131517" y="56542"/>
                  </a:lnTo>
                  <a:close/>
                  <a:moveTo>
                    <a:pt x="143702" y="56542"/>
                  </a:moveTo>
                  <a:lnTo>
                    <a:pt x="143702" y="62476"/>
                  </a:lnTo>
                  <a:lnTo>
                    <a:pt x="137766" y="62476"/>
                  </a:lnTo>
                  <a:lnTo>
                    <a:pt x="137766" y="56542"/>
                  </a:lnTo>
                  <a:close/>
                  <a:moveTo>
                    <a:pt x="149949" y="56542"/>
                  </a:moveTo>
                  <a:lnTo>
                    <a:pt x="149949" y="62476"/>
                  </a:lnTo>
                  <a:lnTo>
                    <a:pt x="144015" y="62476"/>
                  </a:lnTo>
                  <a:lnTo>
                    <a:pt x="144015" y="56542"/>
                  </a:lnTo>
                  <a:close/>
                  <a:moveTo>
                    <a:pt x="156196" y="56542"/>
                  </a:moveTo>
                  <a:lnTo>
                    <a:pt x="156196" y="62476"/>
                  </a:lnTo>
                  <a:lnTo>
                    <a:pt x="150262" y="62476"/>
                  </a:lnTo>
                  <a:lnTo>
                    <a:pt x="150262" y="56542"/>
                  </a:lnTo>
                  <a:close/>
                  <a:moveTo>
                    <a:pt x="162445" y="56542"/>
                  </a:moveTo>
                  <a:lnTo>
                    <a:pt x="162445" y="62476"/>
                  </a:lnTo>
                  <a:lnTo>
                    <a:pt x="156509" y="62476"/>
                  </a:lnTo>
                  <a:lnTo>
                    <a:pt x="156509" y="56542"/>
                  </a:lnTo>
                  <a:close/>
                  <a:moveTo>
                    <a:pt x="168692" y="56542"/>
                  </a:moveTo>
                  <a:lnTo>
                    <a:pt x="168692" y="62476"/>
                  </a:lnTo>
                  <a:lnTo>
                    <a:pt x="162756" y="62476"/>
                  </a:lnTo>
                  <a:lnTo>
                    <a:pt x="162756" y="56542"/>
                  </a:lnTo>
                  <a:close/>
                  <a:moveTo>
                    <a:pt x="174939" y="56542"/>
                  </a:moveTo>
                  <a:lnTo>
                    <a:pt x="174939" y="62476"/>
                  </a:lnTo>
                  <a:lnTo>
                    <a:pt x="169005" y="62476"/>
                  </a:lnTo>
                  <a:lnTo>
                    <a:pt x="169005" y="56542"/>
                  </a:lnTo>
                  <a:close/>
                  <a:moveTo>
                    <a:pt x="181186" y="56542"/>
                  </a:moveTo>
                  <a:lnTo>
                    <a:pt x="181186" y="62476"/>
                  </a:lnTo>
                  <a:lnTo>
                    <a:pt x="175252" y="62476"/>
                  </a:lnTo>
                  <a:lnTo>
                    <a:pt x="175252" y="56542"/>
                  </a:lnTo>
                  <a:close/>
                  <a:moveTo>
                    <a:pt x="187435" y="56542"/>
                  </a:moveTo>
                  <a:lnTo>
                    <a:pt x="187435" y="62476"/>
                  </a:lnTo>
                  <a:lnTo>
                    <a:pt x="181499" y="62476"/>
                  </a:lnTo>
                  <a:lnTo>
                    <a:pt x="181499" y="56542"/>
                  </a:lnTo>
                  <a:close/>
                  <a:moveTo>
                    <a:pt x="193684" y="56542"/>
                  </a:moveTo>
                  <a:lnTo>
                    <a:pt x="193684" y="62476"/>
                  </a:lnTo>
                  <a:lnTo>
                    <a:pt x="187749" y="62476"/>
                  </a:lnTo>
                  <a:lnTo>
                    <a:pt x="187749" y="56542"/>
                  </a:lnTo>
                  <a:close/>
                  <a:moveTo>
                    <a:pt x="199931" y="56542"/>
                  </a:moveTo>
                  <a:lnTo>
                    <a:pt x="199931" y="62476"/>
                  </a:lnTo>
                  <a:lnTo>
                    <a:pt x="193996" y="62476"/>
                  </a:lnTo>
                  <a:lnTo>
                    <a:pt x="193996" y="56542"/>
                  </a:lnTo>
                  <a:close/>
                  <a:moveTo>
                    <a:pt x="206180" y="56542"/>
                  </a:moveTo>
                  <a:lnTo>
                    <a:pt x="206180" y="62476"/>
                  </a:lnTo>
                  <a:lnTo>
                    <a:pt x="200244" y="62476"/>
                  </a:lnTo>
                  <a:lnTo>
                    <a:pt x="200244" y="56542"/>
                  </a:lnTo>
                  <a:close/>
                  <a:moveTo>
                    <a:pt x="212427" y="56542"/>
                  </a:moveTo>
                  <a:lnTo>
                    <a:pt x="212427" y="62476"/>
                  </a:lnTo>
                  <a:lnTo>
                    <a:pt x="206491" y="62476"/>
                  </a:lnTo>
                  <a:lnTo>
                    <a:pt x="206491" y="56542"/>
                  </a:lnTo>
                  <a:close/>
                  <a:moveTo>
                    <a:pt x="218674" y="56542"/>
                  </a:moveTo>
                  <a:lnTo>
                    <a:pt x="218674" y="62476"/>
                  </a:lnTo>
                  <a:lnTo>
                    <a:pt x="212739" y="62476"/>
                  </a:lnTo>
                  <a:lnTo>
                    <a:pt x="212739" y="56542"/>
                  </a:lnTo>
                  <a:close/>
                  <a:moveTo>
                    <a:pt x="224921" y="56542"/>
                  </a:moveTo>
                  <a:lnTo>
                    <a:pt x="224921" y="62476"/>
                  </a:lnTo>
                  <a:lnTo>
                    <a:pt x="218987" y="62476"/>
                  </a:lnTo>
                  <a:lnTo>
                    <a:pt x="218987" y="56542"/>
                  </a:lnTo>
                  <a:close/>
                  <a:moveTo>
                    <a:pt x="231170" y="56542"/>
                  </a:moveTo>
                  <a:lnTo>
                    <a:pt x="231170" y="62476"/>
                  </a:lnTo>
                  <a:lnTo>
                    <a:pt x="225234" y="62476"/>
                  </a:lnTo>
                  <a:lnTo>
                    <a:pt x="225234" y="56542"/>
                  </a:lnTo>
                  <a:close/>
                  <a:moveTo>
                    <a:pt x="237417" y="56542"/>
                  </a:moveTo>
                  <a:lnTo>
                    <a:pt x="237417" y="62476"/>
                  </a:lnTo>
                  <a:lnTo>
                    <a:pt x="231481" y="62476"/>
                  </a:lnTo>
                  <a:lnTo>
                    <a:pt x="231481" y="56542"/>
                  </a:lnTo>
                  <a:close/>
                  <a:moveTo>
                    <a:pt x="243664" y="56542"/>
                  </a:moveTo>
                  <a:lnTo>
                    <a:pt x="243664" y="62476"/>
                  </a:lnTo>
                  <a:lnTo>
                    <a:pt x="237729" y="62476"/>
                  </a:lnTo>
                  <a:lnTo>
                    <a:pt x="237729" y="56542"/>
                  </a:lnTo>
                  <a:close/>
                  <a:moveTo>
                    <a:pt x="249911" y="56542"/>
                  </a:moveTo>
                  <a:lnTo>
                    <a:pt x="249911" y="62476"/>
                  </a:lnTo>
                  <a:lnTo>
                    <a:pt x="243977" y="62476"/>
                  </a:lnTo>
                  <a:lnTo>
                    <a:pt x="243977" y="56542"/>
                  </a:lnTo>
                  <a:close/>
                  <a:moveTo>
                    <a:pt x="256161" y="56542"/>
                  </a:moveTo>
                  <a:lnTo>
                    <a:pt x="256161" y="62476"/>
                  </a:lnTo>
                  <a:lnTo>
                    <a:pt x="250225" y="62476"/>
                  </a:lnTo>
                  <a:lnTo>
                    <a:pt x="250225" y="56542"/>
                  </a:lnTo>
                  <a:close/>
                  <a:moveTo>
                    <a:pt x="262409" y="56542"/>
                  </a:moveTo>
                  <a:lnTo>
                    <a:pt x="262409" y="62476"/>
                  </a:lnTo>
                  <a:lnTo>
                    <a:pt x="256474" y="62476"/>
                  </a:lnTo>
                  <a:lnTo>
                    <a:pt x="256474" y="56542"/>
                  </a:lnTo>
                  <a:close/>
                  <a:moveTo>
                    <a:pt x="268656" y="56542"/>
                  </a:moveTo>
                  <a:lnTo>
                    <a:pt x="268656" y="62476"/>
                  </a:lnTo>
                  <a:lnTo>
                    <a:pt x="262721" y="62476"/>
                  </a:lnTo>
                  <a:lnTo>
                    <a:pt x="262721" y="56542"/>
                  </a:lnTo>
                  <a:close/>
                  <a:moveTo>
                    <a:pt x="274904" y="56542"/>
                  </a:moveTo>
                  <a:lnTo>
                    <a:pt x="274904" y="62476"/>
                  </a:lnTo>
                  <a:lnTo>
                    <a:pt x="268968" y="62476"/>
                  </a:lnTo>
                  <a:lnTo>
                    <a:pt x="268968" y="56542"/>
                  </a:lnTo>
                  <a:close/>
                  <a:moveTo>
                    <a:pt x="6251" y="62789"/>
                  </a:moveTo>
                  <a:lnTo>
                    <a:pt x="6251" y="68725"/>
                  </a:lnTo>
                  <a:lnTo>
                    <a:pt x="315" y="68725"/>
                  </a:lnTo>
                  <a:lnTo>
                    <a:pt x="315" y="62789"/>
                  </a:lnTo>
                  <a:close/>
                  <a:moveTo>
                    <a:pt x="12498" y="62789"/>
                  </a:moveTo>
                  <a:lnTo>
                    <a:pt x="12498" y="68725"/>
                  </a:lnTo>
                  <a:lnTo>
                    <a:pt x="6562" y="68725"/>
                  </a:lnTo>
                  <a:lnTo>
                    <a:pt x="6562" y="62789"/>
                  </a:lnTo>
                  <a:close/>
                  <a:moveTo>
                    <a:pt x="18745" y="62789"/>
                  </a:moveTo>
                  <a:lnTo>
                    <a:pt x="18745" y="68725"/>
                  </a:lnTo>
                  <a:lnTo>
                    <a:pt x="12810" y="68725"/>
                  </a:lnTo>
                  <a:lnTo>
                    <a:pt x="12810" y="62789"/>
                  </a:lnTo>
                  <a:close/>
                  <a:moveTo>
                    <a:pt x="24992" y="62789"/>
                  </a:moveTo>
                  <a:lnTo>
                    <a:pt x="24992" y="68725"/>
                  </a:lnTo>
                  <a:lnTo>
                    <a:pt x="19058" y="68725"/>
                  </a:lnTo>
                  <a:lnTo>
                    <a:pt x="19058" y="62789"/>
                  </a:lnTo>
                  <a:close/>
                  <a:moveTo>
                    <a:pt x="31242" y="62789"/>
                  </a:moveTo>
                  <a:lnTo>
                    <a:pt x="31242" y="68725"/>
                  </a:lnTo>
                  <a:lnTo>
                    <a:pt x="25305" y="68725"/>
                  </a:lnTo>
                  <a:lnTo>
                    <a:pt x="25305" y="62789"/>
                  </a:lnTo>
                  <a:close/>
                  <a:moveTo>
                    <a:pt x="37489" y="62789"/>
                  </a:moveTo>
                  <a:lnTo>
                    <a:pt x="37489" y="68725"/>
                  </a:lnTo>
                  <a:lnTo>
                    <a:pt x="31553" y="68725"/>
                  </a:lnTo>
                  <a:lnTo>
                    <a:pt x="31553" y="62789"/>
                  </a:lnTo>
                  <a:close/>
                  <a:moveTo>
                    <a:pt x="43737" y="62789"/>
                  </a:moveTo>
                  <a:lnTo>
                    <a:pt x="43737" y="68725"/>
                  </a:lnTo>
                  <a:lnTo>
                    <a:pt x="37802" y="68725"/>
                  </a:lnTo>
                  <a:lnTo>
                    <a:pt x="37802" y="62789"/>
                  </a:lnTo>
                  <a:close/>
                  <a:moveTo>
                    <a:pt x="49985" y="62789"/>
                  </a:moveTo>
                  <a:lnTo>
                    <a:pt x="49985" y="68725"/>
                  </a:lnTo>
                  <a:lnTo>
                    <a:pt x="44049" y="68725"/>
                  </a:lnTo>
                  <a:lnTo>
                    <a:pt x="44049" y="62789"/>
                  </a:lnTo>
                  <a:close/>
                  <a:moveTo>
                    <a:pt x="56232" y="62789"/>
                  </a:moveTo>
                  <a:lnTo>
                    <a:pt x="56232" y="68725"/>
                  </a:lnTo>
                  <a:lnTo>
                    <a:pt x="50296" y="68725"/>
                  </a:lnTo>
                  <a:lnTo>
                    <a:pt x="50296" y="62789"/>
                  </a:lnTo>
                  <a:close/>
                  <a:moveTo>
                    <a:pt x="62480" y="62789"/>
                  </a:moveTo>
                  <a:lnTo>
                    <a:pt x="62480" y="68725"/>
                  </a:lnTo>
                  <a:lnTo>
                    <a:pt x="56545" y="68725"/>
                  </a:lnTo>
                  <a:lnTo>
                    <a:pt x="56545" y="62789"/>
                  </a:lnTo>
                  <a:close/>
                  <a:moveTo>
                    <a:pt x="68727" y="62789"/>
                  </a:moveTo>
                  <a:lnTo>
                    <a:pt x="68727" y="68725"/>
                  </a:lnTo>
                  <a:lnTo>
                    <a:pt x="62792" y="68725"/>
                  </a:lnTo>
                  <a:lnTo>
                    <a:pt x="62792" y="62789"/>
                  </a:lnTo>
                  <a:close/>
                  <a:moveTo>
                    <a:pt x="74975" y="62789"/>
                  </a:moveTo>
                  <a:lnTo>
                    <a:pt x="74975" y="68725"/>
                  </a:lnTo>
                  <a:lnTo>
                    <a:pt x="69039" y="68725"/>
                  </a:lnTo>
                  <a:lnTo>
                    <a:pt x="69039" y="62789"/>
                  </a:lnTo>
                  <a:close/>
                  <a:moveTo>
                    <a:pt x="81223" y="62789"/>
                  </a:moveTo>
                  <a:lnTo>
                    <a:pt x="81223" y="68725"/>
                  </a:lnTo>
                  <a:lnTo>
                    <a:pt x="75286" y="68725"/>
                  </a:lnTo>
                  <a:lnTo>
                    <a:pt x="75286" y="62789"/>
                  </a:lnTo>
                  <a:close/>
                  <a:moveTo>
                    <a:pt x="87470" y="62789"/>
                  </a:moveTo>
                  <a:lnTo>
                    <a:pt x="87470" y="68725"/>
                  </a:lnTo>
                  <a:lnTo>
                    <a:pt x="81535" y="68725"/>
                  </a:lnTo>
                  <a:lnTo>
                    <a:pt x="81535" y="62789"/>
                  </a:lnTo>
                  <a:close/>
                  <a:moveTo>
                    <a:pt x="93718" y="62789"/>
                  </a:moveTo>
                  <a:lnTo>
                    <a:pt x="93718" y="68725"/>
                  </a:lnTo>
                  <a:lnTo>
                    <a:pt x="87784" y="68725"/>
                  </a:lnTo>
                  <a:lnTo>
                    <a:pt x="87784" y="62789"/>
                  </a:lnTo>
                  <a:close/>
                  <a:moveTo>
                    <a:pt x="99967" y="62789"/>
                  </a:moveTo>
                  <a:lnTo>
                    <a:pt x="99967" y="68725"/>
                  </a:lnTo>
                  <a:lnTo>
                    <a:pt x="94031" y="68725"/>
                  </a:lnTo>
                  <a:lnTo>
                    <a:pt x="94031" y="62789"/>
                  </a:lnTo>
                  <a:close/>
                  <a:moveTo>
                    <a:pt x="106214" y="62789"/>
                  </a:moveTo>
                  <a:lnTo>
                    <a:pt x="106214" y="68725"/>
                  </a:lnTo>
                  <a:lnTo>
                    <a:pt x="100278" y="68725"/>
                  </a:lnTo>
                  <a:lnTo>
                    <a:pt x="100278" y="62789"/>
                  </a:lnTo>
                  <a:close/>
                  <a:moveTo>
                    <a:pt x="112461" y="62789"/>
                  </a:moveTo>
                  <a:lnTo>
                    <a:pt x="112461" y="68725"/>
                  </a:lnTo>
                  <a:lnTo>
                    <a:pt x="106527" y="68725"/>
                  </a:lnTo>
                  <a:lnTo>
                    <a:pt x="106527" y="62789"/>
                  </a:lnTo>
                  <a:close/>
                  <a:moveTo>
                    <a:pt x="118710" y="62789"/>
                  </a:moveTo>
                  <a:lnTo>
                    <a:pt x="118710" y="68725"/>
                  </a:lnTo>
                  <a:lnTo>
                    <a:pt x="112774" y="68725"/>
                  </a:lnTo>
                  <a:lnTo>
                    <a:pt x="112774" y="62789"/>
                  </a:lnTo>
                  <a:close/>
                  <a:moveTo>
                    <a:pt x="124957" y="62789"/>
                  </a:moveTo>
                  <a:lnTo>
                    <a:pt x="124957" y="68725"/>
                  </a:lnTo>
                  <a:lnTo>
                    <a:pt x="119021" y="68725"/>
                  </a:lnTo>
                  <a:lnTo>
                    <a:pt x="119021" y="62789"/>
                  </a:lnTo>
                  <a:close/>
                  <a:moveTo>
                    <a:pt x="131204" y="62789"/>
                  </a:moveTo>
                  <a:lnTo>
                    <a:pt x="131204" y="68725"/>
                  </a:lnTo>
                  <a:lnTo>
                    <a:pt x="125270" y="68725"/>
                  </a:lnTo>
                  <a:lnTo>
                    <a:pt x="125270" y="62789"/>
                  </a:lnTo>
                  <a:close/>
                  <a:moveTo>
                    <a:pt x="137451" y="62789"/>
                  </a:moveTo>
                  <a:lnTo>
                    <a:pt x="137451" y="68725"/>
                  </a:lnTo>
                  <a:lnTo>
                    <a:pt x="131517" y="68725"/>
                  </a:lnTo>
                  <a:lnTo>
                    <a:pt x="131517" y="62789"/>
                  </a:lnTo>
                  <a:close/>
                  <a:moveTo>
                    <a:pt x="143702" y="62789"/>
                  </a:moveTo>
                  <a:lnTo>
                    <a:pt x="143702" y="68725"/>
                  </a:lnTo>
                  <a:lnTo>
                    <a:pt x="137766" y="68725"/>
                  </a:lnTo>
                  <a:lnTo>
                    <a:pt x="137766" y="62789"/>
                  </a:lnTo>
                  <a:close/>
                  <a:moveTo>
                    <a:pt x="149949" y="62789"/>
                  </a:moveTo>
                  <a:lnTo>
                    <a:pt x="149949" y="68725"/>
                  </a:lnTo>
                  <a:lnTo>
                    <a:pt x="144015" y="68725"/>
                  </a:lnTo>
                  <a:lnTo>
                    <a:pt x="144015" y="62789"/>
                  </a:lnTo>
                  <a:close/>
                  <a:moveTo>
                    <a:pt x="156196" y="62789"/>
                  </a:moveTo>
                  <a:lnTo>
                    <a:pt x="156196" y="68725"/>
                  </a:lnTo>
                  <a:lnTo>
                    <a:pt x="150262" y="68725"/>
                  </a:lnTo>
                  <a:lnTo>
                    <a:pt x="150262" y="62789"/>
                  </a:lnTo>
                  <a:close/>
                  <a:moveTo>
                    <a:pt x="162445" y="62789"/>
                  </a:moveTo>
                  <a:lnTo>
                    <a:pt x="162445" y="68725"/>
                  </a:lnTo>
                  <a:lnTo>
                    <a:pt x="156509" y="68725"/>
                  </a:lnTo>
                  <a:lnTo>
                    <a:pt x="156509" y="62789"/>
                  </a:lnTo>
                  <a:close/>
                  <a:moveTo>
                    <a:pt x="168692" y="62789"/>
                  </a:moveTo>
                  <a:lnTo>
                    <a:pt x="168692" y="68725"/>
                  </a:lnTo>
                  <a:lnTo>
                    <a:pt x="162756" y="68725"/>
                  </a:lnTo>
                  <a:lnTo>
                    <a:pt x="162756" y="62789"/>
                  </a:lnTo>
                  <a:close/>
                  <a:moveTo>
                    <a:pt x="174939" y="62789"/>
                  </a:moveTo>
                  <a:lnTo>
                    <a:pt x="174939" y="68725"/>
                  </a:lnTo>
                  <a:lnTo>
                    <a:pt x="169005" y="68725"/>
                  </a:lnTo>
                  <a:lnTo>
                    <a:pt x="169005" y="62789"/>
                  </a:lnTo>
                  <a:close/>
                  <a:moveTo>
                    <a:pt x="181186" y="62789"/>
                  </a:moveTo>
                  <a:lnTo>
                    <a:pt x="181186" y="68725"/>
                  </a:lnTo>
                  <a:lnTo>
                    <a:pt x="175252" y="68725"/>
                  </a:lnTo>
                  <a:lnTo>
                    <a:pt x="175252" y="62789"/>
                  </a:lnTo>
                  <a:close/>
                  <a:moveTo>
                    <a:pt x="187435" y="62789"/>
                  </a:moveTo>
                  <a:lnTo>
                    <a:pt x="187435" y="68725"/>
                  </a:lnTo>
                  <a:lnTo>
                    <a:pt x="181499" y="68725"/>
                  </a:lnTo>
                  <a:lnTo>
                    <a:pt x="181499" y="62789"/>
                  </a:lnTo>
                  <a:close/>
                  <a:moveTo>
                    <a:pt x="193684" y="62789"/>
                  </a:moveTo>
                  <a:lnTo>
                    <a:pt x="193684" y="68725"/>
                  </a:lnTo>
                  <a:lnTo>
                    <a:pt x="187749" y="68725"/>
                  </a:lnTo>
                  <a:lnTo>
                    <a:pt x="187749" y="62789"/>
                  </a:lnTo>
                  <a:close/>
                  <a:moveTo>
                    <a:pt x="199931" y="62789"/>
                  </a:moveTo>
                  <a:lnTo>
                    <a:pt x="199931" y="68725"/>
                  </a:lnTo>
                  <a:lnTo>
                    <a:pt x="193996" y="68725"/>
                  </a:lnTo>
                  <a:lnTo>
                    <a:pt x="193996" y="62789"/>
                  </a:lnTo>
                  <a:close/>
                  <a:moveTo>
                    <a:pt x="206180" y="62789"/>
                  </a:moveTo>
                  <a:lnTo>
                    <a:pt x="206180" y="68725"/>
                  </a:lnTo>
                  <a:lnTo>
                    <a:pt x="200244" y="68725"/>
                  </a:lnTo>
                  <a:lnTo>
                    <a:pt x="200244" y="62789"/>
                  </a:lnTo>
                  <a:close/>
                  <a:moveTo>
                    <a:pt x="212427" y="62789"/>
                  </a:moveTo>
                  <a:lnTo>
                    <a:pt x="212427" y="68725"/>
                  </a:lnTo>
                  <a:lnTo>
                    <a:pt x="206491" y="68725"/>
                  </a:lnTo>
                  <a:lnTo>
                    <a:pt x="206491" y="62789"/>
                  </a:lnTo>
                  <a:close/>
                  <a:moveTo>
                    <a:pt x="218674" y="62789"/>
                  </a:moveTo>
                  <a:lnTo>
                    <a:pt x="218674" y="68725"/>
                  </a:lnTo>
                  <a:lnTo>
                    <a:pt x="212739" y="68725"/>
                  </a:lnTo>
                  <a:lnTo>
                    <a:pt x="212739" y="62789"/>
                  </a:lnTo>
                  <a:close/>
                  <a:moveTo>
                    <a:pt x="224921" y="62789"/>
                  </a:moveTo>
                  <a:lnTo>
                    <a:pt x="224921" y="68725"/>
                  </a:lnTo>
                  <a:lnTo>
                    <a:pt x="218987" y="68725"/>
                  </a:lnTo>
                  <a:lnTo>
                    <a:pt x="218987" y="62789"/>
                  </a:lnTo>
                  <a:close/>
                  <a:moveTo>
                    <a:pt x="231170" y="62789"/>
                  </a:moveTo>
                  <a:lnTo>
                    <a:pt x="231170" y="68725"/>
                  </a:lnTo>
                  <a:lnTo>
                    <a:pt x="225234" y="68725"/>
                  </a:lnTo>
                  <a:lnTo>
                    <a:pt x="225234" y="62789"/>
                  </a:lnTo>
                  <a:close/>
                  <a:moveTo>
                    <a:pt x="237417" y="62789"/>
                  </a:moveTo>
                  <a:lnTo>
                    <a:pt x="237417" y="68725"/>
                  </a:lnTo>
                  <a:lnTo>
                    <a:pt x="231481" y="68725"/>
                  </a:lnTo>
                  <a:lnTo>
                    <a:pt x="231481" y="62789"/>
                  </a:lnTo>
                  <a:close/>
                  <a:moveTo>
                    <a:pt x="243664" y="62789"/>
                  </a:moveTo>
                  <a:lnTo>
                    <a:pt x="243664" y="68725"/>
                  </a:lnTo>
                  <a:lnTo>
                    <a:pt x="237729" y="68725"/>
                  </a:lnTo>
                  <a:lnTo>
                    <a:pt x="237729" y="62789"/>
                  </a:lnTo>
                  <a:close/>
                  <a:moveTo>
                    <a:pt x="249911" y="62789"/>
                  </a:moveTo>
                  <a:lnTo>
                    <a:pt x="249911" y="68725"/>
                  </a:lnTo>
                  <a:lnTo>
                    <a:pt x="243977" y="68725"/>
                  </a:lnTo>
                  <a:lnTo>
                    <a:pt x="243977" y="62789"/>
                  </a:lnTo>
                  <a:close/>
                  <a:moveTo>
                    <a:pt x="256161" y="62789"/>
                  </a:moveTo>
                  <a:lnTo>
                    <a:pt x="256161" y="68725"/>
                  </a:lnTo>
                  <a:lnTo>
                    <a:pt x="250225" y="68725"/>
                  </a:lnTo>
                  <a:lnTo>
                    <a:pt x="250225" y="62789"/>
                  </a:lnTo>
                  <a:close/>
                  <a:moveTo>
                    <a:pt x="262409" y="62789"/>
                  </a:moveTo>
                  <a:lnTo>
                    <a:pt x="262409" y="68725"/>
                  </a:lnTo>
                  <a:lnTo>
                    <a:pt x="256474" y="68725"/>
                  </a:lnTo>
                  <a:lnTo>
                    <a:pt x="256474" y="62789"/>
                  </a:lnTo>
                  <a:close/>
                  <a:moveTo>
                    <a:pt x="268656" y="62789"/>
                  </a:moveTo>
                  <a:lnTo>
                    <a:pt x="268656" y="68725"/>
                  </a:lnTo>
                  <a:lnTo>
                    <a:pt x="262721" y="68725"/>
                  </a:lnTo>
                  <a:lnTo>
                    <a:pt x="262721" y="62789"/>
                  </a:lnTo>
                  <a:close/>
                  <a:moveTo>
                    <a:pt x="274904" y="62789"/>
                  </a:moveTo>
                  <a:lnTo>
                    <a:pt x="274904" y="68725"/>
                  </a:lnTo>
                  <a:lnTo>
                    <a:pt x="268968" y="68725"/>
                  </a:lnTo>
                  <a:lnTo>
                    <a:pt x="268968" y="62789"/>
                  </a:lnTo>
                  <a:close/>
                  <a:moveTo>
                    <a:pt x="6251" y="69036"/>
                  </a:moveTo>
                  <a:lnTo>
                    <a:pt x="6251" y="74972"/>
                  </a:lnTo>
                  <a:lnTo>
                    <a:pt x="315" y="74972"/>
                  </a:lnTo>
                  <a:lnTo>
                    <a:pt x="315" y="69036"/>
                  </a:lnTo>
                  <a:close/>
                  <a:moveTo>
                    <a:pt x="12498" y="69036"/>
                  </a:moveTo>
                  <a:lnTo>
                    <a:pt x="12498" y="74972"/>
                  </a:lnTo>
                  <a:lnTo>
                    <a:pt x="6562" y="74972"/>
                  </a:lnTo>
                  <a:lnTo>
                    <a:pt x="6562" y="69036"/>
                  </a:lnTo>
                  <a:close/>
                  <a:moveTo>
                    <a:pt x="18745" y="69036"/>
                  </a:moveTo>
                  <a:lnTo>
                    <a:pt x="18745" y="74972"/>
                  </a:lnTo>
                  <a:lnTo>
                    <a:pt x="12810" y="74972"/>
                  </a:lnTo>
                  <a:lnTo>
                    <a:pt x="12810" y="69036"/>
                  </a:lnTo>
                  <a:close/>
                  <a:moveTo>
                    <a:pt x="24992" y="69036"/>
                  </a:moveTo>
                  <a:lnTo>
                    <a:pt x="24992" y="74972"/>
                  </a:lnTo>
                  <a:lnTo>
                    <a:pt x="19058" y="74972"/>
                  </a:lnTo>
                  <a:lnTo>
                    <a:pt x="19058" y="69036"/>
                  </a:lnTo>
                  <a:close/>
                  <a:moveTo>
                    <a:pt x="31242" y="69036"/>
                  </a:moveTo>
                  <a:lnTo>
                    <a:pt x="31242" y="74972"/>
                  </a:lnTo>
                  <a:lnTo>
                    <a:pt x="25305" y="74972"/>
                  </a:lnTo>
                  <a:lnTo>
                    <a:pt x="25305" y="69036"/>
                  </a:lnTo>
                  <a:close/>
                  <a:moveTo>
                    <a:pt x="37489" y="69036"/>
                  </a:moveTo>
                  <a:lnTo>
                    <a:pt x="37489" y="74972"/>
                  </a:lnTo>
                  <a:lnTo>
                    <a:pt x="31553" y="74972"/>
                  </a:lnTo>
                  <a:lnTo>
                    <a:pt x="31553" y="69036"/>
                  </a:lnTo>
                  <a:close/>
                  <a:moveTo>
                    <a:pt x="43737" y="69036"/>
                  </a:moveTo>
                  <a:lnTo>
                    <a:pt x="43737" y="74972"/>
                  </a:lnTo>
                  <a:lnTo>
                    <a:pt x="37802" y="74972"/>
                  </a:lnTo>
                  <a:lnTo>
                    <a:pt x="37802" y="69036"/>
                  </a:lnTo>
                  <a:close/>
                  <a:moveTo>
                    <a:pt x="49985" y="69036"/>
                  </a:moveTo>
                  <a:lnTo>
                    <a:pt x="49985" y="74972"/>
                  </a:lnTo>
                  <a:lnTo>
                    <a:pt x="44049" y="74972"/>
                  </a:lnTo>
                  <a:lnTo>
                    <a:pt x="44049" y="69036"/>
                  </a:lnTo>
                  <a:close/>
                  <a:moveTo>
                    <a:pt x="56232" y="69036"/>
                  </a:moveTo>
                  <a:lnTo>
                    <a:pt x="56232" y="74972"/>
                  </a:lnTo>
                  <a:lnTo>
                    <a:pt x="50296" y="74972"/>
                  </a:lnTo>
                  <a:lnTo>
                    <a:pt x="50296" y="69036"/>
                  </a:lnTo>
                  <a:close/>
                  <a:moveTo>
                    <a:pt x="62480" y="69036"/>
                  </a:moveTo>
                  <a:lnTo>
                    <a:pt x="62480" y="74972"/>
                  </a:lnTo>
                  <a:lnTo>
                    <a:pt x="56545" y="74972"/>
                  </a:lnTo>
                  <a:lnTo>
                    <a:pt x="56545" y="69036"/>
                  </a:lnTo>
                  <a:close/>
                  <a:moveTo>
                    <a:pt x="68727" y="69036"/>
                  </a:moveTo>
                  <a:lnTo>
                    <a:pt x="68727" y="74972"/>
                  </a:lnTo>
                  <a:lnTo>
                    <a:pt x="62792" y="74972"/>
                  </a:lnTo>
                  <a:lnTo>
                    <a:pt x="62792" y="69036"/>
                  </a:lnTo>
                  <a:close/>
                  <a:moveTo>
                    <a:pt x="74975" y="69036"/>
                  </a:moveTo>
                  <a:lnTo>
                    <a:pt x="74975" y="74972"/>
                  </a:lnTo>
                  <a:lnTo>
                    <a:pt x="69039" y="74972"/>
                  </a:lnTo>
                  <a:lnTo>
                    <a:pt x="69039" y="69036"/>
                  </a:lnTo>
                  <a:close/>
                  <a:moveTo>
                    <a:pt x="81223" y="69036"/>
                  </a:moveTo>
                  <a:lnTo>
                    <a:pt x="81223" y="74972"/>
                  </a:lnTo>
                  <a:lnTo>
                    <a:pt x="75286" y="74972"/>
                  </a:lnTo>
                  <a:lnTo>
                    <a:pt x="75286" y="69036"/>
                  </a:lnTo>
                  <a:close/>
                  <a:moveTo>
                    <a:pt x="87470" y="69036"/>
                  </a:moveTo>
                  <a:lnTo>
                    <a:pt x="87470" y="74972"/>
                  </a:lnTo>
                  <a:lnTo>
                    <a:pt x="81535" y="74972"/>
                  </a:lnTo>
                  <a:lnTo>
                    <a:pt x="81535" y="69036"/>
                  </a:lnTo>
                  <a:close/>
                  <a:moveTo>
                    <a:pt x="93718" y="69036"/>
                  </a:moveTo>
                  <a:lnTo>
                    <a:pt x="93718" y="74972"/>
                  </a:lnTo>
                  <a:lnTo>
                    <a:pt x="87784" y="74972"/>
                  </a:lnTo>
                  <a:lnTo>
                    <a:pt x="87784" y="69036"/>
                  </a:lnTo>
                  <a:close/>
                  <a:moveTo>
                    <a:pt x="99967" y="69036"/>
                  </a:moveTo>
                  <a:lnTo>
                    <a:pt x="99967" y="74972"/>
                  </a:lnTo>
                  <a:lnTo>
                    <a:pt x="94031" y="74972"/>
                  </a:lnTo>
                  <a:lnTo>
                    <a:pt x="94031" y="69036"/>
                  </a:lnTo>
                  <a:close/>
                  <a:moveTo>
                    <a:pt x="106214" y="69036"/>
                  </a:moveTo>
                  <a:lnTo>
                    <a:pt x="106214" y="74972"/>
                  </a:lnTo>
                  <a:lnTo>
                    <a:pt x="100278" y="74972"/>
                  </a:lnTo>
                  <a:lnTo>
                    <a:pt x="100278" y="69036"/>
                  </a:lnTo>
                  <a:close/>
                  <a:moveTo>
                    <a:pt x="112461" y="69036"/>
                  </a:moveTo>
                  <a:lnTo>
                    <a:pt x="112461" y="74972"/>
                  </a:lnTo>
                  <a:lnTo>
                    <a:pt x="106527" y="74972"/>
                  </a:lnTo>
                  <a:lnTo>
                    <a:pt x="106527" y="69036"/>
                  </a:lnTo>
                  <a:close/>
                  <a:moveTo>
                    <a:pt x="118710" y="69036"/>
                  </a:moveTo>
                  <a:lnTo>
                    <a:pt x="118710" y="74972"/>
                  </a:lnTo>
                  <a:lnTo>
                    <a:pt x="112774" y="74972"/>
                  </a:lnTo>
                  <a:lnTo>
                    <a:pt x="112774" y="69036"/>
                  </a:lnTo>
                  <a:close/>
                  <a:moveTo>
                    <a:pt x="124957" y="69036"/>
                  </a:moveTo>
                  <a:lnTo>
                    <a:pt x="124957" y="74972"/>
                  </a:lnTo>
                  <a:lnTo>
                    <a:pt x="119021" y="74972"/>
                  </a:lnTo>
                  <a:lnTo>
                    <a:pt x="119021" y="69036"/>
                  </a:lnTo>
                  <a:close/>
                  <a:moveTo>
                    <a:pt x="131204" y="69036"/>
                  </a:moveTo>
                  <a:lnTo>
                    <a:pt x="131204" y="74972"/>
                  </a:lnTo>
                  <a:lnTo>
                    <a:pt x="125270" y="74972"/>
                  </a:lnTo>
                  <a:lnTo>
                    <a:pt x="125270" y="69036"/>
                  </a:lnTo>
                  <a:close/>
                  <a:moveTo>
                    <a:pt x="137451" y="69036"/>
                  </a:moveTo>
                  <a:lnTo>
                    <a:pt x="137451" y="74972"/>
                  </a:lnTo>
                  <a:lnTo>
                    <a:pt x="131517" y="74972"/>
                  </a:lnTo>
                  <a:lnTo>
                    <a:pt x="131517" y="69036"/>
                  </a:lnTo>
                  <a:close/>
                  <a:moveTo>
                    <a:pt x="143702" y="69036"/>
                  </a:moveTo>
                  <a:lnTo>
                    <a:pt x="143702" y="74972"/>
                  </a:lnTo>
                  <a:lnTo>
                    <a:pt x="137766" y="74972"/>
                  </a:lnTo>
                  <a:lnTo>
                    <a:pt x="137766" y="69036"/>
                  </a:lnTo>
                  <a:close/>
                  <a:moveTo>
                    <a:pt x="149949" y="69036"/>
                  </a:moveTo>
                  <a:lnTo>
                    <a:pt x="149949" y="74972"/>
                  </a:lnTo>
                  <a:lnTo>
                    <a:pt x="144015" y="74972"/>
                  </a:lnTo>
                  <a:lnTo>
                    <a:pt x="144015" y="69036"/>
                  </a:lnTo>
                  <a:close/>
                  <a:moveTo>
                    <a:pt x="156196" y="69036"/>
                  </a:moveTo>
                  <a:lnTo>
                    <a:pt x="156196" y="74972"/>
                  </a:lnTo>
                  <a:lnTo>
                    <a:pt x="150262" y="74972"/>
                  </a:lnTo>
                  <a:lnTo>
                    <a:pt x="150262" y="69036"/>
                  </a:lnTo>
                  <a:close/>
                  <a:moveTo>
                    <a:pt x="162445" y="69036"/>
                  </a:moveTo>
                  <a:lnTo>
                    <a:pt x="162445" y="74972"/>
                  </a:lnTo>
                  <a:lnTo>
                    <a:pt x="156509" y="74972"/>
                  </a:lnTo>
                  <a:lnTo>
                    <a:pt x="156509" y="69036"/>
                  </a:lnTo>
                  <a:close/>
                  <a:moveTo>
                    <a:pt x="168692" y="69036"/>
                  </a:moveTo>
                  <a:lnTo>
                    <a:pt x="168692" y="74972"/>
                  </a:lnTo>
                  <a:lnTo>
                    <a:pt x="162756" y="74972"/>
                  </a:lnTo>
                  <a:lnTo>
                    <a:pt x="162756" y="69036"/>
                  </a:lnTo>
                  <a:close/>
                  <a:moveTo>
                    <a:pt x="174939" y="69036"/>
                  </a:moveTo>
                  <a:lnTo>
                    <a:pt x="174939" y="74972"/>
                  </a:lnTo>
                  <a:lnTo>
                    <a:pt x="169005" y="74972"/>
                  </a:lnTo>
                  <a:lnTo>
                    <a:pt x="169005" y="69036"/>
                  </a:lnTo>
                  <a:close/>
                  <a:moveTo>
                    <a:pt x="181186" y="69036"/>
                  </a:moveTo>
                  <a:lnTo>
                    <a:pt x="181186" y="74972"/>
                  </a:lnTo>
                  <a:lnTo>
                    <a:pt x="175252" y="74972"/>
                  </a:lnTo>
                  <a:lnTo>
                    <a:pt x="175252" y="69036"/>
                  </a:lnTo>
                  <a:close/>
                  <a:moveTo>
                    <a:pt x="187435" y="69036"/>
                  </a:moveTo>
                  <a:lnTo>
                    <a:pt x="187435" y="74972"/>
                  </a:lnTo>
                  <a:lnTo>
                    <a:pt x="181499" y="74972"/>
                  </a:lnTo>
                  <a:lnTo>
                    <a:pt x="181499" y="69036"/>
                  </a:lnTo>
                  <a:close/>
                  <a:moveTo>
                    <a:pt x="193684" y="69036"/>
                  </a:moveTo>
                  <a:lnTo>
                    <a:pt x="193684" y="74972"/>
                  </a:lnTo>
                  <a:lnTo>
                    <a:pt x="187749" y="74972"/>
                  </a:lnTo>
                  <a:lnTo>
                    <a:pt x="187749" y="69036"/>
                  </a:lnTo>
                  <a:close/>
                  <a:moveTo>
                    <a:pt x="199931" y="69036"/>
                  </a:moveTo>
                  <a:lnTo>
                    <a:pt x="199931" y="74972"/>
                  </a:lnTo>
                  <a:lnTo>
                    <a:pt x="193996" y="74972"/>
                  </a:lnTo>
                  <a:lnTo>
                    <a:pt x="193996" y="69036"/>
                  </a:lnTo>
                  <a:close/>
                  <a:moveTo>
                    <a:pt x="206180" y="69036"/>
                  </a:moveTo>
                  <a:lnTo>
                    <a:pt x="206180" y="74972"/>
                  </a:lnTo>
                  <a:lnTo>
                    <a:pt x="200244" y="74972"/>
                  </a:lnTo>
                  <a:lnTo>
                    <a:pt x="200244" y="69036"/>
                  </a:lnTo>
                  <a:close/>
                  <a:moveTo>
                    <a:pt x="212427" y="69036"/>
                  </a:moveTo>
                  <a:lnTo>
                    <a:pt x="212427" y="74972"/>
                  </a:lnTo>
                  <a:lnTo>
                    <a:pt x="206491" y="74972"/>
                  </a:lnTo>
                  <a:lnTo>
                    <a:pt x="206491" y="69036"/>
                  </a:lnTo>
                  <a:close/>
                  <a:moveTo>
                    <a:pt x="218674" y="69036"/>
                  </a:moveTo>
                  <a:lnTo>
                    <a:pt x="218674" y="74972"/>
                  </a:lnTo>
                  <a:lnTo>
                    <a:pt x="212739" y="74972"/>
                  </a:lnTo>
                  <a:lnTo>
                    <a:pt x="212739" y="69036"/>
                  </a:lnTo>
                  <a:close/>
                  <a:moveTo>
                    <a:pt x="224921" y="69036"/>
                  </a:moveTo>
                  <a:lnTo>
                    <a:pt x="224921" y="74972"/>
                  </a:lnTo>
                  <a:lnTo>
                    <a:pt x="218987" y="74972"/>
                  </a:lnTo>
                  <a:lnTo>
                    <a:pt x="218987" y="69036"/>
                  </a:lnTo>
                  <a:close/>
                  <a:moveTo>
                    <a:pt x="231170" y="69036"/>
                  </a:moveTo>
                  <a:lnTo>
                    <a:pt x="231170" y="74972"/>
                  </a:lnTo>
                  <a:lnTo>
                    <a:pt x="225234" y="74972"/>
                  </a:lnTo>
                  <a:lnTo>
                    <a:pt x="225234" y="69036"/>
                  </a:lnTo>
                  <a:close/>
                  <a:moveTo>
                    <a:pt x="237417" y="69036"/>
                  </a:moveTo>
                  <a:lnTo>
                    <a:pt x="237417" y="74972"/>
                  </a:lnTo>
                  <a:lnTo>
                    <a:pt x="231481" y="74972"/>
                  </a:lnTo>
                  <a:lnTo>
                    <a:pt x="231481" y="69036"/>
                  </a:lnTo>
                  <a:close/>
                  <a:moveTo>
                    <a:pt x="243664" y="69036"/>
                  </a:moveTo>
                  <a:lnTo>
                    <a:pt x="243664" y="74972"/>
                  </a:lnTo>
                  <a:lnTo>
                    <a:pt x="237729" y="74972"/>
                  </a:lnTo>
                  <a:lnTo>
                    <a:pt x="237729" y="69036"/>
                  </a:lnTo>
                  <a:close/>
                  <a:moveTo>
                    <a:pt x="249911" y="69036"/>
                  </a:moveTo>
                  <a:lnTo>
                    <a:pt x="249911" y="74972"/>
                  </a:lnTo>
                  <a:lnTo>
                    <a:pt x="243977" y="74972"/>
                  </a:lnTo>
                  <a:lnTo>
                    <a:pt x="243977" y="69036"/>
                  </a:lnTo>
                  <a:close/>
                  <a:moveTo>
                    <a:pt x="256161" y="69036"/>
                  </a:moveTo>
                  <a:lnTo>
                    <a:pt x="256161" y="74972"/>
                  </a:lnTo>
                  <a:lnTo>
                    <a:pt x="250225" y="74972"/>
                  </a:lnTo>
                  <a:lnTo>
                    <a:pt x="250225" y="69036"/>
                  </a:lnTo>
                  <a:close/>
                  <a:moveTo>
                    <a:pt x="262409" y="69036"/>
                  </a:moveTo>
                  <a:lnTo>
                    <a:pt x="262409" y="74972"/>
                  </a:lnTo>
                  <a:lnTo>
                    <a:pt x="256474" y="74972"/>
                  </a:lnTo>
                  <a:lnTo>
                    <a:pt x="256474" y="69036"/>
                  </a:lnTo>
                  <a:close/>
                  <a:moveTo>
                    <a:pt x="268656" y="69036"/>
                  </a:moveTo>
                  <a:lnTo>
                    <a:pt x="268656" y="74972"/>
                  </a:lnTo>
                  <a:lnTo>
                    <a:pt x="262721" y="74972"/>
                  </a:lnTo>
                  <a:lnTo>
                    <a:pt x="262721" y="69036"/>
                  </a:lnTo>
                  <a:close/>
                  <a:moveTo>
                    <a:pt x="274904" y="69036"/>
                  </a:moveTo>
                  <a:lnTo>
                    <a:pt x="274904" y="74972"/>
                  </a:lnTo>
                  <a:lnTo>
                    <a:pt x="268968" y="74972"/>
                  </a:lnTo>
                  <a:lnTo>
                    <a:pt x="268968" y="69036"/>
                  </a:lnTo>
                  <a:close/>
                  <a:moveTo>
                    <a:pt x="6251" y="75285"/>
                  </a:moveTo>
                  <a:lnTo>
                    <a:pt x="6251" y="81219"/>
                  </a:lnTo>
                  <a:lnTo>
                    <a:pt x="315" y="81219"/>
                  </a:lnTo>
                  <a:lnTo>
                    <a:pt x="315" y="75285"/>
                  </a:lnTo>
                  <a:close/>
                  <a:moveTo>
                    <a:pt x="12498" y="75285"/>
                  </a:moveTo>
                  <a:lnTo>
                    <a:pt x="12498" y="81219"/>
                  </a:lnTo>
                  <a:lnTo>
                    <a:pt x="6562" y="81219"/>
                  </a:lnTo>
                  <a:lnTo>
                    <a:pt x="6562" y="75285"/>
                  </a:lnTo>
                  <a:close/>
                  <a:moveTo>
                    <a:pt x="18745" y="75285"/>
                  </a:moveTo>
                  <a:lnTo>
                    <a:pt x="18745" y="81219"/>
                  </a:lnTo>
                  <a:lnTo>
                    <a:pt x="12810" y="81219"/>
                  </a:lnTo>
                  <a:lnTo>
                    <a:pt x="12810" y="75285"/>
                  </a:lnTo>
                  <a:close/>
                  <a:moveTo>
                    <a:pt x="24992" y="75285"/>
                  </a:moveTo>
                  <a:lnTo>
                    <a:pt x="24992" y="81219"/>
                  </a:lnTo>
                  <a:lnTo>
                    <a:pt x="19058" y="81219"/>
                  </a:lnTo>
                  <a:lnTo>
                    <a:pt x="19058" y="75285"/>
                  </a:lnTo>
                  <a:close/>
                  <a:moveTo>
                    <a:pt x="31242" y="75285"/>
                  </a:moveTo>
                  <a:lnTo>
                    <a:pt x="31242" y="81219"/>
                  </a:lnTo>
                  <a:lnTo>
                    <a:pt x="25305" y="81219"/>
                  </a:lnTo>
                  <a:lnTo>
                    <a:pt x="25305" y="75285"/>
                  </a:lnTo>
                  <a:close/>
                  <a:moveTo>
                    <a:pt x="37489" y="75285"/>
                  </a:moveTo>
                  <a:lnTo>
                    <a:pt x="37489" y="81219"/>
                  </a:lnTo>
                  <a:lnTo>
                    <a:pt x="31553" y="81219"/>
                  </a:lnTo>
                  <a:lnTo>
                    <a:pt x="31553" y="75285"/>
                  </a:lnTo>
                  <a:close/>
                  <a:moveTo>
                    <a:pt x="43737" y="75285"/>
                  </a:moveTo>
                  <a:lnTo>
                    <a:pt x="43737" y="81219"/>
                  </a:lnTo>
                  <a:lnTo>
                    <a:pt x="37802" y="81219"/>
                  </a:lnTo>
                  <a:lnTo>
                    <a:pt x="37802" y="75285"/>
                  </a:lnTo>
                  <a:close/>
                  <a:moveTo>
                    <a:pt x="49985" y="75285"/>
                  </a:moveTo>
                  <a:lnTo>
                    <a:pt x="49985" y="81219"/>
                  </a:lnTo>
                  <a:lnTo>
                    <a:pt x="44049" y="81219"/>
                  </a:lnTo>
                  <a:lnTo>
                    <a:pt x="44049" y="75285"/>
                  </a:lnTo>
                  <a:close/>
                  <a:moveTo>
                    <a:pt x="56232" y="75285"/>
                  </a:moveTo>
                  <a:lnTo>
                    <a:pt x="56232" y="81219"/>
                  </a:lnTo>
                  <a:lnTo>
                    <a:pt x="50296" y="81219"/>
                  </a:lnTo>
                  <a:lnTo>
                    <a:pt x="50296" y="75285"/>
                  </a:lnTo>
                  <a:close/>
                  <a:moveTo>
                    <a:pt x="62480" y="75285"/>
                  </a:moveTo>
                  <a:lnTo>
                    <a:pt x="62480" y="81219"/>
                  </a:lnTo>
                  <a:lnTo>
                    <a:pt x="56545" y="81219"/>
                  </a:lnTo>
                  <a:lnTo>
                    <a:pt x="56545" y="75285"/>
                  </a:lnTo>
                  <a:close/>
                  <a:moveTo>
                    <a:pt x="68727" y="75285"/>
                  </a:moveTo>
                  <a:lnTo>
                    <a:pt x="68727" y="81219"/>
                  </a:lnTo>
                  <a:lnTo>
                    <a:pt x="62792" y="81219"/>
                  </a:lnTo>
                  <a:lnTo>
                    <a:pt x="62792" y="75285"/>
                  </a:lnTo>
                  <a:close/>
                  <a:moveTo>
                    <a:pt x="74975" y="75285"/>
                  </a:moveTo>
                  <a:lnTo>
                    <a:pt x="74975" y="81219"/>
                  </a:lnTo>
                  <a:lnTo>
                    <a:pt x="69039" y="81219"/>
                  </a:lnTo>
                  <a:lnTo>
                    <a:pt x="69039" y="75285"/>
                  </a:lnTo>
                  <a:close/>
                  <a:moveTo>
                    <a:pt x="81223" y="75285"/>
                  </a:moveTo>
                  <a:lnTo>
                    <a:pt x="81223" y="81219"/>
                  </a:lnTo>
                  <a:lnTo>
                    <a:pt x="75286" y="81219"/>
                  </a:lnTo>
                  <a:lnTo>
                    <a:pt x="75286" y="75285"/>
                  </a:lnTo>
                  <a:close/>
                  <a:moveTo>
                    <a:pt x="87470" y="75285"/>
                  </a:moveTo>
                  <a:lnTo>
                    <a:pt x="87470" y="81219"/>
                  </a:lnTo>
                  <a:lnTo>
                    <a:pt x="81535" y="81219"/>
                  </a:lnTo>
                  <a:lnTo>
                    <a:pt x="81535" y="75285"/>
                  </a:lnTo>
                  <a:close/>
                  <a:moveTo>
                    <a:pt x="93718" y="75285"/>
                  </a:moveTo>
                  <a:lnTo>
                    <a:pt x="93718" y="81219"/>
                  </a:lnTo>
                  <a:lnTo>
                    <a:pt x="87784" y="81219"/>
                  </a:lnTo>
                  <a:lnTo>
                    <a:pt x="87784" y="75285"/>
                  </a:lnTo>
                  <a:close/>
                  <a:moveTo>
                    <a:pt x="99967" y="75285"/>
                  </a:moveTo>
                  <a:lnTo>
                    <a:pt x="99967" y="81219"/>
                  </a:lnTo>
                  <a:lnTo>
                    <a:pt x="94031" y="81219"/>
                  </a:lnTo>
                  <a:lnTo>
                    <a:pt x="94031" y="75285"/>
                  </a:lnTo>
                  <a:close/>
                  <a:moveTo>
                    <a:pt x="106214" y="75285"/>
                  </a:moveTo>
                  <a:lnTo>
                    <a:pt x="106214" y="81219"/>
                  </a:lnTo>
                  <a:lnTo>
                    <a:pt x="100278" y="81219"/>
                  </a:lnTo>
                  <a:lnTo>
                    <a:pt x="100278" y="75285"/>
                  </a:lnTo>
                  <a:close/>
                  <a:moveTo>
                    <a:pt x="112461" y="75285"/>
                  </a:moveTo>
                  <a:lnTo>
                    <a:pt x="112461" y="81219"/>
                  </a:lnTo>
                  <a:lnTo>
                    <a:pt x="106527" y="81219"/>
                  </a:lnTo>
                  <a:lnTo>
                    <a:pt x="106527" y="75285"/>
                  </a:lnTo>
                  <a:close/>
                  <a:moveTo>
                    <a:pt x="118710" y="75285"/>
                  </a:moveTo>
                  <a:lnTo>
                    <a:pt x="118710" y="81219"/>
                  </a:lnTo>
                  <a:lnTo>
                    <a:pt x="112774" y="81219"/>
                  </a:lnTo>
                  <a:lnTo>
                    <a:pt x="112774" y="75285"/>
                  </a:lnTo>
                  <a:close/>
                  <a:moveTo>
                    <a:pt x="124957" y="75285"/>
                  </a:moveTo>
                  <a:lnTo>
                    <a:pt x="124957" y="81219"/>
                  </a:lnTo>
                  <a:lnTo>
                    <a:pt x="119021" y="81219"/>
                  </a:lnTo>
                  <a:lnTo>
                    <a:pt x="119021" y="75285"/>
                  </a:lnTo>
                  <a:close/>
                  <a:moveTo>
                    <a:pt x="131204" y="75285"/>
                  </a:moveTo>
                  <a:lnTo>
                    <a:pt x="131204" y="81219"/>
                  </a:lnTo>
                  <a:lnTo>
                    <a:pt x="125270" y="81219"/>
                  </a:lnTo>
                  <a:lnTo>
                    <a:pt x="125270" y="75285"/>
                  </a:lnTo>
                  <a:close/>
                  <a:moveTo>
                    <a:pt x="137451" y="75285"/>
                  </a:moveTo>
                  <a:lnTo>
                    <a:pt x="137451" y="81219"/>
                  </a:lnTo>
                  <a:lnTo>
                    <a:pt x="131517" y="81219"/>
                  </a:lnTo>
                  <a:lnTo>
                    <a:pt x="131517" y="75285"/>
                  </a:lnTo>
                  <a:close/>
                  <a:moveTo>
                    <a:pt x="143702" y="75285"/>
                  </a:moveTo>
                  <a:lnTo>
                    <a:pt x="143702" y="81219"/>
                  </a:lnTo>
                  <a:lnTo>
                    <a:pt x="137766" y="81219"/>
                  </a:lnTo>
                  <a:lnTo>
                    <a:pt x="137766" y="75285"/>
                  </a:lnTo>
                  <a:close/>
                  <a:moveTo>
                    <a:pt x="149949" y="75285"/>
                  </a:moveTo>
                  <a:lnTo>
                    <a:pt x="149949" y="81219"/>
                  </a:lnTo>
                  <a:lnTo>
                    <a:pt x="144015" y="81219"/>
                  </a:lnTo>
                  <a:lnTo>
                    <a:pt x="144015" y="75285"/>
                  </a:lnTo>
                  <a:close/>
                  <a:moveTo>
                    <a:pt x="156196" y="75285"/>
                  </a:moveTo>
                  <a:lnTo>
                    <a:pt x="156196" y="81219"/>
                  </a:lnTo>
                  <a:lnTo>
                    <a:pt x="150262" y="81219"/>
                  </a:lnTo>
                  <a:lnTo>
                    <a:pt x="150262" y="75285"/>
                  </a:lnTo>
                  <a:close/>
                  <a:moveTo>
                    <a:pt x="162445" y="75285"/>
                  </a:moveTo>
                  <a:lnTo>
                    <a:pt x="162445" y="81219"/>
                  </a:lnTo>
                  <a:lnTo>
                    <a:pt x="156509" y="81219"/>
                  </a:lnTo>
                  <a:lnTo>
                    <a:pt x="156509" y="75285"/>
                  </a:lnTo>
                  <a:close/>
                  <a:moveTo>
                    <a:pt x="168692" y="75285"/>
                  </a:moveTo>
                  <a:lnTo>
                    <a:pt x="168692" y="81219"/>
                  </a:lnTo>
                  <a:lnTo>
                    <a:pt x="162756" y="81219"/>
                  </a:lnTo>
                  <a:lnTo>
                    <a:pt x="162756" y="75285"/>
                  </a:lnTo>
                  <a:close/>
                  <a:moveTo>
                    <a:pt x="174939" y="75285"/>
                  </a:moveTo>
                  <a:lnTo>
                    <a:pt x="174939" y="81219"/>
                  </a:lnTo>
                  <a:lnTo>
                    <a:pt x="169005" y="81219"/>
                  </a:lnTo>
                  <a:lnTo>
                    <a:pt x="169005" y="75285"/>
                  </a:lnTo>
                  <a:close/>
                  <a:moveTo>
                    <a:pt x="181186" y="75285"/>
                  </a:moveTo>
                  <a:lnTo>
                    <a:pt x="181186" y="81219"/>
                  </a:lnTo>
                  <a:lnTo>
                    <a:pt x="175252" y="81219"/>
                  </a:lnTo>
                  <a:lnTo>
                    <a:pt x="175252" y="75285"/>
                  </a:lnTo>
                  <a:close/>
                  <a:moveTo>
                    <a:pt x="187435" y="75285"/>
                  </a:moveTo>
                  <a:lnTo>
                    <a:pt x="187435" y="81219"/>
                  </a:lnTo>
                  <a:lnTo>
                    <a:pt x="181499" y="81219"/>
                  </a:lnTo>
                  <a:lnTo>
                    <a:pt x="181499" y="75285"/>
                  </a:lnTo>
                  <a:close/>
                  <a:moveTo>
                    <a:pt x="193684" y="75285"/>
                  </a:moveTo>
                  <a:lnTo>
                    <a:pt x="193684" y="81219"/>
                  </a:lnTo>
                  <a:lnTo>
                    <a:pt x="187749" y="81219"/>
                  </a:lnTo>
                  <a:lnTo>
                    <a:pt x="187749" y="75285"/>
                  </a:lnTo>
                  <a:close/>
                  <a:moveTo>
                    <a:pt x="199931" y="75285"/>
                  </a:moveTo>
                  <a:lnTo>
                    <a:pt x="199931" y="81219"/>
                  </a:lnTo>
                  <a:lnTo>
                    <a:pt x="193996" y="81219"/>
                  </a:lnTo>
                  <a:lnTo>
                    <a:pt x="193996" y="75285"/>
                  </a:lnTo>
                  <a:close/>
                  <a:moveTo>
                    <a:pt x="206180" y="75285"/>
                  </a:moveTo>
                  <a:lnTo>
                    <a:pt x="206180" y="81219"/>
                  </a:lnTo>
                  <a:lnTo>
                    <a:pt x="200244" y="81219"/>
                  </a:lnTo>
                  <a:lnTo>
                    <a:pt x="200244" y="75285"/>
                  </a:lnTo>
                  <a:close/>
                  <a:moveTo>
                    <a:pt x="212427" y="75285"/>
                  </a:moveTo>
                  <a:lnTo>
                    <a:pt x="212427" y="81219"/>
                  </a:lnTo>
                  <a:lnTo>
                    <a:pt x="206491" y="81219"/>
                  </a:lnTo>
                  <a:lnTo>
                    <a:pt x="206491" y="75285"/>
                  </a:lnTo>
                  <a:close/>
                  <a:moveTo>
                    <a:pt x="218674" y="75285"/>
                  </a:moveTo>
                  <a:lnTo>
                    <a:pt x="218674" y="81219"/>
                  </a:lnTo>
                  <a:lnTo>
                    <a:pt x="212739" y="81219"/>
                  </a:lnTo>
                  <a:lnTo>
                    <a:pt x="212739" y="75285"/>
                  </a:lnTo>
                  <a:close/>
                  <a:moveTo>
                    <a:pt x="224921" y="75285"/>
                  </a:moveTo>
                  <a:lnTo>
                    <a:pt x="224921" y="81219"/>
                  </a:lnTo>
                  <a:lnTo>
                    <a:pt x="218987" y="81219"/>
                  </a:lnTo>
                  <a:lnTo>
                    <a:pt x="218987" y="75285"/>
                  </a:lnTo>
                  <a:close/>
                  <a:moveTo>
                    <a:pt x="231170" y="75285"/>
                  </a:moveTo>
                  <a:lnTo>
                    <a:pt x="231170" y="81219"/>
                  </a:lnTo>
                  <a:lnTo>
                    <a:pt x="225234" y="81219"/>
                  </a:lnTo>
                  <a:lnTo>
                    <a:pt x="225234" y="75285"/>
                  </a:lnTo>
                  <a:close/>
                  <a:moveTo>
                    <a:pt x="237417" y="75285"/>
                  </a:moveTo>
                  <a:lnTo>
                    <a:pt x="237417" y="81219"/>
                  </a:lnTo>
                  <a:lnTo>
                    <a:pt x="231481" y="81219"/>
                  </a:lnTo>
                  <a:lnTo>
                    <a:pt x="231481" y="75285"/>
                  </a:lnTo>
                  <a:close/>
                  <a:moveTo>
                    <a:pt x="243664" y="75285"/>
                  </a:moveTo>
                  <a:lnTo>
                    <a:pt x="243664" y="81219"/>
                  </a:lnTo>
                  <a:lnTo>
                    <a:pt x="237729" y="81219"/>
                  </a:lnTo>
                  <a:lnTo>
                    <a:pt x="237729" y="75285"/>
                  </a:lnTo>
                  <a:close/>
                  <a:moveTo>
                    <a:pt x="249911" y="75285"/>
                  </a:moveTo>
                  <a:lnTo>
                    <a:pt x="249911" y="81219"/>
                  </a:lnTo>
                  <a:lnTo>
                    <a:pt x="243977" y="81219"/>
                  </a:lnTo>
                  <a:lnTo>
                    <a:pt x="243977" y="75285"/>
                  </a:lnTo>
                  <a:close/>
                  <a:moveTo>
                    <a:pt x="256161" y="75285"/>
                  </a:moveTo>
                  <a:lnTo>
                    <a:pt x="256161" y="81219"/>
                  </a:lnTo>
                  <a:lnTo>
                    <a:pt x="250225" y="81219"/>
                  </a:lnTo>
                  <a:lnTo>
                    <a:pt x="250225" y="75285"/>
                  </a:lnTo>
                  <a:close/>
                  <a:moveTo>
                    <a:pt x="262409" y="75285"/>
                  </a:moveTo>
                  <a:lnTo>
                    <a:pt x="262409" y="81219"/>
                  </a:lnTo>
                  <a:lnTo>
                    <a:pt x="256474" y="81219"/>
                  </a:lnTo>
                  <a:lnTo>
                    <a:pt x="256474" y="75285"/>
                  </a:lnTo>
                  <a:close/>
                  <a:moveTo>
                    <a:pt x="268656" y="75285"/>
                  </a:moveTo>
                  <a:lnTo>
                    <a:pt x="268656" y="81219"/>
                  </a:lnTo>
                  <a:lnTo>
                    <a:pt x="262721" y="81219"/>
                  </a:lnTo>
                  <a:lnTo>
                    <a:pt x="262721" y="75285"/>
                  </a:lnTo>
                  <a:close/>
                  <a:moveTo>
                    <a:pt x="274904" y="75285"/>
                  </a:moveTo>
                  <a:lnTo>
                    <a:pt x="274904" y="81219"/>
                  </a:lnTo>
                  <a:lnTo>
                    <a:pt x="268968" y="81219"/>
                  </a:lnTo>
                  <a:lnTo>
                    <a:pt x="268968" y="75285"/>
                  </a:lnTo>
                  <a:close/>
                  <a:moveTo>
                    <a:pt x="6251" y="81532"/>
                  </a:moveTo>
                  <a:lnTo>
                    <a:pt x="6251" y="87466"/>
                  </a:lnTo>
                  <a:lnTo>
                    <a:pt x="315" y="87466"/>
                  </a:lnTo>
                  <a:lnTo>
                    <a:pt x="315" y="81532"/>
                  </a:lnTo>
                  <a:close/>
                  <a:moveTo>
                    <a:pt x="12498" y="81532"/>
                  </a:moveTo>
                  <a:lnTo>
                    <a:pt x="12498" y="87466"/>
                  </a:lnTo>
                  <a:lnTo>
                    <a:pt x="6562" y="87466"/>
                  </a:lnTo>
                  <a:lnTo>
                    <a:pt x="6562" y="81532"/>
                  </a:lnTo>
                  <a:close/>
                  <a:moveTo>
                    <a:pt x="18745" y="81532"/>
                  </a:moveTo>
                  <a:lnTo>
                    <a:pt x="18745" y="87466"/>
                  </a:lnTo>
                  <a:lnTo>
                    <a:pt x="12810" y="87466"/>
                  </a:lnTo>
                  <a:lnTo>
                    <a:pt x="12810" y="81532"/>
                  </a:lnTo>
                  <a:close/>
                  <a:moveTo>
                    <a:pt x="24992" y="81532"/>
                  </a:moveTo>
                  <a:lnTo>
                    <a:pt x="24992" y="87466"/>
                  </a:lnTo>
                  <a:lnTo>
                    <a:pt x="19058" y="87466"/>
                  </a:lnTo>
                  <a:lnTo>
                    <a:pt x="19058" y="81532"/>
                  </a:lnTo>
                  <a:close/>
                  <a:moveTo>
                    <a:pt x="31242" y="81532"/>
                  </a:moveTo>
                  <a:lnTo>
                    <a:pt x="31242" y="87466"/>
                  </a:lnTo>
                  <a:lnTo>
                    <a:pt x="25305" y="87466"/>
                  </a:lnTo>
                  <a:lnTo>
                    <a:pt x="25305" y="81532"/>
                  </a:lnTo>
                  <a:close/>
                  <a:moveTo>
                    <a:pt x="37489" y="81532"/>
                  </a:moveTo>
                  <a:lnTo>
                    <a:pt x="37489" y="87466"/>
                  </a:lnTo>
                  <a:lnTo>
                    <a:pt x="31553" y="87466"/>
                  </a:lnTo>
                  <a:lnTo>
                    <a:pt x="31553" y="81532"/>
                  </a:lnTo>
                  <a:close/>
                  <a:moveTo>
                    <a:pt x="43737" y="81532"/>
                  </a:moveTo>
                  <a:lnTo>
                    <a:pt x="43737" y="87466"/>
                  </a:lnTo>
                  <a:lnTo>
                    <a:pt x="37802" y="87466"/>
                  </a:lnTo>
                  <a:lnTo>
                    <a:pt x="37802" y="81532"/>
                  </a:lnTo>
                  <a:close/>
                  <a:moveTo>
                    <a:pt x="49985" y="81532"/>
                  </a:moveTo>
                  <a:lnTo>
                    <a:pt x="49985" y="87466"/>
                  </a:lnTo>
                  <a:lnTo>
                    <a:pt x="44049" y="87466"/>
                  </a:lnTo>
                  <a:lnTo>
                    <a:pt x="44049" y="81532"/>
                  </a:lnTo>
                  <a:close/>
                  <a:moveTo>
                    <a:pt x="56232" y="81532"/>
                  </a:moveTo>
                  <a:lnTo>
                    <a:pt x="56232" y="87466"/>
                  </a:lnTo>
                  <a:lnTo>
                    <a:pt x="50296" y="87466"/>
                  </a:lnTo>
                  <a:lnTo>
                    <a:pt x="50296" y="81532"/>
                  </a:lnTo>
                  <a:close/>
                  <a:moveTo>
                    <a:pt x="62480" y="81532"/>
                  </a:moveTo>
                  <a:lnTo>
                    <a:pt x="62480" y="87466"/>
                  </a:lnTo>
                  <a:lnTo>
                    <a:pt x="56545" y="87466"/>
                  </a:lnTo>
                  <a:lnTo>
                    <a:pt x="56545" y="81532"/>
                  </a:lnTo>
                  <a:close/>
                  <a:moveTo>
                    <a:pt x="68727" y="81532"/>
                  </a:moveTo>
                  <a:lnTo>
                    <a:pt x="68727" y="87466"/>
                  </a:lnTo>
                  <a:lnTo>
                    <a:pt x="62792" y="87466"/>
                  </a:lnTo>
                  <a:lnTo>
                    <a:pt x="62792" y="81532"/>
                  </a:lnTo>
                  <a:close/>
                  <a:moveTo>
                    <a:pt x="74975" y="81532"/>
                  </a:moveTo>
                  <a:lnTo>
                    <a:pt x="74975" y="87466"/>
                  </a:lnTo>
                  <a:lnTo>
                    <a:pt x="69039" y="87466"/>
                  </a:lnTo>
                  <a:lnTo>
                    <a:pt x="69039" y="81532"/>
                  </a:lnTo>
                  <a:close/>
                  <a:moveTo>
                    <a:pt x="81223" y="81532"/>
                  </a:moveTo>
                  <a:lnTo>
                    <a:pt x="81223" y="87466"/>
                  </a:lnTo>
                  <a:lnTo>
                    <a:pt x="75286" y="87466"/>
                  </a:lnTo>
                  <a:lnTo>
                    <a:pt x="75286" y="81532"/>
                  </a:lnTo>
                  <a:close/>
                  <a:moveTo>
                    <a:pt x="87470" y="81532"/>
                  </a:moveTo>
                  <a:lnTo>
                    <a:pt x="87470" y="87466"/>
                  </a:lnTo>
                  <a:lnTo>
                    <a:pt x="81535" y="87466"/>
                  </a:lnTo>
                  <a:lnTo>
                    <a:pt x="81535" y="81532"/>
                  </a:lnTo>
                  <a:close/>
                  <a:moveTo>
                    <a:pt x="93718" y="81532"/>
                  </a:moveTo>
                  <a:lnTo>
                    <a:pt x="93718" y="87466"/>
                  </a:lnTo>
                  <a:lnTo>
                    <a:pt x="87784" y="87466"/>
                  </a:lnTo>
                  <a:lnTo>
                    <a:pt x="87784" y="81532"/>
                  </a:lnTo>
                  <a:close/>
                  <a:moveTo>
                    <a:pt x="99967" y="81532"/>
                  </a:moveTo>
                  <a:lnTo>
                    <a:pt x="99967" y="87466"/>
                  </a:lnTo>
                  <a:lnTo>
                    <a:pt x="94031" y="87466"/>
                  </a:lnTo>
                  <a:lnTo>
                    <a:pt x="94031" y="81532"/>
                  </a:lnTo>
                  <a:close/>
                  <a:moveTo>
                    <a:pt x="106214" y="81532"/>
                  </a:moveTo>
                  <a:lnTo>
                    <a:pt x="106214" y="87466"/>
                  </a:lnTo>
                  <a:lnTo>
                    <a:pt x="100278" y="87466"/>
                  </a:lnTo>
                  <a:lnTo>
                    <a:pt x="100278" y="81532"/>
                  </a:lnTo>
                  <a:close/>
                  <a:moveTo>
                    <a:pt x="112461" y="81532"/>
                  </a:moveTo>
                  <a:lnTo>
                    <a:pt x="112461" y="87466"/>
                  </a:lnTo>
                  <a:lnTo>
                    <a:pt x="106527" y="87466"/>
                  </a:lnTo>
                  <a:lnTo>
                    <a:pt x="106527" y="81532"/>
                  </a:lnTo>
                  <a:close/>
                  <a:moveTo>
                    <a:pt x="118710" y="81532"/>
                  </a:moveTo>
                  <a:lnTo>
                    <a:pt x="118710" y="87466"/>
                  </a:lnTo>
                  <a:lnTo>
                    <a:pt x="112774" y="87466"/>
                  </a:lnTo>
                  <a:lnTo>
                    <a:pt x="112774" y="81532"/>
                  </a:lnTo>
                  <a:close/>
                  <a:moveTo>
                    <a:pt x="124957" y="81532"/>
                  </a:moveTo>
                  <a:lnTo>
                    <a:pt x="124957" y="87466"/>
                  </a:lnTo>
                  <a:lnTo>
                    <a:pt x="119021" y="87466"/>
                  </a:lnTo>
                  <a:lnTo>
                    <a:pt x="119021" y="81532"/>
                  </a:lnTo>
                  <a:close/>
                  <a:moveTo>
                    <a:pt x="131204" y="81532"/>
                  </a:moveTo>
                  <a:lnTo>
                    <a:pt x="131204" y="87466"/>
                  </a:lnTo>
                  <a:lnTo>
                    <a:pt x="125270" y="87466"/>
                  </a:lnTo>
                  <a:lnTo>
                    <a:pt x="125270" y="81532"/>
                  </a:lnTo>
                  <a:close/>
                  <a:moveTo>
                    <a:pt x="137451" y="81532"/>
                  </a:moveTo>
                  <a:lnTo>
                    <a:pt x="137451" y="87466"/>
                  </a:lnTo>
                  <a:lnTo>
                    <a:pt x="131517" y="87466"/>
                  </a:lnTo>
                  <a:lnTo>
                    <a:pt x="131517" y="81532"/>
                  </a:lnTo>
                  <a:close/>
                  <a:moveTo>
                    <a:pt x="143702" y="81532"/>
                  </a:moveTo>
                  <a:lnTo>
                    <a:pt x="143702" y="87466"/>
                  </a:lnTo>
                  <a:lnTo>
                    <a:pt x="137766" y="87466"/>
                  </a:lnTo>
                  <a:lnTo>
                    <a:pt x="137766" y="81532"/>
                  </a:lnTo>
                  <a:close/>
                  <a:moveTo>
                    <a:pt x="149949" y="81532"/>
                  </a:moveTo>
                  <a:lnTo>
                    <a:pt x="149949" y="87466"/>
                  </a:lnTo>
                  <a:lnTo>
                    <a:pt x="144015" y="87466"/>
                  </a:lnTo>
                  <a:lnTo>
                    <a:pt x="144015" y="81532"/>
                  </a:lnTo>
                  <a:close/>
                  <a:moveTo>
                    <a:pt x="156196" y="81532"/>
                  </a:moveTo>
                  <a:lnTo>
                    <a:pt x="156196" y="87466"/>
                  </a:lnTo>
                  <a:lnTo>
                    <a:pt x="150262" y="87466"/>
                  </a:lnTo>
                  <a:lnTo>
                    <a:pt x="150262" y="81532"/>
                  </a:lnTo>
                  <a:close/>
                  <a:moveTo>
                    <a:pt x="162445" y="81532"/>
                  </a:moveTo>
                  <a:lnTo>
                    <a:pt x="162445" y="87466"/>
                  </a:lnTo>
                  <a:lnTo>
                    <a:pt x="156509" y="87466"/>
                  </a:lnTo>
                  <a:lnTo>
                    <a:pt x="156509" y="81532"/>
                  </a:lnTo>
                  <a:close/>
                  <a:moveTo>
                    <a:pt x="168692" y="81532"/>
                  </a:moveTo>
                  <a:lnTo>
                    <a:pt x="168692" y="87466"/>
                  </a:lnTo>
                  <a:lnTo>
                    <a:pt x="162756" y="87466"/>
                  </a:lnTo>
                  <a:lnTo>
                    <a:pt x="162756" y="81532"/>
                  </a:lnTo>
                  <a:close/>
                  <a:moveTo>
                    <a:pt x="174939" y="81532"/>
                  </a:moveTo>
                  <a:lnTo>
                    <a:pt x="174939" y="87466"/>
                  </a:lnTo>
                  <a:lnTo>
                    <a:pt x="169005" y="87466"/>
                  </a:lnTo>
                  <a:lnTo>
                    <a:pt x="169005" y="81532"/>
                  </a:lnTo>
                  <a:close/>
                  <a:moveTo>
                    <a:pt x="181186" y="81532"/>
                  </a:moveTo>
                  <a:lnTo>
                    <a:pt x="181186" y="87466"/>
                  </a:lnTo>
                  <a:lnTo>
                    <a:pt x="175252" y="87466"/>
                  </a:lnTo>
                  <a:lnTo>
                    <a:pt x="175252" y="81532"/>
                  </a:lnTo>
                  <a:close/>
                  <a:moveTo>
                    <a:pt x="187435" y="81532"/>
                  </a:moveTo>
                  <a:lnTo>
                    <a:pt x="187435" y="87466"/>
                  </a:lnTo>
                  <a:lnTo>
                    <a:pt x="181499" y="87466"/>
                  </a:lnTo>
                  <a:lnTo>
                    <a:pt x="181499" y="81532"/>
                  </a:lnTo>
                  <a:close/>
                  <a:moveTo>
                    <a:pt x="193684" y="81532"/>
                  </a:moveTo>
                  <a:lnTo>
                    <a:pt x="193684" y="87466"/>
                  </a:lnTo>
                  <a:lnTo>
                    <a:pt x="187749" y="87466"/>
                  </a:lnTo>
                  <a:lnTo>
                    <a:pt x="187749" y="81532"/>
                  </a:lnTo>
                  <a:close/>
                  <a:moveTo>
                    <a:pt x="199931" y="81532"/>
                  </a:moveTo>
                  <a:lnTo>
                    <a:pt x="199931" y="87466"/>
                  </a:lnTo>
                  <a:lnTo>
                    <a:pt x="193996" y="87466"/>
                  </a:lnTo>
                  <a:lnTo>
                    <a:pt x="193996" y="81532"/>
                  </a:lnTo>
                  <a:close/>
                  <a:moveTo>
                    <a:pt x="206180" y="81532"/>
                  </a:moveTo>
                  <a:lnTo>
                    <a:pt x="206180" y="87466"/>
                  </a:lnTo>
                  <a:lnTo>
                    <a:pt x="200244" y="87466"/>
                  </a:lnTo>
                  <a:lnTo>
                    <a:pt x="200244" y="81532"/>
                  </a:lnTo>
                  <a:close/>
                  <a:moveTo>
                    <a:pt x="212427" y="81532"/>
                  </a:moveTo>
                  <a:lnTo>
                    <a:pt x="212427" y="87466"/>
                  </a:lnTo>
                  <a:lnTo>
                    <a:pt x="206491" y="87466"/>
                  </a:lnTo>
                  <a:lnTo>
                    <a:pt x="206491" y="81532"/>
                  </a:lnTo>
                  <a:close/>
                  <a:moveTo>
                    <a:pt x="218674" y="81532"/>
                  </a:moveTo>
                  <a:lnTo>
                    <a:pt x="218674" y="87466"/>
                  </a:lnTo>
                  <a:lnTo>
                    <a:pt x="212739" y="87466"/>
                  </a:lnTo>
                  <a:lnTo>
                    <a:pt x="212739" y="81532"/>
                  </a:lnTo>
                  <a:close/>
                  <a:moveTo>
                    <a:pt x="224921" y="81532"/>
                  </a:moveTo>
                  <a:lnTo>
                    <a:pt x="224921" y="87466"/>
                  </a:lnTo>
                  <a:lnTo>
                    <a:pt x="218987" y="87466"/>
                  </a:lnTo>
                  <a:lnTo>
                    <a:pt x="218987" y="81532"/>
                  </a:lnTo>
                  <a:close/>
                  <a:moveTo>
                    <a:pt x="231170" y="81532"/>
                  </a:moveTo>
                  <a:lnTo>
                    <a:pt x="231170" y="87466"/>
                  </a:lnTo>
                  <a:lnTo>
                    <a:pt x="225234" y="87466"/>
                  </a:lnTo>
                  <a:lnTo>
                    <a:pt x="225234" y="81532"/>
                  </a:lnTo>
                  <a:close/>
                  <a:moveTo>
                    <a:pt x="237417" y="81532"/>
                  </a:moveTo>
                  <a:lnTo>
                    <a:pt x="237417" y="87466"/>
                  </a:lnTo>
                  <a:lnTo>
                    <a:pt x="231481" y="87466"/>
                  </a:lnTo>
                  <a:lnTo>
                    <a:pt x="231481" y="81532"/>
                  </a:lnTo>
                  <a:close/>
                  <a:moveTo>
                    <a:pt x="243664" y="81532"/>
                  </a:moveTo>
                  <a:lnTo>
                    <a:pt x="243664" y="87466"/>
                  </a:lnTo>
                  <a:lnTo>
                    <a:pt x="237729" y="87466"/>
                  </a:lnTo>
                  <a:lnTo>
                    <a:pt x="237729" y="81532"/>
                  </a:lnTo>
                  <a:close/>
                  <a:moveTo>
                    <a:pt x="249911" y="81532"/>
                  </a:moveTo>
                  <a:lnTo>
                    <a:pt x="249911" y="87466"/>
                  </a:lnTo>
                  <a:lnTo>
                    <a:pt x="243977" y="87466"/>
                  </a:lnTo>
                  <a:lnTo>
                    <a:pt x="243977" y="81532"/>
                  </a:lnTo>
                  <a:close/>
                  <a:moveTo>
                    <a:pt x="256161" y="81532"/>
                  </a:moveTo>
                  <a:lnTo>
                    <a:pt x="256161" y="87466"/>
                  </a:lnTo>
                  <a:lnTo>
                    <a:pt x="250225" y="87466"/>
                  </a:lnTo>
                  <a:lnTo>
                    <a:pt x="250225" y="81532"/>
                  </a:lnTo>
                  <a:close/>
                  <a:moveTo>
                    <a:pt x="262409" y="81532"/>
                  </a:moveTo>
                  <a:lnTo>
                    <a:pt x="262409" y="87466"/>
                  </a:lnTo>
                  <a:lnTo>
                    <a:pt x="256474" y="87466"/>
                  </a:lnTo>
                  <a:lnTo>
                    <a:pt x="256474" y="81532"/>
                  </a:lnTo>
                  <a:close/>
                  <a:moveTo>
                    <a:pt x="268656" y="81532"/>
                  </a:moveTo>
                  <a:lnTo>
                    <a:pt x="268656" y="87466"/>
                  </a:lnTo>
                  <a:lnTo>
                    <a:pt x="262721" y="87466"/>
                  </a:lnTo>
                  <a:lnTo>
                    <a:pt x="262721" y="81532"/>
                  </a:lnTo>
                  <a:close/>
                  <a:moveTo>
                    <a:pt x="274904" y="81532"/>
                  </a:moveTo>
                  <a:lnTo>
                    <a:pt x="274904" y="87466"/>
                  </a:lnTo>
                  <a:lnTo>
                    <a:pt x="268968" y="87466"/>
                  </a:lnTo>
                  <a:lnTo>
                    <a:pt x="268968" y="81532"/>
                  </a:lnTo>
                  <a:close/>
                  <a:moveTo>
                    <a:pt x="6251" y="87779"/>
                  </a:moveTo>
                  <a:lnTo>
                    <a:pt x="6251" y="93713"/>
                  </a:lnTo>
                  <a:lnTo>
                    <a:pt x="315" y="93713"/>
                  </a:lnTo>
                  <a:lnTo>
                    <a:pt x="315" y="87779"/>
                  </a:lnTo>
                  <a:close/>
                  <a:moveTo>
                    <a:pt x="12498" y="87779"/>
                  </a:moveTo>
                  <a:lnTo>
                    <a:pt x="12498" y="93713"/>
                  </a:lnTo>
                  <a:lnTo>
                    <a:pt x="6562" y="93713"/>
                  </a:lnTo>
                  <a:lnTo>
                    <a:pt x="6562" y="87779"/>
                  </a:lnTo>
                  <a:close/>
                  <a:moveTo>
                    <a:pt x="18745" y="87779"/>
                  </a:moveTo>
                  <a:lnTo>
                    <a:pt x="18745" y="93713"/>
                  </a:lnTo>
                  <a:lnTo>
                    <a:pt x="12810" y="93713"/>
                  </a:lnTo>
                  <a:lnTo>
                    <a:pt x="12810" y="87779"/>
                  </a:lnTo>
                  <a:close/>
                  <a:moveTo>
                    <a:pt x="24992" y="87779"/>
                  </a:moveTo>
                  <a:lnTo>
                    <a:pt x="24992" y="93713"/>
                  </a:lnTo>
                  <a:lnTo>
                    <a:pt x="19058" y="93713"/>
                  </a:lnTo>
                  <a:lnTo>
                    <a:pt x="19058" y="87779"/>
                  </a:lnTo>
                  <a:close/>
                  <a:moveTo>
                    <a:pt x="31242" y="87779"/>
                  </a:moveTo>
                  <a:lnTo>
                    <a:pt x="31242" y="93713"/>
                  </a:lnTo>
                  <a:lnTo>
                    <a:pt x="25305" y="93713"/>
                  </a:lnTo>
                  <a:lnTo>
                    <a:pt x="25305" y="87779"/>
                  </a:lnTo>
                  <a:close/>
                  <a:moveTo>
                    <a:pt x="37489" y="87779"/>
                  </a:moveTo>
                  <a:lnTo>
                    <a:pt x="37489" y="93713"/>
                  </a:lnTo>
                  <a:lnTo>
                    <a:pt x="31553" y="93713"/>
                  </a:lnTo>
                  <a:lnTo>
                    <a:pt x="31553" y="87779"/>
                  </a:lnTo>
                  <a:close/>
                  <a:moveTo>
                    <a:pt x="43737" y="87779"/>
                  </a:moveTo>
                  <a:lnTo>
                    <a:pt x="43737" y="93713"/>
                  </a:lnTo>
                  <a:lnTo>
                    <a:pt x="37802" y="93713"/>
                  </a:lnTo>
                  <a:lnTo>
                    <a:pt x="37802" y="87779"/>
                  </a:lnTo>
                  <a:close/>
                  <a:moveTo>
                    <a:pt x="49985" y="87779"/>
                  </a:moveTo>
                  <a:lnTo>
                    <a:pt x="49985" y="93713"/>
                  </a:lnTo>
                  <a:lnTo>
                    <a:pt x="44049" y="93713"/>
                  </a:lnTo>
                  <a:lnTo>
                    <a:pt x="44049" y="87779"/>
                  </a:lnTo>
                  <a:close/>
                  <a:moveTo>
                    <a:pt x="56232" y="87779"/>
                  </a:moveTo>
                  <a:lnTo>
                    <a:pt x="56232" y="93713"/>
                  </a:lnTo>
                  <a:lnTo>
                    <a:pt x="50296" y="93713"/>
                  </a:lnTo>
                  <a:lnTo>
                    <a:pt x="50296" y="87779"/>
                  </a:lnTo>
                  <a:close/>
                  <a:moveTo>
                    <a:pt x="62480" y="87779"/>
                  </a:moveTo>
                  <a:lnTo>
                    <a:pt x="62480" y="93713"/>
                  </a:lnTo>
                  <a:lnTo>
                    <a:pt x="56545" y="93713"/>
                  </a:lnTo>
                  <a:lnTo>
                    <a:pt x="56545" y="87779"/>
                  </a:lnTo>
                  <a:close/>
                  <a:moveTo>
                    <a:pt x="68727" y="87779"/>
                  </a:moveTo>
                  <a:lnTo>
                    <a:pt x="68727" y="93713"/>
                  </a:lnTo>
                  <a:lnTo>
                    <a:pt x="62792" y="93713"/>
                  </a:lnTo>
                  <a:lnTo>
                    <a:pt x="62792" y="87779"/>
                  </a:lnTo>
                  <a:close/>
                  <a:moveTo>
                    <a:pt x="74975" y="87779"/>
                  </a:moveTo>
                  <a:lnTo>
                    <a:pt x="74975" y="93713"/>
                  </a:lnTo>
                  <a:lnTo>
                    <a:pt x="69039" y="93713"/>
                  </a:lnTo>
                  <a:lnTo>
                    <a:pt x="69039" y="87779"/>
                  </a:lnTo>
                  <a:close/>
                  <a:moveTo>
                    <a:pt x="81223" y="87779"/>
                  </a:moveTo>
                  <a:lnTo>
                    <a:pt x="81223" y="93713"/>
                  </a:lnTo>
                  <a:lnTo>
                    <a:pt x="75286" y="93713"/>
                  </a:lnTo>
                  <a:lnTo>
                    <a:pt x="75286" y="87779"/>
                  </a:lnTo>
                  <a:close/>
                  <a:moveTo>
                    <a:pt x="87470" y="87779"/>
                  </a:moveTo>
                  <a:lnTo>
                    <a:pt x="87470" y="93713"/>
                  </a:lnTo>
                  <a:lnTo>
                    <a:pt x="81535" y="93713"/>
                  </a:lnTo>
                  <a:lnTo>
                    <a:pt x="81535" y="87779"/>
                  </a:lnTo>
                  <a:close/>
                  <a:moveTo>
                    <a:pt x="93718" y="87779"/>
                  </a:moveTo>
                  <a:lnTo>
                    <a:pt x="93718" y="93713"/>
                  </a:lnTo>
                  <a:lnTo>
                    <a:pt x="87784" y="93713"/>
                  </a:lnTo>
                  <a:lnTo>
                    <a:pt x="87784" y="87779"/>
                  </a:lnTo>
                  <a:close/>
                  <a:moveTo>
                    <a:pt x="162445" y="87779"/>
                  </a:moveTo>
                  <a:lnTo>
                    <a:pt x="162445" y="93713"/>
                  </a:lnTo>
                  <a:lnTo>
                    <a:pt x="156509" y="93713"/>
                  </a:lnTo>
                  <a:lnTo>
                    <a:pt x="156509" y="87779"/>
                  </a:lnTo>
                  <a:close/>
                  <a:moveTo>
                    <a:pt x="168692" y="87779"/>
                  </a:moveTo>
                  <a:lnTo>
                    <a:pt x="168692" y="93713"/>
                  </a:lnTo>
                  <a:lnTo>
                    <a:pt x="162756" y="93713"/>
                  </a:lnTo>
                  <a:lnTo>
                    <a:pt x="162756" y="87779"/>
                  </a:lnTo>
                  <a:close/>
                  <a:moveTo>
                    <a:pt x="174939" y="87779"/>
                  </a:moveTo>
                  <a:lnTo>
                    <a:pt x="174939" y="93713"/>
                  </a:lnTo>
                  <a:lnTo>
                    <a:pt x="169005" y="93713"/>
                  </a:lnTo>
                  <a:lnTo>
                    <a:pt x="169005" y="87779"/>
                  </a:lnTo>
                  <a:close/>
                  <a:moveTo>
                    <a:pt x="181186" y="87779"/>
                  </a:moveTo>
                  <a:lnTo>
                    <a:pt x="181186" y="93713"/>
                  </a:lnTo>
                  <a:lnTo>
                    <a:pt x="175252" y="93713"/>
                  </a:lnTo>
                  <a:lnTo>
                    <a:pt x="175252" y="87779"/>
                  </a:lnTo>
                  <a:close/>
                  <a:moveTo>
                    <a:pt x="187435" y="87779"/>
                  </a:moveTo>
                  <a:lnTo>
                    <a:pt x="187435" y="93713"/>
                  </a:lnTo>
                  <a:lnTo>
                    <a:pt x="181499" y="93713"/>
                  </a:lnTo>
                  <a:lnTo>
                    <a:pt x="181499" y="87779"/>
                  </a:lnTo>
                  <a:close/>
                  <a:moveTo>
                    <a:pt x="193684" y="87779"/>
                  </a:moveTo>
                  <a:lnTo>
                    <a:pt x="193684" y="93713"/>
                  </a:lnTo>
                  <a:lnTo>
                    <a:pt x="187749" y="93713"/>
                  </a:lnTo>
                  <a:lnTo>
                    <a:pt x="187749" y="87779"/>
                  </a:lnTo>
                  <a:close/>
                  <a:moveTo>
                    <a:pt x="199931" y="87779"/>
                  </a:moveTo>
                  <a:lnTo>
                    <a:pt x="199931" y="93713"/>
                  </a:lnTo>
                  <a:lnTo>
                    <a:pt x="193996" y="93713"/>
                  </a:lnTo>
                  <a:lnTo>
                    <a:pt x="193996" y="87779"/>
                  </a:lnTo>
                  <a:close/>
                  <a:moveTo>
                    <a:pt x="206180" y="87779"/>
                  </a:moveTo>
                  <a:lnTo>
                    <a:pt x="206180" y="93713"/>
                  </a:lnTo>
                  <a:lnTo>
                    <a:pt x="200244" y="93713"/>
                  </a:lnTo>
                  <a:lnTo>
                    <a:pt x="200244" y="87779"/>
                  </a:lnTo>
                  <a:close/>
                  <a:moveTo>
                    <a:pt x="212427" y="87779"/>
                  </a:moveTo>
                  <a:lnTo>
                    <a:pt x="212427" y="93713"/>
                  </a:lnTo>
                  <a:lnTo>
                    <a:pt x="206491" y="93713"/>
                  </a:lnTo>
                  <a:lnTo>
                    <a:pt x="206491" y="87779"/>
                  </a:lnTo>
                  <a:close/>
                  <a:moveTo>
                    <a:pt x="99967" y="87781"/>
                  </a:moveTo>
                  <a:lnTo>
                    <a:pt x="99967" y="93717"/>
                  </a:lnTo>
                  <a:lnTo>
                    <a:pt x="94031" y="93717"/>
                  </a:lnTo>
                  <a:lnTo>
                    <a:pt x="94031" y="87781"/>
                  </a:lnTo>
                  <a:close/>
                  <a:moveTo>
                    <a:pt x="106214" y="87781"/>
                  </a:moveTo>
                  <a:lnTo>
                    <a:pt x="106214" y="93717"/>
                  </a:lnTo>
                  <a:lnTo>
                    <a:pt x="100278" y="93717"/>
                  </a:lnTo>
                  <a:lnTo>
                    <a:pt x="100278" y="87781"/>
                  </a:lnTo>
                  <a:close/>
                  <a:moveTo>
                    <a:pt x="112461" y="87781"/>
                  </a:moveTo>
                  <a:lnTo>
                    <a:pt x="112461" y="93717"/>
                  </a:lnTo>
                  <a:lnTo>
                    <a:pt x="106527" y="93717"/>
                  </a:lnTo>
                  <a:lnTo>
                    <a:pt x="106527" y="87781"/>
                  </a:lnTo>
                  <a:close/>
                  <a:moveTo>
                    <a:pt x="118710" y="87781"/>
                  </a:moveTo>
                  <a:lnTo>
                    <a:pt x="118710" y="93717"/>
                  </a:lnTo>
                  <a:lnTo>
                    <a:pt x="112774" y="93717"/>
                  </a:lnTo>
                  <a:lnTo>
                    <a:pt x="112774" y="87781"/>
                  </a:lnTo>
                  <a:close/>
                  <a:moveTo>
                    <a:pt x="124957" y="87781"/>
                  </a:moveTo>
                  <a:lnTo>
                    <a:pt x="124957" y="93717"/>
                  </a:lnTo>
                  <a:lnTo>
                    <a:pt x="119021" y="93717"/>
                  </a:lnTo>
                  <a:lnTo>
                    <a:pt x="119021" y="87781"/>
                  </a:lnTo>
                  <a:close/>
                  <a:moveTo>
                    <a:pt x="131204" y="87781"/>
                  </a:moveTo>
                  <a:lnTo>
                    <a:pt x="131204" y="93717"/>
                  </a:lnTo>
                  <a:lnTo>
                    <a:pt x="125270" y="93717"/>
                  </a:lnTo>
                  <a:lnTo>
                    <a:pt x="125270" y="87781"/>
                  </a:lnTo>
                  <a:close/>
                  <a:moveTo>
                    <a:pt x="137451" y="87781"/>
                  </a:moveTo>
                  <a:lnTo>
                    <a:pt x="137451" y="93717"/>
                  </a:lnTo>
                  <a:lnTo>
                    <a:pt x="131517" y="93717"/>
                  </a:lnTo>
                  <a:lnTo>
                    <a:pt x="131517" y="87781"/>
                  </a:lnTo>
                  <a:close/>
                  <a:moveTo>
                    <a:pt x="143702" y="87781"/>
                  </a:moveTo>
                  <a:lnTo>
                    <a:pt x="143702" y="93717"/>
                  </a:lnTo>
                  <a:lnTo>
                    <a:pt x="137766" y="93717"/>
                  </a:lnTo>
                  <a:lnTo>
                    <a:pt x="137766" y="87781"/>
                  </a:lnTo>
                  <a:close/>
                  <a:moveTo>
                    <a:pt x="149949" y="87781"/>
                  </a:moveTo>
                  <a:lnTo>
                    <a:pt x="149949" y="93717"/>
                  </a:lnTo>
                  <a:lnTo>
                    <a:pt x="144015" y="93717"/>
                  </a:lnTo>
                  <a:lnTo>
                    <a:pt x="144015" y="87781"/>
                  </a:lnTo>
                  <a:close/>
                  <a:moveTo>
                    <a:pt x="156196" y="87781"/>
                  </a:moveTo>
                  <a:lnTo>
                    <a:pt x="156196" y="93717"/>
                  </a:lnTo>
                  <a:lnTo>
                    <a:pt x="150262" y="93717"/>
                  </a:lnTo>
                  <a:lnTo>
                    <a:pt x="150262" y="87781"/>
                  </a:lnTo>
                  <a:close/>
                  <a:moveTo>
                    <a:pt x="218674" y="87781"/>
                  </a:moveTo>
                  <a:lnTo>
                    <a:pt x="218674" y="93717"/>
                  </a:lnTo>
                  <a:lnTo>
                    <a:pt x="212739" y="93717"/>
                  </a:lnTo>
                  <a:lnTo>
                    <a:pt x="212739" y="87781"/>
                  </a:lnTo>
                  <a:close/>
                  <a:moveTo>
                    <a:pt x="224921" y="87781"/>
                  </a:moveTo>
                  <a:lnTo>
                    <a:pt x="224921" y="93717"/>
                  </a:lnTo>
                  <a:lnTo>
                    <a:pt x="218987" y="93717"/>
                  </a:lnTo>
                  <a:lnTo>
                    <a:pt x="218987" y="87781"/>
                  </a:lnTo>
                  <a:close/>
                  <a:moveTo>
                    <a:pt x="231170" y="87781"/>
                  </a:moveTo>
                  <a:lnTo>
                    <a:pt x="231170" y="93717"/>
                  </a:lnTo>
                  <a:lnTo>
                    <a:pt x="225234" y="93717"/>
                  </a:lnTo>
                  <a:lnTo>
                    <a:pt x="225234" y="87781"/>
                  </a:lnTo>
                  <a:close/>
                  <a:moveTo>
                    <a:pt x="237417" y="87781"/>
                  </a:moveTo>
                  <a:lnTo>
                    <a:pt x="237417" y="93717"/>
                  </a:lnTo>
                  <a:lnTo>
                    <a:pt x="231481" y="93717"/>
                  </a:lnTo>
                  <a:lnTo>
                    <a:pt x="231481" y="87781"/>
                  </a:lnTo>
                  <a:close/>
                  <a:moveTo>
                    <a:pt x="243664" y="87781"/>
                  </a:moveTo>
                  <a:lnTo>
                    <a:pt x="243664" y="93717"/>
                  </a:lnTo>
                  <a:lnTo>
                    <a:pt x="237729" y="93717"/>
                  </a:lnTo>
                  <a:lnTo>
                    <a:pt x="237729" y="87781"/>
                  </a:lnTo>
                  <a:close/>
                  <a:moveTo>
                    <a:pt x="249911" y="87781"/>
                  </a:moveTo>
                  <a:lnTo>
                    <a:pt x="249911" y="93717"/>
                  </a:lnTo>
                  <a:lnTo>
                    <a:pt x="243977" y="93717"/>
                  </a:lnTo>
                  <a:lnTo>
                    <a:pt x="243977" y="87781"/>
                  </a:lnTo>
                  <a:close/>
                  <a:moveTo>
                    <a:pt x="256161" y="87781"/>
                  </a:moveTo>
                  <a:lnTo>
                    <a:pt x="256161" y="93717"/>
                  </a:lnTo>
                  <a:lnTo>
                    <a:pt x="250225" y="93717"/>
                  </a:lnTo>
                  <a:lnTo>
                    <a:pt x="250225" y="87781"/>
                  </a:lnTo>
                  <a:close/>
                  <a:moveTo>
                    <a:pt x="262409" y="87781"/>
                  </a:moveTo>
                  <a:lnTo>
                    <a:pt x="262409" y="93717"/>
                  </a:lnTo>
                  <a:lnTo>
                    <a:pt x="256474" y="93717"/>
                  </a:lnTo>
                  <a:lnTo>
                    <a:pt x="256474" y="87781"/>
                  </a:lnTo>
                  <a:close/>
                  <a:moveTo>
                    <a:pt x="268656" y="87781"/>
                  </a:moveTo>
                  <a:lnTo>
                    <a:pt x="268656" y="93717"/>
                  </a:lnTo>
                  <a:lnTo>
                    <a:pt x="262721" y="93717"/>
                  </a:lnTo>
                  <a:lnTo>
                    <a:pt x="262721" y="87781"/>
                  </a:lnTo>
                  <a:close/>
                  <a:moveTo>
                    <a:pt x="274904" y="87781"/>
                  </a:moveTo>
                  <a:lnTo>
                    <a:pt x="274904" y="93717"/>
                  </a:lnTo>
                  <a:lnTo>
                    <a:pt x="268968" y="93717"/>
                  </a:lnTo>
                  <a:lnTo>
                    <a:pt x="268968" y="87781"/>
                  </a:lnTo>
                  <a:close/>
                  <a:moveTo>
                    <a:pt x="6251" y="94028"/>
                  </a:moveTo>
                  <a:lnTo>
                    <a:pt x="6251" y="99964"/>
                  </a:lnTo>
                  <a:lnTo>
                    <a:pt x="315" y="99964"/>
                  </a:lnTo>
                  <a:lnTo>
                    <a:pt x="315" y="94028"/>
                  </a:lnTo>
                  <a:close/>
                  <a:moveTo>
                    <a:pt x="12498" y="94028"/>
                  </a:moveTo>
                  <a:lnTo>
                    <a:pt x="12498" y="99964"/>
                  </a:lnTo>
                  <a:lnTo>
                    <a:pt x="6562" y="99964"/>
                  </a:lnTo>
                  <a:lnTo>
                    <a:pt x="6562" y="94028"/>
                  </a:lnTo>
                  <a:close/>
                  <a:moveTo>
                    <a:pt x="18745" y="94028"/>
                  </a:moveTo>
                  <a:lnTo>
                    <a:pt x="18745" y="99964"/>
                  </a:lnTo>
                  <a:lnTo>
                    <a:pt x="12810" y="99964"/>
                  </a:lnTo>
                  <a:lnTo>
                    <a:pt x="12810" y="94028"/>
                  </a:lnTo>
                  <a:close/>
                  <a:moveTo>
                    <a:pt x="24992" y="94028"/>
                  </a:moveTo>
                  <a:lnTo>
                    <a:pt x="24992" y="99964"/>
                  </a:lnTo>
                  <a:lnTo>
                    <a:pt x="19058" y="99964"/>
                  </a:lnTo>
                  <a:lnTo>
                    <a:pt x="19058" y="94028"/>
                  </a:lnTo>
                  <a:close/>
                  <a:moveTo>
                    <a:pt x="31242" y="94028"/>
                  </a:moveTo>
                  <a:lnTo>
                    <a:pt x="31242" y="99964"/>
                  </a:lnTo>
                  <a:lnTo>
                    <a:pt x="25305" y="99964"/>
                  </a:lnTo>
                  <a:lnTo>
                    <a:pt x="25305" y="94028"/>
                  </a:lnTo>
                  <a:close/>
                  <a:moveTo>
                    <a:pt x="37489" y="94028"/>
                  </a:moveTo>
                  <a:lnTo>
                    <a:pt x="37489" y="99964"/>
                  </a:lnTo>
                  <a:lnTo>
                    <a:pt x="31553" y="99964"/>
                  </a:lnTo>
                  <a:lnTo>
                    <a:pt x="31553" y="94028"/>
                  </a:lnTo>
                  <a:close/>
                  <a:moveTo>
                    <a:pt x="43737" y="94028"/>
                  </a:moveTo>
                  <a:lnTo>
                    <a:pt x="43737" y="99964"/>
                  </a:lnTo>
                  <a:lnTo>
                    <a:pt x="37802" y="99964"/>
                  </a:lnTo>
                  <a:lnTo>
                    <a:pt x="37802" y="94028"/>
                  </a:lnTo>
                  <a:close/>
                  <a:moveTo>
                    <a:pt x="49985" y="94028"/>
                  </a:moveTo>
                  <a:lnTo>
                    <a:pt x="49985" y="99964"/>
                  </a:lnTo>
                  <a:lnTo>
                    <a:pt x="44049" y="99964"/>
                  </a:lnTo>
                  <a:lnTo>
                    <a:pt x="44049" y="94028"/>
                  </a:lnTo>
                  <a:close/>
                  <a:moveTo>
                    <a:pt x="56232" y="94028"/>
                  </a:moveTo>
                  <a:lnTo>
                    <a:pt x="56232" y="99964"/>
                  </a:lnTo>
                  <a:lnTo>
                    <a:pt x="50296" y="99964"/>
                  </a:lnTo>
                  <a:lnTo>
                    <a:pt x="50296" y="94028"/>
                  </a:lnTo>
                  <a:close/>
                  <a:moveTo>
                    <a:pt x="62480" y="94028"/>
                  </a:moveTo>
                  <a:lnTo>
                    <a:pt x="62480" y="99964"/>
                  </a:lnTo>
                  <a:lnTo>
                    <a:pt x="56545" y="99964"/>
                  </a:lnTo>
                  <a:lnTo>
                    <a:pt x="56545" y="94028"/>
                  </a:lnTo>
                  <a:close/>
                  <a:moveTo>
                    <a:pt x="68727" y="94028"/>
                  </a:moveTo>
                  <a:lnTo>
                    <a:pt x="68727" y="99964"/>
                  </a:lnTo>
                  <a:lnTo>
                    <a:pt x="62792" y="99964"/>
                  </a:lnTo>
                  <a:lnTo>
                    <a:pt x="62792" y="94028"/>
                  </a:lnTo>
                  <a:close/>
                  <a:moveTo>
                    <a:pt x="74975" y="94028"/>
                  </a:moveTo>
                  <a:lnTo>
                    <a:pt x="74975" y="99964"/>
                  </a:lnTo>
                  <a:lnTo>
                    <a:pt x="69039" y="99964"/>
                  </a:lnTo>
                  <a:lnTo>
                    <a:pt x="69039" y="94028"/>
                  </a:lnTo>
                  <a:close/>
                  <a:moveTo>
                    <a:pt x="81223" y="94028"/>
                  </a:moveTo>
                  <a:lnTo>
                    <a:pt x="81223" y="99964"/>
                  </a:lnTo>
                  <a:lnTo>
                    <a:pt x="75286" y="99964"/>
                  </a:lnTo>
                  <a:lnTo>
                    <a:pt x="75286" y="94028"/>
                  </a:lnTo>
                  <a:close/>
                  <a:moveTo>
                    <a:pt x="87470" y="94028"/>
                  </a:moveTo>
                  <a:lnTo>
                    <a:pt x="87470" y="99964"/>
                  </a:lnTo>
                  <a:lnTo>
                    <a:pt x="81535" y="99964"/>
                  </a:lnTo>
                  <a:lnTo>
                    <a:pt x="81535" y="94028"/>
                  </a:lnTo>
                  <a:close/>
                  <a:moveTo>
                    <a:pt x="93718" y="94028"/>
                  </a:moveTo>
                  <a:lnTo>
                    <a:pt x="93718" y="99964"/>
                  </a:lnTo>
                  <a:lnTo>
                    <a:pt x="87784" y="99964"/>
                  </a:lnTo>
                  <a:lnTo>
                    <a:pt x="87784" y="94028"/>
                  </a:lnTo>
                  <a:close/>
                  <a:moveTo>
                    <a:pt x="99967" y="94028"/>
                  </a:moveTo>
                  <a:lnTo>
                    <a:pt x="99967" y="99964"/>
                  </a:lnTo>
                  <a:lnTo>
                    <a:pt x="94031" y="99964"/>
                  </a:lnTo>
                  <a:lnTo>
                    <a:pt x="94031" y="94028"/>
                  </a:lnTo>
                  <a:close/>
                  <a:moveTo>
                    <a:pt x="106214" y="94029"/>
                  </a:moveTo>
                  <a:lnTo>
                    <a:pt x="106214" y="99964"/>
                  </a:lnTo>
                  <a:lnTo>
                    <a:pt x="100278" y="99964"/>
                  </a:lnTo>
                  <a:lnTo>
                    <a:pt x="100278" y="94029"/>
                  </a:lnTo>
                  <a:close/>
                  <a:moveTo>
                    <a:pt x="112461" y="94029"/>
                  </a:moveTo>
                  <a:lnTo>
                    <a:pt x="112461" y="99964"/>
                  </a:lnTo>
                  <a:lnTo>
                    <a:pt x="106527" y="99964"/>
                  </a:lnTo>
                  <a:lnTo>
                    <a:pt x="106527" y="94029"/>
                  </a:lnTo>
                  <a:close/>
                  <a:moveTo>
                    <a:pt x="118710" y="94029"/>
                  </a:moveTo>
                  <a:lnTo>
                    <a:pt x="118710" y="99964"/>
                  </a:lnTo>
                  <a:lnTo>
                    <a:pt x="112774" y="99964"/>
                  </a:lnTo>
                  <a:lnTo>
                    <a:pt x="112774" y="94029"/>
                  </a:lnTo>
                  <a:close/>
                  <a:moveTo>
                    <a:pt x="124957" y="94029"/>
                  </a:moveTo>
                  <a:lnTo>
                    <a:pt x="124957" y="99964"/>
                  </a:lnTo>
                  <a:lnTo>
                    <a:pt x="119021" y="99964"/>
                  </a:lnTo>
                  <a:lnTo>
                    <a:pt x="119021" y="94029"/>
                  </a:lnTo>
                  <a:close/>
                  <a:moveTo>
                    <a:pt x="131204" y="94029"/>
                  </a:moveTo>
                  <a:lnTo>
                    <a:pt x="131204" y="99964"/>
                  </a:lnTo>
                  <a:lnTo>
                    <a:pt x="125270" y="99964"/>
                  </a:lnTo>
                  <a:lnTo>
                    <a:pt x="125270" y="94029"/>
                  </a:lnTo>
                  <a:close/>
                  <a:moveTo>
                    <a:pt x="137451" y="94029"/>
                  </a:moveTo>
                  <a:lnTo>
                    <a:pt x="137451" y="99964"/>
                  </a:lnTo>
                  <a:lnTo>
                    <a:pt x="131517" y="99964"/>
                  </a:lnTo>
                  <a:lnTo>
                    <a:pt x="131517" y="94029"/>
                  </a:lnTo>
                  <a:close/>
                  <a:moveTo>
                    <a:pt x="143702" y="94029"/>
                  </a:moveTo>
                  <a:lnTo>
                    <a:pt x="143702" y="99964"/>
                  </a:lnTo>
                  <a:lnTo>
                    <a:pt x="137766" y="99964"/>
                  </a:lnTo>
                  <a:lnTo>
                    <a:pt x="137766" y="94029"/>
                  </a:lnTo>
                  <a:close/>
                  <a:moveTo>
                    <a:pt x="149949" y="94029"/>
                  </a:moveTo>
                  <a:lnTo>
                    <a:pt x="149949" y="99964"/>
                  </a:lnTo>
                  <a:lnTo>
                    <a:pt x="144015" y="99964"/>
                  </a:lnTo>
                  <a:lnTo>
                    <a:pt x="144015" y="94029"/>
                  </a:lnTo>
                  <a:close/>
                  <a:moveTo>
                    <a:pt x="156196" y="94029"/>
                  </a:moveTo>
                  <a:lnTo>
                    <a:pt x="156196" y="99964"/>
                  </a:lnTo>
                  <a:lnTo>
                    <a:pt x="150262" y="99964"/>
                  </a:lnTo>
                  <a:lnTo>
                    <a:pt x="150262" y="94029"/>
                  </a:lnTo>
                  <a:close/>
                  <a:moveTo>
                    <a:pt x="162445" y="94028"/>
                  </a:moveTo>
                  <a:lnTo>
                    <a:pt x="162445" y="99964"/>
                  </a:lnTo>
                  <a:lnTo>
                    <a:pt x="156509" y="99964"/>
                  </a:lnTo>
                  <a:lnTo>
                    <a:pt x="156509" y="94028"/>
                  </a:lnTo>
                  <a:close/>
                  <a:moveTo>
                    <a:pt x="168692" y="94028"/>
                  </a:moveTo>
                  <a:lnTo>
                    <a:pt x="168692" y="99964"/>
                  </a:lnTo>
                  <a:lnTo>
                    <a:pt x="162756" y="99964"/>
                  </a:lnTo>
                  <a:lnTo>
                    <a:pt x="162756" y="94028"/>
                  </a:lnTo>
                  <a:close/>
                  <a:moveTo>
                    <a:pt x="174939" y="94028"/>
                  </a:moveTo>
                  <a:lnTo>
                    <a:pt x="174939" y="99964"/>
                  </a:lnTo>
                  <a:lnTo>
                    <a:pt x="169005" y="99964"/>
                  </a:lnTo>
                  <a:lnTo>
                    <a:pt x="169005" y="94028"/>
                  </a:lnTo>
                  <a:close/>
                  <a:moveTo>
                    <a:pt x="181186" y="94028"/>
                  </a:moveTo>
                  <a:lnTo>
                    <a:pt x="181186" y="99964"/>
                  </a:lnTo>
                  <a:lnTo>
                    <a:pt x="175252" y="99964"/>
                  </a:lnTo>
                  <a:lnTo>
                    <a:pt x="175252" y="94028"/>
                  </a:lnTo>
                  <a:close/>
                  <a:moveTo>
                    <a:pt x="187435" y="94028"/>
                  </a:moveTo>
                  <a:lnTo>
                    <a:pt x="187435" y="99964"/>
                  </a:lnTo>
                  <a:lnTo>
                    <a:pt x="181499" y="99964"/>
                  </a:lnTo>
                  <a:lnTo>
                    <a:pt x="181499" y="94028"/>
                  </a:lnTo>
                  <a:close/>
                  <a:moveTo>
                    <a:pt x="193684" y="94028"/>
                  </a:moveTo>
                  <a:lnTo>
                    <a:pt x="193684" y="99964"/>
                  </a:lnTo>
                  <a:lnTo>
                    <a:pt x="187749" y="99964"/>
                  </a:lnTo>
                  <a:lnTo>
                    <a:pt x="187749" y="94028"/>
                  </a:lnTo>
                  <a:close/>
                  <a:moveTo>
                    <a:pt x="199931" y="94028"/>
                  </a:moveTo>
                  <a:lnTo>
                    <a:pt x="199931" y="99964"/>
                  </a:lnTo>
                  <a:lnTo>
                    <a:pt x="193996" y="99964"/>
                  </a:lnTo>
                  <a:lnTo>
                    <a:pt x="193996" y="94028"/>
                  </a:lnTo>
                  <a:close/>
                  <a:moveTo>
                    <a:pt x="206180" y="94028"/>
                  </a:moveTo>
                  <a:lnTo>
                    <a:pt x="206180" y="99964"/>
                  </a:lnTo>
                  <a:lnTo>
                    <a:pt x="200244" y="99964"/>
                  </a:lnTo>
                  <a:lnTo>
                    <a:pt x="200244" y="94028"/>
                  </a:lnTo>
                  <a:close/>
                  <a:moveTo>
                    <a:pt x="212427" y="94028"/>
                  </a:moveTo>
                  <a:lnTo>
                    <a:pt x="212427" y="99964"/>
                  </a:lnTo>
                  <a:lnTo>
                    <a:pt x="206491" y="99964"/>
                  </a:lnTo>
                  <a:lnTo>
                    <a:pt x="206491" y="94028"/>
                  </a:lnTo>
                  <a:close/>
                  <a:moveTo>
                    <a:pt x="218674" y="94028"/>
                  </a:moveTo>
                  <a:lnTo>
                    <a:pt x="218674" y="99964"/>
                  </a:lnTo>
                  <a:lnTo>
                    <a:pt x="212739" y="99964"/>
                  </a:lnTo>
                  <a:lnTo>
                    <a:pt x="212739" y="94028"/>
                  </a:lnTo>
                  <a:close/>
                  <a:moveTo>
                    <a:pt x="224921" y="94029"/>
                  </a:moveTo>
                  <a:lnTo>
                    <a:pt x="224921" y="99964"/>
                  </a:lnTo>
                  <a:lnTo>
                    <a:pt x="218987" y="99964"/>
                  </a:lnTo>
                  <a:lnTo>
                    <a:pt x="218987" y="94029"/>
                  </a:lnTo>
                  <a:close/>
                  <a:moveTo>
                    <a:pt x="231170" y="94029"/>
                  </a:moveTo>
                  <a:lnTo>
                    <a:pt x="231170" y="99964"/>
                  </a:lnTo>
                  <a:lnTo>
                    <a:pt x="225234" y="99964"/>
                  </a:lnTo>
                  <a:lnTo>
                    <a:pt x="225234" y="94029"/>
                  </a:lnTo>
                  <a:close/>
                  <a:moveTo>
                    <a:pt x="237417" y="94029"/>
                  </a:moveTo>
                  <a:lnTo>
                    <a:pt x="237417" y="99964"/>
                  </a:lnTo>
                  <a:lnTo>
                    <a:pt x="231481" y="99964"/>
                  </a:lnTo>
                  <a:lnTo>
                    <a:pt x="231481" y="94029"/>
                  </a:lnTo>
                  <a:close/>
                  <a:moveTo>
                    <a:pt x="243664" y="94029"/>
                  </a:moveTo>
                  <a:lnTo>
                    <a:pt x="243664" y="99964"/>
                  </a:lnTo>
                  <a:lnTo>
                    <a:pt x="237729" y="99964"/>
                  </a:lnTo>
                  <a:lnTo>
                    <a:pt x="237729" y="94029"/>
                  </a:lnTo>
                  <a:close/>
                  <a:moveTo>
                    <a:pt x="249911" y="94029"/>
                  </a:moveTo>
                  <a:lnTo>
                    <a:pt x="249911" y="99964"/>
                  </a:lnTo>
                  <a:lnTo>
                    <a:pt x="243977" y="99964"/>
                  </a:lnTo>
                  <a:lnTo>
                    <a:pt x="243977" y="94029"/>
                  </a:lnTo>
                  <a:close/>
                  <a:moveTo>
                    <a:pt x="256161" y="94029"/>
                  </a:moveTo>
                  <a:lnTo>
                    <a:pt x="256161" y="99964"/>
                  </a:lnTo>
                  <a:lnTo>
                    <a:pt x="250225" y="99964"/>
                  </a:lnTo>
                  <a:lnTo>
                    <a:pt x="250225" y="94029"/>
                  </a:lnTo>
                  <a:close/>
                  <a:moveTo>
                    <a:pt x="262409" y="94029"/>
                  </a:moveTo>
                  <a:lnTo>
                    <a:pt x="262409" y="99964"/>
                  </a:lnTo>
                  <a:lnTo>
                    <a:pt x="256474" y="99964"/>
                  </a:lnTo>
                  <a:lnTo>
                    <a:pt x="256474" y="94029"/>
                  </a:lnTo>
                  <a:close/>
                  <a:moveTo>
                    <a:pt x="268656" y="94029"/>
                  </a:moveTo>
                  <a:lnTo>
                    <a:pt x="268656" y="99964"/>
                  </a:lnTo>
                  <a:lnTo>
                    <a:pt x="262721" y="99964"/>
                  </a:lnTo>
                  <a:lnTo>
                    <a:pt x="262721" y="94029"/>
                  </a:lnTo>
                  <a:close/>
                  <a:moveTo>
                    <a:pt x="274904" y="94029"/>
                  </a:moveTo>
                  <a:lnTo>
                    <a:pt x="274904" y="99964"/>
                  </a:lnTo>
                  <a:lnTo>
                    <a:pt x="268968" y="99964"/>
                  </a:lnTo>
                  <a:lnTo>
                    <a:pt x="268968" y="94029"/>
                  </a:lnTo>
                  <a:close/>
                  <a:moveTo>
                    <a:pt x="6251" y="100276"/>
                  </a:moveTo>
                  <a:lnTo>
                    <a:pt x="6251" y="106211"/>
                  </a:lnTo>
                  <a:lnTo>
                    <a:pt x="315" y="106211"/>
                  </a:lnTo>
                  <a:lnTo>
                    <a:pt x="315" y="100276"/>
                  </a:lnTo>
                  <a:close/>
                  <a:moveTo>
                    <a:pt x="12498" y="100276"/>
                  </a:moveTo>
                  <a:lnTo>
                    <a:pt x="12498" y="106211"/>
                  </a:lnTo>
                  <a:lnTo>
                    <a:pt x="6562" y="106211"/>
                  </a:lnTo>
                  <a:lnTo>
                    <a:pt x="6562" y="100276"/>
                  </a:lnTo>
                  <a:close/>
                  <a:moveTo>
                    <a:pt x="18745" y="100276"/>
                  </a:moveTo>
                  <a:lnTo>
                    <a:pt x="18745" y="106211"/>
                  </a:lnTo>
                  <a:lnTo>
                    <a:pt x="12810" y="106211"/>
                  </a:lnTo>
                  <a:lnTo>
                    <a:pt x="12810" y="100276"/>
                  </a:lnTo>
                  <a:close/>
                  <a:moveTo>
                    <a:pt x="24992" y="100276"/>
                  </a:moveTo>
                  <a:lnTo>
                    <a:pt x="24992" y="106211"/>
                  </a:lnTo>
                  <a:lnTo>
                    <a:pt x="19058" y="106211"/>
                  </a:lnTo>
                  <a:lnTo>
                    <a:pt x="19058" y="100276"/>
                  </a:lnTo>
                  <a:close/>
                  <a:moveTo>
                    <a:pt x="31242" y="100276"/>
                  </a:moveTo>
                  <a:lnTo>
                    <a:pt x="31242" y="106211"/>
                  </a:lnTo>
                  <a:lnTo>
                    <a:pt x="25305" y="106211"/>
                  </a:lnTo>
                  <a:lnTo>
                    <a:pt x="25305" y="100276"/>
                  </a:lnTo>
                  <a:close/>
                  <a:moveTo>
                    <a:pt x="37489" y="100276"/>
                  </a:moveTo>
                  <a:lnTo>
                    <a:pt x="37489" y="106211"/>
                  </a:lnTo>
                  <a:lnTo>
                    <a:pt x="31553" y="106211"/>
                  </a:lnTo>
                  <a:lnTo>
                    <a:pt x="31553" y="100276"/>
                  </a:lnTo>
                  <a:close/>
                  <a:moveTo>
                    <a:pt x="43737" y="100276"/>
                  </a:moveTo>
                  <a:lnTo>
                    <a:pt x="43737" y="106211"/>
                  </a:lnTo>
                  <a:lnTo>
                    <a:pt x="37802" y="106211"/>
                  </a:lnTo>
                  <a:lnTo>
                    <a:pt x="37802" y="100276"/>
                  </a:lnTo>
                  <a:close/>
                  <a:moveTo>
                    <a:pt x="49985" y="100276"/>
                  </a:moveTo>
                  <a:lnTo>
                    <a:pt x="49985" y="106211"/>
                  </a:lnTo>
                  <a:lnTo>
                    <a:pt x="44049" y="106211"/>
                  </a:lnTo>
                  <a:lnTo>
                    <a:pt x="44049" y="100276"/>
                  </a:lnTo>
                  <a:close/>
                  <a:moveTo>
                    <a:pt x="56232" y="100276"/>
                  </a:moveTo>
                  <a:lnTo>
                    <a:pt x="56232" y="106211"/>
                  </a:lnTo>
                  <a:lnTo>
                    <a:pt x="50296" y="106211"/>
                  </a:lnTo>
                  <a:lnTo>
                    <a:pt x="50296" y="100276"/>
                  </a:lnTo>
                  <a:close/>
                  <a:moveTo>
                    <a:pt x="62480" y="100276"/>
                  </a:moveTo>
                  <a:lnTo>
                    <a:pt x="62480" y="106211"/>
                  </a:lnTo>
                  <a:lnTo>
                    <a:pt x="56545" y="106211"/>
                  </a:lnTo>
                  <a:lnTo>
                    <a:pt x="56545" y="100276"/>
                  </a:lnTo>
                  <a:close/>
                  <a:moveTo>
                    <a:pt x="68727" y="100276"/>
                  </a:moveTo>
                  <a:lnTo>
                    <a:pt x="68727" y="106211"/>
                  </a:lnTo>
                  <a:lnTo>
                    <a:pt x="62792" y="106211"/>
                  </a:lnTo>
                  <a:lnTo>
                    <a:pt x="62792" y="100276"/>
                  </a:lnTo>
                  <a:close/>
                  <a:moveTo>
                    <a:pt x="74975" y="100276"/>
                  </a:moveTo>
                  <a:lnTo>
                    <a:pt x="74975" y="106211"/>
                  </a:lnTo>
                  <a:lnTo>
                    <a:pt x="69039" y="106211"/>
                  </a:lnTo>
                  <a:lnTo>
                    <a:pt x="69039" y="100276"/>
                  </a:lnTo>
                  <a:close/>
                  <a:moveTo>
                    <a:pt x="81223" y="100276"/>
                  </a:moveTo>
                  <a:lnTo>
                    <a:pt x="81223" y="106211"/>
                  </a:lnTo>
                  <a:lnTo>
                    <a:pt x="75286" y="106211"/>
                  </a:lnTo>
                  <a:lnTo>
                    <a:pt x="75286" y="100276"/>
                  </a:lnTo>
                  <a:close/>
                  <a:moveTo>
                    <a:pt x="87470" y="100276"/>
                  </a:moveTo>
                  <a:lnTo>
                    <a:pt x="87470" y="106211"/>
                  </a:lnTo>
                  <a:lnTo>
                    <a:pt x="81535" y="106211"/>
                  </a:lnTo>
                  <a:lnTo>
                    <a:pt x="81535" y="100276"/>
                  </a:lnTo>
                  <a:close/>
                  <a:moveTo>
                    <a:pt x="93718" y="100276"/>
                  </a:moveTo>
                  <a:lnTo>
                    <a:pt x="93718" y="106211"/>
                  </a:lnTo>
                  <a:lnTo>
                    <a:pt x="87784" y="106211"/>
                  </a:lnTo>
                  <a:lnTo>
                    <a:pt x="87784" y="100276"/>
                  </a:lnTo>
                  <a:close/>
                  <a:moveTo>
                    <a:pt x="99967" y="100276"/>
                  </a:moveTo>
                  <a:lnTo>
                    <a:pt x="99967" y="106211"/>
                  </a:lnTo>
                  <a:lnTo>
                    <a:pt x="94031" y="106211"/>
                  </a:lnTo>
                  <a:lnTo>
                    <a:pt x="94031" y="100276"/>
                  </a:lnTo>
                  <a:close/>
                  <a:moveTo>
                    <a:pt x="106214" y="100276"/>
                  </a:moveTo>
                  <a:lnTo>
                    <a:pt x="106214" y="106211"/>
                  </a:lnTo>
                  <a:lnTo>
                    <a:pt x="100278" y="106211"/>
                  </a:lnTo>
                  <a:lnTo>
                    <a:pt x="100278" y="100276"/>
                  </a:lnTo>
                  <a:close/>
                  <a:moveTo>
                    <a:pt x="112461" y="100276"/>
                  </a:moveTo>
                  <a:lnTo>
                    <a:pt x="112461" y="106211"/>
                  </a:lnTo>
                  <a:lnTo>
                    <a:pt x="106527" y="106211"/>
                  </a:lnTo>
                  <a:lnTo>
                    <a:pt x="106527" y="100276"/>
                  </a:lnTo>
                  <a:close/>
                  <a:moveTo>
                    <a:pt x="118710" y="100276"/>
                  </a:moveTo>
                  <a:lnTo>
                    <a:pt x="118710" y="106211"/>
                  </a:lnTo>
                  <a:lnTo>
                    <a:pt x="112774" y="106211"/>
                  </a:lnTo>
                  <a:lnTo>
                    <a:pt x="112774" y="100276"/>
                  </a:lnTo>
                  <a:close/>
                  <a:moveTo>
                    <a:pt x="124957" y="100276"/>
                  </a:moveTo>
                  <a:lnTo>
                    <a:pt x="124957" y="106211"/>
                  </a:lnTo>
                  <a:lnTo>
                    <a:pt x="119021" y="106211"/>
                  </a:lnTo>
                  <a:lnTo>
                    <a:pt x="119021" y="100276"/>
                  </a:lnTo>
                  <a:close/>
                  <a:moveTo>
                    <a:pt x="131204" y="100276"/>
                  </a:moveTo>
                  <a:lnTo>
                    <a:pt x="131204" y="106211"/>
                  </a:lnTo>
                  <a:lnTo>
                    <a:pt x="125270" y="106211"/>
                  </a:lnTo>
                  <a:lnTo>
                    <a:pt x="125270" y="100276"/>
                  </a:lnTo>
                  <a:close/>
                  <a:moveTo>
                    <a:pt x="137451" y="100276"/>
                  </a:moveTo>
                  <a:lnTo>
                    <a:pt x="137451" y="106211"/>
                  </a:lnTo>
                  <a:lnTo>
                    <a:pt x="131517" y="106211"/>
                  </a:lnTo>
                  <a:lnTo>
                    <a:pt x="131517" y="100276"/>
                  </a:lnTo>
                  <a:close/>
                  <a:moveTo>
                    <a:pt x="143702" y="100276"/>
                  </a:moveTo>
                  <a:lnTo>
                    <a:pt x="143702" y="106211"/>
                  </a:lnTo>
                  <a:lnTo>
                    <a:pt x="137766" y="106211"/>
                  </a:lnTo>
                  <a:lnTo>
                    <a:pt x="137766" y="100276"/>
                  </a:lnTo>
                  <a:close/>
                  <a:moveTo>
                    <a:pt x="149949" y="100276"/>
                  </a:moveTo>
                  <a:lnTo>
                    <a:pt x="149949" y="106211"/>
                  </a:lnTo>
                  <a:lnTo>
                    <a:pt x="144015" y="106211"/>
                  </a:lnTo>
                  <a:lnTo>
                    <a:pt x="144015" y="100276"/>
                  </a:lnTo>
                  <a:close/>
                  <a:moveTo>
                    <a:pt x="156196" y="100276"/>
                  </a:moveTo>
                  <a:lnTo>
                    <a:pt x="156196" y="106211"/>
                  </a:lnTo>
                  <a:lnTo>
                    <a:pt x="150262" y="106211"/>
                  </a:lnTo>
                  <a:lnTo>
                    <a:pt x="150262" y="100276"/>
                  </a:lnTo>
                  <a:close/>
                  <a:moveTo>
                    <a:pt x="162445" y="100276"/>
                  </a:moveTo>
                  <a:lnTo>
                    <a:pt x="162445" y="106211"/>
                  </a:lnTo>
                  <a:lnTo>
                    <a:pt x="156509" y="106211"/>
                  </a:lnTo>
                  <a:lnTo>
                    <a:pt x="156509" y="100276"/>
                  </a:lnTo>
                  <a:close/>
                  <a:moveTo>
                    <a:pt x="168692" y="100276"/>
                  </a:moveTo>
                  <a:lnTo>
                    <a:pt x="168692" y="106211"/>
                  </a:lnTo>
                  <a:lnTo>
                    <a:pt x="162756" y="106211"/>
                  </a:lnTo>
                  <a:lnTo>
                    <a:pt x="162756" y="100276"/>
                  </a:lnTo>
                  <a:close/>
                  <a:moveTo>
                    <a:pt x="174939" y="100276"/>
                  </a:moveTo>
                  <a:lnTo>
                    <a:pt x="174939" y="106211"/>
                  </a:lnTo>
                  <a:lnTo>
                    <a:pt x="169005" y="106211"/>
                  </a:lnTo>
                  <a:lnTo>
                    <a:pt x="169005" y="100276"/>
                  </a:lnTo>
                  <a:close/>
                  <a:moveTo>
                    <a:pt x="181186" y="100276"/>
                  </a:moveTo>
                  <a:lnTo>
                    <a:pt x="181186" y="106211"/>
                  </a:lnTo>
                  <a:lnTo>
                    <a:pt x="175252" y="106211"/>
                  </a:lnTo>
                  <a:lnTo>
                    <a:pt x="175252" y="100276"/>
                  </a:lnTo>
                  <a:close/>
                  <a:moveTo>
                    <a:pt x="187435" y="100276"/>
                  </a:moveTo>
                  <a:lnTo>
                    <a:pt x="187435" y="106211"/>
                  </a:lnTo>
                  <a:lnTo>
                    <a:pt x="181499" y="106211"/>
                  </a:lnTo>
                  <a:lnTo>
                    <a:pt x="181499" y="100276"/>
                  </a:lnTo>
                  <a:close/>
                  <a:moveTo>
                    <a:pt x="193684" y="100276"/>
                  </a:moveTo>
                  <a:lnTo>
                    <a:pt x="193684" y="106211"/>
                  </a:lnTo>
                  <a:lnTo>
                    <a:pt x="187749" y="106211"/>
                  </a:lnTo>
                  <a:lnTo>
                    <a:pt x="187749" y="100276"/>
                  </a:lnTo>
                  <a:close/>
                  <a:moveTo>
                    <a:pt x="199931" y="100276"/>
                  </a:moveTo>
                  <a:lnTo>
                    <a:pt x="199931" y="106211"/>
                  </a:lnTo>
                  <a:lnTo>
                    <a:pt x="193996" y="106211"/>
                  </a:lnTo>
                  <a:lnTo>
                    <a:pt x="193996" y="100276"/>
                  </a:lnTo>
                  <a:close/>
                  <a:moveTo>
                    <a:pt x="206180" y="100276"/>
                  </a:moveTo>
                  <a:lnTo>
                    <a:pt x="206180" y="106211"/>
                  </a:lnTo>
                  <a:lnTo>
                    <a:pt x="200244" y="106211"/>
                  </a:lnTo>
                  <a:lnTo>
                    <a:pt x="200244" y="100276"/>
                  </a:lnTo>
                  <a:close/>
                  <a:moveTo>
                    <a:pt x="212427" y="100276"/>
                  </a:moveTo>
                  <a:lnTo>
                    <a:pt x="212427" y="106211"/>
                  </a:lnTo>
                  <a:lnTo>
                    <a:pt x="206491" y="106211"/>
                  </a:lnTo>
                  <a:lnTo>
                    <a:pt x="206491" y="100276"/>
                  </a:lnTo>
                  <a:close/>
                  <a:moveTo>
                    <a:pt x="218674" y="100276"/>
                  </a:moveTo>
                  <a:lnTo>
                    <a:pt x="218674" y="106211"/>
                  </a:lnTo>
                  <a:lnTo>
                    <a:pt x="212739" y="106211"/>
                  </a:lnTo>
                  <a:lnTo>
                    <a:pt x="212739" y="100276"/>
                  </a:lnTo>
                  <a:close/>
                  <a:moveTo>
                    <a:pt x="224921" y="100276"/>
                  </a:moveTo>
                  <a:lnTo>
                    <a:pt x="224921" y="106211"/>
                  </a:lnTo>
                  <a:lnTo>
                    <a:pt x="218987" y="106211"/>
                  </a:lnTo>
                  <a:lnTo>
                    <a:pt x="218987" y="100276"/>
                  </a:lnTo>
                  <a:close/>
                  <a:moveTo>
                    <a:pt x="231170" y="100276"/>
                  </a:moveTo>
                  <a:lnTo>
                    <a:pt x="231170" y="106211"/>
                  </a:lnTo>
                  <a:lnTo>
                    <a:pt x="225234" y="106211"/>
                  </a:lnTo>
                  <a:lnTo>
                    <a:pt x="225234" y="100276"/>
                  </a:lnTo>
                  <a:close/>
                  <a:moveTo>
                    <a:pt x="237417" y="100276"/>
                  </a:moveTo>
                  <a:lnTo>
                    <a:pt x="237417" y="106211"/>
                  </a:lnTo>
                  <a:lnTo>
                    <a:pt x="231481" y="106211"/>
                  </a:lnTo>
                  <a:lnTo>
                    <a:pt x="231481" y="100276"/>
                  </a:lnTo>
                  <a:close/>
                  <a:moveTo>
                    <a:pt x="243664" y="100276"/>
                  </a:moveTo>
                  <a:lnTo>
                    <a:pt x="243664" y="106211"/>
                  </a:lnTo>
                  <a:lnTo>
                    <a:pt x="237729" y="106211"/>
                  </a:lnTo>
                  <a:lnTo>
                    <a:pt x="237729" y="100276"/>
                  </a:lnTo>
                  <a:close/>
                  <a:moveTo>
                    <a:pt x="249911" y="100276"/>
                  </a:moveTo>
                  <a:lnTo>
                    <a:pt x="249911" y="106211"/>
                  </a:lnTo>
                  <a:lnTo>
                    <a:pt x="243977" y="106211"/>
                  </a:lnTo>
                  <a:lnTo>
                    <a:pt x="243977" y="100276"/>
                  </a:lnTo>
                  <a:close/>
                  <a:moveTo>
                    <a:pt x="256161" y="100276"/>
                  </a:moveTo>
                  <a:lnTo>
                    <a:pt x="256161" y="106211"/>
                  </a:lnTo>
                  <a:lnTo>
                    <a:pt x="250225" y="106211"/>
                  </a:lnTo>
                  <a:lnTo>
                    <a:pt x="250225" y="100276"/>
                  </a:lnTo>
                  <a:close/>
                  <a:moveTo>
                    <a:pt x="262409" y="100276"/>
                  </a:moveTo>
                  <a:lnTo>
                    <a:pt x="262409" y="106211"/>
                  </a:lnTo>
                  <a:lnTo>
                    <a:pt x="256474" y="106211"/>
                  </a:lnTo>
                  <a:lnTo>
                    <a:pt x="256474" y="100276"/>
                  </a:lnTo>
                  <a:close/>
                  <a:moveTo>
                    <a:pt x="268656" y="100276"/>
                  </a:moveTo>
                  <a:lnTo>
                    <a:pt x="268656" y="106211"/>
                  </a:lnTo>
                  <a:lnTo>
                    <a:pt x="262721" y="106211"/>
                  </a:lnTo>
                  <a:lnTo>
                    <a:pt x="262721" y="100276"/>
                  </a:lnTo>
                  <a:close/>
                  <a:moveTo>
                    <a:pt x="274904" y="100276"/>
                  </a:moveTo>
                  <a:lnTo>
                    <a:pt x="274904" y="106211"/>
                  </a:lnTo>
                  <a:lnTo>
                    <a:pt x="268968" y="106211"/>
                  </a:lnTo>
                  <a:lnTo>
                    <a:pt x="268968" y="100276"/>
                  </a:lnTo>
                  <a:close/>
                  <a:moveTo>
                    <a:pt x="6251" y="106523"/>
                  </a:moveTo>
                  <a:lnTo>
                    <a:pt x="6251" y="112460"/>
                  </a:lnTo>
                  <a:lnTo>
                    <a:pt x="315" y="112460"/>
                  </a:lnTo>
                  <a:lnTo>
                    <a:pt x="315" y="106523"/>
                  </a:lnTo>
                  <a:close/>
                  <a:moveTo>
                    <a:pt x="12498" y="106523"/>
                  </a:moveTo>
                  <a:lnTo>
                    <a:pt x="12498" y="112460"/>
                  </a:lnTo>
                  <a:lnTo>
                    <a:pt x="6562" y="112460"/>
                  </a:lnTo>
                  <a:lnTo>
                    <a:pt x="6562" y="106523"/>
                  </a:lnTo>
                  <a:close/>
                  <a:moveTo>
                    <a:pt x="18745" y="106523"/>
                  </a:moveTo>
                  <a:lnTo>
                    <a:pt x="18745" y="112460"/>
                  </a:lnTo>
                  <a:lnTo>
                    <a:pt x="12810" y="112460"/>
                  </a:lnTo>
                  <a:lnTo>
                    <a:pt x="12810" y="106523"/>
                  </a:lnTo>
                  <a:close/>
                  <a:moveTo>
                    <a:pt x="24992" y="106523"/>
                  </a:moveTo>
                  <a:lnTo>
                    <a:pt x="24992" y="112460"/>
                  </a:lnTo>
                  <a:lnTo>
                    <a:pt x="19058" y="112460"/>
                  </a:lnTo>
                  <a:lnTo>
                    <a:pt x="19058" y="106523"/>
                  </a:lnTo>
                  <a:close/>
                  <a:moveTo>
                    <a:pt x="31242" y="106523"/>
                  </a:moveTo>
                  <a:lnTo>
                    <a:pt x="31242" y="112460"/>
                  </a:lnTo>
                  <a:lnTo>
                    <a:pt x="25305" y="112460"/>
                  </a:lnTo>
                  <a:lnTo>
                    <a:pt x="25305" y="106523"/>
                  </a:lnTo>
                  <a:close/>
                  <a:moveTo>
                    <a:pt x="37489" y="106523"/>
                  </a:moveTo>
                  <a:lnTo>
                    <a:pt x="37489" y="112460"/>
                  </a:lnTo>
                  <a:lnTo>
                    <a:pt x="31553" y="112460"/>
                  </a:lnTo>
                  <a:lnTo>
                    <a:pt x="31553" y="106523"/>
                  </a:lnTo>
                  <a:close/>
                  <a:moveTo>
                    <a:pt x="43737" y="106523"/>
                  </a:moveTo>
                  <a:lnTo>
                    <a:pt x="43737" y="112460"/>
                  </a:lnTo>
                  <a:lnTo>
                    <a:pt x="37802" y="112460"/>
                  </a:lnTo>
                  <a:lnTo>
                    <a:pt x="37802" y="106523"/>
                  </a:lnTo>
                  <a:close/>
                  <a:moveTo>
                    <a:pt x="49985" y="106523"/>
                  </a:moveTo>
                  <a:lnTo>
                    <a:pt x="49985" y="112460"/>
                  </a:lnTo>
                  <a:lnTo>
                    <a:pt x="44049" y="112460"/>
                  </a:lnTo>
                  <a:lnTo>
                    <a:pt x="44049" y="106523"/>
                  </a:lnTo>
                  <a:close/>
                  <a:moveTo>
                    <a:pt x="56232" y="106523"/>
                  </a:moveTo>
                  <a:lnTo>
                    <a:pt x="56232" y="112460"/>
                  </a:lnTo>
                  <a:lnTo>
                    <a:pt x="50296" y="112460"/>
                  </a:lnTo>
                  <a:lnTo>
                    <a:pt x="50296" y="106523"/>
                  </a:lnTo>
                  <a:close/>
                  <a:moveTo>
                    <a:pt x="62480" y="106523"/>
                  </a:moveTo>
                  <a:lnTo>
                    <a:pt x="62480" y="112460"/>
                  </a:lnTo>
                  <a:lnTo>
                    <a:pt x="56545" y="112460"/>
                  </a:lnTo>
                  <a:lnTo>
                    <a:pt x="56545" y="106523"/>
                  </a:lnTo>
                  <a:close/>
                  <a:moveTo>
                    <a:pt x="68727" y="106523"/>
                  </a:moveTo>
                  <a:lnTo>
                    <a:pt x="68727" y="112460"/>
                  </a:lnTo>
                  <a:lnTo>
                    <a:pt x="62792" y="112460"/>
                  </a:lnTo>
                  <a:lnTo>
                    <a:pt x="62792" y="106523"/>
                  </a:lnTo>
                  <a:close/>
                  <a:moveTo>
                    <a:pt x="74975" y="106523"/>
                  </a:moveTo>
                  <a:lnTo>
                    <a:pt x="74975" y="112460"/>
                  </a:lnTo>
                  <a:lnTo>
                    <a:pt x="69039" y="112460"/>
                  </a:lnTo>
                  <a:lnTo>
                    <a:pt x="69039" y="106523"/>
                  </a:lnTo>
                  <a:close/>
                  <a:moveTo>
                    <a:pt x="81223" y="106523"/>
                  </a:moveTo>
                  <a:lnTo>
                    <a:pt x="81223" y="112460"/>
                  </a:lnTo>
                  <a:lnTo>
                    <a:pt x="75286" y="112460"/>
                  </a:lnTo>
                  <a:lnTo>
                    <a:pt x="75286" y="106523"/>
                  </a:lnTo>
                  <a:close/>
                  <a:moveTo>
                    <a:pt x="87470" y="106523"/>
                  </a:moveTo>
                  <a:lnTo>
                    <a:pt x="87470" y="112460"/>
                  </a:lnTo>
                  <a:lnTo>
                    <a:pt x="81535" y="112460"/>
                  </a:lnTo>
                  <a:lnTo>
                    <a:pt x="81535" y="106523"/>
                  </a:lnTo>
                  <a:close/>
                  <a:moveTo>
                    <a:pt x="93718" y="106523"/>
                  </a:moveTo>
                  <a:lnTo>
                    <a:pt x="93718" y="112460"/>
                  </a:lnTo>
                  <a:lnTo>
                    <a:pt x="87784" y="112460"/>
                  </a:lnTo>
                  <a:lnTo>
                    <a:pt x="87784" y="106523"/>
                  </a:lnTo>
                  <a:close/>
                  <a:moveTo>
                    <a:pt x="99967" y="106523"/>
                  </a:moveTo>
                  <a:lnTo>
                    <a:pt x="99967" y="112460"/>
                  </a:lnTo>
                  <a:lnTo>
                    <a:pt x="94031" y="112460"/>
                  </a:lnTo>
                  <a:lnTo>
                    <a:pt x="94031" y="106523"/>
                  </a:lnTo>
                  <a:close/>
                  <a:moveTo>
                    <a:pt x="106214" y="106523"/>
                  </a:moveTo>
                  <a:lnTo>
                    <a:pt x="106214" y="112460"/>
                  </a:lnTo>
                  <a:lnTo>
                    <a:pt x="100278" y="112460"/>
                  </a:lnTo>
                  <a:lnTo>
                    <a:pt x="100278" y="106523"/>
                  </a:lnTo>
                  <a:close/>
                  <a:moveTo>
                    <a:pt x="112461" y="106523"/>
                  </a:moveTo>
                  <a:lnTo>
                    <a:pt x="112461" y="112460"/>
                  </a:lnTo>
                  <a:lnTo>
                    <a:pt x="106527" y="112460"/>
                  </a:lnTo>
                  <a:lnTo>
                    <a:pt x="106527" y="106523"/>
                  </a:lnTo>
                  <a:close/>
                  <a:moveTo>
                    <a:pt x="118710" y="106523"/>
                  </a:moveTo>
                  <a:lnTo>
                    <a:pt x="118710" y="112460"/>
                  </a:lnTo>
                  <a:lnTo>
                    <a:pt x="112774" y="112460"/>
                  </a:lnTo>
                  <a:lnTo>
                    <a:pt x="112774" y="106523"/>
                  </a:lnTo>
                  <a:close/>
                  <a:moveTo>
                    <a:pt x="124957" y="106523"/>
                  </a:moveTo>
                  <a:lnTo>
                    <a:pt x="124957" y="112460"/>
                  </a:lnTo>
                  <a:lnTo>
                    <a:pt x="119021" y="112460"/>
                  </a:lnTo>
                  <a:lnTo>
                    <a:pt x="119021" y="106523"/>
                  </a:lnTo>
                  <a:close/>
                  <a:moveTo>
                    <a:pt x="131204" y="106523"/>
                  </a:moveTo>
                  <a:lnTo>
                    <a:pt x="131204" y="112460"/>
                  </a:lnTo>
                  <a:lnTo>
                    <a:pt x="125270" y="112460"/>
                  </a:lnTo>
                  <a:lnTo>
                    <a:pt x="125270" y="106523"/>
                  </a:lnTo>
                  <a:close/>
                  <a:moveTo>
                    <a:pt x="137451" y="106523"/>
                  </a:moveTo>
                  <a:lnTo>
                    <a:pt x="137451" y="112460"/>
                  </a:lnTo>
                  <a:lnTo>
                    <a:pt x="131517" y="112460"/>
                  </a:lnTo>
                  <a:lnTo>
                    <a:pt x="131517" y="106523"/>
                  </a:lnTo>
                  <a:close/>
                  <a:moveTo>
                    <a:pt x="143702" y="106523"/>
                  </a:moveTo>
                  <a:lnTo>
                    <a:pt x="143702" y="112460"/>
                  </a:lnTo>
                  <a:lnTo>
                    <a:pt x="137766" y="112460"/>
                  </a:lnTo>
                  <a:lnTo>
                    <a:pt x="137766" y="106523"/>
                  </a:lnTo>
                  <a:close/>
                  <a:moveTo>
                    <a:pt x="149949" y="106523"/>
                  </a:moveTo>
                  <a:lnTo>
                    <a:pt x="149949" y="112460"/>
                  </a:lnTo>
                  <a:lnTo>
                    <a:pt x="144015" y="112460"/>
                  </a:lnTo>
                  <a:lnTo>
                    <a:pt x="144015" y="106523"/>
                  </a:lnTo>
                  <a:close/>
                  <a:moveTo>
                    <a:pt x="156196" y="106523"/>
                  </a:moveTo>
                  <a:lnTo>
                    <a:pt x="156196" y="112460"/>
                  </a:lnTo>
                  <a:lnTo>
                    <a:pt x="150262" y="112460"/>
                  </a:lnTo>
                  <a:lnTo>
                    <a:pt x="150262" y="106523"/>
                  </a:lnTo>
                  <a:close/>
                  <a:moveTo>
                    <a:pt x="162445" y="106523"/>
                  </a:moveTo>
                  <a:lnTo>
                    <a:pt x="162445" y="112460"/>
                  </a:lnTo>
                  <a:lnTo>
                    <a:pt x="156509" y="112460"/>
                  </a:lnTo>
                  <a:lnTo>
                    <a:pt x="156509" y="106523"/>
                  </a:lnTo>
                  <a:close/>
                  <a:moveTo>
                    <a:pt x="168692" y="106523"/>
                  </a:moveTo>
                  <a:lnTo>
                    <a:pt x="168692" y="112460"/>
                  </a:lnTo>
                  <a:lnTo>
                    <a:pt x="162756" y="112460"/>
                  </a:lnTo>
                  <a:lnTo>
                    <a:pt x="162756" y="106523"/>
                  </a:lnTo>
                  <a:close/>
                  <a:moveTo>
                    <a:pt x="174939" y="106523"/>
                  </a:moveTo>
                  <a:lnTo>
                    <a:pt x="174939" y="112460"/>
                  </a:lnTo>
                  <a:lnTo>
                    <a:pt x="169005" y="112460"/>
                  </a:lnTo>
                  <a:lnTo>
                    <a:pt x="169005" y="106523"/>
                  </a:lnTo>
                  <a:close/>
                  <a:moveTo>
                    <a:pt x="181186" y="106523"/>
                  </a:moveTo>
                  <a:lnTo>
                    <a:pt x="181186" y="112460"/>
                  </a:lnTo>
                  <a:lnTo>
                    <a:pt x="175252" y="112460"/>
                  </a:lnTo>
                  <a:lnTo>
                    <a:pt x="175252" y="106523"/>
                  </a:lnTo>
                  <a:close/>
                  <a:moveTo>
                    <a:pt x="187435" y="106523"/>
                  </a:moveTo>
                  <a:lnTo>
                    <a:pt x="187435" y="112460"/>
                  </a:lnTo>
                  <a:lnTo>
                    <a:pt x="181499" y="112460"/>
                  </a:lnTo>
                  <a:lnTo>
                    <a:pt x="181499" y="106523"/>
                  </a:lnTo>
                  <a:close/>
                  <a:moveTo>
                    <a:pt x="193684" y="106523"/>
                  </a:moveTo>
                  <a:lnTo>
                    <a:pt x="193684" y="112460"/>
                  </a:lnTo>
                  <a:lnTo>
                    <a:pt x="187749" y="112460"/>
                  </a:lnTo>
                  <a:lnTo>
                    <a:pt x="187749" y="106523"/>
                  </a:lnTo>
                  <a:close/>
                  <a:moveTo>
                    <a:pt x="199931" y="106523"/>
                  </a:moveTo>
                  <a:lnTo>
                    <a:pt x="199931" y="112460"/>
                  </a:lnTo>
                  <a:lnTo>
                    <a:pt x="193996" y="112460"/>
                  </a:lnTo>
                  <a:lnTo>
                    <a:pt x="193996" y="106523"/>
                  </a:lnTo>
                  <a:close/>
                  <a:moveTo>
                    <a:pt x="206180" y="106523"/>
                  </a:moveTo>
                  <a:lnTo>
                    <a:pt x="206180" y="112460"/>
                  </a:lnTo>
                  <a:lnTo>
                    <a:pt x="200244" y="112460"/>
                  </a:lnTo>
                  <a:lnTo>
                    <a:pt x="200244" y="106523"/>
                  </a:lnTo>
                  <a:close/>
                  <a:moveTo>
                    <a:pt x="212427" y="106523"/>
                  </a:moveTo>
                  <a:lnTo>
                    <a:pt x="212427" y="112460"/>
                  </a:lnTo>
                  <a:lnTo>
                    <a:pt x="206491" y="112460"/>
                  </a:lnTo>
                  <a:lnTo>
                    <a:pt x="206491" y="106523"/>
                  </a:lnTo>
                  <a:close/>
                  <a:moveTo>
                    <a:pt x="218674" y="106523"/>
                  </a:moveTo>
                  <a:lnTo>
                    <a:pt x="218674" y="112460"/>
                  </a:lnTo>
                  <a:lnTo>
                    <a:pt x="212739" y="112460"/>
                  </a:lnTo>
                  <a:lnTo>
                    <a:pt x="212739" y="106523"/>
                  </a:lnTo>
                  <a:close/>
                  <a:moveTo>
                    <a:pt x="224921" y="106523"/>
                  </a:moveTo>
                  <a:lnTo>
                    <a:pt x="224921" y="112460"/>
                  </a:lnTo>
                  <a:lnTo>
                    <a:pt x="218987" y="112460"/>
                  </a:lnTo>
                  <a:lnTo>
                    <a:pt x="218987" y="106523"/>
                  </a:lnTo>
                  <a:close/>
                  <a:moveTo>
                    <a:pt x="231170" y="106523"/>
                  </a:moveTo>
                  <a:lnTo>
                    <a:pt x="231170" y="112460"/>
                  </a:lnTo>
                  <a:lnTo>
                    <a:pt x="225234" y="112460"/>
                  </a:lnTo>
                  <a:lnTo>
                    <a:pt x="225234" y="106523"/>
                  </a:lnTo>
                  <a:close/>
                  <a:moveTo>
                    <a:pt x="237417" y="106523"/>
                  </a:moveTo>
                  <a:lnTo>
                    <a:pt x="237417" y="112460"/>
                  </a:lnTo>
                  <a:lnTo>
                    <a:pt x="231481" y="112460"/>
                  </a:lnTo>
                  <a:lnTo>
                    <a:pt x="231481" y="106523"/>
                  </a:lnTo>
                  <a:close/>
                  <a:moveTo>
                    <a:pt x="243664" y="106523"/>
                  </a:moveTo>
                  <a:lnTo>
                    <a:pt x="243664" y="112460"/>
                  </a:lnTo>
                  <a:lnTo>
                    <a:pt x="237729" y="112460"/>
                  </a:lnTo>
                  <a:lnTo>
                    <a:pt x="237729" y="106523"/>
                  </a:lnTo>
                  <a:close/>
                  <a:moveTo>
                    <a:pt x="249911" y="106523"/>
                  </a:moveTo>
                  <a:lnTo>
                    <a:pt x="249911" y="112460"/>
                  </a:lnTo>
                  <a:lnTo>
                    <a:pt x="243977" y="112460"/>
                  </a:lnTo>
                  <a:lnTo>
                    <a:pt x="243977" y="106523"/>
                  </a:lnTo>
                  <a:close/>
                  <a:moveTo>
                    <a:pt x="256161" y="106523"/>
                  </a:moveTo>
                  <a:lnTo>
                    <a:pt x="256161" y="112460"/>
                  </a:lnTo>
                  <a:lnTo>
                    <a:pt x="250225" y="112460"/>
                  </a:lnTo>
                  <a:lnTo>
                    <a:pt x="250225" y="106523"/>
                  </a:lnTo>
                  <a:close/>
                  <a:moveTo>
                    <a:pt x="262409" y="106523"/>
                  </a:moveTo>
                  <a:lnTo>
                    <a:pt x="262409" y="112460"/>
                  </a:lnTo>
                  <a:lnTo>
                    <a:pt x="256474" y="112460"/>
                  </a:lnTo>
                  <a:lnTo>
                    <a:pt x="256474" y="106523"/>
                  </a:lnTo>
                  <a:close/>
                  <a:moveTo>
                    <a:pt x="268656" y="106523"/>
                  </a:moveTo>
                  <a:lnTo>
                    <a:pt x="268656" y="112460"/>
                  </a:lnTo>
                  <a:lnTo>
                    <a:pt x="262721" y="112460"/>
                  </a:lnTo>
                  <a:lnTo>
                    <a:pt x="262721" y="106523"/>
                  </a:lnTo>
                  <a:close/>
                  <a:moveTo>
                    <a:pt x="274904" y="106523"/>
                  </a:moveTo>
                  <a:lnTo>
                    <a:pt x="274904" y="112460"/>
                  </a:lnTo>
                  <a:lnTo>
                    <a:pt x="268968" y="112460"/>
                  </a:lnTo>
                  <a:lnTo>
                    <a:pt x="268968" y="106523"/>
                  </a:lnTo>
                  <a:close/>
                  <a:moveTo>
                    <a:pt x="6251" y="112771"/>
                  </a:moveTo>
                  <a:lnTo>
                    <a:pt x="6251" y="118707"/>
                  </a:lnTo>
                  <a:lnTo>
                    <a:pt x="315" y="118707"/>
                  </a:lnTo>
                  <a:lnTo>
                    <a:pt x="315" y="112771"/>
                  </a:lnTo>
                  <a:close/>
                  <a:moveTo>
                    <a:pt x="12498" y="112771"/>
                  </a:moveTo>
                  <a:lnTo>
                    <a:pt x="12498" y="118707"/>
                  </a:lnTo>
                  <a:lnTo>
                    <a:pt x="6562" y="118707"/>
                  </a:lnTo>
                  <a:lnTo>
                    <a:pt x="6562" y="112771"/>
                  </a:lnTo>
                  <a:close/>
                  <a:moveTo>
                    <a:pt x="18745" y="112771"/>
                  </a:moveTo>
                  <a:lnTo>
                    <a:pt x="18745" y="118707"/>
                  </a:lnTo>
                  <a:lnTo>
                    <a:pt x="12810" y="118707"/>
                  </a:lnTo>
                  <a:lnTo>
                    <a:pt x="12810" y="112771"/>
                  </a:lnTo>
                  <a:close/>
                  <a:moveTo>
                    <a:pt x="24992" y="112771"/>
                  </a:moveTo>
                  <a:lnTo>
                    <a:pt x="24992" y="118707"/>
                  </a:lnTo>
                  <a:lnTo>
                    <a:pt x="19058" y="118707"/>
                  </a:lnTo>
                  <a:lnTo>
                    <a:pt x="19058" y="112771"/>
                  </a:lnTo>
                  <a:close/>
                  <a:moveTo>
                    <a:pt x="31242" y="112771"/>
                  </a:moveTo>
                  <a:lnTo>
                    <a:pt x="31242" y="118707"/>
                  </a:lnTo>
                  <a:lnTo>
                    <a:pt x="25305" y="118707"/>
                  </a:lnTo>
                  <a:lnTo>
                    <a:pt x="25305" y="112771"/>
                  </a:lnTo>
                  <a:close/>
                  <a:moveTo>
                    <a:pt x="37489" y="112771"/>
                  </a:moveTo>
                  <a:lnTo>
                    <a:pt x="37489" y="118707"/>
                  </a:lnTo>
                  <a:lnTo>
                    <a:pt x="31553" y="118707"/>
                  </a:lnTo>
                  <a:lnTo>
                    <a:pt x="31553" y="112771"/>
                  </a:lnTo>
                  <a:close/>
                  <a:moveTo>
                    <a:pt x="43737" y="112771"/>
                  </a:moveTo>
                  <a:lnTo>
                    <a:pt x="43737" y="118707"/>
                  </a:lnTo>
                  <a:lnTo>
                    <a:pt x="37802" y="118707"/>
                  </a:lnTo>
                  <a:lnTo>
                    <a:pt x="37802" y="112771"/>
                  </a:lnTo>
                  <a:close/>
                  <a:moveTo>
                    <a:pt x="49985" y="112771"/>
                  </a:moveTo>
                  <a:lnTo>
                    <a:pt x="49985" y="118707"/>
                  </a:lnTo>
                  <a:lnTo>
                    <a:pt x="44049" y="118707"/>
                  </a:lnTo>
                  <a:lnTo>
                    <a:pt x="44049" y="112771"/>
                  </a:lnTo>
                  <a:close/>
                  <a:moveTo>
                    <a:pt x="56232" y="112771"/>
                  </a:moveTo>
                  <a:lnTo>
                    <a:pt x="56232" y="118707"/>
                  </a:lnTo>
                  <a:lnTo>
                    <a:pt x="50296" y="118707"/>
                  </a:lnTo>
                  <a:lnTo>
                    <a:pt x="50296" y="112771"/>
                  </a:lnTo>
                  <a:close/>
                  <a:moveTo>
                    <a:pt x="62480" y="112771"/>
                  </a:moveTo>
                  <a:lnTo>
                    <a:pt x="62480" y="118707"/>
                  </a:lnTo>
                  <a:lnTo>
                    <a:pt x="56545" y="118707"/>
                  </a:lnTo>
                  <a:lnTo>
                    <a:pt x="56545" y="112771"/>
                  </a:lnTo>
                  <a:close/>
                  <a:moveTo>
                    <a:pt x="68727" y="112771"/>
                  </a:moveTo>
                  <a:lnTo>
                    <a:pt x="68727" y="118707"/>
                  </a:lnTo>
                  <a:lnTo>
                    <a:pt x="62792" y="118707"/>
                  </a:lnTo>
                  <a:lnTo>
                    <a:pt x="62792" y="112771"/>
                  </a:lnTo>
                  <a:close/>
                  <a:moveTo>
                    <a:pt x="74975" y="112771"/>
                  </a:moveTo>
                  <a:lnTo>
                    <a:pt x="74975" y="118707"/>
                  </a:lnTo>
                  <a:lnTo>
                    <a:pt x="69039" y="118707"/>
                  </a:lnTo>
                  <a:lnTo>
                    <a:pt x="69039" y="112771"/>
                  </a:lnTo>
                  <a:close/>
                  <a:moveTo>
                    <a:pt x="81223" y="112771"/>
                  </a:moveTo>
                  <a:lnTo>
                    <a:pt x="81223" y="118707"/>
                  </a:lnTo>
                  <a:lnTo>
                    <a:pt x="75286" y="118707"/>
                  </a:lnTo>
                  <a:lnTo>
                    <a:pt x="75286" y="112771"/>
                  </a:lnTo>
                  <a:close/>
                  <a:moveTo>
                    <a:pt x="87470" y="112771"/>
                  </a:moveTo>
                  <a:lnTo>
                    <a:pt x="87470" y="118707"/>
                  </a:lnTo>
                  <a:lnTo>
                    <a:pt x="81535" y="118707"/>
                  </a:lnTo>
                  <a:lnTo>
                    <a:pt x="81535" y="112771"/>
                  </a:lnTo>
                  <a:close/>
                  <a:moveTo>
                    <a:pt x="93718" y="112771"/>
                  </a:moveTo>
                  <a:lnTo>
                    <a:pt x="93718" y="118707"/>
                  </a:lnTo>
                  <a:lnTo>
                    <a:pt x="87784" y="118707"/>
                  </a:lnTo>
                  <a:lnTo>
                    <a:pt x="87784" y="112771"/>
                  </a:lnTo>
                  <a:close/>
                  <a:moveTo>
                    <a:pt x="99967" y="112771"/>
                  </a:moveTo>
                  <a:lnTo>
                    <a:pt x="99967" y="118707"/>
                  </a:lnTo>
                  <a:lnTo>
                    <a:pt x="94031" y="118707"/>
                  </a:lnTo>
                  <a:lnTo>
                    <a:pt x="94031" y="112771"/>
                  </a:lnTo>
                  <a:close/>
                  <a:moveTo>
                    <a:pt x="106214" y="112771"/>
                  </a:moveTo>
                  <a:lnTo>
                    <a:pt x="106214" y="118707"/>
                  </a:lnTo>
                  <a:lnTo>
                    <a:pt x="100278" y="118707"/>
                  </a:lnTo>
                  <a:lnTo>
                    <a:pt x="100278" y="112771"/>
                  </a:lnTo>
                  <a:close/>
                  <a:moveTo>
                    <a:pt x="112461" y="112771"/>
                  </a:moveTo>
                  <a:lnTo>
                    <a:pt x="112461" y="118707"/>
                  </a:lnTo>
                  <a:lnTo>
                    <a:pt x="106527" y="118707"/>
                  </a:lnTo>
                  <a:lnTo>
                    <a:pt x="106527" y="112771"/>
                  </a:lnTo>
                  <a:close/>
                  <a:moveTo>
                    <a:pt x="118710" y="112771"/>
                  </a:moveTo>
                  <a:lnTo>
                    <a:pt x="118710" y="118707"/>
                  </a:lnTo>
                  <a:lnTo>
                    <a:pt x="112774" y="118707"/>
                  </a:lnTo>
                  <a:lnTo>
                    <a:pt x="112774" y="112771"/>
                  </a:lnTo>
                  <a:close/>
                  <a:moveTo>
                    <a:pt x="124957" y="112771"/>
                  </a:moveTo>
                  <a:lnTo>
                    <a:pt x="124957" y="118707"/>
                  </a:lnTo>
                  <a:lnTo>
                    <a:pt x="119021" y="118707"/>
                  </a:lnTo>
                  <a:lnTo>
                    <a:pt x="119021" y="112771"/>
                  </a:lnTo>
                  <a:close/>
                  <a:moveTo>
                    <a:pt x="131204" y="112771"/>
                  </a:moveTo>
                  <a:lnTo>
                    <a:pt x="131204" y="118707"/>
                  </a:lnTo>
                  <a:lnTo>
                    <a:pt x="125270" y="118707"/>
                  </a:lnTo>
                  <a:lnTo>
                    <a:pt x="125270" y="112771"/>
                  </a:lnTo>
                  <a:close/>
                  <a:moveTo>
                    <a:pt x="137451" y="112771"/>
                  </a:moveTo>
                  <a:lnTo>
                    <a:pt x="137451" y="118707"/>
                  </a:lnTo>
                  <a:lnTo>
                    <a:pt x="131517" y="118707"/>
                  </a:lnTo>
                  <a:lnTo>
                    <a:pt x="131517" y="112771"/>
                  </a:lnTo>
                  <a:close/>
                  <a:moveTo>
                    <a:pt x="143702" y="112771"/>
                  </a:moveTo>
                  <a:lnTo>
                    <a:pt x="143702" y="118707"/>
                  </a:lnTo>
                  <a:lnTo>
                    <a:pt x="137766" y="118707"/>
                  </a:lnTo>
                  <a:lnTo>
                    <a:pt x="137766" y="112771"/>
                  </a:lnTo>
                  <a:close/>
                  <a:moveTo>
                    <a:pt x="149949" y="112771"/>
                  </a:moveTo>
                  <a:lnTo>
                    <a:pt x="149949" y="118707"/>
                  </a:lnTo>
                  <a:lnTo>
                    <a:pt x="144015" y="118707"/>
                  </a:lnTo>
                  <a:lnTo>
                    <a:pt x="144015" y="112771"/>
                  </a:lnTo>
                  <a:close/>
                  <a:moveTo>
                    <a:pt x="156196" y="112771"/>
                  </a:moveTo>
                  <a:lnTo>
                    <a:pt x="156196" y="118707"/>
                  </a:lnTo>
                  <a:lnTo>
                    <a:pt x="150262" y="118707"/>
                  </a:lnTo>
                  <a:lnTo>
                    <a:pt x="150262" y="112771"/>
                  </a:lnTo>
                  <a:close/>
                  <a:moveTo>
                    <a:pt x="162445" y="112771"/>
                  </a:moveTo>
                  <a:lnTo>
                    <a:pt x="162445" y="118707"/>
                  </a:lnTo>
                  <a:lnTo>
                    <a:pt x="156509" y="118707"/>
                  </a:lnTo>
                  <a:lnTo>
                    <a:pt x="156509" y="112771"/>
                  </a:lnTo>
                  <a:close/>
                  <a:moveTo>
                    <a:pt x="168692" y="112771"/>
                  </a:moveTo>
                  <a:lnTo>
                    <a:pt x="168692" y="118707"/>
                  </a:lnTo>
                  <a:lnTo>
                    <a:pt x="162756" y="118707"/>
                  </a:lnTo>
                  <a:lnTo>
                    <a:pt x="162756" y="112771"/>
                  </a:lnTo>
                  <a:close/>
                  <a:moveTo>
                    <a:pt x="174939" y="112771"/>
                  </a:moveTo>
                  <a:lnTo>
                    <a:pt x="174939" y="118707"/>
                  </a:lnTo>
                  <a:lnTo>
                    <a:pt x="169005" y="118707"/>
                  </a:lnTo>
                  <a:lnTo>
                    <a:pt x="169005" y="112771"/>
                  </a:lnTo>
                  <a:close/>
                  <a:moveTo>
                    <a:pt x="181186" y="112771"/>
                  </a:moveTo>
                  <a:lnTo>
                    <a:pt x="181186" y="118707"/>
                  </a:lnTo>
                  <a:lnTo>
                    <a:pt x="175252" y="118707"/>
                  </a:lnTo>
                  <a:lnTo>
                    <a:pt x="175252" y="112771"/>
                  </a:lnTo>
                  <a:close/>
                  <a:moveTo>
                    <a:pt x="187435" y="112771"/>
                  </a:moveTo>
                  <a:lnTo>
                    <a:pt x="187435" y="118707"/>
                  </a:lnTo>
                  <a:lnTo>
                    <a:pt x="181499" y="118707"/>
                  </a:lnTo>
                  <a:lnTo>
                    <a:pt x="181499" y="112771"/>
                  </a:lnTo>
                  <a:close/>
                  <a:moveTo>
                    <a:pt x="193684" y="112771"/>
                  </a:moveTo>
                  <a:lnTo>
                    <a:pt x="193684" y="118707"/>
                  </a:lnTo>
                  <a:lnTo>
                    <a:pt x="187749" y="118707"/>
                  </a:lnTo>
                  <a:lnTo>
                    <a:pt x="187749" y="112771"/>
                  </a:lnTo>
                  <a:close/>
                  <a:moveTo>
                    <a:pt x="199931" y="112771"/>
                  </a:moveTo>
                  <a:lnTo>
                    <a:pt x="199931" y="118707"/>
                  </a:lnTo>
                  <a:lnTo>
                    <a:pt x="193996" y="118707"/>
                  </a:lnTo>
                  <a:lnTo>
                    <a:pt x="193996" y="112771"/>
                  </a:lnTo>
                  <a:close/>
                  <a:moveTo>
                    <a:pt x="206180" y="112771"/>
                  </a:moveTo>
                  <a:lnTo>
                    <a:pt x="206180" y="118707"/>
                  </a:lnTo>
                  <a:lnTo>
                    <a:pt x="200244" y="118707"/>
                  </a:lnTo>
                  <a:lnTo>
                    <a:pt x="200244" y="112771"/>
                  </a:lnTo>
                  <a:close/>
                  <a:moveTo>
                    <a:pt x="212427" y="112771"/>
                  </a:moveTo>
                  <a:lnTo>
                    <a:pt x="212427" y="118707"/>
                  </a:lnTo>
                  <a:lnTo>
                    <a:pt x="206491" y="118707"/>
                  </a:lnTo>
                  <a:lnTo>
                    <a:pt x="206491" y="112771"/>
                  </a:lnTo>
                  <a:close/>
                  <a:moveTo>
                    <a:pt x="218674" y="112771"/>
                  </a:moveTo>
                  <a:lnTo>
                    <a:pt x="218674" y="118707"/>
                  </a:lnTo>
                  <a:lnTo>
                    <a:pt x="212739" y="118707"/>
                  </a:lnTo>
                  <a:lnTo>
                    <a:pt x="212739" y="112771"/>
                  </a:lnTo>
                  <a:close/>
                  <a:moveTo>
                    <a:pt x="224921" y="112771"/>
                  </a:moveTo>
                  <a:lnTo>
                    <a:pt x="224921" y="118707"/>
                  </a:lnTo>
                  <a:lnTo>
                    <a:pt x="218987" y="118707"/>
                  </a:lnTo>
                  <a:lnTo>
                    <a:pt x="218987" y="112771"/>
                  </a:lnTo>
                  <a:close/>
                  <a:moveTo>
                    <a:pt x="231170" y="112771"/>
                  </a:moveTo>
                  <a:lnTo>
                    <a:pt x="231170" y="118707"/>
                  </a:lnTo>
                  <a:lnTo>
                    <a:pt x="225234" y="118707"/>
                  </a:lnTo>
                  <a:lnTo>
                    <a:pt x="225234" y="112771"/>
                  </a:lnTo>
                  <a:close/>
                  <a:moveTo>
                    <a:pt x="237417" y="112771"/>
                  </a:moveTo>
                  <a:lnTo>
                    <a:pt x="237417" y="118707"/>
                  </a:lnTo>
                  <a:lnTo>
                    <a:pt x="231481" y="118707"/>
                  </a:lnTo>
                  <a:lnTo>
                    <a:pt x="231481" y="112771"/>
                  </a:lnTo>
                  <a:close/>
                  <a:moveTo>
                    <a:pt x="243664" y="112771"/>
                  </a:moveTo>
                  <a:lnTo>
                    <a:pt x="243664" y="118707"/>
                  </a:lnTo>
                  <a:lnTo>
                    <a:pt x="237729" y="118707"/>
                  </a:lnTo>
                  <a:lnTo>
                    <a:pt x="237729" y="112771"/>
                  </a:lnTo>
                  <a:close/>
                  <a:moveTo>
                    <a:pt x="249911" y="112771"/>
                  </a:moveTo>
                  <a:lnTo>
                    <a:pt x="249911" y="118707"/>
                  </a:lnTo>
                  <a:lnTo>
                    <a:pt x="243977" y="118707"/>
                  </a:lnTo>
                  <a:lnTo>
                    <a:pt x="243977" y="112771"/>
                  </a:lnTo>
                  <a:close/>
                  <a:moveTo>
                    <a:pt x="256161" y="112771"/>
                  </a:moveTo>
                  <a:lnTo>
                    <a:pt x="256161" y="118707"/>
                  </a:lnTo>
                  <a:lnTo>
                    <a:pt x="250225" y="118707"/>
                  </a:lnTo>
                  <a:lnTo>
                    <a:pt x="250225" y="112771"/>
                  </a:lnTo>
                  <a:close/>
                  <a:moveTo>
                    <a:pt x="262409" y="112771"/>
                  </a:moveTo>
                  <a:lnTo>
                    <a:pt x="262409" y="118707"/>
                  </a:lnTo>
                  <a:lnTo>
                    <a:pt x="256474" y="118707"/>
                  </a:lnTo>
                  <a:lnTo>
                    <a:pt x="256474" y="112771"/>
                  </a:lnTo>
                  <a:close/>
                  <a:moveTo>
                    <a:pt x="268656" y="112771"/>
                  </a:moveTo>
                  <a:lnTo>
                    <a:pt x="268656" y="118707"/>
                  </a:lnTo>
                  <a:lnTo>
                    <a:pt x="262721" y="118707"/>
                  </a:lnTo>
                  <a:lnTo>
                    <a:pt x="262721" y="112771"/>
                  </a:lnTo>
                  <a:close/>
                  <a:moveTo>
                    <a:pt x="274904" y="112771"/>
                  </a:moveTo>
                  <a:lnTo>
                    <a:pt x="274904" y="118707"/>
                  </a:lnTo>
                  <a:lnTo>
                    <a:pt x="268968" y="118707"/>
                  </a:lnTo>
                  <a:lnTo>
                    <a:pt x="268968" y="112771"/>
                  </a:lnTo>
                  <a:close/>
                  <a:moveTo>
                    <a:pt x="6251" y="119019"/>
                  </a:moveTo>
                  <a:lnTo>
                    <a:pt x="6251" y="124954"/>
                  </a:lnTo>
                  <a:lnTo>
                    <a:pt x="315" y="124954"/>
                  </a:lnTo>
                  <a:lnTo>
                    <a:pt x="315" y="119019"/>
                  </a:lnTo>
                  <a:close/>
                  <a:moveTo>
                    <a:pt x="12498" y="119019"/>
                  </a:moveTo>
                  <a:lnTo>
                    <a:pt x="12498" y="124954"/>
                  </a:lnTo>
                  <a:lnTo>
                    <a:pt x="6562" y="124954"/>
                  </a:lnTo>
                  <a:lnTo>
                    <a:pt x="6562" y="119019"/>
                  </a:lnTo>
                  <a:close/>
                  <a:moveTo>
                    <a:pt x="18745" y="119019"/>
                  </a:moveTo>
                  <a:lnTo>
                    <a:pt x="18745" y="124954"/>
                  </a:lnTo>
                  <a:lnTo>
                    <a:pt x="12810" y="124954"/>
                  </a:lnTo>
                  <a:lnTo>
                    <a:pt x="12810" y="119019"/>
                  </a:lnTo>
                  <a:close/>
                  <a:moveTo>
                    <a:pt x="24992" y="119019"/>
                  </a:moveTo>
                  <a:lnTo>
                    <a:pt x="24992" y="124954"/>
                  </a:lnTo>
                  <a:lnTo>
                    <a:pt x="19058" y="124954"/>
                  </a:lnTo>
                  <a:lnTo>
                    <a:pt x="19058" y="119019"/>
                  </a:lnTo>
                  <a:close/>
                  <a:moveTo>
                    <a:pt x="31242" y="119019"/>
                  </a:moveTo>
                  <a:lnTo>
                    <a:pt x="31242" y="124954"/>
                  </a:lnTo>
                  <a:lnTo>
                    <a:pt x="25305" y="124954"/>
                  </a:lnTo>
                  <a:lnTo>
                    <a:pt x="25305" y="119019"/>
                  </a:lnTo>
                  <a:close/>
                  <a:moveTo>
                    <a:pt x="37489" y="119019"/>
                  </a:moveTo>
                  <a:lnTo>
                    <a:pt x="37489" y="124954"/>
                  </a:lnTo>
                  <a:lnTo>
                    <a:pt x="31553" y="124954"/>
                  </a:lnTo>
                  <a:lnTo>
                    <a:pt x="31553" y="119019"/>
                  </a:lnTo>
                  <a:close/>
                  <a:moveTo>
                    <a:pt x="43737" y="119019"/>
                  </a:moveTo>
                  <a:lnTo>
                    <a:pt x="43737" y="124954"/>
                  </a:lnTo>
                  <a:lnTo>
                    <a:pt x="37802" y="124954"/>
                  </a:lnTo>
                  <a:lnTo>
                    <a:pt x="37802" y="119019"/>
                  </a:lnTo>
                  <a:close/>
                  <a:moveTo>
                    <a:pt x="49985" y="119019"/>
                  </a:moveTo>
                  <a:lnTo>
                    <a:pt x="49985" y="124954"/>
                  </a:lnTo>
                  <a:lnTo>
                    <a:pt x="44049" y="124954"/>
                  </a:lnTo>
                  <a:lnTo>
                    <a:pt x="44049" y="119019"/>
                  </a:lnTo>
                  <a:close/>
                  <a:moveTo>
                    <a:pt x="56232" y="119019"/>
                  </a:moveTo>
                  <a:lnTo>
                    <a:pt x="56232" y="124954"/>
                  </a:lnTo>
                  <a:lnTo>
                    <a:pt x="50296" y="124954"/>
                  </a:lnTo>
                  <a:lnTo>
                    <a:pt x="50296" y="119019"/>
                  </a:lnTo>
                  <a:close/>
                  <a:moveTo>
                    <a:pt x="62480" y="119019"/>
                  </a:moveTo>
                  <a:lnTo>
                    <a:pt x="62480" y="124954"/>
                  </a:lnTo>
                  <a:lnTo>
                    <a:pt x="56545" y="124954"/>
                  </a:lnTo>
                  <a:lnTo>
                    <a:pt x="56545" y="119019"/>
                  </a:lnTo>
                  <a:close/>
                  <a:moveTo>
                    <a:pt x="68727" y="119019"/>
                  </a:moveTo>
                  <a:lnTo>
                    <a:pt x="68727" y="124954"/>
                  </a:lnTo>
                  <a:lnTo>
                    <a:pt x="62792" y="124954"/>
                  </a:lnTo>
                  <a:lnTo>
                    <a:pt x="62792" y="119019"/>
                  </a:lnTo>
                  <a:close/>
                  <a:moveTo>
                    <a:pt x="74975" y="119019"/>
                  </a:moveTo>
                  <a:lnTo>
                    <a:pt x="74975" y="124954"/>
                  </a:lnTo>
                  <a:lnTo>
                    <a:pt x="69039" y="124954"/>
                  </a:lnTo>
                  <a:lnTo>
                    <a:pt x="69039" y="119019"/>
                  </a:lnTo>
                  <a:close/>
                  <a:moveTo>
                    <a:pt x="81223" y="119019"/>
                  </a:moveTo>
                  <a:lnTo>
                    <a:pt x="81223" y="124954"/>
                  </a:lnTo>
                  <a:lnTo>
                    <a:pt x="75286" y="124954"/>
                  </a:lnTo>
                  <a:lnTo>
                    <a:pt x="75286" y="119019"/>
                  </a:lnTo>
                  <a:close/>
                  <a:moveTo>
                    <a:pt x="87470" y="119019"/>
                  </a:moveTo>
                  <a:lnTo>
                    <a:pt x="87470" y="124954"/>
                  </a:lnTo>
                  <a:lnTo>
                    <a:pt x="81535" y="124954"/>
                  </a:lnTo>
                  <a:lnTo>
                    <a:pt x="81535" y="119019"/>
                  </a:lnTo>
                  <a:close/>
                  <a:moveTo>
                    <a:pt x="93718" y="119019"/>
                  </a:moveTo>
                  <a:lnTo>
                    <a:pt x="93718" y="124954"/>
                  </a:lnTo>
                  <a:lnTo>
                    <a:pt x="87784" y="124954"/>
                  </a:lnTo>
                  <a:lnTo>
                    <a:pt x="87784" y="119019"/>
                  </a:lnTo>
                  <a:close/>
                  <a:moveTo>
                    <a:pt x="99967" y="119019"/>
                  </a:moveTo>
                  <a:lnTo>
                    <a:pt x="99967" y="124954"/>
                  </a:lnTo>
                  <a:lnTo>
                    <a:pt x="94031" y="124954"/>
                  </a:lnTo>
                  <a:lnTo>
                    <a:pt x="94031" y="119019"/>
                  </a:lnTo>
                  <a:close/>
                  <a:moveTo>
                    <a:pt x="106214" y="119019"/>
                  </a:moveTo>
                  <a:lnTo>
                    <a:pt x="106214" y="124954"/>
                  </a:lnTo>
                  <a:lnTo>
                    <a:pt x="100278" y="124954"/>
                  </a:lnTo>
                  <a:lnTo>
                    <a:pt x="100278" y="119019"/>
                  </a:lnTo>
                  <a:close/>
                  <a:moveTo>
                    <a:pt x="112461" y="119019"/>
                  </a:moveTo>
                  <a:lnTo>
                    <a:pt x="112461" y="124954"/>
                  </a:lnTo>
                  <a:lnTo>
                    <a:pt x="106527" y="124954"/>
                  </a:lnTo>
                  <a:lnTo>
                    <a:pt x="106527" y="119019"/>
                  </a:lnTo>
                  <a:close/>
                  <a:moveTo>
                    <a:pt x="118710" y="119019"/>
                  </a:moveTo>
                  <a:lnTo>
                    <a:pt x="118710" y="124954"/>
                  </a:lnTo>
                  <a:lnTo>
                    <a:pt x="112774" y="124954"/>
                  </a:lnTo>
                  <a:lnTo>
                    <a:pt x="112774" y="119019"/>
                  </a:lnTo>
                  <a:close/>
                  <a:moveTo>
                    <a:pt x="124957" y="119019"/>
                  </a:moveTo>
                  <a:lnTo>
                    <a:pt x="124957" y="124954"/>
                  </a:lnTo>
                  <a:lnTo>
                    <a:pt x="119021" y="124954"/>
                  </a:lnTo>
                  <a:lnTo>
                    <a:pt x="119021" y="119019"/>
                  </a:lnTo>
                  <a:close/>
                  <a:moveTo>
                    <a:pt x="131204" y="119019"/>
                  </a:moveTo>
                  <a:lnTo>
                    <a:pt x="131204" y="124954"/>
                  </a:lnTo>
                  <a:lnTo>
                    <a:pt x="125270" y="124954"/>
                  </a:lnTo>
                  <a:lnTo>
                    <a:pt x="125270" y="119019"/>
                  </a:lnTo>
                  <a:close/>
                  <a:moveTo>
                    <a:pt x="137451" y="119019"/>
                  </a:moveTo>
                  <a:lnTo>
                    <a:pt x="137451" y="124954"/>
                  </a:lnTo>
                  <a:lnTo>
                    <a:pt x="131517" y="124954"/>
                  </a:lnTo>
                  <a:lnTo>
                    <a:pt x="131517" y="119019"/>
                  </a:lnTo>
                  <a:close/>
                  <a:moveTo>
                    <a:pt x="143702" y="119019"/>
                  </a:moveTo>
                  <a:lnTo>
                    <a:pt x="143702" y="124954"/>
                  </a:lnTo>
                  <a:lnTo>
                    <a:pt x="137766" y="124954"/>
                  </a:lnTo>
                  <a:lnTo>
                    <a:pt x="137766" y="119019"/>
                  </a:lnTo>
                  <a:close/>
                  <a:moveTo>
                    <a:pt x="149949" y="119019"/>
                  </a:moveTo>
                  <a:lnTo>
                    <a:pt x="149949" y="124954"/>
                  </a:lnTo>
                  <a:lnTo>
                    <a:pt x="144015" y="124954"/>
                  </a:lnTo>
                  <a:lnTo>
                    <a:pt x="144015" y="119019"/>
                  </a:lnTo>
                  <a:close/>
                  <a:moveTo>
                    <a:pt x="156196" y="119019"/>
                  </a:moveTo>
                  <a:lnTo>
                    <a:pt x="156196" y="124954"/>
                  </a:lnTo>
                  <a:lnTo>
                    <a:pt x="150262" y="124954"/>
                  </a:lnTo>
                  <a:lnTo>
                    <a:pt x="150262" y="119019"/>
                  </a:lnTo>
                  <a:close/>
                  <a:moveTo>
                    <a:pt x="162445" y="119019"/>
                  </a:moveTo>
                  <a:lnTo>
                    <a:pt x="162445" y="124954"/>
                  </a:lnTo>
                  <a:lnTo>
                    <a:pt x="156509" y="124954"/>
                  </a:lnTo>
                  <a:lnTo>
                    <a:pt x="156509" y="119019"/>
                  </a:lnTo>
                  <a:close/>
                  <a:moveTo>
                    <a:pt x="168692" y="119019"/>
                  </a:moveTo>
                  <a:lnTo>
                    <a:pt x="168692" y="124954"/>
                  </a:lnTo>
                  <a:lnTo>
                    <a:pt x="162756" y="124954"/>
                  </a:lnTo>
                  <a:lnTo>
                    <a:pt x="162756" y="119019"/>
                  </a:lnTo>
                  <a:close/>
                  <a:moveTo>
                    <a:pt x="174939" y="119019"/>
                  </a:moveTo>
                  <a:lnTo>
                    <a:pt x="174939" y="124954"/>
                  </a:lnTo>
                  <a:lnTo>
                    <a:pt x="169005" y="124954"/>
                  </a:lnTo>
                  <a:lnTo>
                    <a:pt x="169005" y="119019"/>
                  </a:lnTo>
                  <a:close/>
                  <a:moveTo>
                    <a:pt x="181186" y="119019"/>
                  </a:moveTo>
                  <a:lnTo>
                    <a:pt x="181186" y="124954"/>
                  </a:lnTo>
                  <a:lnTo>
                    <a:pt x="175252" y="124954"/>
                  </a:lnTo>
                  <a:lnTo>
                    <a:pt x="175252" y="119019"/>
                  </a:lnTo>
                  <a:close/>
                  <a:moveTo>
                    <a:pt x="187435" y="119019"/>
                  </a:moveTo>
                  <a:lnTo>
                    <a:pt x="187435" y="124954"/>
                  </a:lnTo>
                  <a:lnTo>
                    <a:pt x="181499" y="124954"/>
                  </a:lnTo>
                  <a:lnTo>
                    <a:pt x="181499" y="119019"/>
                  </a:lnTo>
                  <a:close/>
                  <a:moveTo>
                    <a:pt x="193684" y="119019"/>
                  </a:moveTo>
                  <a:lnTo>
                    <a:pt x="193684" y="124954"/>
                  </a:lnTo>
                  <a:lnTo>
                    <a:pt x="187749" y="124954"/>
                  </a:lnTo>
                  <a:lnTo>
                    <a:pt x="187749" y="119019"/>
                  </a:lnTo>
                  <a:close/>
                  <a:moveTo>
                    <a:pt x="199931" y="119019"/>
                  </a:moveTo>
                  <a:lnTo>
                    <a:pt x="199931" y="124954"/>
                  </a:lnTo>
                  <a:lnTo>
                    <a:pt x="193996" y="124954"/>
                  </a:lnTo>
                  <a:lnTo>
                    <a:pt x="193996" y="119019"/>
                  </a:lnTo>
                  <a:close/>
                  <a:moveTo>
                    <a:pt x="206180" y="119019"/>
                  </a:moveTo>
                  <a:lnTo>
                    <a:pt x="206180" y="124954"/>
                  </a:lnTo>
                  <a:lnTo>
                    <a:pt x="200244" y="124954"/>
                  </a:lnTo>
                  <a:lnTo>
                    <a:pt x="200244" y="119019"/>
                  </a:lnTo>
                  <a:close/>
                  <a:moveTo>
                    <a:pt x="212427" y="119019"/>
                  </a:moveTo>
                  <a:lnTo>
                    <a:pt x="212427" y="124954"/>
                  </a:lnTo>
                  <a:lnTo>
                    <a:pt x="206491" y="124954"/>
                  </a:lnTo>
                  <a:lnTo>
                    <a:pt x="206491" y="119019"/>
                  </a:lnTo>
                  <a:close/>
                  <a:moveTo>
                    <a:pt x="218674" y="119019"/>
                  </a:moveTo>
                  <a:lnTo>
                    <a:pt x="218674" y="124954"/>
                  </a:lnTo>
                  <a:lnTo>
                    <a:pt x="212739" y="124954"/>
                  </a:lnTo>
                  <a:lnTo>
                    <a:pt x="212739" y="119019"/>
                  </a:lnTo>
                  <a:close/>
                  <a:moveTo>
                    <a:pt x="224921" y="119019"/>
                  </a:moveTo>
                  <a:lnTo>
                    <a:pt x="224921" y="124954"/>
                  </a:lnTo>
                  <a:lnTo>
                    <a:pt x="218987" y="124954"/>
                  </a:lnTo>
                  <a:lnTo>
                    <a:pt x="218987" y="119019"/>
                  </a:lnTo>
                  <a:close/>
                  <a:moveTo>
                    <a:pt x="231170" y="119019"/>
                  </a:moveTo>
                  <a:lnTo>
                    <a:pt x="231170" y="124954"/>
                  </a:lnTo>
                  <a:lnTo>
                    <a:pt x="225234" y="124954"/>
                  </a:lnTo>
                  <a:lnTo>
                    <a:pt x="225234" y="119019"/>
                  </a:lnTo>
                  <a:close/>
                  <a:moveTo>
                    <a:pt x="237417" y="119019"/>
                  </a:moveTo>
                  <a:lnTo>
                    <a:pt x="237417" y="124954"/>
                  </a:lnTo>
                  <a:lnTo>
                    <a:pt x="231481" y="124954"/>
                  </a:lnTo>
                  <a:lnTo>
                    <a:pt x="231481" y="119019"/>
                  </a:lnTo>
                  <a:close/>
                  <a:moveTo>
                    <a:pt x="243664" y="119019"/>
                  </a:moveTo>
                  <a:lnTo>
                    <a:pt x="243664" y="124954"/>
                  </a:lnTo>
                  <a:lnTo>
                    <a:pt x="237729" y="124954"/>
                  </a:lnTo>
                  <a:lnTo>
                    <a:pt x="237729" y="119019"/>
                  </a:lnTo>
                  <a:close/>
                  <a:moveTo>
                    <a:pt x="249911" y="119019"/>
                  </a:moveTo>
                  <a:lnTo>
                    <a:pt x="249911" y="124954"/>
                  </a:lnTo>
                  <a:lnTo>
                    <a:pt x="243977" y="124954"/>
                  </a:lnTo>
                  <a:lnTo>
                    <a:pt x="243977" y="119019"/>
                  </a:lnTo>
                  <a:close/>
                  <a:moveTo>
                    <a:pt x="256161" y="119019"/>
                  </a:moveTo>
                  <a:lnTo>
                    <a:pt x="256161" y="124954"/>
                  </a:lnTo>
                  <a:lnTo>
                    <a:pt x="250225" y="124954"/>
                  </a:lnTo>
                  <a:lnTo>
                    <a:pt x="250225" y="119019"/>
                  </a:lnTo>
                  <a:close/>
                  <a:moveTo>
                    <a:pt x="262409" y="119019"/>
                  </a:moveTo>
                  <a:lnTo>
                    <a:pt x="262409" y="124954"/>
                  </a:lnTo>
                  <a:lnTo>
                    <a:pt x="256474" y="124954"/>
                  </a:lnTo>
                  <a:lnTo>
                    <a:pt x="256474" y="119019"/>
                  </a:lnTo>
                  <a:close/>
                  <a:moveTo>
                    <a:pt x="268656" y="119019"/>
                  </a:moveTo>
                  <a:lnTo>
                    <a:pt x="268656" y="124954"/>
                  </a:lnTo>
                  <a:lnTo>
                    <a:pt x="262721" y="124954"/>
                  </a:lnTo>
                  <a:lnTo>
                    <a:pt x="262721" y="119019"/>
                  </a:lnTo>
                  <a:close/>
                  <a:moveTo>
                    <a:pt x="274904" y="119019"/>
                  </a:moveTo>
                  <a:lnTo>
                    <a:pt x="274904" y="124954"/>
                  </a:lnTo>
                  <a:lnTo>
                    <a:pt x="268968" y="124954"/>
                  </a:lnTo>
                  <a:lnTo>
                    <a:pt x="268968" y="119019"/>
                  </a:lnTo>
                  <a:close/>
                  <a:moveTo>
                    <a:pt x="6251" y="125266"/>
                  </a:moveTo>
                  <a:lnTo>
                    <a:pt x="6251" y="131201"/>
                  </a:lnTo>
                  <a:lnTo>
                    <a:pt x="315" y="131201"/>
                  </a:lnTo>
                  <a:lnTo>
                    <a:pt x="315" y="125266"/>
                  </a:lnTo>
                  <a:close/>
                  <a:moveTo>
                    <a:pt x="12498" y="125266"/>
                  </a:moveTo>
                  <a:lnTo>
                    <a:pt x="12498" y="131201"/>
                  </a:lnTo>
                  <a:lnTo>
                    <a:pt x="6562" y="131201"/>
                  </a:lnTo>
                  <a:lnTo>
                    <a:pt x="6562" y="125266"/>
                  </a:lnTo>
                  <a:close/>
                  <a:moveTo>
                    <a:pt x="18745" y="125266"/>
                  </a:moveTo>
                  <a:lnTo>
                    <a:pt x="18745" y="131201"/>
                  </a:lnTo>
                  <a:lnTo>
                    <a:pt x="12810" y="131201"/>
                  </a:lnTo>
                  <a:lnTo>
                    <a:pt x="12810" y="125266"/>
                  </a:lnTo>
                  <a:close/>
                  <a:moveTo>
                    <a:pt x="24992" y="125266"/>
                  </a:moveTo>
                  <a:lnTo>
                    <a:pt x="24992" y="131201"/>
                  </a:lnTo>
                  <a:lnTo>
                    <a:pt x="19058" y="131201"/>
                  </a:lnTo>
                  <a:lnTo>
                    <a:pt x="19058" y="125266"/>
                  </a:lnTo>
                  <a:close/>
                  <a:moveTo>
                    <a:pt x="31242" y="125266"/>
                  </a:moveTo>
                  <a:lnTo>
                    <a:pt x="31242" y="131201"/>
                  </a:lnTo>
                  <a:lnTo>
                    <a:pt x="25305" y="131201"/>
                  </a:lnTo>
                  <a:lnTo>
                    <a:pt x="25305" y="125266"/>
                  </a:lnTo>
                  <a:close/>
                  <a:moveTo>
                    <a:pt x="37489" y="125266"/>
                  </a:moveTo>
                  <a:lnTo>
                    <a:pt x="37489" y="131201"/>
                  </a:lnTo>
                  <a:lnTo>
                    <a:pt x="31553" y="131201"/>
                  </a:lnTo>
                  <a:lnTo>
                    <a:pt x="31553" y="125266"/>
                  </a:lnTo>
                  <a:close/>
                  <a:moveTo>
                    <a:pt x="43737" y="125266"/>
                  </a:moveTo>
                  <a:lnTo>
                    <a:pt x="43737" y="131201"/>
                  </a:lnTo>
                  <a:lnTo>
                    <a:pt x="37802" y="131201"/>
                  </a:lnTo>
                  <a:lnTo>
                    <a:pt x="37802" y="125266"/>
                  </a:lnTo>
                  <a:close/>
                  <a:moveTo>
                    <a:pt x="49985" y="125266"/>
                  </a:moveTo>
                  <a:lnTo>
                    <a:pt x="49985" y="131201"/>
                  </a:lnTo>
                  <a:lnTo>
                    <a:pt x="44049" y="131201"/>
                  </a:lnTo>
                  <a:lnTo>
                    <a:pt x="44049" y="125266"/>
                  </a:lnTo>
                  <a:close/>
                  <a:moveTo>
                    <a:pt x="56232" y="125266"/>
                  </a:moveTo>
                  <a:lnTo>
                    <a:pt x="56232" y="131201"/>
                  </a:lnTo>
                  <a:lnTo>
                    <a:pt x="50296" y="131201"/>
                  </a:lnTo>
                  <a:lnTo>
                    <a:pt x="50296" y="125266"/>
                  </a:lnTo>
                  <a:close/>
                  <a:moveTo>
                    <a:pt x="62480" y="125266"/>
                  </a:moveTo>
                  <a:lnTo>
                    <a:pt x="62480" y="131201"/>
                  </a:lnTo>
                  <a:lnTo>
                    <a:pt x="56545" y="131201"/>
                  </a:lnTo>
                  <a:lnTo>
                    <a:pt x="56545" y="125266"/>
                  </a:lnTo>
                  <a:close/>
                  <a:moveTo>
                    <a:pt x="68727" y="125266"/>
                  </a:moveTo>
                  <a:lnTo>
                    <a:pt x="68727" y="131201"/>
                  </a:lnTo>
                  <a:lnTo>
                    <a:pt x="62792" y="131201"/>
                  </a:lnTo>
                  <a:lnTo>
                    <a:pt x="62792" y="125266"/>
                  </a:lnTo>
                  <a:close/>
                  <a:moveTo>
                    <a:pt x="74975" y="125266"/>
                  </a:moveTo>
                  <a:lnTo>
                    <a:pt x="74975" y="131201"/>
                  </a:lnTo>
                  <a:lnTo>
                    <a:pt x="69039" y="131201"/>
                  </a:lnTo>
                  <a:lnTo>
                    <a:pt x="69039" y="125266"/>
                  </a:lnTo>
                  <a:close/>
                  <a:moveTo>
                    <a:pt x="81223" y="125266"/>
                  </a:moveTo>
                  <a:lnTo>
                    <a:pt x="81223" y="131201"/>
                  </a:lnTo>
                  <a:lnTo>
                    <a:pt x="75286" y="131201"/>
                  </a:lnTo>
                  <a:lnTo>
                    <a:pt x="75286" y="125266"/>
                  </a:lnTo>
                  <a:close/>
                  <a:moveTo>
                    <a:pt x="87470" y="125266"/>
                  </a:moveTo>
                  <a:lnTo>
                    <a:pt x="87470" y="131201"/>
                  </a:lnTo>
                  <a:lnTo>
                    <a:pt x="81535" y="131201"/>
                  </a:lnTo>
                  <a:lnTo>
                    <a:pt x="81535" y="125266"/>
                  </a:lnTo>
                  <a:close/>
                  <a:moveTo>
                    <a:pt x="93718" y="125266"/>
                  </a:moveTo>
                  <a:lnTo>
                    <a:pt x="93718" y="131201"/>
                  </a:lnTo>
                  <a:lnTo>
                    <a:pt x="87784" y="131201"/>
                  </a:lnTo>
                  <a:lnTo>
                    <a:pt x="87784" y="125266"/>
                  </a:lnTo>
                  <a:close/>
                  <a:moveTo>
                    <a:pt x="99967" y="125266"/>
                  </a:moveTo>
                  <a:lnTo>
                    <a:pt x="99967" y="131201"/>
                  </a:lnTo>
                  <a:lnTo>
                    <a:pt x="94031" y="131201"/>
                  </a:lnTo>
                  <a:lnTo>
                    <a:pt x="94031" y="125266"/>
                  </a:lnTo>
                  <a:close/>
                  <a:moveTo>
                    <a:pt x="106214" y="125266"/>
                  </a:moveTo>
                  <a:lnTo>
                    <a:pt x="106214" y="131201"/>
                  </a:lnTo>
                  <a:lnTo>
                    <a:pt x="100278" y="131201"/>
                  </a:lnTo>
                  <a:lnTo>
                    <a:pt x="100278" y="125266"/>
                  </a:lnTo>
                  <a:close/>
                  <a:moveTo>
                    <a:pt x="112461" y="125266"/>
                  </a:moveTo>
                  <a:lnTo>
                    <a:pt x="112461" y="131201"/>
                  </a:lnTo>
                  <a:lnTo>
                    <a:pt x="106527" y="131201"/>
                  </a:lnTo>
                  <a:lnTo>
                    <a:pt x="106527" y="125266"/>
                  </a:lnTo>
                  <a:close/>
                  <a:moveTo>
                    <a:pt x="118710" y="125266"/>
                  </a:moveTo>
                  <a:lnTo>
                    <a:pt x="118710" y="131201"/>
                  </a:lnTo>
                  <a:lnTo>
                    <a:pt x="112774" y="131201"/>
                  </a:lnTo>
                  <a:lnTo>
                    <a:pt x="112774" y="125266"/>
                  </a:lnTo>
                  <a:close/>
                  <a:moveTo>
                    <a:pt x="124957" y="125266"/>
                  </a:moveTo>
                  <a:lnTo>
                    <a:pt x="124957" y="131201"/>
                  </a:lnTo>
                  <a:lnTo>
                    <a:pt x="119021" y="131201"/>
                  </a:lnTo>
                  <a:lnTo>
                    <a:pt x="119021" y="125266"/>
                  </a:lnTo>
                  <a:close/>
                  <a:moveTo>
                    <a:pt x="131204" y="125266"/>
                  </a:moveTo>
                  <a:lnTo>
                    <a:pt x="131204" y="131201"/>
                  </a:lnTo>
                  <a:lnTo>
                    <a:pt x="125270" y="131201"/>
                  </a:lnTo>
                  <a:lnTo>
                    <a:pt x="125270" y="125266"/>
                  </a:lnTo>
                  <a:close/>
                  <a:moveTo>
                    <a:pt x="137451" y="125266"/>
                  </a:moveTo>
                  <a:lnTo>
                    <a:pt x="137451" y="131201"/>
                  </a:lnTo>
                  <a:lnTo>
                    <a:pt x="131517" y="131201"/>
                  </a:lnTo>
                  <a:lnTo>
                    <a:pt x="131517" y="125266"/>
                  </a:lnTo>
                  <a:close/>
                  <a:moveTo>
                    <a:pt x="143702" y="125266"/>
                  </a:moveTo>
                  <a:lnTo>
                    <a:pt x="143702" y="131201"/>
                  </a:lnTo>
                  <a:lnTo>
                    <a:pt x="137766" y="131201"/>
                  </a:lnTo>
                  <a:lnTo>
                    <a:pt x="137766" y="125266"/>
                  </a:lnTo>
                  <a:close/>
                  <a:moveTo>
                    <a:pt x="149949" y="125266"/>
                  </a:moveTo>
                  <a:lnTo>
                    <a:pt x="149949" y="131201"/>
                  </a:lnTo>
                  <a:lnTo>
                    <a:pt x="144015" y="131201"/>
                  </a:lnTo>
                  <a:lnTo>
                    <a:pt x="144015" y="125266"/>
                  </a:lnTo>
                  <a:close/>
                  <a:moveTo>
                    <a:pt x="156196" y="125266"/>
                  </a:moveTo>
                  <a:lnTo>
                    <a:pt x="156196" y="131201"/>
                  </a:lnTo>
                  <a:lnTo>
                    <a:pt x="150262" y="131201"/>
                  </a:lnTo>
                  <a:lnTo>
                    <a:pt x="150262" y="125266"/>
                  </a:lnTo>
                  <a:close/>
                  <a:moveTo>
                    <a:pt x="162445" y="125266"/>
                  </a:moveTo>
                  <a:lnTo>
                    <a:pt x="162445" y="131201"/>
                  </a:lnTo>
                  <a:lnTo>
                    <a:pt x="156509" y="131201"/>
                  </a:lnTo>
                  <a:lnTo>
                    <a:pt x="156509" y="125266"/>
                  </a:lnTo>
                  <a:close/>
                  <a:moveTo>
                    <a:pt x="168692" y="125266"/>
                  </a:moveTo>
                  <a:lnTo>
                    <a:pt x="168692" y="131201"/>
                  </a:lnTo>
                  <a:lnTo>
                    <a:pt x="162756" y="131201"/>
                  </a:lnTo>
                  <a:lnTo>
                    <a:pt x="162756" y="125266"/>
                  </a:lnTo>
                  <a:close/>
                  <a:moveTo>
                    <a:pt x="174939" y="125266"/>
                  </a:moveTo>
                  <a:lnTo>
                    <a:pt x="174939" y="131201"/>
                  </a:lnTo>
                  <a:lnTo>
                    <a:pt x="169005" y="131201"/>
                  </a:lnTo>
                  <a:lnTo>
                    <a:pt x="169005" y="125266"/>
                  </a:lnTo>
                  <a:close/>
                  <a:moveTo>
                    <a:pt x="181186" y="125266"/>
                  </a:moveTo>
                  <a:lnTo>
                    <a:pt x="181186" y="131201"/>
                  </a:lnTo>
                  <a:lnTo>
                    <a:pt x="175252" y="131201"/>
                  </a:lnTo>
                  <a:lnTo>
                    <a:pt x="175252" y="125266"/>
                  </a:lnTo>
                  <a:close/>
                  <a:moveTo>
                    <a:pt x="187435" y="125266"/>
                  </a:moveTo>
                  <a:lnTo>
                    <a:pt x="187435" y="131201"/>
                  </a:lnTo>
                  <a:lnTo>
                    <a:pt x="181499" y="131201"/>
                  </a:lnTo>
                  <a:lnTo>
                    <a:pt x="181499" y="125266"/>
                  </a:lnTo>
                  <a:close/>
                  <a:moveTo>
                    <a:pt x="193682" y="125266"/>
                  </a:moveTo>
                  <a:lnTo>
                    <a:pt x="193682" y="131201"/>
                  </a:lnTo>
                  <a:lnTo>
                    <a:pt x="187746" y="131201"/>
                  </a:lnTo>
                  <a:lnTo>
                    <a:pt x="187746" y="125266"/>
                  </a:lnTo>
                  <a:close/>
                  <a:moveTo>
                    <a:pt x="199931" y="125266"/>
                  </a:moveTo>
                  <a:lnTo>
                    <a:pt x="199931" y="131201"/>
                  </a:lnTo>
                  <a:lnTo>
                    <a:pt x="193996" y="131201"/>
                  </a:lnTo>
                  <a:lnTo>
                    <a:pt x="193996" y="125266"/>
                  </a:lnTo>
                  <a:close/>
                  <a:moveTo>
                    <a:pt x="206180" y="125266"/>
                  </a:moveTo>
                  <a:lnTo>
                    <a:pt x="206180" y="131201"/>
                  </a:lnTo>
                  <a:lnTo>
                    <a:pt x="200244" y="131201"/>
                  </a:lnTo>
                  <a:lnTo>
                    <a:pt x="200244" y="125266"/>
                  </a:lnTo>
                  <a:close/>
                  <a:moveTo>
                    <a:pt x="212427" y="125266"/>
                  </a:moveTo>
                  <a:lnTo>
                    <a:pt x="212427" y="131201"/>
                  </a:lnTo>
                  <a:lnTo>
                    <a:pt x="206491" y="131201"/>
                  </a:lnTo>
                  <a:lnTo>
                    <a:pt x="206491" y="125266"/>
                  </a:lnTo>
                  <a:close/>
                  <a:moveTo>
                    <a:pt x="218674" y="125266"/>
                  </a:moveTo>
                  <a:lnTo>
                    <a:pt x="218674" y="131201"/>
                  </a:lnTo>
                  <a:lnTo>
                    <a:pt x="212739" y="131201"/>
                  </a:lnTo>
                  <a:lnTo>
                    <a:pt x="212739" y="125266"/>
                  </a:lnTo>
                  <a:close/>
                  <a:moveTo>
                    <a:pt x="224921" y="125266"/>
                  </a:moveTo>
                  <a:lnTo>
                    <a:pt x="224921" y="131201"/>
                  </a:lnTo>
                  <a:lnTo>
                    <a:pt x="218987" y="131201"/>
                  </a:lnTo>
                  <a:lnTo>
                    <a:pt x="218987" y="125266"/>
                  </a:lnTo>
                  <a:close/>
                  <a:moveTo>
                    <a:pt x="231170" y="125266"/>
                  </a:moveTo>
                  <a:lnTo>
                    <a:pt x="231170" y="131201"/>
                  </a:lnTo>
                  <a:lnTo>
                    <a:pt x="225234" y="131201"/>
                  </a:lnTo>
                  <a:lnTo>
                    <a:pt x="225234" y="125266"/>
                  </a:lnTo>
                  <a:close/>
                  <a:moveTo>
                    <a:pt x="237417" y="125266"/>
                  </a:moveTo>
                  <a:lnTo>
                    <a:pt x="237417" y="131201"/>
                  </a:lnTo>
                  <a:lnTo>
                    <a:pt x="231481" y="131201"/>
                  </a:lnTo>
                  <a:lnTo>
                    <a:pt x="231481" y="125266"/>
                  </a:lnTo>
                  <a:close/>
                  <a:moveTo>
                    <a:pt x="243664" y="125266"/>
                  </a:moveTo>
                  <a:lnTo>
                    <a:pt x="243664" y="131201"/>
                  </a:lnTo>
                  <a:lnTo>
                    <a:pt x="237729" y="131201"/>
                  </a:lnTo>
                  <a:lnTo>
                    <a:pt x="237729" y="125266"/>
                  </a:lnTo>
                  <a:close/>
                  <a:moveTo>
                    <a:pt x="249911" y="125266"/>
                  </a:moveTo>
                  <a:lnTo>
                    <a:pt x="249911" y="131201"/>
                  </a:lnTo>
                  <a:lnTo>
                    <a:pt x="243977" y="131201"/>
                  </a:lnTo>
                  <a:lnTo>
                    <a:pt x="243977" y="125266"/>
                  </a:lnTo>
                  <a:close/>
                  <a:moveTo>
                    <a:pt x="256161" y="125266"/>
                  </a:moveTo>
                  <a:lnTo>
                    <a:pt x="256161" y="131201"/>
                  </a:lnTo>
                  <a:lnTo>
                    <a:pt x="250225" y="131201"/>
                  </a:lnTo>
                  <a:lnTo>
                    <a:pt x="250225" y="125266"/>
                  </a:lnTo>
                  <a:close/>
                  <a:moveTo>
                    <a:pt x="262409" y="125266"/>
                  </a:moveTo>
                  <a:lnTo>
                    <a:pt x="262409" y="131201"/>
                  </a:lnTo>
                  <a:lnTo>
                    <a:pt x="256474" y="131201"/>
                  </a:lnTo>
                  <a:lnTo>
                    <a:pt x="256474" y="125266"/>
                  </a:lnTo>
                  <a:close/>
                  <a:moveTo>
                    <a:pt x="268656" y="125266"/>
                  </a:moveTo>
                  <a:lnTo>
                    <a:pt x="268656" y="131201"/>
                  </a:lnTo>
                  <a:lnTo>
                    <a:pt x="262721" y="131201"/>
                  </a:lnTo>
                  <a:lnTo>
                    <a:pt x="262721" y="125266"/>
                  </a:lnTo>
                  <a:close/>
                  <a:moveTo>
                    <a:pt x="274904" y="125266"/>
                  </a:moveTo>
                  <a:lnTo>
                    <a:pt x="274904" y="131201"/>
                  </a:lnTo>
                  <a:lnTo>
                    <a:pt x="268968" y="131201"/>
                  </a:lnTo>
                  <a:lnTo>
                    <a:pt x="268968" y="125266"/>
                  </a:lnTo>
                  <a:close/>
                  <a:moveTo>
                    <a:pt x="6251" y="131513"/>
                  </a:moveTo>
                  <a:lnTo>
                    <a:pt x="6251" y="137449"/>
                  </a:lnTo>
                  <a:lnTo>
                    <a:pt x="315" y="137449"/>
                  </a:lnTo>
                  <a:lnTo>
                    <a:pt x="315" y="131513"/>
                  </a:lnTo>
                  <a:close/>
                  <a:moveTo>
                    <a:pt x="12498" y="131513"/>
                  </a:moveTo>
                  <a:lnTo>
                    <a:pt x="12498" y="137449"/>
                  </a:lnTo>
                  <a:lnTo>
                    <a:pt x="6562" y="137449"/>
                  </a:lnTo>
                  <a:lnTo>
                    <a:pt x="6562" y="131513"/>
                  </a:lnTo>
                  <a:close/>
                  <a:moveTo>
                    <a:pt x="18745" y="131513"/>
                  </a:moveTo>
                  <a:lnTo>
                    <a:pt x="18745" y="137449"/>
                  </a:lnTo>
                  <a:lnTo>
                    <a:pt x="12810" y="137449"/>
                  </a:lnTo>
                  <a:lnTo>
                    <a:pt x="12810" y="131513"/>
                  </a:lnTo>
                  <a:close/>
                  <a:moveTo>
                    <a:pt x="24992" y="131513"/>
                  </a:moveTo>
                  <a:lnTo>
                    <a:pt x="24992" y="137449"/>
                  </a:lnTo>
                  <a:lnTo>
                    <a:pt x="19058" y="137449"/>
                  </a:lnTo>
                  <a:lnTo>
                    <a:pt x="19058" y="131513"/>
                  </a:lnTo>
                  <a:close/>
                  <a:moveTo>
                    <a:pt x="31241" y="131513"/>
                  </a:moveTo>
                  <a:lnTo>
                    <a:pt x="31241" y="137449"/>
                  </a:lnTo>
                  <a:lnTo>
                    <a:pt x="25305" y="137449"/>
                  </a:lnTo>
                  <a:lnTo>
                    <a:pt x="25305" y="131513"/>
                  </a:lnTo>
                  <a:close/>
                  <a:moveTo>
                    <a:pt x="37489" y="131513"/>
                  </a:moveTo>
                  <a:lnTo>
                    <a:pt x="37489" y="137449"/>
                  </a:lnTo>
                  <a:lnTo>
                    <a:pt x="31553" y="137449"/>
                  </a:lnTo>
                  <a:lnTo>
                    <a:pt x="31553" y="131513"/>
                  </a:lnTo>
                  <a:close/>
                  <a:moveTo>
                    <a:pt x="43737" y="131513"/>
                  </a:moveTo>
                  <a:lnTo>
                    <a:pt x="43737" y="137449"/>
                  </a:lnTo>
                  <a:lnTo>
                    <a:pt x="37802" y="137449"/>
                  </a:lnTo>
                  <a:lnTo>
                    <a:pt x="37802" y="131513"/>
                  </a:lnTo>
                  <a:close/>
                  <a:moveTo>
                    <a:pt x="49985" y="131513"/>
                  </a:moveTo>
                  <a:lnTo>
                    <a:pt x="49985" y="137449"/>
                  </a:lnTo>
                  <a:lnTo>
                    <a:pt x="44049" y="137449"/>
                  </a:lnTo>
                  <a:lnTo>
                    <a:pt x="44049" y="131513"/>
                  </a:lnTo>
                  <a:close/>
                  <a:moveTo>
                    <a:pt x="56232" y="131513"/>
                  </a:moveTo>
                  <a:lnTo>
                    <a:pt x="56232" y="137449"/>
                  </a:lnTo>
                  <a:lnTo>
                    <a:pt x="50296" y="137449"/>
                  </a:lnTo>
                  <a:lnTo>
                    <a:pt x="50296" y="131513"/>
                  </a:lnTo>
                  <a:close/>
                  <a:moveTo>
                    <a:pt x="62480" y="131513"/>
                  </a:moveTo>
                  <a:lnTo>
                    <a:pt x="62480" y="137449"/>
                  </a:lnTo>
                  <a:lnTo>
                    <a:pt x="56545" y="137449"/>
                  </a:lnTo>
                  <a:lnTo>
                    <a:pt x="56545" y="131513"/>
                  </a:lnTo>
                  <a:close/>
                  <a:moveTo>
                    <a:pt x="68727" y="131513"/>
                  </a:moveTo>
                  <a:lnTo>
                    <a:pt x="68727" y="137449"/>
                  </a:lnTo>
                  <a:lnTo>
                    <a:pt x="62792" y="137449"/>
                  </a:lnTo>
                  <a:lnTo>
                    <a:pt x="62792" y="131513"/>
                  </a:lnTo>
                  <a:close/>
                  <a:moveTo>
                    <a:pt x="74975" y="131513"/>
                  </a:moveTo>
                  <a:lnTo>
                    <a:pt x="74975" y="137449"/>
                  </a:lnTo>
                  <a:lnTo>
                    <a:pt x="69039" y="137449"/>
                  </a:lnTo>
                  <a:lnTo>
                    <a:pt x="69039" y="131513"/>
                  </a:lnTo>
                  <a:close/>
                  <a:moveTo>
                    <a:pt x="81223" y="131513"/>
                  </a:moveTo>
                  <a:lnTo>
                    <a:pt x="81223" y="137449"/>
                  </a:lnTo>
                  <a:lnTo>
                    <a:pt x="75286" y="137449"/>
                  </a:lnTo>
                  <a:lnTo>
                    <a:pt x="75286" y="131513"/>
                  </a:lnTo>
                  <a:close/>
                  <a:moveTo>
                    <a:pt x="87470" y="131513"/>
                  </a:moveTo>
                  <a:lnTo>
                    <a:pt x="87470" y="137449"/>
                  </a:lnTo>
                  <a:lnTo>
                    <a:pt x="81535" y="137449"/>
                  </a:lnTo>
                  <a:lnTo>
                    <a:pt x="81535" y="131513"/>
                  </a:lnTo>
                  <a:close/>
                  <a:moveTo>
                    <a:pt x="93718" y="131513"/>
                  </a:moveTo>
                  <a:lnTo>
                    <a:pt x="93718" y="137449"/>
                  </a:lnTo>
                  <a:lnTo>
                    <a:pt x="87784" y="137449"/>
                  </a:lnTo>
                  <a:lnTo>
                    <a:pt x="87784" y="131513"/>
                  </a:lnTo>
                  <a:close/>
                  <a:moveTo>
                    <a:pt x="99967" y="131513"/>
                  </a:moveTo>
                  <a:lnTo>
                    <a:pt x="99967" y="137449"/>
                  </a:lnTo>
                  <a:lnTo>
                    <a:pt x="94031" y="137449"/>
                  </a:lnTo>
                  <a:lnTo>
                    <a:pt x="94031" y="131513"/>
                  </a:lnTo>
                  <a:close/>
                  <a:moveTo>
                    <a:pt x="106214" y="131513"/>
                  </a:moveTo>
                  <a:lnTo>
                    <a:pt x="106214" y="137449"/>
                  </a:lnTo>
                  <a:lnTo>
                    <a:pt x="100278" y="137449"/>
                  </a:lnTo>
                  <a:lnTo>
                    <a:pt x="100278" y="131513"/>
                  </a:lnTo>
                  <a:close/>
                  <a:moveTo>
                    <a:pt x="112461" y="131513"/>
                  </a:moveTo>
                  <a:lnTo>
                    <a:pt x="112461" y="137449"/>
                  </a:lnTo>
                  <a:lnTo>
                    <a:pt x="106527" y="137449"/>
                  </a:lnTo>
                  <a:lnTo>
                    <a:pt x="106527" y="131513"/>
                  </a:lnTo>
                  <a:close/>
                  <a:moveTo>
                    <a:pt x="118710" y="131513"/>
                  </a:moveTo>
                  <a:lnTo>
                    <a:pt x="118710" y="137449"/>
                  </a:lnTo>
                  <a:lnTo>
                    <a:pt x="112774" y="137449"/>
                  </a:lnTo>
                  <a:lnTo>
                    <a:pt x="112774" y="131513"/>
                  </a:lnTo>
                  <a:close/>
                  <a:moveTo>
                    <a:pt x="124957" y="131513"/>
                  </a:moveTo>
                  <a:lnTo>
                    <a:pt x="124957" y="137449"/>
                  </a:lnTo>
                  <a:lnTo>
                    <a:pt x="119021" y="137449"/>
                  </a:lnTo>
                  <a:lnTo>
                    <a:pt x="119021" y="131513"/>
                  </a:lnTo>
                  <a:close/>
                  <a:moveTo>
                    <a:pt x="131204" y="131513"/>
                  </a:moveTo>
                  <a:lnTo>
                    <a:pt x="131204" y="137449"/>
                  </a:lnTo>
                  <a:lnTo>
                    <a:pt x="125270" y="137449"/>
                  </a:lnTo>
                  <a:lnTo>
                    <a:pt x="125270" y="131513"/>
                  </a:lnTo>
                  <a:close/>
                  <a:moveTo>
                    <a:pt x="137451" y="131513"/>
                  </a:moveTo>
                  <a:lnTo>
                    <a:pt x="137451" y="137449"/>
                  </a:lnTo>
                  <a:lnTo>
                    <a:pt x="131517" y="137449"/>
                  </a:lnTo>
                  <a:lnTo>
                    <a:pt x="131517" y="131513"/>
                  </a:lnTo>
                  <a:close/>
                  <a:moveTo>
                    <a:pt x="143702" y="131513"/>
                  </a:moveTo>
                  <a:lnTo>
                    <a:pt x="143702" y="137449"/>
                  </a:lnTo>
                  <a:lnTo>
                    <a:pt x="137766" y="137449"/>
                  </a:lnTo>
                  <a:lnTo>
                    <a:pt x="137766" y="131513"/>
                  </a:lnTo>
                  <a:close/>
                  <a:moveTo>
                    <a:pt x="149949" y="131513"/>
                  </a:moveTo>
                  <a:lnTo>
                    <a:pt x="149949" y="137449"/>
                  </a:lnTo>
                  <a:lnTo>
                    <a:pt x="144015" y="137449"/>
                  </a:lnTo>
                  <a:lnTo>
                    <a:pt x="144015" y="131513"/>
                  </a:lnTo>
                  <a:close/>
                  <a:moveTo>
                    <a:pt x="156196" y="131513"/>
                  </a:moveTo>
                  <a:lnTo>
                    <a:pt x="156196" y="137449"/>
                  </a:lnTo>
                  <a:lnTo>
                    <a:pt x="150262" y="137449"/>
                  </a:lnTo>
                  <a:lnTo>
                    <a:pt x="150262" y="131513"/>
                  </a:lnTo>
                  <a:close/>
                  <a:moveTo>
                    <a:pt x="162445" y="131513"/>
                  </a:moveTo>
                  <a:lnTo>
                    <a:pt x="162445" y="137449"/>
                  </a:lnTo>
                  <a:lnTo>
                    <a:pt x="156509" y="137449"/>
                  </a:lnTo>
                  <a:lnTo>
                    <a:pt x="156509" y="131513"/>
                  </a:lnTo>
                  <a:close/>
                  <a:moveTo>
                    <a:pt x="168692" y="131513"/>
                  </a:moveTo>
                  <a:lnTo>
                    <a:pt x="168692" y="137449"/>
                  </a:lnTo>
                  <a:lnTo>
                    <a:pt x="162756" y="137449"/>
                  </a:lnTo>
                  <a:lnTo>
                    <a:pt x="162756" y="131513"/>
                  </a:lnTo>
                  <a:close/>
                  <a:moveTo>
                    <a:pt x="174939" y="131513"/>
                  </a:moveTo>
                  <a:lnTo>
                    <a:pt x="174939" y="137449"/>
                  </a:lnTo>
                  <a:lnTo>
                    <a:pt x="169005" y="137449"/>
                  </a:lnTo>
                  <a:lnTo>
                    <a:pt x="169005" y="131513"/>
                  </a:lnTo>
                  <a:close/>
                  <a:moveTo>
                    <a:pt x="181186" y="131513"/>
                  </a:moveTo>
                  <a:lnTo>
                    <a:pt x="181186" y="137449"/>
                  </a:lnTo>
                  <a:lnTo>
                    <a:pt x="175252" y="137449"/>
                  </a:lnTo>
                  <a:lnTo>
                    <a:pt x="175252" y="131513"/>
                  </a:lnTo>
                  <a:close/>
                  <a:moveTo>
                    <a:pt x="187433" y="131513"/>
                  </a:moveTo>
                  <a:lnTo>
                    <a:pt x="187433" y="137449"/>
                  </a:lnTo>
                  <a:lnTo>
                    <a:pt x="181499" y="137449"/>
                  </a:lnTo>
                  <a:lnTo>
                    <a:pt x="181499" y="131513"/>
                  </a:lnTo>
                  <a:close/>
                  <a:moveTo>
                    <a:pt x="193682" y="131513"/>
                  </a:moveTo>
                  <a:lnTo>
                    <a:pt x="193682" y="137449"/>
                  </a:lnTo>
                  <a:lnTo>
                    <a:pt x="187746" y="137449"/>
                  </a:lnTo>
                  <a:lnTo>
                    <a:pt x="187746" y="131513"/>
                  </a:lnTo>
                  <a:close/>
                  <a:moveTo>
                    <a:pt x="199931" y="131513"/>
                  </a:moveTo>
                  <a:lnTo>
                    <a:pt x="199931" y="137449"/>
                  </a:lnTo>
                  <a:lnTo>
                    <a:pt x="193996" y="137449"/>
                  </a:lnTo>
                  <a:lnTo>
                    <a:pt x="193996" y="131513"/>
                  </a:lnTo>
                  <a:close/>
                  <a:moveTo>
                    <a:pt x="206180" y="131513"/>
                  </a:moveTo>
                  <a:lnTo>
                    <a:pt x="206180" y="137449"/>
                  </a:lnTo>
                  <a:lnTo>
                    <a:pt x="200244" y="137449"/>
                  </a:lnTo>
                  <a:lnTo>
                    <a:pt x="200244" y="131513"/>
                  </a:lnTo>
                  <a:close/>
                  <a:moveTo>
                    <a:pt x="212427" y="131513"/>
                  </a:moveTo>
                  <a:lnTo>
                    <a:pt x="212427" y="137449"/>
                  </a:lnTo>
                  <a:lnTo>
                    <a:pt x="206491" y="137449"/>
                  </a:lnTo>
                  <a:lnTo>
                    <a:pt x="206491" y="131513"/>
                  </a:lnTo>
                  <a:close/>
                  <a:moveTo>
                    <a:pt x="218674" y="131513"/>
                  </a:moveTo>
                  <a:lnTo>
                    <a:pt x="218674" y="137449"/>
                  </a:lnTo>
                  <a:lnTo>
                    <a:pt x="212739" y="137449"/>
                  </a:lnTo>
                  <a:lnTo>
                    <a:pt x="212739" y="131513"/>
                  </a:lnTo>
                  <a:close/>
                  <a:moveTo>
                    <a:pt x="224921" y="131513"/>
                  </a:moveTo>
                  <a:lnTo>
                    <a:pt x="224921" y="137449"/>
                  </a:lnTo>
                  <a:lnTo>
                    <a:pt x="218987" y="137449"/>
                  </a:lnTo>
                  <a:lnTo>
                    <a:pt x="218987" y="131513"/>
                  </a:lnTo>
                  <a:close/>
                  <a:moveTo>
                    <a:pt x="231170" y="131513"/>
                  </a:moveTo>
                  <a:lnTo>
                    <a:pt x="231170" y="137449"/>
                  </a:lnTo>
                  <a:lnTo>
                    <a:pt x="225234" y="137449"/>
                  </a:lnTo>
                  <a:lnTo>
                    <a:pt x="225234" y="131513"/>
                  </a:lnTo>
                  <a:close/>
                  <a:moveTo>
                    <a:pt x="237417" y="131513"/>
                  </a:moveTo>
                  <a:lnTo>
                    <a:pt x="237417" y="137449"/>
                  </a:lnTo>
                  <a:lnTo>
                    <a:pt x="231481" y="137449"/>
                  </a:lnTo>
                  <a:lnTo>
                    <a:pt x="231481" y="131513"/>
                  </a:lnTo>
                  <a:close/>
                  <a:moveTo>
                    <a:pt x="243664" y="131513"/>
                  </a:moveTo>
                  <a:lnTo>
                    <a:pt x="243664" y="137449"/>
                  </a:lnTo>
                  <a:lnTo>
                    <a:pt x="237729" y="137449"/>
                  </a:lnTo>
                  <a:lnTo>
                    <a:pt x="237729" y="131513"/>
                  </a:lnTo>
                  <a:close/>
                  <a:moveTo>
                    <a:pt x="249911" y="131513"/>
                  </a:moveTo>
                  <a:lnTo>
                    <a:pt x="249911" y="137449"/>
                  </a:lnTo>
                  <a:lnTo>
                    <a:pt x="243977" y="137449"/>
                  </a:lnTo>
                  <a:lnTo>
                    <a:pt x="243977" y="131513"/>
                  </a:lnTo>
                  <a:close/>
                  <a:moveTo>
                    <a:pt x="256161" y="131513"/>
                  </a:moveTo>
                  <a:lnTo>
                    <a:pt x="256161" y="137449"/>
                  </a:lnTo>
                  <a:lnTo>
                    <a:pt x="250225" y="137449"/>
                  </a:lnTo>
                  <a:lnTo>
                    <a:pt x="250225" y="131513"/>
                  </a:lnTo>
                  <a:close/>
                  <a:moveTo>
                    <a:pt x="262409" y="131513"/>
                  </a:moveTo>
                  <a:lnTo>
                    <a:pt x="262409" y="137449"/>
                  </a:lnTo>
                  <a:lnTo>
                    <a:pt x="256474" y="137449"/>
                  </a:lnTo>
                  <a:lnTo>
                    <a:pt x="256474" y="131513"/>
                  </a:lnTo>
                  <a:close/>
                  <a:moveTo>
                    <a:pt x="268656" y="131513"/>
                  </a:moveTo>
                  <a:lnTo>
                    <a:pt x="268656" y="137449"/>
                  </a:lnTo>
                  <a:lnTo>
                    <a:pt x="262721" y="137449"/>
                  </a:lnTo>
                  <a:lnTo>
                    <a:pt x="262721" y="131513"/>
                  </a:lnTo>
                  <a:close/>
                  <a:moveTo>
                    <a:pt x="274904" y="131513"/>
                  </a:moveTo>
                  <a:lnTo>
                    <a:pt x="274904" y="137449"/>
                  </a:lnTo>
                  <a:lnTo>
                    <a:pt x="268968" y="137449"/>
                  </a:lnTo>
                  <a:lnTo>
                    <a:pt x="268968" y="131513"/>
                  </a:lnTo>
                  <a:close/>
                  <a:moveTo>
                    <a:pt x="6251" y="137760"/>
                  </a:moveTo>
                  <a:lnTo>
                    <a:pt x="6251" y="143697"/>
                  </a:lnTo>
                  <a:lnTo>
                    <a:pt x="315" y="143697"/>
                  </a:lnTo>
                  <a:lnTo>
                    <a:pt x="315" y="137760"/>
                  </a:lnTo>
                  <a:close/>
                  <a:moveTo>
                    <a:pt x="12498" y="137760"/>
                  </a:moveTo>
                  <a:lnTo>
                    <a:pt x="12498" y="143697"/>
                  </a:lnTo>
                  <a:lnTo>
                    <a:pt x="6562" y="143697"/>
                  </a:lnTo>
                  <a:lnTo>
                    <a:pt x="6562" y="137760"/>
                  </a:lnTo>
                  <a:close/>
                  <a:moveTo>
                    <a:pt x="18745" y="137760"/>
                  </a:moveTo>
                  <a:lnTo>
                    <a:pt x="18745" y="143697"/>
                  </a:lnTo>
                  <a:lnTo>
                    <a:pt x="12810" y="143697"/>
                  </a:lnTo>
                  <a:lnTo>
                    <a:pt x="12810" y="137760"/>
                  </a:lnTo>
                  <a:close/>
                  <a:moveTo>
                    <a:pt x="24992" y="137760"/>
                  </a:moveTo>
                  <a:lnTo>
                    <a:pt x="24992" y="143697"/>
                  </a:lnTo>
                  <a:lnTo>
                    <a:pt x="19058" y="143697"/>
                  </a:lnTo>
                  <a:lnTo>
                    <a:pt x="19058" y="137760"/>
                  </a:lnTo>
                  <a:close/>
                  <a:moveTo>
                    <a:pt x="31241" y="137760"/>
                  </a:moveTo>
                  <a:lnTo>
                    <a:pt x="31241" y="143697"/>
                  </a:lnTo>
                  <a:lnTo>
                    <a:pt x="25305" y="143697"/>
                  </a:lnTo>
                  <a:lnTo>
                    <a:pt x="25305" y="137760"/>
                  </a:lnTo>
                  <a:close/>
                  <a:moveTo>
                    <a:pt x="37489" y="137760"/>
                  </a:moveTo>
                  <a:lnTo>
                    <a:pt x="37489" y="143697"/>
                  </a:lnTo>
                  <a:lnTo>
                    <a:pt x="31553" y="143697"/>
                  </a:lnTo>
                  <a:lnTo>
                    <a:pt x="31553" y="137760"/>
                  </a:lnTo>
                  <a:close/>
                  <a:moveTo>
                    <a:pt x="43737" y="137760"/>
                  </a:moveTo>
                  <a:lnTo>
                    <a:pt x="43737" y="143697"/>
                  </a:lnTo>
                  <a:lnTo>
                    <a:pt x="37802" y="143697"/>
                  </a:lnTo>
                  <a:lnTo>
                    <a:pt x="37802" y="137760"/>
                  </a:lnTo>
                  <a:close/>
                  <a:moveTo>
                    <a:pt x="49985" y="137760"/>
                  </a:moveTo>
                  <a:lnTo>
                    <a:pt x="49985" y="143697"/>
                  </a:lnTo>
                  <a:lnTo>
                    <a:pt x="44049" y="143697"/>
                  </a:lnTo>
                  <a:lnTo>
                    <a:pt x="44049" y="137760"/>
                  </a:lnTo>
                  <a:close/>
                  <a:moveTo>
                    <a:pt x="56232" y="137760"/>
                  </a:moveTo>
                  <a:lnTo>
                    <a:pt x="56232" y="143697"/>
                  </a:lnTo>
                  <a:lnTo>
                    <a:pt x="50296" y="143697"/>
                  </a:lnTo>
                  <a:lnTo>
                    <a:pt x="50296" y="137760"/>
                  </a:lnTo>
                  <a:close/>
                  <a:moveTo>
                    <a:pt x="62480" y="137760"/>
                  </a:moveTo>
                  <a:lnTo>
                    <a:pt x="62480" y="143697"/>
                  </a:lnTo>
                  <a:lnTo>
                    <a:pt x="56545" y="143697"/>
                  </a:lnTo>
                  <a:lnTo>
                    <a:pt x="56545" y="137760"/>
                  </a:lnTo>
                  <a:close/>
                  <a:moveTo>
                    <a:pt x="68727" y="137760"/>
                  </a:moveTo>
                  <a:lnTo>
                    <a:pt x="68727" y="143697"/>
                  </a:lnTo>
                  <a:lnTo>
                    <a:pt x="62792" y="143697"/>
                  </a:lnTo>
                  <a:lnTo>
                    <a:pt x="62792" y="137760"/>
                  </a:lnTo>
                  <a:close/>
                  <a:moveTo>
                    <a:pt x="74975" y="137760"/>
                  </a:moveTo>
                  <a:lnTo>
                    <a:pt x="74975" y="143697"/>
                  </a:lnTo>
                  <a:lnTo>
                    <a:pt x="69039" y="143697"/>
                  </a:lnTo>
                  <a:lnTo>
                    <a:pt x="69039" y="137760"/>
                  </a:lnTo>
                  <a:close/>
                  <a:moveTo>
                    <a:pt x="81223" y="137760"/>
                  </a:moveTo>
                  <a:lnTo>
                    <a:pt x="81223" y="143697"/>
                  </a:lnTo>
                  <a:lnTo>
                    <a:pt x="75286" y="143697"/>
                  </a:lnTo>
                  <a:lnTo>
                    <a:pt x="75286" y="137760"/>
                  </a:lnTo>
                  <a:close/>
                  <a:moveTo>
                    <a:pt x="87470" y="137760"/>
                  </a:moveTo>
                  <a:lnTo>
                    <a:pt x="87470" y="143697"/>
                  </a:lnTo>
                  <a:lnTo>
                    <a:pt x="81535" y="143697"/>
                  </a:lnTo>
                  <a:lnTo>
                    <a:pt x="81535" y="137760"/>
                  </a:lnTo>
                  <a:close/>
                  <a:moveTo>
                    <a:pt x="93718" y="137760"/>
                  </a:moveTo>
                  <a:lnTo>
                    <a:pt x="93718" y="143697"/>
                  </a:lnTo>
                  <a:lnTo>
                    <a:pt x="87784" y="143697"/>
                  </a:lnTo>
                  <a:lnTo>
                    <a:pt x="87784" y="137760"/>
                  </a:lnTo>
                  <a:close/>
                  <a:moveTo>
                    <a:pt x="99967" y="137760"/>
                  </a:moveTo>
                  <a:lnTo>
                    <a:pt x="99967" y="143697"/>
                  </a:lnTo>
                  <a:lnTo>
                    <a:pt x="94031" y="143697"/>
                  </a:lnTo>
                  <a:lnTo>
                    <a:pt x="94031" y="137760"/>
                  </a:lnTo>
                  <a:close/>
                  <a:moveTo>
                    <a:pt x="106214" y="137760"/>
                  </a:moveTo>
                  <a:lnTo>
                    <a:pt x="106214" y="143697"/>
                  </a:lnTo>
                  <a:lnTo>
                    <a:pt x="100278" y="143697"/>
                  </a:lnTo>
                  <a:lnTo>
                    <a:pt x="100278" y="137760"/>
                  </a:lnTo>
                  <a:close/>
                  <a:moveTo>
                    <a:pt x="112461" y="137760"/>
                  </a:moveTo>
                  <a:lnTo>
                    <a:pt x="112461" y="143697"/>
                  </a:lnTo>
                  <a:lnTo>
                    <a:pt x="106527" y="143697"/>
                  </a:lnTo>
                  <a:lnTo>
                    <a:pt x="106527" y="137760"/>
                  </a:lnTo>
                  <a:close/>
                  <a:moveTo>
                    <a:pt x="118710" y="137760"/>
                  </a:moveTo>
                  <a:lnTo>
                    <a:pt x="118710" y="143697"/>
                  </a:lnTo>
                  <a:lnTo>
                    <a:pt x="112774" y="143697"/>
                  </a:lnTo>
                  <a:lnTo>
                    <a:pt x="112774" y="137760"/>
                  </a:lnTo>
                  <a:close/>
                  <a:moveTo>
                    <a:pt x="124957" y="137760"/>
                  </a:moveTo>
                  <a:lnTo>
                    <a:pt x="124957" y="143697"/>
                  </a:lnTo>
                  <a:lnTo>
                    <a:pt x="119021" y="143697"/>
                  </a:lnTo>
                  <a:lnTo>
                    <a:pt x="119021" y="137760"/>
                  </a:lnTo>
                  <a:close/>
                  <a:moveTo>
                    <a:pt x="131204" y="137760"/>
                  </a:moveTo>
                  <a:lnTo>
                    <a:pt x="131204" y="143697"/>
                  </a:lnTo>
                  <a:lnTo>
                    <a:pt x="125270" y="143697"/>
                  </a:lnTo>
                  <a:lnTo>
                    <a:pt x="125270" y="137760"/>
                  </a:lnTo>
                  <a:close/>
                  <a:moveTo>
                    <a:pt x="137451" y="137760"/>
                  </a:moveTo>
                  <a:lnTo>
                    <a:pt x="137451" y="143697"/>
                  </a:lnTo>
                  <a:lnTo>
                    <a:pt x="131517" y="143697"/>
                  </a:lnTo>
                  <a:lnTo>
                    <a:pt x="131517" y="137760"/>
                  </a:lnTo>
                  <a:close/>
                  <a:moveTo>
                    <a:pt x="143702" y="137760"/>
                  </a:moveTo>
                  <a:lnTo>
                    <a:pt x="143702" y="143697"/>
                  </a:lnTo>
                  <a:lnTo>
                    <a:pt x="137766" y="143697"/>
                  </a:lnTo>
                  <a:lnTo>
                    <a:pt x="137766" y="137760"/>
                  </a:lnTo>
                  <a:close/>
                  <a:moveTo>
                    <a:pt x="149949" y="137760"/>
                  </a:moveTo>
                  <a:lnTo>
                    <a:pt x="149949" y="143697"/>
                  </a:lnTo>
                  <a:lnTo>
                    <a:pt x="144015" y="143697"/>
                  </a:lnTo>
                  <a:lnTo>
                    <a:pt x="144015" y="137760"/>
                  </a:lnTo>
                  <a:close/>
                  <a:moveTo>
                    <a:pt x="156196" y="137760"/>
                  </a:moveTo>
                  <a:lnTo>
                    <a:pt x="156196" y="143697"/>
                  </a:lnTo>
                  <a:lnTo>
                    <a:pt x="150262" y="143697"/>
                  </a:lnTo>
                  <a:lnTo>
                    <a:pt x="150262" y="137760"/>
                  </a:lnTo>
                  <a:close/>
                  <a:moveTo>
                    <a:pt x="162445" y="137760"/>
                  </a:moveTo>
                  <a:lnTo>
                    <a:pt x="162445" y="143697"/>
                  </a:lnTo>
                  <a:lnTo>
                    <a:pt x="156509" y="143697"/>
                  </a:lnTo>
                  <a:lnTo>
                    <a:pt x="156509" y="137760"/>
                  </a:lnTo>
                  <a:close/>
                  <a:moveTo>
                    <a:pt x="168692" y="137760"/>
                  </a:moveTo>
                  <a:lnTo>
                    <a:pt x="168692" y="143697"/>
                  </a:lnTo>
                  <a:lnTo>
                    <a:pt x="162756" y="143697"/>
                  </a:lnTo>
                  <a:lnTo>
                    <a:pt x="162756" y="137760"/>
                  </a:lnTo>
                  <a:close/>
                  <a:moveTo>
                    <a:pt x="174939" y="137760"/>
                  </a:moveTo>
                  <a:lnTo>
                    <a:pt x="174939" y="143697"/>
                  </a:lnTo>
                  <a:lnTo>
                    <a:pt x="169005" y="143697"/>
                  </a:lnTo>
                  <a:lnTo>
                    <a:pt x="169005" y="137760"/>
                  </a:lnTo>
                  <a:close/>
                  <a:moveTo>
                    <a:pt x="181186" y="137760"/>
                  </a:moveTo>
                  <a:lnTo>
                    <a:pt x="181186" y="143697"/>
                  </a:lnTo>
                  <a:lnTo>
                    <a:pt x="175252" y="143697"/>
                  </a:lnTo>
                  <a:lnTo>
                    <a:pt x="175252" y="137760"/>
                  </a:lnTo>
                  <a:close/>
                  <a:moveTo>
                    <a:pt x="187433" y="137760"/>
                  </a:moveTo>
                  <a:lnTo>
                    <a:pt x="187433" y="143697"/>
                  </a:lnTo>
                  <a:lnTo>
                    <a:pt x="181499" y="143697"/>
                  </a:lnTo>
                  <a:lnTo>
                    <a:pt x="181499" y="137760"/>
                  </a:lnTo>
                  <a:close/>
                  <a:moveTo>
                    <a:pt x="193682" y="137760"/>
                  </a:moveTo>
                  <a:lnTo>
                    <a:pt x="193682" y="143697"/>
                  </a:lnTo>
                  <a:lnTo>
                    <a:pt x="187746" y="143697"/>
                  </a:lnTo>
                  <a:lnTo>
                    <a:pt x="187746" y="137760"/>
                  </a:lnTo>
                  <a:close/>
                  <a:moveTo>
                    <a:pt x="199931" y="137760"/>
                  </a:moveTo>
                  <a:lnTo>
                    <a:pt x="199931" y="143697"/>
                  </a:lnTo>
                  <a:lnTo>
                    <a:pt x="193996" y="143697"/>
                  </a:lnTo>
                  <a:lnTo>
                    <a:pt x="193996" y="137760"/>
                  </a:lnTo>
                  <a:close/>
                  <a:moveTo>
                    <a:pt x="206180" y="137760"/>
                  </a:moveTo>
                  <a:lnTo>
                    <a:pt x="206180" y="143697"/>
                  </a:lnTo>
                  <a:lnTo>
                    <a:pt x="200244" y="143697"/>
                  </a:lnTo>
                  <a:lnTo>
                    <a:pt x="200244" y="137760"/>
                  </a:lnTo>
                  <a:close/>
                  <a:moveTo>
                    <a:pt x="212427" y="137760"/>
                  </a:moveTo>
                  <a:lnTo>
                    <a:pt x="212427" y="143697"/>
                  </a:lnTo>
                  <a:lnTo>
                    <a:pt x="206491" y="143697"/>
                  </a:lnTo>
                  <a:lnTo>
                    <a:pt x="206491" y="137760"/>
                  </a:lnTo>
                  <a:close/>
                  <a:moveTo>
                    <a:pt x="218674" y="137760"/>
                  </a:moveTo>
                  <a:lnTo>
                    <a:pt x="218674" y="143697"/>
                  </a:lnTo>
                  <a:lnTo>
                    <a:pt x="212739" y="143697"/>
                  </a:lnTo>
                  <a:lnTo>
                    <a:pt x="212739" y="137760"/>
                  </a:lnTo>
                  <a:close/>
                  <a:moveTo>
                    <a:pt x="224921" y="137760"/>
                  </a:moveTo>
                  <a:lnTo>
                    <a:pt x="224921" y="143697"/>
                  </a:lnTo>
                  <a:lnTo>
                    <a:pt x="218987" y="143697"/>
                  </a:lnTo>
                  <a:lnTo>
                    <a:pt x="218987" y="137760"/>
                  </a:lnTo>
                  <a:close/>
                  <a:moveTo>
                    <a:pt x="231170" y="137760"/>
                  </a:moveTo>
                  <a:lnTo>
                    <a:pt x="231170" y="143697"/>
                  </a:lnTo>
                  <a:lnTo>
                    <a:pt x="225234" y="143697"/>
                  </a:lnTo>
                  <a:lnTo>
                    <a:pt x="225234" y="137760"/>
                  </a:lnTo>
                  <a:close/>
                  <a:moveTo>
                    <a:pt x="237417" y="137760"/>
                  </a:moveTo>
                  <a:lnTo>
                    <a:pt x="237417" y="143697"/>
                  </a:lnTo>
                  <a:lnTo>
                    <a:pt x="231481" y="143697"/>
                  </a:lnTo>
                  <a:lnTo>
                    <a:pt x="231481" y="137760"/>
                  </a:lnTo>
                  <a:close/>
                  <a:moveTo>
                    <a:pt x="243664" y="137760"/>
                  </a:moveTo>
                  <a:lnTo>
                    <a:pt x="243664" y="143697"/>
                  </a:lnTo>
                  <a:lnTo>
                    <a:pt x="237729" y="143697"/>
                  </a:lnTo>
                  <a:lnTo>
                    <a:pt x="237729" y="137760"/>
                  </a:lnTo>
                  <a:close/>
                  <a:moveTo>
                    <a:pt x="249911" y="137760"/>
                  </a:moveTo>
                  <a:lnTo>
                    <a:pt x="249911" y="143697"/>
                  </a:lnTo>
                  <a:lnTo>
                    <a:pt x="243977" y="143697"/>
                  </a:lnTo>
                  <a:lnTo>
                    <a:pt x="243977" y="137760"/>
                  </a:lnTo>
                  <a:close/>
                  <a:moveTo>
                    <a:pt x="256161" y="137760"/>
                  </a:moveTo>
                  <a:lnTo>
                    <a:pt x="256161" y="143697"/>
                  </a:lnTo>
                  <a:lnTo>
                    <a:pt x="250225" y="143697"/>
                  </a:lnTo>
                  <a:lnTo>
                    <a:pt x="250225" y="137760"/>
                  </a:lnTo>
                  <a:close/>
                  <a:moveTo>
                    <a:pt x="262409" y="137760"/>
                  </a:moveTo>
                  <a:lnTo>
                    <a:pt x="262409" y="143697"/>
                  </a:lnTo>
                  <a:lnTo>
                    <a:pt x="256474" y="143697"/>
                  </a:lnTo>
                  <a:lnTo>
                    <a:pt x="256474" y="137760"/>
                  </a:lnTo>
                  <a:close/>
                  <a:moveTo>
                    <a:pt x="268656" y="137760"/>
                  </a:moveTo>
                  <a:lnTo>
                    <a:pt x="268656" y="143697"/>
                  </a:lnTo>
                  <a:lnTo>
                    <a:pt x="262721" y="143697"/>
                  </a:lnTo>
                  <a:lnTo>
                    <a:pt x="262721" y="137760"/>
                  </a:lnTo>
                  <a:close/>
                  <a:moveTo>
                    <a:pt x="274904" y="137760"/>
                  </a:moveTo>
                  <a:lnTo>
                    <a:pt x="274904" y="143697"/>
                  </a:lnTo>
                  <a:lnTo>
                    <a:pt x="268968" y="143697"/>
                  </a:lnTo>
                  <a:lnTo>
                    <a:pt x="268968" y="137760"/>
                  </a:lnTo>
                  <a:close/>
                  <a:moveTo>
                    <a:pt x="6251" y="144011"/>
                  </a:moveTo>
                  <a:lnTo>
                    <a:pt x="6251" y="149945"/>
                  </a:lnTo>
                  <a:lnTo>
                    <a:pt x="315" y="149945"/>
                  </a:lnTo>
                  <a:lnTo>
                    <a:pt x="315" y="144011"/>
                  </a:lnTo>
                  <a:close/>
                  <a:moveTo>
                    <a:pt x="12498" y="144011"/>
                  </a:moveTo>
                  <a:lnTo>
                    <a:pt x="12498" y="149945"/>
                  </a:lnTo>
                  <a:lnTo>
                    <a:pt x="6562" y="149945"/>
                  </a:lnTo>
                  <a:lnTo>
                    <a:pt x="6562" y="144011"/>
                  </a:lnTo>
                  <a:close/>
                  <a:moveTo>
                    <a:pt x="18745" y="144011"/>
                  </a:moveTo>
                  <a:lnTo>
                    <a:pt x="18745" y="149945"/>
                  </a:lnTo>
                  <a:lnTo>
                    <a:pt x="12810" y="149945"/>
                  </a:lnTo>
                  <a:lnTo>
                    <a:pt x="12810" y="144011"/>
                  </a:lnTo>
                  <a:close/>
                  <a:moveTo>
                    <a:pt x="24992" y="144011"/>
                  </a:moveTo>
                  <a:lnTo>
                    <a:pt x="24992" y="149945"/>
                  </a:lnTo>
                  <a:lnTo>
                    <a:pt x="19058" y="149945"/>
                  </a:lnTo>
                  <a:lnTo>
                    <a:pt x="19058" y="144011"/>
                  </a:lnTo>
                  <a:close/>
                  <a:moveTo>
                    <a:pt x="31241" y="144011"/>
                  </a:moveTo>
                  <a:lnTo>
                    <a:pt x="31241" y="149945"/>
                  </a:lnTo>
                  <a:lnTo>
                    <a:pt x="25305" y="149945"/>
                  </a:lnTo>
                  <a:lnTo>
                    <a:pt x="25305" y="144011"/>
                  </a:lnTo>
                  <a:close/>
                  <a:moveTo>
                    <a:pt x="37489" y="144011"/>
                  </a:moveTo>
                  <a:lnTo>
                    <a:pt x="37489" y="149945"/>
                  </a:lnTo>
                  <a:lnTo>
                    <a:pt x="31553" y="149945"/>
                  </a:lnTo>
                  <a:lnTo>
                    <a:pt x="31553" y="144011"/>
                  </a:lnTo>
                  <a:close/>
                  <a:moveTo>
                    <a:pt x="43737" y="144011"/>
                  </a:moveTo>
                  <a:lnTo>
                    <a:pt x="43737" y="149945"/>
                  </a:lnTo>
                  <a:lnTo>
                    <a:pt x="37802" y="149945"/>
                  </a:lnTo>
                  <a:lnTo>
                    <a:pt x="37802" y="144011"/>
                  </a:lnTo>
                  <a:close/>
                  <a:moveTo>
                    <a:pt x="49985" y="144011"/>
                  </a:moveTo>
                  <a:lnTo>
                    <a:pt x="49985" y="149945"/>
                  </a:lnTo>
                  <a:lnTo>
                    <a:pt x="44049" y="149945"/>
                  </a:lnTo>
                  <a:lnTo>
                    <a:pt x="44049" y="144011"/>
                  </a:lnTo>
                  <a:close/>
                  <a:moveTo>
                    <a:pt x="56232" y="144011"/>
                  </a:moveTo>
                  <a:lnTo>
                    <a:pt x="56232" y="149945"/>
                  </a:lnTo>
                  <a:lnTo>
                    <a:pt x="50296" y="149945"/>
                  </a:lnTo>
                  <a:lnTo>
                    <a:pt x="50296" y="144011"/>
                  </a:lnTo>
                  <a:close/>
                  <a:moveTo>
                    <a:pt x="62480" y="144011"/>
                  </a:moveTo>
                  <a:lnTo>
                    <a:pt x="62480" y="149945"/>
                  </a:lnTo>
                  <a:lnTo>
                    <a:pt x="56545" y="149945"/>
                  </a:lnTo>
                  <a:lnTo>
                    <a:pt x="56545" y="144011"/>
                  </a:lnTo>
                  <a:close/>
                  <a:moveTo>
                    <a:pt x="68727" y="144011"/>
                  </a:moveTo>
                  <a:lnTo>
                    <a:pt x="68727" y="149945"/>
                  </a:lnTo>
                  <a:lnTo>
                    <a:pt x="62792" y="149945"/>
                  </a:lnTo>
                  <a:lnTo>
                    <a:pt x="62792" y="144011"/>
                  </a:lnTo>
                  <a:close/>
                  <a:moveTo>
                    <a:pt x="74975" y="144011"/>
                  </a:moveTo>
                  <a:lnTo>
                    <a:pt x="74975" y="149945"/>
                  </a:lnTo>
                  <a:lnTo>
                    <a:pt x="69039" y="149945"/>
                  </a:lnTo>
                  <a:lnTo>
                    <a:pt x="69039" y="144011"/>
                  </a:lnTo>
                  <a:close/>
                  <a:moveTo>
                    <a:pt x="81223" y="144011"/>
                  </a:moveTo>
                  <a:lnTo>
                    <a:pt x="81223" y="149945"/>
                  </a:lnTo>
                  <a:lnTo>
                    <a:pt x="75286" y="149945"/>
                  </a:lnTo>
                  <a:lnTo>
                    <a:pt x="75286" y="144011"/>
                  </a:lnTo>
                  <a:close/>
                  <a:moveTo>
                    <a:pt x="87470" y="144011"/>
                  </a:moveTo>
                  <a:lnTo>
                    <a:pt x="87470" y="149945"/>
                  </a:lnTo>
                  <a:lnTo>
                    <a:pt x="81535" y="149945"/>
                  </a:lnTo>
                  <a:lnTo>
                    <a:pt x="81535" y="144011"/>
                  </a:lnTo>
                  <a:close/>
                  <a:moveTo>
                    <a:pt x="93718" y="144011"/>
                  </a:moveTo>
                  <a:lnTo>
                    <a:pt x="93718" y="149945"/>
                  </a:lnTo>
                  <a:lnTo>
                    <a:pt x="87784" y="149945"/>
                  </a:lnTo>
                  <a:lnTo>
                    <a:pt x="87784" y="144011"/>
                  </a:lnTo>
                  <a:close/>
                  <a:moveTo>
                    <a:pt x="99967" y="144011"/>
                  </a:moveTo>
                  <a:lnTo>
                    <a:pt x="99967" y="149945"/>
                  </a:lnTo>
                  <a:lnTo>
                    <a:pt x="94031" y="149945"/>
                  </a:lnTo>
                  <a:lnTo>
                    <a:pt x="94031" y="144011"/>
                  </a:lnTo>
                  <a:close/>
                  <a:moveTo>
                    <a:pt x="106214" y="144011"/>
                  </a:moveTo>
                  <a:lnTo>
                    <a:pt x="106214" y="149945"/>
                  </a:lnTo>
                  <a:lnTo>
                    <a:pt x="100278" y="149945"/>
                  </a:lnTo>
                  <a:lnTo>
                    <a:pt x="100278" y="144011"/>
                  </a:lnTo>
                  <a:close/>
                  <a:moveTo>
                    <a:pt x="112461" y="144011"/>
                  </a:moveTo>
                  <a:lnTo>
                    <a:pt x="112461" y="149945"/>
                  </a:lnTo>
                  <a:lnTo>
                    <a:pt x="106527" y="149945"/>
                  </a:lnTo>
                  <a:lnTo>
                    <a:pt x="106527" y="144011"/>
                  </a:lnTo>
                  <a:close/>
                  <a:moveTo>
                    <a:pt x="118710" y="144011"/>
                  </a:moveTo>
                  <a:lnTo>
                    <a:pt x="118710" y="149945"/>
                  </a:lnTo>
                  <a:lnTo>
                    <a:pt x="112774" y="149945"/>
                  </a:lnTo>
                  <a:lnTo>
                    <a:pt x="112774" y="144011"/>
                  </a:lnTo>
                  <a:close/>
                  <a:moveTo>
                    <a:pt x="124957" y="144011"/>
                  </a:moveTo>
                  <a:lnTo>
                    <a:pt x="124957" y="149945"/>
                  </a:lnTo>
                  <a:lnTo>
                    <a:pt x="119021" y="149945"/>
                  </a:lnTo>
                  <a:lnTo>
                    <a:pt x="119021" y="144011"/>
                  </a:lnTo>
                  <a:close/>
                  <a:moveTo>
                    <a:pt x="131204" y="144011"/>
                  </a:moveTo>
                  <a:lnTo>
                    <a:pt x="131204" y="149945"/>
                  </a:lnTo>
                  <a:lnTo>
                    <a:pt x="125270" y="149945"/>
                  </a:lnTo>
                  <a:lnTo>
                    <a:pt x="125270" y="144011"/>
                  </a:lnTo>
                  <a:close/>
                  <a:moveTo>
                    <a:pt x="137451" y="144011"/>
                  </a:moveTo>
                  <a:lnTo>
                    <a:pt x="137451" y="149945"/>
                  </a:lnTo>
                  <a:lnTo>
                    <a:pt x="131517" y="149945"/>
                  </a:lnTo>
                  <a:lnTo>
                    <a:pt x="131517" y="144011"/>
                  </a:lnTo>
                  <a:close/>
                  <a:moveTo>
                    <a:pt x="143702" y="144011"/>
                  </a:moveTo>
                  <a:lnTo>
                    <a:pt x="143702" y="149945"/>
                  </a:lnTo>
                  <a:lnTo>
                    <a:pt x="137766" y="149945"/>
                  </a:lnTo>
                  <a:lnTo>
                    <a:pt x="137766" y="144011"/>
                  </a:lnTo>
                  <a:close/>
                  <a:moveTo>
                    <a:pt x="149949" y="144011"/>
                  </a:moveTo>
                  <a:lnTo>
                    <a:pt x="149949" y="149945"/>
                  </a:lnTo>
                  <a:lnTo>
                    <a:pt x="144015" y="149945"/>
                  </a:lnTo>
                  <a:lnTo>
                    <a:pt x="144015" y="144011"/>
                  </a:lnTo>
                  <a:close/>
                  <a:moveTo>
                    <a:pt x="156196" y="144011"/>
                  </a:moveTo>
                  <a:lnTo>
                    <a:pt x="156196" y="149945"/>
                  </a:lnTo>
                  <a:lnTo>
                    <a:pt x="150262" y="149945"/>
                  </a:lnTo>
                  <a:lnTo>
                    <a:pt x="150262" y="144011"/>
                  </a:lnTo>
                  <a:close/>
                  <a:moveTo>
                    <a:pt x="162445" y="144011"/>
                  </a:moveTo>
                  <a:lnTo>
                    <a:pt x="162445" y="149945"/>
                  </a:lnTo>
                  <a:lnTo>
                    <a:pt x="156509" y="149945"/>
                  </a:lnTo>
                  <a:lnTo>
                    <a:pt x="156509" y="144011"/>
                  </a:lnTo>
                  <a:close/>
                  <a:moveTo>
                    <a:pt x="168692" y="144011"/>
                  </a:moveTo>
                  <a:lnTo>
                    <a:pt x="168692" y="149945"/>
                  </a:lnTo>
                  <a:lnTo>
                    <a:pt x="162756" y="149945"/>
                  </a:lnTo>
                  <a:lnTo>
                    <a:pt x="162756" y="144011"/>
                  </a:lnTo>
                  <a:close/>
                  <a:moveTo>
                    <a:pt x="174939" y="144011"/>
                  </a:moveTo>
                  <a:lnTo>
                    <a:pt x="174939" y="149945"/>
                  </a:lnTo>
                  <a:lnTo>
                    <a:pt x="169005" y="149945"/>
                  </a:lnTo>
                  <a:lnTo>
                    <a:pt x="169005" y="144011"/>
                  </a:lnTo>
                  <a:close/>
                  <a:moveTo>
                    <a:pt x="181186" y="144011"/>
                  </a:moveTo>
                  <a:lnTo>
                    <a:pt x="181186" y="149945"/>
                  </a:lnTo>
                  <a:lnTo>
                    <a:pt x="175252" y="149945"/>
                  </a:lnTo>
                  <a:lnTo>
                    <a:pt x="175252" y="144011"/>
                  </a:lnTo>
                  <a:close/>
                  <a:moveTo>
                    <a:pt x="187433" y="144011"/>
                  </a:moveTo>
                  <a:lnTo>
                    <a:pt x="187433" y="149945"/>
                  </a:lnTo>
                  <a:lnTo>
                    <a:pt x="181499" y="149945"/>
                  </a:lnTo>
                  <a:lnTo>
                    <a:pt x="181499" y="144011"/>
                  </a:lnTo>
                  <a:close/>
                  <a:moveTo>
                    <a:pt x="193682" y="144011"/>
                  </a:moveTo>
                  <a:lnTo>
                    <a:pt x="193682" y="149945"/>
                  </a:lnTo>
                  <a:lnTo>
                    <a:pt x="187746" y="149945"/>
                  </a:lnTo>
                  <a:lnTo>
                    <a:pt x="187746" y="144011"/>
                  </a:lnTo>
                  <a:close/>
                  <a:moveTo>
                    <a:pt x="199931" y="144011"/>
                  </a:moveTo>
                  <a:lnTo>
                    <a:pt x="199931" y="149945"/>
                  </a:lnTo>
                  <a:lnTo>
                    <a:pt x="193996" y="149945"/>
                  </a:lnTo>
                  <a:lnTo>
                    <a:pt x="193996" y="144011"/>
                  </a:lnTo>
                  <a:close/>
                  <a:moveTo>
                    <a:pt x="206180" y="144011"/>
                  </a:moveTo>
                  <a:lnTo>
                    <a:pt x="206180" y="149945"/>
                  </a:lnTo>
                  <a:lnTo>
                    <a:pt x="200244" y="149945"/>
                  </a:lnTo>
                  <a:lnTo>
                    <a:pt x="200244" y="144011"/>
                  </a:lnTo>
                  <a:close/>
                  <a:moveTo>
                    <a:pt x="212427" y="144011"/>
                  </a:moveTo>
                  <a:lnTo>
                    <a:pt x="212427" y="149945"/>
                  </a:lnTo>
                  <a:lnTo>
                    <a:pt x="206491" y="149945"/>
                  </a:lnTo>
                  <a:lnTo>
                    <a:pt x="206491" y="144011"/>
                  </a:lnTo>
                  <a:close/>
                  <a:moveTo>
                    <a:pt x="218674" y="144011"/>
                  </a:moveTo>
                  <a:lnTo>
                    <a:pt x="218674" y="149945"/>
                  </a:lnTo>
                  <a:lnTo>
                    <a:pt x="212739" y="149945"/>
                  </a:lnTo>
                  <a:lnTo>
                    <a:pt x="212739" y="144011"/>
                  </a:lnTo>
                  <a:close/>
                  <a:moveTo>
                    <a:pt x="224921" y="144011"/>
                  </a:moveTo>
                  <a:lnTo>
                    <a:pt x="224921" y="149945"/>
                  </a:lnTo>
                  <a:lnTo>
                    <a:pt x="218987" y="149945"/>
                  </a:lnTo>
                  <a:lnTo>
                    <a:pt x="218987" y="144011"/>
                  </a:lnTo>
                  <a:close/>
                  <a:moveTo>
                    <a:pt x="231170" y="144011"/>
                  </a:moveTo>
                  <a:lnTo>
                    <a:pt x="231170" y="149945"/>
                  </a:lnTo>
                  <a:lnTo>
                    <a:pt x="225234" y="149945"/>
                  </a:lnTo>
                  <a:lnTo>
                    <a:pt x="225234" y="144011"/>
                  </a:lnTo>
                  <a:close/>
                  <a:moveTo>
                    <a:pt x="237417" y="144011"/>
                  </a:moveTo>
                  <a:lnTo>
                    <a:pt x="237417" y="149945"/>
                  </a:lnTo>
                  <a:lnTo>
                    <a:pt x="231481" y="149945"/>
                  </a:lnTo>
                  <a:lnTo>
                    <a:pt x="231481" y="144011"/>
                  </a:lnTo>
                  <a:close/>
                  <a:moveTo>
                    <a:pt x="243664" y="144011"/>
                  </a:moveTo>
                  <a:lnTo>
                    <a:pt x="243664" y="149945"/>
                  </a:lnTo>
                  <a:lnTo>
                    <a:pt x="237729" y="149945"/>
                  </a:lnTo>
                  <a:lnTo>
                    <a:pt x="237729" y="144011"/>
                  </a:lnTo>
                  <a:close/>
                  <a:moveTo>
                    <a:pt x="249911" y="144011"/>
                  </a:moveTo>
                  <a:lnTo>
                    <a:pt x="249911" y="149945"/>
                  </a:lnTo>
                  <a:lnTo>
                    <a:pt x="243977" y="149945"/>
                  </a:lnTo>
                  <a:lnTo>
                    <a:pt x="243977" y="144011"/>
                  </a:lnTo>
                  <a:close/>
                  <a:moveTo>
                    <a:pt x="256161" y="144011"/>
                  </a:moveTo>
                  <a:lnTo>
                    <a:pt x="256161" y="149945"/>
                  </a:lnTo>
                  <a:lnTo>
                    <a:pt x="250225" y="149945"/>
                  </a:lnTo>
                  <a:lnTo>
                    <a:pt x="250225" y="144011"/>
                  </a:lnTo>
                  <a:close/>
                  <a:moveTo>
                    <a:pt x="262409" y="144011"/>
                  </a:moveTo>
                  <a:lnTo>
                    <a:pt x="262409" y="149945"/>
                  </a:lnTo>
                  <a:lnTo>
                    <a:pt x="256474" y="149945"/>
                  </a:lnTo>
                  <a:lnTo>
                    <a:pt x="256474" y="144011"/>
                  </a:lnTo>
                  <a:close/>
                  <a:moveTo>
                    <a:pt x="268656" y="144011"/>
                  </a:moveTo>
                  <a:lnTo>
                    <a:pt x="268656" y="149945"/>
                  </a:lnTo>
                  <a:lnTo>
                    <a:pt x="262721" y="149945"/>
                  </a:lnTo>
                  <a:lnTo>
                    <a:pt x="262721" y="144011"/>
                  </a:lnTo>
                  <a:close/>
                  <a:moveTo>
                    <a:pt x="274904" y="144011"/>
                  </a:moveTo>
                  <a:lnTo>
                    <a:pt x="274904" y="149945"/>
                  </a:lnTo>
                  <a:lnTo>
                    <a:pt x="268968" y="149945"/>
                  </a:lnTo>
                  <a:lnTo>
                    <a:pt x="268968" y="144011"/>
                  </a:lnTo>
                  <a:close/>
                  <a:moveTo>
                    <a:pt x="6251" y="150258"/>
                  </a:moveTo>
                  <a:lnTo>
                    <a:pt x="6251" y="156192"/>
                  </a:lnTo>
                  <a:lnTo>
                    <a:pt x="315" y="156192"/>
                  </a:lnTo>
                  <a:lnTo>
                    <a:pt x="315" y="150258"/>
                  </a:lnTo>
                  <a:close/>
                  <a:moveTo>
                    <a:pt x="12498" y="150258"/>
                  </a:moveTo>
                  <a:lnTo>
                    <a:pt x="12498" y="156192"/>
                  </a:lnTo>
                  <a:lnTo>
                    <a:pt x="6562" y="156192"/>
                  </a:lnTo>
                  <a:lnTo>
                    <a:pt x="6562" y="150258"/>
                  </a:lnTo>
                  <a:close/>
                  <a:moveTo>
                    <a:pt x="18745" y="150258"/>
                  </a:moveTo>
                  <a:lnTo>
                    <a:pt x="18745" y="156192"/>
                  </a:lnTo>
                  <a:lnTo>
                    <a:pt x="12810" y="156192"/>
                  </a:lnTo>
                  <a:lnTo>
                    <a:pt x="12810" y="150258"/>
                  </a:lnTo>
                  <a:close/>
                  <a:moveTo>
                    <a:pt x="24992" y="150258"/>
                  </a:moveTo>
                  <a:lnTo>
                    <a:pt x="24992" y="156192"/>
                  </a:lnTo>
                  <a:lnTo>
                    <a:pt x="19058" y="156192"/>
                  </a:lnTo>
                  <a:lnTo>
                    <a:pt x="19058" y="150258"/>
                  </a:lnTo>
                  <a:close/>
                  <a:moveTo>
                    <a:pt x="31241" y="150258"/>
                  </a:moveTo>
                  <a:lnTo>
                    <a:pt x="31241" y="156192"/>
                  </a:lnTo>
                  <a:lnTo>
                    <a:pt x="25305" y="156192"/>
                  </a:lnTo>
                  <a:lnTo>
                    <a:pt x="25305" y="150258"/>
                  </a:lnTo>
                  <a:close/>
                  <a:moveTo>
                    <a:pt x="37489" y="150258"/>
                  </a:moveTo>
                  <a:lnTo>
                    <a:pt x="37489" y="156192"/>
                  </a:lnTo>
                  <a:lnTo>
                    <a:pt x="31553" y="156192"/>
                  </a:lnTo>
                  <a:lnTo>
                    <a:pt x="31553" y="150258"/>
                  </a:lnTo>
                  <a:close/>
                  <a:moveTo>
                    <a:pt x="43737" y="150258"/>
                  </a:moveTo>
                  <a:lnTo>
                    <a:pt x="43737" y="156192"/>
                  </a:lnTo>
                  <a:lnTo>
                    <a:pt x="37802" y="156192"/>
                  </a:lnTo>
                  <a:lnTo>
                    <a:pt x="37802" y="150258"/>
                  </a:lnTo>
                  <a:close/>
                  <a:moveTo>
                    <a:pt x="49985" y="150258"/>
                  </a:moveTo>
                  <a:lnTo>
                    <a:pt x="49985" y="156192"/>
                  </a:lnTo>
                  <a:lnTo>
                    <a:pt x="44049" y="156192"/>
                  </a:lnTo>
                  <a:lnTo>
                    <a:pt x="44049" y="150258"/>
                  </a:lnTo>
                  <a:close/>
                  <a:moveTo>
                    <a:pt x="56232" y="150258"/>
                  </a:moveTo>
                  <a:lnTo>
                    <a:pt x="56232" y="156192"/>
                  </a:lnTo>
                  <a:lnTo>
                    <a:pt x="50296" y="156192"/>
                  </a:lnTo>
                  <a:lnTo>
                    <a:pt x="50296" y="150258"/>
                  </a:lnTo>
                  <a:close/>
                  <a:moveTo>
                    <a:pt x="62480" y="150258"/>
                  </a:moveTo>
                  <a:lnTo>
                    <a:pt x="62480" y="156192"/>
                  </a:lnTo>
                  <a:lnTo>
                    <a:pt x="56545" y="156192"/>
                  </a:lnTo>
                  <a:lnTo>
                    <a:pt x="56545" y="150258"/>
                  </a:lnTo>
                  <a:close/>
                  <a:moveTo>
                    <a:pt x="68727" y="150258"/>
                  </a:moveTo>
                  <a:lnTo>
                    <a:pt x="68727" y="156192"/>
                  </a:lnTo>
                  <a:lnTo>
                    <a:pt x="62792" y="156192"/>
                  </a:lnTo>
                  <a:lnTo>
                    <a:pt x="62792" y="150258"/>
                  </a:lnTo>
                  <a:close/>
                  <a:moveTo>
                    <a:pt x="74975" y="150258"/>
                  </a:moveTo>
                  <a:lnTo>
                    <a:pt x="74975" y="156192"/>
                  </a:lnTo>
                  <a:lnTo>
                    <a:pt x="69039" y="156192"/>
                  </a:lnTo>
                  <a:lnTo>
                    <a:pt x="69039" y="150258"/>
                  </a:lnTo>
                  <a:close/>
                  <a:moveTo>
                    <a:pt x="81223" y="150258"/>
                  </a:moveTo>
                  <a:lnTo>
                    <a:pt x="81223" y="156192"/>
                  </a:lnTo>
                  <a:lnTo>
                    <a:pt x="75286" y="156192"/>
                  </a:lnTo>
                  <a:lnTo>
                    <a:pt x="75286" y="150258"/>
                  </a:lnTo>
                  <a:close/>
                  <a:moveTo>
                    <a:pt x="87470" y="150258"/>
                  </a:moveTo>
                  <a:lnTo>
                    <a:pt x="87470" y="156192"/>
                  </a:lnTo>
                  <a:lnTo>
                    <a:pt x="81535" y="156192"/>
                  </a:lnTo>
                  <a:lnTo>
                    <a:pt x="81535" y="150258"/>
                  </a:lnTo>
                  <a:close/>
                  <a:moveTo>
                    <a:pt x="93718" y="150258"/>
                  </a:moveTo>
                  <a:lnTo>
                    <a:pt x="93718" y="156192"/>
                  </a:lnTo>
                  <a:lnTo>
                    <a:pt x="87784" y="156192"/>
                  </a:lnTo>
                  <a:lnTo>
                    <a:pt x="87784" y="150258"/>
                  </a:lnTo>
                  <a:close/>
                  <a:moveTo>
                    <a:pt x="99967" y="150258"/>
                  </a:moveTo>
                  <a:lnTo>
                    <a:pt x="99967" y="156192"/>
                  </a:lnTo>
                  <a:lnTo>
                    <a:pt x="94031" y="156192"/>
                  </a:lnTo>
                  <a:lnTo>
                    <a:pt x="94031" y="150258"/>
                  </a:lnTo>
                  <a:close/>
                  <a:moveTo>
                    <a:pt x="106214" y="150258"/>
                  </a:moveTo>
                  <a:lnTo>
                    <a:pt x="106214" y="156192"/>
                  </a:lnTo>
                  <a:lnTo>
                    <a:pt x="100278" y="156192"/>
                  </a:lnTo>
                  <a:lnTo>
                    <a:pt x="100278" y="150258"/>
                  </a:lnTo>
                  <a:close/>
                  <a:moveTo>
                    <a:pt x="112461" y="150258"/>
                  </a:moveTo>
                  <a:lnTo>
                    <a:pt x="112461" y="156192"/>
                  </a:lnTo>
                  <a:lnTo>
                    <a:pt x="106527" y="156192"/>
                  </a:lnTo>
                  <a:lnTo>
                    <a:pt x="106527" y="150258"/>
                  </a:lnTo>
                  <a:close/>
                  <a:moveTo>
                    <a:pt x="118710" y="150258"/>
                  </a:moveTo>
                  <a:lnTo>
                    <a:pt x="118710" y="156192"/>
                  </a:lnTo>
                  <a:lnTo>
                    <a:pt x="112774" y="156192"/>
                  </a:lnTo>
                  <a:lnTo>
                    <a:pt x="112774" y="150258"/>
                  </a:lnTo>
                  <a:close/>
                  <a:moveTo>
                    <a:pt x="124957" y="150258"/>
                  </a:moveTo>
                  <a:lnTo>
                    <a:pt x="124957" y="156192"/>
                  </a:lnTo>
                  <a:lnTo>
                    <a:pt x="119021" y="156192"/>
                  </a:lnTo>
                  <a:lnTo>
                    <a:pt x="119021" y="150258"/>
                  </a:lnTo>
                  <a:close/>
                  <a:moveTo>
                    <a:pt x="131204" y="150258"/>
                  </a:moveTo>
                  <a:lnTo>
                    <a:pt x="131204" y="156192"/>
                  </a:lnTo>
                  <a:lnTo>
                    <a:pt x="125270" y="156192"/>
                  </a:lnTo>
                  <a:lnTo>
                    <a:pt x="125270" y="150258"/>
                  </a:lnTo>
                  <a:close/>
                  <a:moveTo>
                    <a:pt x="137451" y="150258"/>
                  </a:moveTo>
                  <a:lnTo>
                    <a:pt x="137451" y="156192"/>
                  </a:lnTo>
                  <a:lnTo>
                    <a:pt x="131517" y="156192"/>
                  </a:lnTo>
                  <a:lnTo>
                    <a:pt x="131517" y="150258"/>
                  </a:lnTo>
                  <a:close/>
                  <a:moveTo>
                    <a:pt x="143702" y="150258"/>
                  </a:moveTo>
                  <a:lnTo>
                    <a:pt x="143702" y="156192"/>
                  </a:lnTo>
                  <a:lnTo>
                    <a:pt x="137766" y="156192"/>
                  </a:lnTo>
                  <a:lnTo>
                    <a:pt x="137766" y="150258"/>
                  </a:lnTo>
                  <a:close/>
                  <a:moveTo>
                    <a:pt x="149949" y="150258"/>
                  </a:moveTo>
                  <a:lnTo>
                    <a:pt x="149949" y="156192"/>
                  </a:lnTo>
                  <a:lnTo>
                    <a:pt x="144015" y="156192"/>
                  </a:lnTo>
                  <a:lnTo>
                    <a:pt x="144015" y="150258"/>
                  </a:lnTo>
                  <a:close/>
                  <a:moveTo>
                    <a:pt x="156196" y="150258"/>
                  </a:moveTo>
                  <a:lnTo>
                    <a:pt x="156196" y="156192"/>
                  </a:lnTo>
                  <a:lnTo>
                    <a:pt x="150262" y="156192"/>
                  </a:lnTo>
                  <a:lnTo>
                    <a:pt x="150262" y="150258"/>
                  </a:lnTo>
                  <a:close/>
                  <a:moveTo>
                    <a:pt x="162445" y="150258"/>
                  </a:moveTo>
                  <a:lnTo>
                    <a:pt x="162445" y="156192"/>
                  </a:lnTo>
                  <a:lnTo>
                    <a:pt x="156509" y="156192"/>
                  </a:lnTo>
                  <a:lnTo>
                    <a:pt x="156509" y="150258"/>
                  </a:lnTo>
                  <a:close/>
                  <a:moveTo>
                    <a:pt x="168692" y="150258"/>
                  </a:moveTo>
                  <a:lnTo>
                    <a:pt x="168692" y="156192"/>
                  </a:lnTo>
                  <a:lnTo>
                    <a:pt x="162756" y="156192"/>
                  </a:lnTo>
                  <a:lnTo>
                    <a:pt x="162756" y="150258"/>
                  </a:lnTo>
                  <a:close/>
                  <a:moveTo>
                    <a:pt x="174939" y="150258"/>
                  </a:moveTo>
                  <a:lnTo>
                    <a:pt x="174939" y="156192"/>
                  </a:lnTo>
                  <a:lnTo>
                    <a:pt x="169005" y="156192"/>
                  </a:lnTo>
                  <a:lnTo>
                    <a:pt x="169005" y="150258"/>
                  </a:lnTo>
                  <a:close/>
                  <a:moveTo>
                    <a:pt x="181186" y="150258"/>
                  </a:moveTo>
                  <a:lnTo>
                    <a:pt x="181186" y="156192"/>
                  </a:lnTo>
                  <a:lnTo>
                    <a:pt x="175252" y="156192"/>
                  </a:lnTo>
                  <a:lnTo>
                    <a:pt x="175252" y="150258"/>
                  </a:lnTo>
                  <a:close/>
                  <a:moveTo>
                    <a:pt x="187433" y="150258"/>
                  </a:moveTo>
                  <a:lnTo>
                    <a:pt x="187433" y="156192"/>
                  </a:lnTo>
                  <a:lnTo>
                    <a:pt x="181499" y="156192"/>
                  </a:lnTo>
                  <a:lnTo>
                    <a:pt x="181499" y="150258"/>
                  </a:lnTo>
                  <a:close/>
                  <a:moveTo>
                    <a:pt x="193682" y="150258"/>
                  </a:moveTo>
                  <a:lnTo>
                    <a:pt x="193682" y="156192"/>
                  </a:lnTo>
                  <a:lnTo>
                    <a:pt x="187746" y="156192"/>
                  </a:lnTo>
                  <a:lnTo>
                    <a:pt x="187746" y="150258"/>
                  </a:lnTo>
                  <a:close/>
                  <a:moveTo>
                    <a:pt x="199931" y="150258"/>
                  </a:moveTo>
                  <a:lnTo>
                    <a:pt x="199931" y="156192"/>
                  </a:lnTo>
                  <a:lnTo>
                    <a:pt x="193996" y="156192"/>
                  </a:lnTo>
                  <a:lnTo>
                    <a:pt x="193996" y="150258"/>
                  </a:lnTo>
                  <a:close/>
                  <a:moveTo>
                    <a:pt x="206180" y="150258"/>
                  </a:moveTo>
                  <a:lnTo>
                    <a:pt x="206180" y="156192"/>
                  </a:lnTo>
                  <a:lnTo>
                    <a:pt x="200244" y="156192"/>
                  </a:lnTo>
                  <a:lnTo>
                    <a:pt x="200244" y="150258"/>
                  </a:lnTo>
                  <a:close/>
                  <a:moveTo>
                    <a:pt x="212427" y="150258"/>
                  </a:moveTo>
                  <a:lnTo>
                    <a:pt x="212427" y="156192"/>
                  </a:lnTo>
                  <a:lnTo>
                    <a:pt x="206491" y="156192"/>
                  </a:lnTo>
                  <a:lnTo>
                    <a:pt x="206491" y="150258"/>
                  </a:lnTo>
                  <a:close/>
                  <a:moveTo>
                    <a:pt x="218674" y="150258"/>
                  </a:moveTo>
                  <a:lnTo>
                    <a:pt x="218674" y="156192"/>
                  </a:lnTo>
                  <a:lnTo>
                    <a:pt x="212739" y="156192"/>
                  </a:lnTo>
                  <a:lnTo>
                    <a:pt x="212739" y="150258"/>
                  </a:lnTo>
                  <a:close/>
                  <a:moveTo>
                    <a:pt x="224921" y="150258"/>
                  </a:moveTo>
                  <a:lnTo>
                    <a:pt x="224921" y="156192"/>
                  </a:lnTo>
                  <a:lnTo>
                    <a:pt x="218987" y="156192"/>
                  </a:lnTo>
                  <a:lnTo>
                    <a:pt x="218987" y="150258"/>
                  </a:lnTo>
                  <a:close/>
                  <a:moveTo>
                    <a:pt x="231170" y="150258"/>
                  </a:moveTo>
                  <a:lnTo>
                    <a:pt x="231170" y="156192"/>
                  </a:lnTo>
                  <a:lnTo>
                    <a:pt x="225234" y="156192"/>
                  </a:lnTo>
                  <a:lnTo>
                    <a:pt x="225234" y="150258"/>
                  </a:lnTo>
                  <a:close/>
                  <a:moveTo>
                    <a:pt x="237417" y="150258"/>
                  </a:moveTo>
                  <a:lnTo>
                    <a:pt x="237417" y="156192"/>
                  </a:lnTo>
                  <a:lnTo>
                    <a:pt x="231481" y="156192"/>
                  </a:lnTo>
                  <a:lnTo>
                    <a:pt x="231481" y="150258"/>
                  </a:lnTo>
                  <a:close/>
                  <a:moveTo>
                    <a:pt x="243664" y="150258"/>
                  </a:moveTo>
                  <a:lnTo>
                    <a:pt x="243664" y="156192"/>
                  </a:lnTo>
                  <a:lnTo>
                    <a:pt x="237729" y="156192"/>
                  </a:lnTo>
                  <a:lnTo>
                    <a:pt x="237729" y="150258"/>
                  </a:lnTo>
                  <a:close/>
                  <a:moveTo>
                    <a:pt x="249911" y="150258"/>
                  </a:moveTo>
                  <a:lnTo>
                    <a:pt x="249911" y="156192"/>
                  </a:lnTo>
                  <a:lnTo>
                    <a:pt x="243977" y="156192"/>
                  </a:lnTo>
                  <a:lnTo>
                    <a:pt x="243977" y="150258"/>
                  </a:lnTo>
                  <a:close/>
                  <a:moveTo>
                    <a:pt x="256161" y="150258"/>
                  </a:moveTo>
                  <a:lnTo>
                    <a:pt x="256161" y="156192"/>
                  </a:lnTo>
                  <a:lnTo>
                    <a:pt x="250225" y="156192"/>
                  </a:lnTo>
                  <a:lnTo>
                    <a:pt x="250225" y="150258"/>
                  </a:lnTo>
                  <a:close/>
                  <a:moveTo>
                    <a:pt x="262409" y="150258"/>
                  </a:moveTo>
                  <a:lnTo>
                    <a:pt x="262409" y="156192"/>
                  </a:lnTo>
                  <a:lnTo>
                    <a:pt x="256474" y="156192"/>
                  </a:lnTo>
                  <a:lnTo>
                    <a:pt x="256474" y="150258"/>
                  </a:lnTo>
                  <a:close/>
                  <a:moveTo>
                    <a:pt x="268656" y="150258"/>
                  </a:moveTo>
                  <a:lnTo>
                    <a:pt x="268656" y="156192"/>
                  </a:lnTo>
                  <a:lnTo>
                    <a:pt x="262721" y="156192"/>
                  </a:lnTo>
                  <a:lnTo>
                    <a:pt x="262721" y="150258"/>
                  </a:lnTo>
                  <a:close/>
                  <a:moveTo>
                    <a:pt x="274904" y="150258"/>
                  </a:moveTo>
                  <a:lnTo>
                    <a:pt x="274904" y="156192"/>
                  </a:lnTo>
                  <a:lnTo>
                    <a:pt x="268968" y="156192"/>
                  </a:lnTo>
                  <a:lnTo>
                    <a:pt x="268968" y="150258"/>
                  </a:lnTo>
                  <a:close/>
                  <a:moveTo>
                    <a:pt x="158" y="0"/>
                  </a:moveTo>
                  <a:lnTo>
                    <a:pt x="158" y="157"/>
                  </a:lnTo>
                  <a:lnTo>
                    <a:pt x="0" y="157"/>
                  </a:lnTo>
                  <a:lnTo>
                    <a:pt x="0" y="156350"/>
                  </a:lnTo>
                  <a:lnTo>
                    <a:pt x="158" y="156350"/>
                  </a:lnTo>
                  <a:lnTo>
                    <a:pt x="158" y="156508"/>
                  </a:lnTo>
                  <a:lnTo>
                    <a:pt x="275059" y="156508"/>
                  </a:lnTo>
                  <a:lnTo>
                    <a:pt x="275059" y="156350"/>
                  </a:lnTo>
                  <a:lnTo>
                    <a:pt x="275215" y="156350"/>
                  </a:lnTo>
                  <a:lnTo>
                    <a:pt x="275215" y="155"/>
                  </a:lnTo>
                  <a:lnTo>
                    <a:pt x="275059" y="155"/>
                  </a:lnTo>
                  <a:lnTo>
                    <a:pt x="27505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82" name="Google Shape;82;p5"/>
          <p:cNvSpPr txBox="1">
            <a:spLocks noGrp="1"/>
          </p:cNvSpPr>
          <p:nvPr>
            <p:ph type="subTitle" idx="1"/>
          </p:nvPr>
        </p:nvSpPr>
        <p:spPr>
          <a:xfrm>
            <a:off x="960000" y="4891267"/>
            <a:ext cx="3876800" cy="6584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Font typeface="Bebas Neue" panose="020B0606020202050201"/>
              <a:buNone/>
              <a:defRPr sz="2400">
                <a:latin typeface="Love Ya Like A Sister" panose="02000000000000000000"/>
                <a:ea typeface="Love Ya Like A Sister" panose="02000000000000000000"/>
                <a:cs typeface="Love Ya Like A Sister" panose="02000000000000000000"/>
                <a:sym typeface="Love Ya Like A Sister" panose="02000000000000000000"/>
              </a:defRPr>
            </a:lvl1pPr>
            <a:lvl2pPr lvl="1" algn="ctr">
              <a:lnSpc>
                <a:spcPct val="100000"/>
              </a:lnSpc>
              <a:spcBef>
                <a:spcPts val="2133"/>
              </a:spcBef>
              <a:spcAft>
                <a:spcPts val="0"/>
              </a:spcAft>
              <a:buSzPts val="1400"/>
              <a:buFont typeface="Bebas Neue" panose="020B0606020202050201"/>
              <a:buNone/>
              <a:defRPr>
                <a:latin typeface="Bebas Neue" panose="020B0606020202050201"/>
                <a:ea typeface="Bebas Neue" panose="020B0606020202050201"/>
                <a:cs typeface="Bebas Neue" panose="020B0606020202050201"/>
                <a:sym typeface="Bebas Neue" panose="020B0606020202050201"/>
              </a:defRPr>
            </a:lvl2pPr>
            <a:lvl3pPr lvl="2" algn="ctr">
              <a:lnSpc>
                <a:spcPct val="100000"/>
              </a:lnSpc>
              <a:spcBef>
                <a:spcPts val="2133"/>
              </a:spcBef>
              <a:spcAft>
                <a:spcPts val="0"/>
              </a:spcAft>
              <a:buSzPts val="1400"/>
              <a:buFont typeface="Bebas Neue" panose="020B0606020202050201"/>
              <a:buNone/>
              <a:defRPr>
                <a:latin typeface="Bebas Neue" panose="020B0606020202050201"/>
                <a:ea typeface="Bebas Neue" panose="020B0606020202050201"/>
                <a:cs typeface="Bebas Neue" panose="020B0606020202050201"/>
                <a:sym typeface="Bebas Neue" panose="020B0606020202050201"/>
              </a:defRPr>
            </a:lvl3pPr>
            <a:lvl4pPr lvl="3" algn="ctr">
              <a:lnSpc>
                <a:spcPct val="100000"/>
              </a:lnSpc>
              <a:spcBef>
                <a:spcPts val="2133"/>
              </a:spcBef>
              <a:spcAft>
                <a:spcPts val="0"/>
              </a:spcAft>
              <a:buSzPts val="1400"/>
              <a:buFont typeface="Bebas Neue" panose="020B0606020202050201"/>
              <a:buNone/>
              <a:defRPr>
                <a:latin typeface="Bebas Neue" panose="020B0606020202050201"/>
                <a:ea typeface="Bebas Neue" panose="020B0606020202050201"/>
                <a:cs typeface="Bebas Neue" panose="020B0606020202050201"/>
                <a:sym typeface="Bebas Neue" panose="020B0606020202050201"/>
              </a:defRPr>
            </a:lvl4pPr>
            <a:lvl5pPr lvl="4" algn="ctr">
              <a:lnSpc>
                <a:spcPct val="100000"/>
              </a:lnSpc>
              <a:spcBef>
                <a:spcPts val="2133"/>
              </a:spcBef>
              <a:spcAft>
                <a:spcPts val="0"/>
              </a:spcAft>
              <a:buSzPts val="1400"/>
              <a:buFont typeface="Bebas Neue" panose="020B0606020202050201"/>
              <a:buNone/>
              <a:defRPr>
                <a:latin typeface="Bebas Neue" panose="020B0606020202050201"/>
                <a:ea typeface="Bebas Neue" panose="020B0606020202050201"/>
                <a:cs typeface="Bebas Neue" panose="020B0606020202050201"/>
                <a:sym typeface="Bebas Neue" panose="020B0606020202050201"/>
              </a:defRPr>
            </a:lvl5pPr>
            <a:lvl6pPr lvl="5" algn="ctr">
              <a:lnSpc>
                <a:spcPct val="100000"/>
              </a:lnSpc>
              <a:spcBef>
                <a:spcPts val="2133"/>
              </a:spcBef>
              <a:spcAft>
                <a:spcPts val="0"/>
              </a:spcAft>
              <a:buSzPts val="1400"/>
              <a:buFont typeface="Bebas Neue" panose="020B0606020202050201"/>
              <a:buNone/>
              <a:defRPr>
                <a:latin typeface="Bebas Neue" panose="020B0606020202050201"/>
                <a:ea typeface="Bebas Neue" panose="020B0606020202050201"/>
                <a:cs typeface="Bebas Neue" panose="020B0606020202050201"/>
                <a:sym typeface="Bebas Neue" panose="020B0606020202050201"/>
              </a:defRPr>
            </a:lvl6pPr>
            <a:lvl7pPr lvl="6" algn="ctr">
              <a:lnSpc>
                <a:spcPct val="100000"/>
              </a:lnSpc>
              <a:spcBef>
                <a:spcPts val="2133"/>
              </a:spcBef>
              <a:spcAft>
                <a:spcPts val="0"/>
              </a:spcAft>
              <a:buSzPts val="1400"/>
              <a:buFont typeface="Bebas Neue" panose="020B0606020202050201"/>
              <a:buNone/>
              <a:defRPr>
                <a:latin typeface="Bebas Neue" panose="020B0606020202050201"/>
                <a:ea typeface="Bebas Neue" panose="020B0606020202050201"/>
                <a:cs typeface="Bebas Neue" panose="020B0606020202050201"/>
                <a:sym typeface="Bebas Neue" panose="020B0606020202050201"/>
              </a:defRPr>
            </a:lvl7pPr>
            <a:lvl8pPr lvl="7" algn="ctr">
              <a:lnSpc>
                <a:spcPct val="100000"/>
              </a:lnSpc>
              <a:spcBef>
                <a:spcPts val="2133"/>
              </a:spcBef>
              <a:spcAft>
                <a:spcPts val="0"/>
              </a:spcAft>
              <a:buSzPts val="1400"/>
              <a:buFont typeface="Bebas Neue" panose="020B0606020202050201"/>
              <a:buNone/>
              <a:defRPr>
                <a:latin typeface="Bebas Neue" panose="020B0606020202050201"/>
                <a:ea typeface="Bebas Neue" panose="020B0606020202050201"/>
                <a:cs typeface="Bebas Neue" panose="020B0606020202050201"/>
                <a:sym typeface="Bebas Neue" panose="020B0606020202050201"/>
              </a:defRPr>
            </a:lvl8pPr>
            <a:lvl9pPr lvl="8" algn="ctr">
              <a:lnSpc>
                <a:spcPct val="100000"/>
              </a:lnSpc>
              <a:spcBef>
                <a:spcPts val="2133"/>
              </a:spcBef>
              <a:spcAft>
                <a:spcPts val="2133"/>
              </a:spcAft>
              <a:buSzPts val="1400"/>
              <a:buFont typeface="Bebas Neue" panose="020B0606020202050201"/>
              <a:buNone/>
              <a:defRPr>
                <a:latin typeface="Bebas Neue" panose="020B0606020202050201"/>
                <a:ea typeface="Bebas Neue" panose="020B0606020202050201"/>
                <a:cs typeface="Bebas Neue" panose="020B0606020202050201"/>
                <a:sym typeface="Bebas Neue" panose="020B0606020202050201"/>
              </a:defRPr>
            </a:lvl9pPr>
          </a:lstStyle>
          <a:p>
            <a:endParaRPr/>
          </a:p>
        </p:txBody>
      </p:sp>
      <p:sp>
        <p:nvSpPr>
          <p:cNvPr id="83" name="Google Shape;83;p5"/>
          <p:cNvSpPr txBox="1">
            <a:spLocks noGrp="1"/>
          </p:cNvSpPr>
          <p:nvPr>
            <p:ph type="subTitle" idx="2"/>
          </p:nvPr>
        </p:nvSpPr>
        <p:spPr>
          <a:xfrm>
            <a:off x="7355300" y="2234267"/>
            <a:ext cx="3876800" cy="658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Font typeface="Bebas Neue" panose="020B0606020202050201"/>
              <a:buNone/>
              <a:defRPr sz="2400">
                <a:latin typeface="Love Ya Like A Sister" panose="02000000000000000000"/>
                <a:ea typeface="Love Ya Like A Sister" panose="02000000000000000000"/>
                <a:cs typeface="Love Ya Like A Sister" panose="02000000000000000000"/>
                <a:sym typeface="Love Ya Like A Sister" panose="02000000000000000000"/>
              </a:defRPr>
            </a:lvl1pPr>
            <a:lvl2pPr lvl="1" algn="ctr" rtl="0">
              <a:lnSpc>
                <a:spcPct val="100000"/>
              </a:lnSpc>
              <a:spcBef>
                <a:spcPts val="2133"/>
              </a:spcBef>
              <a:spcAft>
                <a:spcPts val="0"/>
              </a:spcAft>
              <a:buSzPts val="1400"/>
              <a:buFont typeface="Bebas Neue" panose="020B0606020202050201"/>
              <a:buNone/>
              <a:defRPr>
                <a:latin typeface="Bebas Neue" panose="020B0606020202050201"/>
                <a:ea typeface="Bebas Neue" panose="020B0606020202050201"/>
                <a:cs typeface="Bebas Neue" panose="020B0606020202050201"/>
                <a:sym typeface="Bebas Neue" panose="020B0606020202050201"/>
              </a:defRPr>
            </a:lvl2pPr>
            <a:lvl3pPr lvl="2" algn="ctr" rtl="0">
              <a:lnSpc>
                <a:spcPct val="100000"/>
              </a:lnSpc>
              <a:spcBef>
                <a:spcPts val="2133"/>
              </a:spcBef>
              <a:spcAft>
                <a:spcPts val="0"/>
              </a:spcAft>
              <a:buSzPts val="1400"/>
              <a:buFont typeface="Bebas Neue" panose="020B0606020202050201"/>
              <a:buNone/>
              <a:defRPr>
                <a:latin typeface="Bebas Neue" panose="020B0606020202050201"/>
                <a:ea typeface="Bebas Neue" panose="020B0606020202050201"/>
                <a:cs typeface="Bebas Neue" panose="020B0606020202050201"/>
                <a:sym typeface="Bebas Neue" panose="020B0606020202050201"/>
              </a:defRPr>
            </a:lvl3pPr>
            <a:lvl4pPr lvl="3" algn="ctr" rtl="0">
              <a:lnSpc>
                <a:spcPct val="100000"/>
              </a:lnSpc>
              <a:spcBef>
                <a:spcPts val="2133"/>
              </a:spcBef>
              <a:spcAft>
                <a:spcPts val="0"/>
              </a:spcAft>
              <a:buSzPts val="1400"/>
              <a:buFont typeface="Bebas Neue" panose="020B0606020202050201"/>
              <a:buNone/>
              <a:defRPr>
                <a:latin typeface="Bebas Neue" panose="020B0606020202050201"/>
                <a:ea typeface="Bebas Neue" panose="020B0606020202050201"/>
                <a:cs typeface="Bebas Neue" panose="020B0606020202050201"/>
                <a:sym typeface="Bebas Neue" panose="020B0606020202050201"/>
              </a:defRPr>
            </a:lvl4pPr>
            <a:lvl5pPr lvl="4" algn="ctr" rtl="0">
              <a:lnSpc>
                <a:spcPct val="100000"/>
              </a:lnSpc>
              <a:spcBef>
                <a:spcPts val="2133"/>
              </a:spcBef>
              <a:spcAft>
                <a:spcPts val="0"/>
              </a:spcAft>
              <a:buSzPts val="1400"/>
              <a:buFont typeface="Bebas Neue" panose="020B0606020202050201"/>
              <a:buNone/>
              <a:defRPr>
                <a:latin typeface="Bebas Neue" panose="020B0606020202050201"/>
                <a:ea typeface="Bebas Neue" panose="020B0606020202050201"/>
                <a:cs typeface="Bebas Neue" panose="020B0606020202050201"/>
                <a:sym typeface="Bebas Neue" panose="020B0606020202050201"/>
              </a:defRPr>
            </a:lvl5pPr>
            <a:lvl6pPr lvl="5" algn="ctr" rtl="0">
              <a:lnSpc>
                <a:spcPct val="100000"/>
              </a:lnSpc>
              <a:spcBef>
                <a:spcPts val="2133"/>
              </a:spcBef>
              <a:spcAft>
                <a:spcPts val="0"/>
              </a:spcAft>
              <a:buSzPts val="1400"/>
              <a:buFont typeface="Bebas Neue" panose="020B0606020202050201"/>
              <a:buNone/>
              <a:defRPr>
                <a:latin typeface="Bebas Neue" panose="020B0606020202050201"/>
                <a:ea typeface="Bebas Neue" panose="020B0606020202050201"/>
                <a:cs typeface="Bebas Neue" panose="020B0606020202050201"/>
                <a:sym typeface="Bebas Neue" panose="020B0606020202050201"/>
              </a:defRPr>
            </a:lvl6pPr>
            <a:lvl7pPr lvl="6" algn="ctr" rtl="0">
              <a:lnSpc>
                <a:spcPct val="100000"/>
              </a:lnSpc>
              <a:spcBef>
                <a:spcPts val="2133"/>
              </a:spcBef>
              <a:spcAft>
                <a:spcPts val="0"/>
              </a:spcAft>
              <a:buSzPts val="1400"/>
              <a:buFont typeface="Bebas Neue" panose="020B0606020202050201"/>
              <a:buNone/>
              <a:defRPr>
                <a:latin typeface="Bebas Neue" panose="020B0606020202050201"/>
                <a:ea typeface="Bebas Neue" panose="020B0606020202050201"/>
                <a:cs typeface="Bebas Neue" panose="020B0606020202050201"/>
                <a:sym typeface="Bebas Neue" panose="020B0606020202050201"/>
              </a:defRPr>
            </a:lvl7pPr>
            <a:lvl8pPr lvl="7" algn="ctr" rtl="0">
              <a:lnSpc>
                <a:spcPct val="100000"/>
              </a:lnSpc>
              <a:spcBef>
                <a:spcPts val="2133"/>
              </a:spcBef>
              <a:spcAft>
                <a:spcPts val="0"/>
              </a:spcAft>
              <a:buSzPts val="1400"/>
              <a:buFont typeface="Bebas Neue" panose="020B0606020202050201"/>
              <a:buNone/>
              <a:defRPr>
                <a:latin typeface="Bebas Neue" panose="020B0606020202050201"/>
                <a:ea typeface="Bebas Neue" panose="020B0606020202050201"/>
                <a:cs typeface="Bebas Neue" panose="020B0606020202050201"/>
                <a:sym typeface="Bebas Neue" panose="020B0606020202050201"/>
              </a:defRPr>
            </a:lvl8pPr>
            <a:lvl9pPr lvl="8" algn="ctr" rtl="0">
              <a:lnSpc>
                <a:spcPct val="100000"/>
              </a:lnSpc>
              <a:spcBef>
                <a:spcPts val="2133"/>
              </a:spcBef>
              <a:spcAft>
                <a:spcPts val="2133"/>
              </a:spcAft>
              <a:buSzPts val="1400"/>
              <a:buFont typeface="Bebas Neue" panose="020B0606020202050201"/>
              <a:buNone/>
              <a:defRPr>
                <a:latin typeface="Bebas Neue" panose="020B0606020202050201"/>
                <a:ea typeface="Bebas Neue" panose="020B0606020202050201"/>
                <a:cs typeface="Bebas Neue" panose="020B0606020202050201"/>
                <a:sym typeface="Bebas Neue" panose="020B0606020202050201"/>
              </a:defRPr>
            </a:lvl9pPr>
          </a:lstStyle>
          <a:p>
            <a:endParaRPr/>
          </a:p>
        </p:txBody>
      </p:sp>
      <p:sp>
        <p:nvSpPr>
          <p:cNvPr id="84" name="Google Shape;84;p5"/>
          <p:cNvSpPr txBox="1">
            <a:spLocks noGrp="1"/>
          </p:cNvSpPr>
          <p:nvPr>
            <p:ph type="subTitle" idx="3"/>
          </p:nvPr>
        </p:nvSpPr>
        <p:spPr>
          <a:xfrm>
            <a:off x="960000" y="5537600"/>
            <a:ext cx="3876800" cy="444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algn="ctr" rtl="0">
              <a:lnSpc>
                <a:spcPct val="100000"/>
              </a:lnSpc>
              <a:spcBef>
                <a:spcPts val="2133"/>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85" name="Google Shape;85;p5"/>
          <p:cNvSpPr txBox="1">
            <a:spLocks noGrp="1"/>
          </p:cNvSpPr>
          <p:nvPr>
            <p:ph type="subTitle" idx="4"/>
          </p:nvPr>
        </p:nvSpPr>
        <p:spPr>
          <a:xfrm>
            <a:off x="7355300" y="2880600"/>
            <a:ext cx="3876800" cy="444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algn="ctr" rtl="0">
              <a:lnSpc>
                <a:spcPct val="100000"/>
              </a:lnSpc>
              <a:spcBef>
                <a:spcPts val="2133"/>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86" name="Google Shape;86;p5"/>
          <p:cNvSpPr txBox="1">
            <a:spLocks noGrp="1"/>
          </p:cNvSpPr>
          <p:nvPr>
            <p:ph type="title"/>
          </p:nvPr>
        </p:nvSpPr>
        <p:spPr>
          <a:xfrm>
            <a:off x="960000" y="720000"/>
            <a:ext cx="10272000" cy="752400"/>
          </a:xfrm>
          <a:prstGeom prst="rect">
            <a:avLst/>
          </a:prstGeom>
        </p:spPr>
        <p:txBody>
          <a:bodyPr spcFirstLastPara="1" wrap="square" lIns="91425" tIns="91425" rIns="91425" bIns="91425" anchor="ctr"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87" name="Google Shape;87;p5"/>
          <p:cNvCxnSpPr/>
          <p:nvPr/>
        </p:nvCxnSpPr>
        <p:spPr>
          <a:xfrm>
            <a:off x="1089033" y="1472400"/>
            <a:ext cx="829200" cy="0"/>
          </a:xfrm>
          <a:prstGeom prst="straightConnector1">
            <a:avLst/>
          </a:prstGeom>
          <a:noFill/>
          <a:ln w="19050" cap="flat" cmpd="sng">
            <a:solidFill>
              <a:schemeClr val="dk2"/>
            </a:solidFill>
            <a:prstDash val="dash"/>
            <a:round/>
            <a:headEnd type="none" w="med" len="med"/>
            <a:tailEnd type="none" w="med" len="med"/>
          </a:ln>
        </p:spPr>
      </p:cxnSp>
    </p:spTree>
    <p:extLst>
      <p:ext uri="{BB962C8B-B14F-4D97-AF65-F5344CB8AC3E}">
        <p14:creationId xmlns:p14="http://schemas.microsoft.com/office/powerpoint/2010/main" val="3816577947"/>
      </p:ext>
    </p:extLst>
  </p:cSld>
  <p:clrMapOvr>
    <a:masterClrMapping/>
  </p:clrMapOvr>
  <p:transition>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 only">
    <p:bg>
      <p:bgPr>
        <a:solidFill>
          <a:schemeClr val="accent2"/>
        </a:solidFill>
        <a:effectLst/>
      </p:bgPr>
    </p:bg>
    <p:spTree>
      <p:nvGrpSpPr>
        <p:cNvPr id="1" name="Shape 88"/>
        <p:cNvGrpSpPr/>
        <p:nvPr/>
      </p:nvGrpSpPr>
      <p:grpSpPr>
        <a:xfrm>
          <a:off x="0" y="0"/>
          <a:ext cx="0" cy="0"/>
          <a:chOff x="0" y="0"/>
          <a:chExt cx="0" cy="0"/>
        </a:xfrm>
      </p:grpSpPr>
      <p:grpSp>
        <p:nvGrpSpPr>
          <p:cNvPr id="89" name="Google Shape;89;p6"/>
          <p:cNvGrpSpPr/>
          <p:nvPr/>
        </p:nvGrpSpPr>
        <p:grpSpPr>
          <a:xfrm>
            <a:off x="314300" y="305800"/>
            <a:ext cx="11563200" cy="6246400"/>
            <a:chOff x="235725" y="229350"/>
            <a:chExt cx="8672400" cy="4684800"/>
          </a:xfrm>
        </p:grpSpPr>
        <p:sp>
          <p:nvSpPr>
            <p:cNvPr id="90" name="Google Shape;90;p6"/>
            <p:cNvSpPr/>
            <p:nvPr/>
          </p:nvSpPr>
          <p:spPr>
            <a:xfrm>
              <a:off x="235725" y="229350"/>
              <a:ext cx="8672400" cy="4684800"/>
            </a:xfrm>
            <a:prstGeom prst="roundRect">
              <a:avLst>
                <a:gd name="adj" fmla="val 3106"/>
              </a:avLst>
            </a:prstGeom>
            <a:solidFill>
              <a:srgbClr val="FFFFFF"/>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1" name="Google Shape;91;p6"/>
            <p:cNvSpPr/>
            <p:nvPr/>
          </p:nvSpPr>
          <p:spPr>
            <a:xfrm>
              <a:off x="408325" y="369475"/>
              <a:ext cx="8327348" cy="4404555"/>
            </a:xfrm>
            <a:custGeom>
              <a:avLst/>
              <a:gdLst/>
              <a:ahLst/>
              <a:cxnLst/>
              <a:rect l="l" t="t" r="r" b="b"/>
              <a:pathLst>
                <a:path w="275216" h="156509" extrusionOk="0">
                  <a:moveTo>
                    <a:pt x="6251" y="311"/>
                  </a:moveTo>
                  <a:lnTo>
                    <a:pt x="6251" y="6247"/>
                  </a:lnTo>
                  <a:lnTo>
                    <a:pt x="315" y="6247"/>
                  </a:lnTo>
                  <a:lnTo>
                    <a:pt x="315" y="311"/>
                  </a:lnTo>
                  <a:close/>
                  <a:moveTo>
                    <a:pt x="12498" y="311"/>
                  </a:moveTo>
                  <a:lnTo>
                    <a:pt x="12498" y="6247"/>
                  </a:lnTo>
                  <a:lnTo>
                    <a:pt x="6562" y="6247"/>
                  </a:lnTo>
                  <a:lnTo>
                    <a:pt x="6562" y="311"/>
                  </a:lnTo>
                  <a:close/>
                  <a:moveTo>
                    <a:pt x="18745" y="311"/>
                  </a:moveTo>
                  <a:lnTo>
                    <a:pt x="18745" y="6247"/>
                  </a:lnTo>
                  <a:lnTo>
                    <a:pt x="12810" y="6247"/>
                  </a:lnTo>
                  <a:lnTo>
                    <a:pt x="12810" y="311"/>
                  </a:lnTo>
                  <a:close/>
                  <a:moveTo>
                    <a:pt x="24992" y="311"/>
                  </a:moveTo>
                  <a:lnTo>
                    <a:pt x="24992" y="6247"/>
                  </a:lnTo>
                  <a:lnTo>
                    <a:pt x="19058" y="6247"/>
                  </a:lnTo>
                  <a:lnTo>
                    <a:pt x="19058" y="311"/>
                  </a:lnTo>
                  <a:close/>
                  <a:moveTo>
                    <a:pt x="31241" y="311"/>
                  </a:moveTo>
                  <a:lnTo>
                    <a:pt x="31241" y="6247"/>
                  </a:lnTo>
                  <a:lnTo>
                    <a:pt x="25305" y="6247"/>
                  </a:lnTo>
                  <a:lnTo>
                    <a:pt x="25305" y="311"/>
                  </a:lnTo>
                  <a:close/>
                  <a:moveTo>
                    <a:pt x="37489" y="311"/>
                  </a:moveTo>
                  <a:lnTo>
                    <a:pt x="37489" y="6247"/>
                  </a:lnTo>
                  <a:lnTo>
                    <a:pt x="31553" y="6247"/>
                  </a:lnTo>
                  <a:lnTo>
                    <a:pt x="31553" y="311"/>
                  </a:lnTo>
                  <a:close/>
                  <a:moveTo>
                    <a:pt x="43737" y="311"/>
                  </a:moveTo>
                  <a:lnTo>
                    <a:pt x="43737" y="6247"/>
                  </a:lnTo>
                  <a:lnTo>
                    <a:pt x="37802" y="6247"/>
                  </a:lnTo>
                  <a:lnTo>
                    <a:pt x="37802" y="311"/>
                  </a:lnTo>
                  <a:close/>
                  <a:moveTo>
                    <a:pt x="49985" y="311"/>
                  </a:moveTo>
                  <a:lnTo>
                    <a:pt x="49985" y="6247"/>
                  </a:lnTo>
                  <a:lnTo>
                    <a:pt x="44049" y="6247"/>
                  </a:lnTo>
                  <a:lnTo>
                    <a:pt x="44049" y="311"/>
                  </a:lnTo>
                  <a:close/>
                  <a:moveTo>
                    <a:pt x="56232" y="311"/>
                  </a:moveTo>
                  <a:lnTo>
                    <a:pt x="56232" y="6247"/>
                  </a:lnTo>
                  <a:lnTo>
                    <a:pt x="50296" y="6247"/>
                  </a:lnTo>
                  <a:lnTo>
                    <a:pt x="50296" y="311"/>
                  </a:lnTo>
                  <a:close/>
                  <a:moveTo>
                    <a:pt x="62480" y="311"/>
                  </a:moveTo>
                  <a:lnTo>
                    <a:pt x="62480" y="6247"/>
                  </a:lnTo>
                  <a:lnTo>
                    <a:pt x="56545" y="6247"/>
                  </a:lnTo>
                  <a:lnTo>
                    <a:pt x="56545" y="311"/>
                  </a:lnTo>
                  <a:close/>
                  <a:moveTo>
                    <a:pt x="68727" y="311"/>
                  </a:moveTo>
                  <a:lnTo>
                    <a:pt x="68727" y="6247"/>
                  </a:lnTo>
                  <a:lnTo>
                    <a:pt x="62792" y="6247"/>
                  </a:lnTo>
                  <a:lnTo>
                    <a:pt x="62792" y="311"/>
                  </a:lnTo>
                  <a:close/>
                  <a:moveTo>
                    <a:pt x="74975" y="311"/>
                  </a:moveTo>
                  <a:lnTo>
                    <a:pt x="74975" y="6247"/>
                  </a:lnTo>
                  <a:lnTo>
                    <a:pt x="69039" y="6247"/>
                  </a:lnTo>
                  <a:lnTo>
                    <a:pt x="69039" y="311"/>
                  </a:lnTo>
                  <a:close/>
                  <a:moveTo>
                    <a:pt x="81223" y="311"/>
                  </a:moveTo>
                  <a:lnTo>
                    <a:pt x="81223" y="6247"/>
                  </a:lnTo>
                  <a:lnTo>
                    <a:pt x="75286" y="6247"/>
                  </a:lnTo>
                  <a:lnTo>
                    <a:pt x="75286" y="311"/>
                  </a:lnTo>
                  <a:close/>
                  <a:moveTo>
                    <a:pt x="87470" y="311"/>
                  </a:moveTo>
                  <a:lnTo>
                    <a:pt x="87470" y="6247"/>
                  </a:lnTo>
                  <a:lnTo>
                    <a:pt x="81535" y="6247"/>
                  </a:lnTo>
                  <a:lnTo>
                    <a:pt x="81535" y="311"/>
                  </a:lnTo>
                  <a:close/>
                  <a:moveTo>
                    <a:pt x="93720" y="311"/>
                  </a:moveTo>
                  <a:lnTo>
                    <a:pt x="93720" y="6247"/>
                  </a:lnTo>
                  <a:lnTo>
                    <a:pt x="87784" y="6247"/>
                  </a:lnTo>
                  <a:lnTo>
                    <a:pt x="87784" y="311"/>
                  </a:lnTo>
                  <a:close/>
                  <a:moveTo>
                    <a:pt x="99967" y="311"/>
                  </a:moveTo>
                  <a:lnTo>
                    <a:pt x="99967" y="6247"/>
                  </a:lnTo>
                  <a:lnTo>
                    <a:pt x="94031" y="6247"/>
                  </a:lnTo>
                  <a:lnTo>
                    <a:pt x="94031" y="311"/>
                  </a:lnTo>
                  <a:close/>
                  <a:moveTo>
                    <a:pt x="106214" y="311"/>
                  </a:moveTo>
                  <a:lnTo>
                    <a:pt x="106214" y="6247"/>
                  </a:lnTo>
                  <a:lnTo>
                    <a:pt x="100280" y="6247"/>
                  </a:lnTo>
                  <a:lnTo>
                    <a:pt x="100280" y="311"/>
                  </a:lnTo>
                  <a:close/>
                  <a:moveTo>
                    <a:pt x="112461" y="311"/>
                  </a:moveTo>
                  <a:lnTo>
                    <a:pt x="112461" y="6247"/>
                  </a:lnTo>
                  <a:lnTo>
                    <a:pt x="106527" y="6247"/>
                  </a:lnTo>
                  <a:lnTo>
                    <a:pt x="106527" y="311"/>
                  </a:lnTo>
                  <a:close/>
                  <a:moveTo>
                    <a:pt x="118710" y="311"/>
                  </a:moveTo>
                  <a:lnTo>
                    <a:pt x="118710" y="6247"/>
                  </a:lnTo>
                  <a:lnTo>
                    <a:pt x="112774" y="6247"/>
                  </a:lnTo>
                  <a:lnTo>
                    <a:pt x="112774" y="311"/>
                  </a:lnTo>
                  <a:close/>
                  <a:moveTo>
                    <a:pt x="124957" y="311"/>
                  </a:moveTo>
                  <a:lnTo>
                    <a:pt x="124957" y="6247"/>
                  </a:lnTo>
                  <a:lnTo>
                    <a:pt x="119021" y="6247"/>
                  </a:lnTo>
                  <a:lnTo>
                    <a:pt x="119021" y="311"/>
                  </a:lnTo>
                  <a:close/>
                  <a:moveTo>
                    <a:pt x="131204" y="311"/>
                  </a:moveTo>
                  <a:lnTo>
                    <a:pt x="131204" y="6247"/>
                  </a:lnTo>
                  <a:lnTo>
                    <a:pt x="125270" y="6247"/>
                  </a:lnTo>
                  <a:lnTo>
                    <a:pt x="125270" y="311"/>
                  </a:lnTo>
                  <a:close/>
                  <a:moveTo>
                    <a:pt x="137451" y="311"/>
                  </a:moveTo>
                  <a:lnTo>
                    <a:pt x="137451" y="6247"/>
                  </a:lnTo>
                  <a:lnTo>
                    <a:pt x="131517" y="6247"/>
                  </a:lnTo>
                  <a:lnTo>
                    <a:pt x="131517" y="311"/>
                  </a:lnTo>
                  <a:close/>
                  <a:moveTo>
                    <a:pt x="143702" y="311"/>
                  </a:moveTo>
                  <a:lnTo>
                    <a:pt x="143702" y="6247"/>
                  </a:lnTo>
                  <a:lnTo>
                    <a:pt x="137766" y="6247"/>
                  </a:lnTo>
                  <a:lnTo>
                    <a:pt x="137766" y="311"/>
                  </a:lnTo>
                  <a:close/>
                  <a:moveTo>
                    <a:pt x="149949" y="311"/>
                  </a:moveTo>
                  <a:lnTo>
                    <a:pt x="149949" y="6247"/>
                  </a:lnTo>
                  <a:lnTo>
                    <a:pt x="144015" y="6247"/>
                  </a:lnTo>
                  <a:lnTo>
                    <a:pt x="144015" y="311"/>
                  </a:lnTo>
                  <a:close/>
                  <a:moveTo>
                    <a:pt x="156196" y="311"/>
                  </a:moveTo>
                  <a:lnTo>
                    <a:pt x="156196" y="6247"/>
                  </a:lnTo>
                  <a:lnTo>
                    <a:pt x="150262" y="6247"/>
                  </a:lnTo>
                  <a:lnTo>
                    <a:pt x="150262" y="311"/>
                  </a:lnTo>
                  <a:close/>
                  <a:moveTo>
                    <a:pt x="162445" y="311"/>
                  </a:moveTo>
                  <a:lnTo>
                    <a:pt x="162445" y="6247"/>
                  </a:lnTo>
                  <a:lnTo>
                    <a:pt x="156509" y="6247"/>
                  </a:lnTo>
                  <a:lnTo>
                    <a:pt x="156509" y="311"/>
                  </a:lnTo>
                  <a:close/>
                  <a:moveTo>
                    <a:pt x="168692" y="311"/>
                  </a:moveTo>
                  <a:lnTo>
                    <a:pt x="168692" y="6247"/>
                  </a:lnTo>
                  <a:lnTo>
                    <a:pt x="162756" y="6247"/>
                  </a:lnTo>
                  <a:lnTo>
                    <a:pt x="162756" y="311"/>
                  </a:lnTo>
                  <a:close/>
                  <a:moveTo>
                    <a:pt x="174939" y="311"/>
                  </a:moveTo>
                  <a:lnTo>
                    <a:pt x="174939" y="6247"/>
                  </a:lnTo>
                  <a:lnTo>
                    <a:pt x="169005" y="6247"/>
                  </a:lnTo>
                  <a:lnTo>
                    <a:pt x="169005" y="311"/>
                  </a:lnTo>
                  <a:close/>
                  <a:moveTo>
                    <a:pt x="181186" y="311"/>
                  </a:moveTo>
                  <a:lnTo>
                    <a:pt x="181186" y="6247"/>
                  </a:lnTo>
                  <a:lnTo>
                    <a:pt x="175252" y="6247"/>
                  </a:lnTo>
                  <a:lnTo>
                    <a:pt x="175252" y="311"/>
                  </a:lnTo>
                  <a:close/>
                  <a:moveTo>
                    <a:pt x="187435" y="311"/>
                  </a:moveTo>
                  <a:lnTo>
                    <a:pt x="187435" y="6247"/>
                  </a:lnTo>
                  <a:lnTo>
                    <a:pt x="181499" y="6247"/>
                  </a:lnTo>
                  <a:lnTo>
                    <a:pt x="181499" y="311"/>
                  </a:lnTo>
                  <a:close/>
                  <a:moveTo>
                    <a:pt x="193684" y="311"/>
                  </a:moveTo>
                  <a:lnTo>
                    <a:pt x="193684" y="6247"/>
                  </a:lnTo>
                  <a:lnTo>
                    <a:pt x="187749" y="6247"/>
                  </a:lnTo>
                  <a:lnTo>
                    <a:pt x="187749" y="311"/>
                  </a:lnTo>
                  <a:close/>
                  <a:moveTo>
                    <a:pt x="199931" y="311"/>
                  </a:moveTo>
                  <a:lnTo>
                    <a:pt x="199931" y="6247"/>
                  </a:lnTo>
                  <a:lnTo>
                    <a:pt x="193996" y="6247"/>
                  </a:lnTo>
                  <a:lnTo>
                    <a:pt x="193996" y="311"/>
                  </a:lnTo>
                  <a:close/>
                  <a:moveTo>
                    <a:pt x="206180" y="311"/>
                  </a:moveTo>
                  <a:lnTo>
                    <a:pt x="206180" y="6247"/>
                  </a:lnTo>
                  <a:lnTo>
                    <a:pt x="200244" y="6247"/>
                  </a:lnTo>
                  <a:lnTo>
                    <a:pt x="200244" y="311"/>
                  </a:lnTo>
                  <a:close/>
                  <a:moveTo>
                    <a:pt x="212427" y="311"/>
                  </a:moveTo>
                  <a:lnTo>
                    <a:pt x="212427" y="6247"/>
                  </a:lnTo>
                  <a:lnTo>
                    <a:pt x="206491" y="6247"/>
                  </a:lnTo>
                  <a:lnTo>
                    <a:pt x="206491" y="311"/>
                  </a:lnTo>
                  <a:close/>
                  <a:moveTo>
                    <a:pt x="218674" y="311"/>
                  </a:moveTo>
                  <a:lnTo>
                    <a:pt x="218674" y="6247"/>
                  </a:lnTo>
                  <a:lnTo>
                    <a:pt x="212739" y="6247"/>
                  </a:lnTo>
                  <a:lnTo>
                    <a:pt x="212739" y="311"/>
                  </a:lnTo>
                  <a:close/>
                  <a:moveTo>
                    <a:pt x="224921" y="311"/>
                  </a:moveTo>
                  <a:lnTo>
                    <a:pt x="224921" y="6247"/>
                  </a:lnTo>
                  <a:lnTo>
                    <a:pt x="218987" y="6247"/>
                  </a:lnTo>
                  <a:lnTo>
                    <a:pt x="218987" y="311"/>
                  </a:lnTo>
                  <a:close/>
                  <a:moveTo>
                    <a:pt x="231170" y="311"/>
                  </a:moveTo>
                  <a:lnTo>
                    <a:pt x="231170" y="6247"/>
                  </a:lnTo>
                  <a:lnTo>
                    <a:pt x="225234" y="6247"/>
                  </a:lnTo>
                  <a:lnTo>
                    <a:pt x="225234" y="311"/>
                  </a:lnTo>
                  <a:close/>
                  <a:moveTo>
                    <a:pt x="237417" y="311"/>
                  </a:moveTo>
                  <a:lnTo>
                    <a:pt x="237417" y="6247"/>
                  </a:lnTo>
                  <a:lnTo>
                    <a:pt x="231481" y="6247"/>
                  </a:lnTo>
                  <a:lnTo>
                    <a:pt x="231481" y="311"/>
                  </a:lnTo>
                  <a:close/>
                  <a:moveTo>
                    <a:pt x="243664" y="311"/>
                  </a:moveTo>
                  <a:lnTo>
                    <a:pt x="243664" y="6247"/>
                  </a:lnTo>
                  <a:lnTo>
                    <a:pt x="237729" y="6247"/>
                  </a:lnTo>
                  <a:lnTo>
                    <a:pt x="237729" y="311"/>
                  </a:lnTo>
                  <a:close/>
                  <a:moveTo>
                    <a:pt x="249914" y="311"/>
                  </a:moveTo>
                  <a:lnTo>
                    <a:pt x="249914" y="6247"/>
                  </a:lnTo>
                  <a:lnTo>
                    <a:pt x="243978" y="6247"/>
                  </a:lnTo>
                  <a:lnTo>
                    <a:pt x="243978" y="311"/>
                  </a:lnTo>
                  <a:close/>
                  <a:moveTo>
                    <a:pt x="256161" y="311"/>
                  </a:moveTo>
                  <a:lnTo>
                    <a:pt x="256161" y="6247"/>
                  </a:lnTo>
                  <a:lnTo>
                    <a:pt x="250225" y="6247"/>
                  </a:lnTo>
                  <a:lnTo>
                    <a:pt x="250225" y="311"/>
                  </a:lnTo>
                  <a:close/>
                  <a:moveTo>
                    <a:pt x="262409" y="311"/>
                  </a:moveTo>
                  <a:lnTo>
                    <a:pt x="262409" y="6247"/>
                  </a:lnTo>
                  <a:lnTo>
                    <a:pt x="256474" y="6247"/>
                  </a:lnTo>
                  <a:lnTo>
                    <a:pt x="256474" y="311"/>
                  </a:lnTo>
                  <a:close/>
                  <a:moveTo>
                    <a:pt x="268656" y="311"/>
                  </a:moveTo>
                  <a:lnTo>
                    <a:pt x="268656" y="6247"/>
                  </a:lnTo>
                  <a:lnTo>
                    <a:pt x="262721" y="6247"/>
                  </a:lnTo>
                  <a:lnTo>
                    <a:pt x="262721" y="311"/>
                  </a:lnTo>
                  <a:close/>
                  <a:moveTo>
                    <a:pt x="274904" y="311"/>
                  </a:moveTo>
                  <a:lnTo>
                    <a:pt x="274904" y="6247"/>
                  </a:lnTo>
                  <a:lnTo>
                    <a:pt x="268968" y="6247"/>
                  </a:lnTo>
                  <a:lnTo>
                    <a:pt x="268968" y="311"/>
                  </a:lnTo>
                  <a:close/>
                  <a:moveTo>
                    <a:pt x="6251" y="6560"/>
                  </a:moveTo>
                  <a:lnTo>
                    <a:pt x="6251" y="12494"/>
                  </a:lnTo>
                  <a:lnTo>
                    <a:pt x="315" y="12494"/>
                  </a:lnTo>
                  <a:lnTo>
                    <a:pt x="315" y="6560"/>
                  </a:lnTo>
                  <a:close/>
                  <a:moveTo>
                    <a:pt x="12498" y="6560"/>
                  </a:moveTo>
                  <a:lnTo>
                    <a:pt x="12498" y="12494"/>
                  </a:lnTo>
                  <a:lnTo>
                    <a:pt x="6562" y="12494"/>
                  </a:lnTo>
                  <a:lnTo>
                    <a:pt x="6562" y="6560"/>
                  </a:lnTo>
                  <a:close/>
                  <a:moveTo>
                    <a:pt x="18745" y="6560"/>
                  </a:moveTo>
                  <a:lnTo>
                    <a:pt x="18745" y="12494"/>
                  </a:lnTo>
                  <a:lnTo>
                    <a:pt x="12810" y="12494"/>
                  </a:lnTo>
                  <a:lnTo>
                    <a:pt x="12810" y="6560"/>
                  </a:lnTo>
                  <a:close/>
                  <a:moveTo>
                    <a:pt x="24992" y="6560"/>
                  </a:moveTo>
                  <a:lnTo>
                    <a:pt x="24992" y="12494"/>
                  </a:lnTo>
                  <a:lnTo>
                    <a:pt x="19058" y="12494"/>
                  </a:lnTo>
                  <a:lnTo>
                    <a:pt x="19058" y="6560"/>
                  </a:lnTo>
                  <a:close/>
                  <a:moveTo>
                    <a:pt x="31241" y="6560"/>
                  </a:moveTo>
                  <a:lnTo>
                    <a:pt x="31241" y="12494"/>
                  </a:lnTo>
                  <a:lnTo>
                    <a:pt x="25305" y="12494"/>
                  </a:lnTo>
                  <a:lnTo>
                    <a:pt x="25305" y="6560"/>
                  </a:lnTo>
                  <a:close/>
                  <a:moveTo>
                    <a:pt x="37489" y="6560"/>
                  </a:moveTo>
                  <a:lnTo>
                    <a:pt x="37489" y="12494"/>
                  </a:lnTo>
                  <a:lnTo>
                    <a:pt x="31553" y="12494"/>
                  </a:lnTo>
                  <a:lnTo>
                    <a:pt x="31553" y="6560"/>
                  </a:lnTo>
                  <a:close/>
                  <a:moveTo>
                    <a:pt x="43737" y="6560"/>
                  </a:moveTo>
                  <a:lnTo>
                    <a:pt x="43737" y="12494"/>
                  </a:lnTo>
                  <a:lnTo>
                    <a:pt x="37802" y="12494"/>
                  </a:lnTo>
                  <a:lnTo>
                    <a:pt x="37802" y="6560"/>
                  </a:lnTo>
                  <a:close/>
                  <a:moveTo>
                    <a:pt x="49985" y="6560"/>
                  </a:moveTo>
                  <a:lnTo>
                    <a:pt x="49985" y="12494"/>
                  </a:lnTo>
                  <a:lnTo>
                    <a:pt x="44049" y="12494"/>
                  </a:lnTo>
                  <a:lnTo>
                    <a:pt x="44049" y="6560"/>
                  </a:lnTo>
                  <a:close/>
                  <a:moveTo>
                    <a:pt x="56232" y="6560"/>
                  </a:moveTo>
                  <a:lnTo>
                    <a:pt x="56232" y="12494"/>
                  </a:lnTo>
                  <a:lnTo>
                    <a:pt x="50296" y="12494"/>
                  </a:lnTo>
                  <a:lnTo>
                    <a:pt x="50296" y="6560"/>
                  </a:lnTo>
                  <a:close/>
                  <a:moveTo>
                    <a:pt x="62480" y="6560"/>
                  </a:moveTo>
                  <a:lnTo>
                    <a:pt x="62480" y="12494"/>
                  </a:lnTo>
                  <a:lnTo>
                    <a:pt x="56545" y="12494"/>
                  </a:lnTo>
                  <a:lnTo>
                    <a:pt x="56545" y="6560"/>
                  </a:lnTo>
                  <a:close/>
                  <a:moveTo>
                    <a:pt x="68727" y="6560"/>
                  </a:moveTo>
                  <a:lnTo>
                    <a:pt x="68727" y="12494"/>
                  </a:lnTo>
                  <a:lnTo>
                    <a:pt x="62792" y="12494"/>
                  </a:lnTo>
                  <a:lnTo>
                    <a:pt x="62792" y="6560"/>
                  </a:lnTo>
                  <a:close/>
                  <a:moveTo>
                    <a:pt x="74975" y="6560"/>
                  </a:moveTo>
                  <a:lnTo>
                    <a:pt x="74975" y="12494"/>
                  </a:lnTo>
                  <a:lnTo>
                    <a:pt x="69039" y="12494"/>
                  </a:lnTo>
                  <a:lnTo>
                    <a:pt x="69039" y="6560"/>
                  </a:lnTo>
                  <a:close/>
                  <a:moveTo>
                    <a:pt x="81223" y="6560"/>
                  </a:moveTo>
                  <a:lnTo>
                    <a:pt x="81223" y="12494"/>
                  </a:lnTo>
                  <a:lnTo>
                    <a:pt x="75286" y="12494"/>
                  </a:lnTo>
                  <a:lnTo>
                    <a:pt x="75286" y="6560"/>
                  </a:lnTo>
                  <a:close/>
                  <a:moveTo>
                    <a:pt x="87470" y="6560"/>
                  </a:moveTo>
                  <a:lnTo>
                    <a:pt x="87470" y="12494"/>
                  </a:lnTo>
                  <a:lnTo>
                    <a:pt x="81535" y="12494"/>
                  </a:lnTo>
                  <a:lnTo>
                    <a:pt x="81535" y="6560"/>
                  </a:lnTo>
                  <a:close/>
                  <a:moveTo>
                    <a:pt x="93720" y="6560"/>
                  </a:moveTo>
                  <a:lnTo>
                    <a:pt x="93720" y="12494"/>
                  </a:lnTo>
                  <a:lnTo>
                    <a:pt x="87784" y="12494"/>
                  </a:lnTo>
                  <a:lnTo>
                    <a:pt x="87784" y="6560"/>
                  </a:lnTo>
                  <a:close/>
                  <a:moveTo>
                    <a:pt x="99967" y="6560"/>
                  </a:moveTo>
                  <a:lnTo>
                    <a:pt x="99967" y="12494"/>
                  </a:lnTo>
                  <a:lnTo>
                    <a:pt x="94031" y="12494"/>
                  </a:lnTo>
                  <a:lnTo>
                    <a:pt x="94031" y="6560"/>
                  </a:lnTo>
                  <a:close/>
                  <a:moveTo>
                    <a:pt x="106214" y="6560"/>
                  </a:moveTo>
                  <a:lnTo>
                    <a:pt x="106214" y="12494"/>
                  </a:lnTo>
                  <a:lnTo>
                    <a:pt x="100280" y="12494"/>
                  </a:lnTo>
                  <a:lnTo>
                    <a:pt x="100280" y="6560"/>
                  </a:lnTo>
                  <a:close/>
                  <a:moveTo>
                    <a:pt x="112461" y="6560"/>
                  </a:moveTo>
                  <a:lnTo>
                    <a:pt x="112461" y="12494"/>
                  </a:lnTo>
                  <a:lnTo>
                    <a:pt x="106527" y="12494"/>
                  </a:lnTo>
                  <a:lnTo>
                    <a:pt x="106527" y="6560"/>
                  </a:lnTo>
                  <a:close/>
                  <a:moveTo>
                    <a:pt x="118710" y="6560"/>
                  </a:moveTo>
                  <a:lnTo>
                    <a:pt x="118710" y="12494"/>
                  </a:lnTo>
                  <a:lnTo>
                    <a:pt x="112774" y="12494"/>
                  </a:lnTo>
                  <a:lnTo>
                    <a:pt x="112774" y="6560"/>
                  </a:lnTo>
                  <a:close/>
                  <a:moveTo>
                    <a:pt x="124957" y="6560"/>
                  </a:moveTo>
                  <a:lnTo>
                    <a:pt x="124957" y="12494"/>
                  </a:lnTo>
                  <a:lnTo>
                    <a:pt x="119021" y="12494"/>
                  </a:lnTo>
                  <a:lnTo>
                    <a:pt x="119021" y="6560"/>
                  </a:lnTo>
                  <a:close/>
                  <a:moveTo>
                    <a:pt x="131204" y="6560"/>
                  </a:moveTo>
                  <a:lnTo>
                    <a:pt x="131204" y="12494"/>
                  </a:lnTo>
                  <a:lnTo>
                    <a:pt x="125270" y="12494"/>
                  </a:lnTo>
                  <a:lnTo>
                    <a:pt x="125270" y="6560"/>
                  </a:lnTo>
                  <a:close/>
                  <a:moveTo>
                    <a:pt x="137451" y="6560"/>
                  </a:moveTo>
                  <a:lnTo>
                    <a:pt x="137451" y="12494"/>
                  </a:lnTo>
                  <a:lnTo>
                    <a:pt x="131517" y="12494"/>
                  </a:lnTo>
                  <a:lnTo>
                    <a:pt x="131517" y="6560"/>
                  </a:lnTo>
                  <a:close/>
                  <a:moveTo>
                    <a:pt x="143702" y="6560"/>
                  </a:moveTo>
                  <a:lnTo>
                    <a:pt x="143702" y="12494"/>
                  </a:lnTo>
                  <a:lnTo>
                    <a:pt x="137766" y="12494"/>
                  </a:lnTo>
                  <a:lnTo>
                    <a:pt x="137766" y="6560"/>
                  </a:lnTo>
                  <a:close/>
                  <a:moveTo>
                    <a:pt x="149949" y="6560"/>
                  </a:moveTo>
                  <a:lnTo>
                    <a:pt x="149949" y="12494"/>
                  </a:lnTo>
                  <a:lnTo>
                    <a:pt x="144015" y="12494"/>
                  </a:lnTo>
                  <a:lnTo>
                    <a:pt x="144015" y="6560"/>
                  </a:lnTo>
                  <a:close/>
                  <a:moveTo>
                    <a:pt x="156196" y="6560"/>
                  </a:moveTo>
                  <a:lnTo>
                    <a:pt x="156196" y="12494"/>
                  </a:lnTo>
                  <a:lnTo>
                    <a:pt x="150262" y="12494"/>
                  </a:lnTo>
                  <a:lnTo>
                    <a:pt x="150262" y="6560"/>
                  </a:lnTo>
                  <a:close/>
                  <a:moveTo>
                    <a:pt x="162445" y="6560"/>
                  </a:moveTo>
                  <a:lnTo>
                    <a:pt x="162445" y="12494"/>
                  </a:lnTo>
                  <a:lnTo>
                    <a:pt x="156509" y="12494"/>
                  </a:lnTo>
                  <a:lnTo>
                    <a:pt x="156509" y="6560"/>
                  </a:lnTo>
                  <a:close/>
                  <a:moveTo>
                    <a:pt x="168692" y="6560"/>
                  </a:moveTo>
                  <a:lnTo>
                    <a:pt x="168692" y="12494"/>
                  </a:lnTo>
                  <a:lnTo>
                    <a:pt x="162756" y="12494"/>
                  </a:lnTo>
                  <a:lnTo>
                    <a:pt x="162756" y="6560"/>
                  </a:lnTo>
                  <a:close/>
                  <a:moveTo>
                    <a:pt x="174939" y="6560"/>
                  </a:moveTo>
                  <a:lnTo>
                    <a:pt x="174939" y="12494"/>
                  </a:lnTo>
                  <a:lnTo>
                    <a:pt x="169005" y="12494"/>
                  </a:lnTo>
                  <a:lnTo>
                    <a:pt x="169005" y="6560"/>
                  </a:lnTo>
                  <a:close/>
                  <a:moveTo>
                    <a:pt x="181186" y="6560"/>
                  </a:moveTo>
                  <a:lnTo>
                    <a:pt x="181186" y="12494"/>
                  </a:lnTo>
                  <a:lnTo>
                    <a:pt x="175252" y="12494"/>
                  </a:lnTo>
                  <a:lnTo>
                    <a:pt x="175252" y="6560"/>
                  </a:lnTo>
                  <a:close/>
                  <a:moveTo>
                    <a:pt x="187435" y="6560"/>
                  </a:moveTo>
                  <a:lnTo>
                    <a:pt x="187435" y="12494"/>
                  </a:lnTo>
                  <a:lnTo>
                    <a:pt x="181499" y="12494"/>
                  </a:lnTo>
                  <a:lnTo>
                    <a:pt x="181499" y="6560"/>
                  </a:lnTo>
                  <a:close/>
                  <a:moveTo>
                    <a:pt x="193684" y="6560"/>
                  </a:moveTo>
                  <a:lnTo>
                    <a:pt x="193684" y="12494"/>
                  </a:lnTo>
                  <a:lnTo>
                    <a:pt x="187749" y="12494"/>
                  </a:lnTo>
                  <a:lnTo>
                    <a:pt x="187749" y="6560"/>
                  </a:lnTo>
                  <a:close/>
                  <a:moveTo>
                    <a:pt x="199931" y="6560"/>
                  </a:moveTo>
                  <a:lnTo>
                    <a:pt x="199931" y="12494"/>
                  </a:lnTo>
                  <a:lnTo>
                    <a:pt x="193996" y="12494"/>
                  </a:lnTo>
                  <a:lnTo>
                    <a:pt x="193996" y="6560"/>
                  </a:lnTo>
                  <a:close/>
                  <a:moveTo>
                    <a:pt x="206180" y="6560"/>
                  </a:moveTo>
                  <a:lnTo>
                    <a:pt x="206180" y="12494"/>
                  </a:lnTo>
                  <a:lnTo>
                    <a:pt x="200244" y="12494"/>
                  </a:lnTo>
                  <a:lnTo>
                    <a:pt x="200244" y="6560"/>
                  </a:lnTo>
                  <a:close/>
                  <a:moveTo>
                    <a:pt x="212427" y="6560"/>
                  </a:moveTo>
                  <a:lnTo>
                    <a:pt x="212427" y="12494"/>
                  </a:lnTo>
                  <a:lnTo>
                    <a:pt x="206491" y="12494"/>
                  </a:lnTo>
                  <a:lnTo>
                    <a:pt x="206491" y="6560"/>
                  </a:lnTo>
                  <a:close/>
                  <a:moveTo>
                    <a:pt x="218674" y="6560"/>
                  </a:moveTo>
                  <a:lnTo>
                    <a:pt x="218674" y="12494"/>
                  </a:lnTo>
                  <a:lnTo>
                    <a:pt x="212739" y="12494"/>
                  </a:lnTo>
                  <a:lnTo>
                    <a:pt x="212739" y="6560"/>
                  </a:lnTo>
                  <a:close/>
                  <a:moveTo>
                    <a:pt x="224921" y="6560"/>
                  </a:moveTo>
                  <a:lnTo>
                    <a:pt x="224921" y="12494"/>
                  </a:lnTo>
                  <a:lnTo>
                    <a:pt x="218987" y="12494"/>
                  </a:lnTo>
                  <a:lnTo>
                    <a:pt x="218987" y="6560"/>
                  </a:lnTo>
                  <a:close/>
                  <a:moveTo>
                    <a:pt x="231170" y="6560"/>
                  </a:moveTo>
                  <a:lnTo>
                    <a:pt x="231170" y="12494"/>
                  </a:lnTo>
                  <a:lnTo>
                    <a:pt x="225234" y="12494"/>
                  </a:lnTo>
                  <a:lnTo>
                    <a:pt x="225234" y="6560"/>
                  </a:lnTo>
                  <a:close/>
                  <a:moveTo>
                    <a:pt x="237417" y="6560"/>
                  </a:moveTo>
                  <a:lnTo>
                    <a:pt x="237417" y="12494"/>
                  </a:lnTo>
                  <a:lnTo>
                    <a:pt x="231481" y="12494"/>
                  </a:lnTo>
                  <a:lnTo>
                    <a:pt x="231481" y="6560"/>
                  </a:lnTo>
                  <a:close/>
                  <a:moveTo>
                    <a:pt x="243664" y="6560"/>
                  </a:moveTo>
                  <a:lnTo>
                    <a:pt x="243664" y="12494"/>
                  </a:lnTo>
                  <a:lnTo>
                    <a:pt x="237729" y="12494"/>
                  </a:lnTo>
                  <a:lnTo>
                    <a:pt x="237729" y="6560"/>
                  </a:lnTo>
                  <a:close/>
                  <a:moveTo>
                    <a:pt x="249914" y="6560"/>
                  </a:moveTo>
                  <a:lnTo>
                    <a:pt x="249914" y="12494"/>
                  </a:lnTo>
                  <a:lnTo>
                    <a:pt x="243978" y="12494"/>
                  </a:lnTo>
                  <a:lnTo>
                    <a:pt x="243978" y="6560"/>
                  </a:lnTo>
                  <a:close/>
                  <a:moveTo>
                    <a:pt x="256161" y="6560"/>
                  </a:moveTo>
                  <a:lnTo>
                    <a:pt x="256161" y="12494"/>
                  </a:lnTo>
                  <a:lnTo>
                    <a:pt x="250225" y="12494"/>
                  </a:lnTo>
                  <a:lnTo>
                    <a:pt x="250225" y="6560"/>
                  </a:lnTo>
                  <a:close/>
                  <a:moveTo>
                    <a:pt x="262409" y="6560"/>
                  </a:moveTo>
                  <a:lnTo>
                    <a:pt x="262409" y="12494"/>
                  </a:lnTo>
                  <a:lnTo>
                    <a:pt x="256474" y="12494"/>
                  </a:lnTo>
                  <a:lnTo>
                    <a:pt x="256474" y="6560"/>
                  </a:lnTo>
                  <a:close/>
                  <a:moveTo>
                    <a:pt x="268656" y="6560"/>
                  </a:moveTo>
                  <a:lnTo>
                    <a:pt x="268656" y="12494"/>
                  </a:lnTo>
                  <a:lnTo>
                    <a:pt x="262721" y="12494"/>
                  </a:lnTo>
                  <a:lnTo>
                    <a:pt x="262721" y="6560"/>
                  </a:lnTo>
                  <a:close/>
                  <a:moveTo>
                    <a:pt x="274904" y="6560"/>
                  </a:moveTo>
                  <a:lnTo>
                    <a:pt x="274904" y="12494"/>
                  </a:lnTo>
                  <a:lnTo>
                    <a:pt x="268968" y="12494"/>
                  </a:lnTo>
                  <a:lnTo>
                    <a:pt x="268968" y="6560"/>
                  </a:lnTo>
                  <a:close/>
                  <a:moveTo>
                    <a:pt x="6251" y="12807"/>
                  </a:moveTo>
                  <a:lnTo>
                    <a:pt x="6251" y="18742"/>
                  </a:lnTo>
                  <a:lnTo>
                    <a:pt x="315" y="18742"/>
                  </a:lnTo>
                  <a:lnTo>
                    <a:pt x="315" y="12807"/>
                  </a:lnTo>
                  <a:close/>
                  <a:moveTo>
                    <a:pt x="12498" y="12807"/>
                  </a:moveTo>
                  <a:lnTo>
                    <a:pt x="12498" y="18742"/>
                  </a:lnTo>
                  <a:lnTo>
                    <a:pt x="6562" y="18742"/>
                  </a:lnTo>
                  <a:lnTo>
                    <a:pt x="6562" y="12807"/>
                  </a:lnTo>
                  <a:close/>
                  <a:moveTo>
                    <a:pt x="18745" y="12807"/>
                  </a:moveTo>
                  <a:lnTo>
                    <a:pt x="18745" y="18742"/>
                  </a:lnTo>
                  <a:lnTo>
                    <a:pt x="12810" y="18742"/>
                  </a:lnTo>
                  <a:lnTo>
                    <a:pt x="12810" y="12807"/>
                  </a:lnTo>
                  <a:close/>
                  <a:moveTo>
                    <a:pt x="24992" y="12807"/>
                  </a:moveTo>
                  <a:lnTo>
                    <a:pt x="24992" y="18742"/>
                  </a:lnTo>
                  <a:lnTo>
                    <a:pt x="19058" y="18742"/>
                  </a:lnTo>
                  <a:lnTo>
                    <a:pt x="19058" y="12807"/>
                  </a:lnTo>
                  <a:close/>
                  <a:moveTo>
                    <a:pt x="31241" y="12807"/>
                  </a:moveTo>
                  <a:lnTo>
                    <a:pt x="31241" y="18742"/>
                  </a:lnTo>
                  <a:lnTo>
                    <a:pt x="25305" y="18742"/>
                  </a:lnTo>
                  <a:lnTo>
                    <a:pt x="25305" y="12807"/>
                  </a:lnTo>
                  <a:close/>
                  <a:moveTo>
                    <a:pt x="37489" y="12807"/>
                  </a:moveTo>
                  <a:lnTo>
                    <a:pt x="37489" y="18742"/>
                  </a:lnTo>
                  <a:lnTo>
                    <a:pt x="31553" y="18742"/>
                  </a:lnTo>
                  <a:lnTo>
                    <a:pt x="31553" y="12807"/>
                  </a:lnTo>
                  <a:close/>
                  <a:moveTo>
                    <a:pt x="43737" y="12807"/>
                  </a:moveTo>
                  <a:lnTo>
                    <a:pt x="43737" y="18742"/>
                  </a:lnTo>
                  <a:lnTo>
                    <a:pt x="37802" y="18742"/>
                  </a:lnTo>
                  <a:lnTo>
                    <a:pt x="37802" y="12807"/>
                  </a:lnTo>
                  <a:close/>
                  <a:moveTo>
                    <a:pt x="49985" y="12807"/>
                  </a:moveTo>
                  <a:lnTo>
                    <a:pt x="49985" y="18742"/>
                  </a:lnTo>
                  <a:lnTo>
                    <a:pt x="44049" y="18742"/>
                  </a:lnTo>
                  <a:lnTo>
                    <a:pt x="44049" y="12807"/>
                  </a:lnTo>
                  <a:close/>
                  <a:moveTo>
                    <a:pt x="56232" y="12807"/>
                  </a:moveTo>
                  <a:lnTo>
                    <a:pt x="56232" y="18742"/>
                  </a:lnTo>
                  <a:lnTo>
                    <a:pt x="50296" y="18742"/>
                  </a:lnTo>
                  <a:lnTo>
                    <a:pt x="50296" y="12807"/>
                  </a:lnTo>
                  <a:close/>
                  <a:moveTo>
                    <a:pt x="62480" y="12807"/>
                  </a:moveTo>
                  <a:lnTo>
                    <a:pt x="62480" y="18742"/>
                  </a:lnTo>
                  <a:lnTo>
                    <a:pt x="56545" y="18742"/>
                  </a:lnTo>
                  <a:lnTo>
                    <a:pt x="56545" y="12807"/>
                  </a:lnTo>
                  <a:close/>
                  <a:moveTo>
                    <a:pt x="68727" y="12807"/>
                  </a:moveTo>
                  <a:lnTo>
                    <a:pt x="68727" y="18742"/>
                  </a:lnTo>
                  <a:lnTo>
                    <a:pt x="62792" y="18742"/>
                  </a:lnTo>
                  <a:lnTo>
                    <a:pt x="62792" y="12807"/>
                  </a:lnTo>
                  <a:close/>
                  <a:moveTo>
                    <a:pt x="74975" y="12807"/>
                  </a:moveTo>
                  <a:lnTo>
                    <a:pt x="74975" y="18742"/>
                  </a:lnTo>
                  <a:lnTo>
                    <a:pt x="69039" y="18742"/>
                  </a:lnTo>
                  <a:lnTo>
                    <a:pt x="69039" y="12807"/>
                  </a:lnTo>
                  <a:close/>
                  <a:moveTo>
                    <a:pt x="81223" y="12807"/>
                  </a:moveTo>
                  <a:lnTo>
                    <a:pt x="81223" y="18742"/>
                  </a:lnTo>
                  <a:lnTo>
                    <a:pt x="75286" y="18742"/>
                  </a:lnTo>
                  <a:lnTo>
                    <a:pt x="75286" y="12807"/>
                  </a:lnTo>
                  <a:close/>
                  <a:moveTo>
                    <a:pt x="87470" y="12807"/>
                  </a:moveTo>
                  <a:lnTo>
                    <a:pt x="87470" y="18742"/>
                  </a:lnTo>
                  <a:lnTo>
                    <a:pt x="81535" y="18742"/>
                  </a:lnTo>
                  <a:lnTo>
                    <a:pt x="81535" y="12807"/>
                  </a:lnTo>
                  <a:close/>
                  <a:moveTo>
                    <a:pt x="93720" y="12807"/>
                  </a:moveTo>
                  <a:lnTo>
                    <a:pt x="93720" y="18742"/>
                  </a:lnTo>
                  <a:lnTo>
                    <a:pt x="87784" y="18742"/>
                  </a:lnTo>
                  <a:lnTo>
                    <a:pt x="87784" y="12807"/>
                  </a:lnTo>
                  <a:close/>
                  <a:moveTo>
                    <a:pt x="99967" y="12807"/>
                  </a:moveTo>
                  <a:lnTo>
                    <a:pt x="99967" y="18742"/>
                  </a:lnTo>
                  <a:lnTo>
                    <a:pt x="94031" y="18742"/>
                  </a:lnTo>
                  <a:lnTo>
                    <a:pt x="94031" y="12807"/>
                  </a:lnTo>
                  <a:close/>
                  <a:moveTo>
                    <a:pt x="106214" y="12807"/>
                  </a:moveTo>
                  <a:lnTo>
                    <a:pt x="106214" y="18742"/>
                  </a:lnTo>
                  <a:lnTo>
                    <a:pt x="100280" y="18742"/>
                  </a:lnTo>
                  <a:lnTo>
                    <a:pt x="100280" y="12807"/>
                  </a:lnTo>
                  <a:close/>
                  <a:moveTo>
                    <a:pt x="112461" y="12807"/>
                  </a:moveTo>
                  <a:lnTo>
                    <a:pt x="112461" y="18742"/>
                  </a:lnTo>
                  <a:lnTo>
                    <a:pt x="106527" y="18742"/>
                  </a:lnTo>
                  <a:lnTo>
                    <a:pt x="106527" y="12807"/>
                  </a:lnTo>
                  <a:close/>
                  <a:moveTo>
                    <a:pt x="118710" y="12807"/>
                  </a:moveTo>
                  <a:lnTo>
                    <a:pt x="118710" y="18742"/>
                  </a:lnTo>
                  <a:lnTo>
                    <a:pt x="112774" y="18742"/>
                  </a:lnTo>
                  <a:lnTo>
                    <a:pt x="112774" y="12807"/>
                  </a:lnTo>
                  <a:close/>
                  <a:moveTo>
                    <a:pt x="124957" y="12807"/>
                  </a:moveTo>
                  <a:lnTo>
                    <a:pt x="124957" y="18742"/>
                  </a:lnTo>
                  <a:lnTo>
                    <a:pt x="119021" y="18742"/>
                  </a:lnTo>
                  <a:lnTo>
                    <a:pt x="119021" y="12807"/>
                  </a:lnTo>
                  <a:close/>
                  <a:moveTo>
                    <a:pt x="131204" y="12807"/>
                  </a:moveTo>
                  <a:lnTo>
                    <a:pt x="131204" y="18742"/>
                  </a:lnTo>
                  <a:lnTo>
                    <a:pt x="125270" y="18742"/>
                  </a:lnTo>
                  <a:lnTo>
                    <a:pt x="125270" y="12807"/>
                  </a:lnTo>
                  <a:close/>
                  <a:moveTo>
                    <a:pt x="137451" y="12807"/>
                  </a:moveTo>
                  <a:lnTo>
                    <a:pt x="137451" y="18742"/>
                  </a:lnTo>
                  <a:lnTo>
                    <a:pt x="131517" y="18742"/>
                  </a:lnTo>
                  <a:lnTo>
                    <a:pt x="131517" y="12807"/>
                  </a:lnTo>
                  <a:close/>
                  <a:moveTo>
                    <a:pt x="143702" y="12807"/>
                  </a:moveTo>
                  <a:lnTo>
                    <a:pt x="143702" y="18742"/>
                  </a:lnTo>
                  <a:lnTo>
                    <a:pt x="137766" y="18742"/>
                  </a:lnTo>
                  <a:lnTo>
                    <a:pt x="137766" y="12807"/>
                  </a:lnTo>
                  <a:close/>
                  <a:moveTo>
                    <a:pt x="149949" y="12807"/>
                  </a:moveTo>
                  <a:lnTo>
                    <a:pt x="149949" y="18742"/>
                  </a:lnTo>
                  <a:lnTo>
                    <a:pt x="144015" y="18742"/>
                  </a:lnTo>
                  <a:lnTo>
                    <a:pt x="144015" y="12807"/>
                  </a:lnTo>
                  <a:close/>
                  <a:moveTo>
                    <a:pt x="156196" y="12807"/>
                  </a:moveTo>
                  <a:lnTo>
                    <a:pt x="156196" y="18742"/>
                  </a:lnTo>
                  <a:lnTo>
                    <a:pt x="150262" y="18742"/>
                  </a:lnTo>
                  <a:lnTo>
                    <a:pt x="150262" y="12807"/>
                  </a:lnTo>
                  <a:close/>
                  <a:moveTo>
                    <a:pt x="162445" y="12807"/>
                  </a:moveTo>
                  <a:lnTo>
                    <a:pt x="162445" y="18742"/>
                  </a:lnTo>
                  <a:lnTo>
                    <a:pt x="156509" y="18742"/>
                  </a:lnTo>
                  <a:lnTo>
                    <a:pt x="156509" y="12807"/>
                  </a:lnTo>
                  <a:close/>
                  <a:moveTo>
                    <a:pt x="168692" y="12807"/>
                  </a:moveTo>
                  <a:lnTo>
                    <a:pt x="168692" y="18742"/>
                  </a:lnTo>
                  <a:lnTo>
                    <a:pt x="162756" y="18742"/>
                  </a:lnTo>
                  <a:lnTo>
                    <a:pt x="162756" y="12807"/>
                  </a:lnTo>
                  <a:close/>
                  <a:moveTo>
                    <a:pt x="174939" y="12807"/>
                  </a:moveTo>
                  <a:lnTo>
                    <a:pt x="174939" y="18742"/>
                  </a:lnTo>
                  <a:lnTo>
                    <a:pt x="169005" y="18742"/>
                  </a:lnTo>
                  <a:lnTo>
                    <a:pt x="169005" y="12807"/>
                  </a:lnTo>
                  <a:close/>
                  <a:moveTo>
                    <a:pt x="181186" y="12807"/>
                  </a:moveTo>
                  <a:lnTo>
                    <a:pt x="181186" y="18742"/>
                  </a:lnTo>
                  <a:lnTo>
                    <a:pt x="175252" y="18742"/>
                  </a:lnTo>
                  <a:lnTo>
                    <a:pt x="175252" y="12807"/>
                  </a:lnTo>
                  <a:close/>
                  <a:moveTo>
                    <a:pt x="187435" y="12807"/>
                  </a:moveTo>
                  <a:lnTo>
                    <a:pt x="187435" y="18742"/>
                  </a:lnTo>
                  <a:lnTo>
                    <a:pt x="181499" y="18742"/>
                  </a:lnTo>
                  <a:lnTo>
                    <a:pt x="181499" y="12807"/>
                  </a:lnTo>
                  <a:close/>
                  <a:moveTo>
                    <a:pt x="193684" y="12807"/>
                  </a:moveTo>
                  <a:lnTo>
                    <a:pt x="193684" y="18742"/>
                  </a:lnTo>
                  <a:lnTo>
                    <a:pt x="187749" y="18742"/>
                  </a:lnTo>
                  <a:lnTo>
                    <a:pt x="187749" y="12807"/>
                  </a:lnTo>
                  <a:close/>
                  <a:moveTo>
                    <a:pt x="199931" y="12807"/>
                  </a:moveTo>
                  <a:lnTo>
                    <a:pt x="199931" y="18742"/>
                  </a:lnTo>
                  <a:lnTo>
                    <a:pt x="193996" y="18742"/>
                  </a:lnTo>
                  <a:lnTo>
                    <a:pt x="193996" y="12807"/>
                  </a:lnTo>
                  <a:close/>
                  <a:moveTo>
                    <a:pt x="206180" y="12807"/>
                  </a:moveTo>
                  <a:lnTo>
                    <a:pt x="206180" y="18742"/>
                  </a:lnTo>
                  <a:lnTo>
                    <a:pt x="200244" y="18742"/>
                  </a:lnTo>
                  <a:lnTo>
                    <a:pt x="200244" y="12807"/>
                  </a:lnTo>
                  <a:close/>
                  <a:moveTo>
                    <a:pt x="212427" y="12807"/>
                  </a:moveTo>
                  <a:lnTo>
                    <a:pt x="212427" y="18742"/>
                  </a:lnTo>
                  <a:lnTo>
                    <a:pt x="206491" y="18742"/>
                  </a:lnTo>
                  <a:lnTo>
                    <a:pt x="206491" y="12807"/>
                  </a:lnTo>
                  <a:close/>
                  <a:moveTo>
                    <a:pt x="218674" y="12807"/>
                  </a:moveTo>
                  <a:lnTo>
                    <a:pt x="218674" y="18742"/>
                  </a:lnTo>
                  <a:lnTo>
                    <a:pt x="212739" y="18742"/>
                  </a:lnTo>
                  <a:lnTo>
                    <a:pt x="212739" y="12807"/>
                  </a:lnTo>
                  <a:close/>
                  <a:moveTo>
                    <a:pt x="224921" y="12807"/>
                  </a:moveTo>
                  <a:lnTo>
                    <a:pt x="224921" y="18742"/>
                  </a:lnTo>
                  <a:lnTo>
                    <a:pt x="218987" y="18742"/>
                  </a:lnTo>
                  <a:lnTo>
                    <a:pt x="218987" y="12807"/>
                  </a:lnTo>
                  <a:close/>
                  <a:moveTo>
                    <a:pt x="231170" y="12807"/>
                  </a:moveTo>
                  <a:lnTo>
                    <a:pt x="231170" y="18742"/>
                  </a:lnTo>
                  <a:lnTo>
                    <a:pt x="225234" y="18742"/>
                  </a:lnTo>
                  <a:lnTo>
                    <a:pt x="225234" y="12807"/>
                  </a:lnTo>
                  <a:close/>
                  <a:moveTo>
                    <a:pt x="237417" y="12807"/>
                  </a:moveTo>
                  <a:lnTo>
                    <a:pt x="237417" y="18742"/>
                  </a:lnTo>
                  <a:lnTo>
                    <a:pt x="231481" y="18742"/>
                  </a:lnTo>
                  <a:lnTo>
                    <a:pt x="231481" y="12807"/>
                  </a:lnTo>
                  <a:close/>
                  <a:moveTo>
                    <a:pt x="243664" y="12807"/>
                  </a:moveTo>
                  <a:lnTo>
                    <a:pt x="243664" y="18742"/>
                  </a:lnTo>
                  <a:lnTo>
                    <a:pt x="237729" y="18742"/>
                  </a:lnTo>
                  <a:lnTo>
                    <a:pt x="237729" y="12807"/>
                  </a:lnTo>
                  <a:close/>
                  <a:moveTo>
                    <a:pt x="249914" y="12807"/>
                  </a:moveTo>
                  <a:lnTo>
                    <a:pt x="249914" y="18742"/>
                  </a:lnTo>
                  <a:lnTo>
                    <a:pt x="243978" y="18742"/>
                  </a:lnTo>
                  <a:lnTo>
                    <a:pt x="243978" y="12807"/>
                  </a:lnTo>
                  <a:close/>
                  <a:moveTo>
                    <a:pt x="256161" y="12807"/>
                  </a:moveTo>
                  <a:lnTo>
                    <a:pt x="256161" y="18742"/>
                  </a:lnTo>
                  <a:lnTo>
                    <a:pt x="250225" y="18742"/>
                  </a:lnTo>
                  <a:lnTo>
                    <a:pt x="250225" y="12807"/>
                  </a:lnTo>
                  <a:close/>
                  <a:moveTo>
                    <a:pt x="262409" y="12807"/>
                  </a:moveTo>
                  <a:lnTo>
                    <a:pt x="262409" y="18742"/>
                  </a:lnTo>
                  <a:lnTo>
                    <a:pt x="256474" y="18742"/>
                  </a:lnTo>
                  <a:lnTo>
                    <a:pt x="256474" y="12807"/>
                  </a:lnTo>
                  <a:close/>
                  <a:moveTo>
                    <a:pt x="268656" y="12807"/>
                  </a:moveTo>
                  <a:lnTo>
                    <a:pt x="268656" y="18742"/>
                  </a:lnTo>
                  <a:lnTo>
                    <a:pt x="262721" y="18742"/>
                  </a:lnTo>
                  <a:lnTo>
                    <a:pt x="262721" y="12807"/>
                  </a:lnTo>
                  <a:close/>
                  <a:moveTo>
                    <a:pt x="274904" y="12807"/>
                  </a:moveTo>
                  <a:lnTo>
                    <a:pt x="274904" y="18742"/>
                  </a:lnTo>
                  <a:lnTo>
                    <a:pt x="268968" y="18742"/>
                  </a:lnTo>
                  <a:lnTo>
                    <a:pt x="268968" y="12807"/>
                  </a:lnTo>
                  <a:close/>
                  <a:moveTo>
                    <a:pt x="6251" y="19054"/>
                  </a:moveTo>
                  <a:lnTo>
                    <a:pt x="6251" y="24990"/>
                  </a:lnTo>
                  <a:lnTo>
                    <a:pt x="315" y="24990"/>
                  </a:lnTo>
                  <a:lnTo>
                    <a:pt x="315" y="19054"/>
                  </a:lnTo>
                  <a:close/>
                  <a:moveTo>
                    <a:pt x="12498" y="19054"/>
                  </a:moveTo>
                  <a:lnTo>
                    <a:pt x="12498" y="24990"/>
                  </a:lnTo>
                  <a:lnTo>
                    <a:pt x="6562" y="24990"/>
                  </a:lnTo>
                  <a:lnTo>
                    <a:pt x="6562" y="19054"/>
                  </a:lnTo>
                  <a:close/>
                  <a:moveTo>
                    <a:pt x="18745" y="19054"/>
                  </a:moveTo>
                  <a:lnTo>
                    <a:pt x="18745" y="24990"/>
                  </a:lnTo>
                  <a:lnTo>
                    <a:pt x="12810" y="24990"/>
                  </a:lnTo>
                  <a:lnTo>
                    <a:pt x="12810" y="19054"/>
                  </a:lnTo>
                  <a:close/>
                  <a:moveTo>
                    <a:pt x="24992" y="19054"/>
                  </a:moveTo>
                  <a:lnTo>
                    <a:pt x="24992" y="24990"/>
                  </a:lnTo>
                  <a:lnTo>
                    <a:pt x="19058" y="24990"/>
                  </a:lnTo>
                  <a:lnTo>
                    <a:pt x="19058" y="19054"/>
                  </a:lnTo>
                  <a:close/>
                  <a:moveTo>
                    <a:pt x="31241" y="19054"/>
                  </a:moveTo>
                  <a:lnTo>
                    <a:pt x="31241" y="24990"/>
                  </a:lnTo>
                  <a:lnTo>
                    <a:pt x="25305" y="24990"/>
                  </a:lnTo>
                  <a:lnTo>
                    <a:pt x="25305" y="19054"/>
                  </a:lnTo>
                  <a:close/>
                  <a:moveTo>
                    <a:pt x="37489" y="19054"/>
                  </a:moveTo>
                  <a:lnTo>
                    <a:pt x="37489" y="24990"/>
                  </a:lnTo>
                  <a:lnTo>
                    <a:pt x="31553" y="24990"/>
                  </a:lnTo>
                  <a:lnTo>
                    <a:pt x="31553" y="19054"/>
                  </a:lnTo>
                  <a:close/>
                  <a:moveTo>
                    <a:pt x="43737" y="19054"/>
                  </a:moveTo>
                  <a:lnTo>
                    <a:pt x="43737" y="24990"/>
                  </a:lnTo>
                  <a:lnTo>
                    <a:pt x="37802" y="24990"/>
                  </a:lnTo>
                  <a:lnTo>
                    <a:pt x="37802" y="19054"/>
                  </a:lnTo>
                  <a:close/>
                  <a:moveTo>
                    <a:pt x="49985" y="19054"/>
                  </a:moveTo>
                  <a:lnTo>
                    <a:pt x="49985" y="24990"/>
                  </a:lnTo>
                  <a:lnTo>
                    <a:pt x="44049" y="24990"/>
                  </a:lnTo>
                  <a:lnTo>
                    <a:pt x="44049" y="19054"/>
                  </a:lnTo>
                  <a:close/>
                  <a:moveTo>
                    <a:pt x="56232" y="19054"/>
                  </a:moveTo>
                  <a:lnTo>
                    <a:pt x="56232" y="24990"/>
                  </a:lnTo>
                  <a:lnTo>
                    <a:pt x="50296" y="24990"/>
                  </a:lnTo>
                  <a:lnTo>
                    <a:pt x="50296" y="19054"/>
                  </a:lnTo>
                  <a:close/>
                  <a:moveTo>
                    <a:pt x="62480" y="19054"/>
                  </a:moveTo>
                  <a:lnTo>
                    <a:pt x="62480" y="24990"/>
                  </a:lnTo>
                  <a:lnTo>
                    <a:pt x="56545" y="24990"/>
                  </a:lnTo>
                  <a:lnTo>
                    <a:pt x="56545" y="19054"/>
                  </a:lnTo>
                  <a:close/>
                  <a:moveTo>
                    <a:pt x="68727" y="19054"/>
                  </a:moveTo>
                  <a:lnTo>
                    <a:pt x="68727" y="24990"/>
                  </a:lnTo>
                  <a:lnTo>
                    <a:pt x="62792" y="24990"/>
                  </a:lnTo>
                  <a:lnTo>
                    <a:pt x="62792" y="19054"/>
                  </a:lnTo>
                  <a:close/>
                  <a:moveTo>
                    <a:pt x="74975" y="19054"/>
                  </a:moveTo>
                  <a:lnTo>
                    <a:pt x="74975" y="24990"/>
                  </a:lnTo>
                  <a:lnTo>
                    <a:pt x="69039" y="24990"/>
                  </a:lnTo>
                  <a:lnTo>
                    <a:pt x="69039" y="19054"/>
                  </a:lnTo>
                  <a:close/>
                  <a:moveTo>
                    <a:pt x="81223" y="19054"/>
                  </a:moveTo>
                  <a:lnTo>
                    <a:pt x="81223" y="24990"/>
                  </a:lnTo>
                  <a:lnTo>
                    <a:pt x="75286" y="24990"/>
                  </a:lnTo>
                  <a:lnTo>
                    <a:pt x="75286" y="19054"/>
                  </a:lnTo>
                  <a:close/>
                  <a:moveTo>
                    <a:pt x="87470" y="19054"/>
                  </a:moveTo>
                  <a:lnTo>
                    <a:pt x="87470" y="24990"/>
                  </a:lnTo>
                  <a:lnTo>
                    <a:pt x="81535" y="24990"/>
                  </a:lnTo>
                  <a:lnTo>
                    <a:pt x="81535" y="19054"/>
                  </a:lnTo>
                  <a:close/>
                  <a:moveTo>
                    <a:pt x="93720" y="19054"/>
                  </a:moveTo>
                  <a:lnTo>
                    <a:pt x="93720" y="24990"/>
                  </a:lnTo>
                  <a:lnTo>
                    <a:pt x="87784" y="24990"/>
                  </a:lnTo>
                  <a:lnTo>
                    <a:pt x="87784" y="19054"/>
                  </a:lnTo>
                  <a:close/>
                  <a:moveTo>
                    <a:pt x="99967" y="19054"/>
                  </a:moveTo>
                  <a:lnTo>
                    <a:pt x="99967" y="24990"/>
                  </a:lnTo>
                  <a:lnTo>
                    <a:pt x="94031" y="24990"/>
                  </a:lnTo>
                  <a:lnTo>
                    <a:pt x="94031" y="19054"/>
                  </a:lnTo>
                  <a:close/>
                  <a:moveTo>
                    <a:pt x="106214" y="19054"/>
                  </a:moveTo>
                  <a:lnTo>
                    <a:pt x="106214" y="24990"/>
                  </a:lnTo>
                  <a:lnTo>
                    <a:pt x="100280" y="24990"/>
                  </a:lnTo>
                  <a:lnTo>
                    <a:pt x="100280" y="19054"/>
                  </a:lnTo>
                  <a:close/>
                  <a:moveTo>
                    <a:pt x="112461" y="19054"/>
                  </a:moveTo>
                  <a:lnTo>
                    <a:pt x="112461" y="24990"/>
                  </a:lnTo>
                  <a:lnTo>
                    <a:pt x="106527" y="24990"/>
                  </a:lnTo>
                  <a:lnTo>
                    <a:pt x="106527" y="19054"/>
                  </a:lnTo>
                  <a:close/>
                  <a:moveTo>
                    <a:pt x="118710" y="19054"/>
                  </a:moveTo>
                  <a:lnTo>
                    <a:pt x="118710" y="24990"/>
                  </a:lnTo>
                  <a:lnTo>
                    <a:pt x="112774" y="24990"/>
                  </a:lnTo>
                  <a:lnTo>
                    <a:pt x="112774" y="19054"/>
                  </a:lnTo>
                  <a:close/>
                  <a:moveTo>
                    <a:pt x="124957" y="19054"/>
                  </a:moveTo>
                  <a:lnTo>
                    <a:pt x="124957" y="24990"/>
                  </a:lnTo>
                  <a:lnTo>
                    <a:pt x="119021" y="24990"/>
                  </a:lnTo>
                  <a:lnTo>
                    <a:pt x="119021" y="19054"/>
                  </a:lnTo>
                  <a:close/>
                  <a:moveTo>
                    <a:pt x="131204" y="19054"/>
                  </a:moveTo>
                  <a:lnTo>
                    <a:pt x="131204" y="24990"/>
                  </a:lnTo>
                  <a:lnTo>
                    <a:pt x="125270" y="24990"/>
                  </a:lnTo>
                  <a:lnTo>
                    <a:pt x="125270" y="19054"/>
                  </a:lnTo>
                  <a:close/>
                  <a:moveTo>
                    <a:pt x="137451" y="19054"/>
                  </a:moveTo>
                  <a:lnTo>
                    <a:pt x="137451" y="24990"/>
                  </a:lnTo>
                  <a:lnTo>
                    <a:pt x="131517" y="24990"/>
                  </a:lnTo>
                  <a:lnTo>
                    <a:pt x="131517" y="19054"/>
                  </a:lnTo>
                  <a:close/>
                  <a:moveTo>
                    <a:pt x="143702" y="19054"/>
                  </a:moveTo>
                  <a:lnTo>
                    <a:pt x="143702" y="24990"/>
                  </a:lnTo>
                  <a:lnTo>
                    <a:pt x="137766" y="24990"/>
                  </a:lnTo>
                  <a:lnTo>
                    <a:pt x="137766" y="19054"/>
                  </a:lnTo>
                  <a:close/>
                  <a:moveTo>
                    <a:pt x="149949" y="19054"/>
                  </a:moveTo>
                  <a:lnTo>
                    <a:pt x="149949" y="24990"/>
                  </a:lnTo>
                  <a:lnTo>
                    <a:pt x="144015" y="24990"/>
                  </a:lnTo>
                  <a:lnTo>
                    <a:pt x="144015" y="19054"/>
                  </a:lnTo>
                  <a:close/>
                  <a:moveTo>
                    <a:pt x="156196" y="19054"/>
                  </a:moveTo>
                  <a:lnTo>
                    <a:pt x="156196" y="24990"/>
                  </a:lnTo>
                  <a:lnTo>
                    <a:pt x="150262" y="24990"/>
                  </a:lnTo>
                  <a:lnTo>
                    <a:pt x="150262" y="19054"/>
                  </a:lnTo>
                  <a:close/>
                  <a:moveTo>
                    <a:pt x="162445" y="19054"/>
                  </a:moveTo>
                  <a:lnTo>
                    <a:pt x="162445" y="24990"/>
                  </a:lnTo>
                  <a:lnTo>
                    <a:pt x="156509" y="24990"/>
                  </a:lnTo>
                  <a:lnTo>
                    <a:pt x="156509" y="19054"/>
                  </a:lnTo>
                  <a:close/>
                  <a:moveTo>
                    <a:pt x="168692" y="19054"/>
                  </a:moveTo>
                  <a:lnTo>
                    <a:pt x="168692" y="24990"/>
                  </a:lnTo>
                  <a:lnTo>
                    <a:pt x="162756" y="24990"/>
                  </a:lnTo>
                  <a:lnTo>
                    <a:pt x="162756" y="19054"/>
                  </a:lnTo>
                  <a:close/>
                  <a:moveTo>
                    <a:pt x="174939" y="19054"/>
                  </a:moveTo>
                  <a:lnTo>
                    <a:pt x="174939" y="24990"/>
                  </a:lnTo>
                  <a:lnTo>
                    <a:pt x="169005" y="24990"/>
                  </a:lnTo>
                  <a:lnTo>
                    <a:pt x="169005" y="19054"/>
                  </a:lnTo>
                  <a:close/>
                  <a:moveTo>
                    <a:pt x="181186" y="19054"/>
                  </a:moveTo>
                  <a:lnTo>
                    <a:pt x="181186" y="24990"/>
                  </a:lnTo>
                  <a:lnTo>
                    <a:pt x="175252" y="24990"/>
                  </a:lnTo>
                  <a:lnTo>
                    <a:pt x="175252" y="19054"/>
                  </a:lnTo>
                  <a:close/>
                  <a:moveTo>
                    <a:pt x="187435" y="19054"/>
                  </a:moveTo>
                  <a:lnTo>
                    <a:pt x="187435" y="24990"/>
                  </a:lnTo>
                  <a:lnTo>
                    <a:pt x="181499" y="24990"/>
                  </a:lnTo>
                  <a:lnTo>
                    <a:pt x="181499" y="19054"/>
                  </a:lnTo>
                  <a:close/>
                  <a:moveTo>
                    <a:pt x="193684" y="19054"/>
                  </a:moveTo>
                  <a:lnTo>
                    <a:pt x="193684" y="24990"/>
                  </a:lnTo>
                  <a:lnTo>
                    <a:pt x="187749" y="24990"/>
                  </a:lnTo>
                  <a:lnTo>
                    <a:pt x="187749" y="19054"/>
                  </a:lnTo>
                  <a:close/>
                  <a:moveTo>
                    <a:pt x="199931" y="19054"/>
                  </a:moveTo>
                  <a:lnTo>
                    <a:pt x="199931" y="24990"/>
                  </a:lnTo>
                  <a:lnTo>
                    <a:pt x="193996" y="24990"/>
                  </a:lnTo>
                  <a:lnTo>
                    <a:pt x="193996" y="19054"/>
                  </a:lnTo>
                  <a:close/>
                  <a:moveTo>
                    <a:pt x="206180" y="19054"/>
                  </a:moveTo>
                  <a:lnTo>
                    <a:pt x="206180" y="24990"/>
                  </a:lnTo>
                  <a:lnTo>
                    <a:pt x="200244" y="24990"/>
                  </a:lnTo>
                  <a:lnTo>
                    <a:pt x="200244" y="19054"/>
                  </a:lnTo>
                  <a:close/>
                  <a:moveTo>
                    <a:pt x="212427" y="19054"/>
                  </a:moveTo>
                  <a:lnTo>
                    <a:pt x="212427" y="24990"/>
                  </a:lnTo>
                  <a:lnTo>
                    <a:pt x="206491" y="24990"/>
                  </a:lnTo>
                  <a:lnTo>
                    <a:pt x="206491" y="19054"/>
                  </a:lnTo>
                  <a:close/>
                  <a:moveTo>
                    <a:pt x="218674" y="19054"/>
                  </a:moveTo>
                  <a:lnTo>
                    <a:pt x="218674" y="24990"/>
                  </a:lnTo>
                  <a:lnTo>
                    <a:pt x="212739" y="24990"/>
                  </a:lnTo>
                  <a:lnTo>
                    <a:pt x="212739" y="19054"/>
                  </a:lnTo>
                  <a:close/>
                  <a:moveTo>
                    <a:pt x="224921" y="19054"/>
                  </a:moveTo>
                  <a:lnTo>
                    <a:pt x="224921" y="24990"/>
                  </a:lnTo>
                  <a:lnTo>
                    <a:pt x="218987" y="24990"/>
                  </a:lnTo>
                  <a:lnTo>
                    <a:pt x="218987" y="19054"/>
                  </a:lnTo>
                  <a:close/>
                  <a:moveTo>
                    <a:pt x="231170" y="19054"/>
                  </a:moveTo>
                  <a:lnTo>
                    <a:pt x="231170" y="24990"/>
                  </a:lnTo>
                  <a:lnTo>
                    <a:pt x="225234" y="24990"/>
                  </a:lnTo>
                  <a:lnTo>
                    <a:pt x="225234" y="19054"/>
                  </a:lnTo>
                  <a:close/>
                  <a:moveTo>
                    <a:pt x="237417" y="19054"/>
                  </a:moveTo>
                  <a:lnTo>
                    <a:pt x="237417" y="24990"/>
                  </a:lnTo>
                  <a:lnTo>
                    <a:pt x="231481" y="24990"/>
                  </a:lnTo>
                  <a:lnTo>
                    <a:pt x="231481" y="19054"/>
                  </a:lnTo>
                  <a:close/>
                  <a:moveTo>
                    <a:pt x="243664" y="19054"/>
                  </a:moveTo>
                  <a:lnTo>
                    <a:pt x="243664" y="24990"/>
                  </a:lnTo>
                  <a:lnTo>
                    <a:pt x="237729" y="24990"/>
                  </a:lnTo>
                  <a:lnTo>
                    <a:pt x="237729" y="19054"/>
                  </a:lnTo>
                  <a:close/>
                  <a:moveTo>
                    <a:pt x="249911" y="19054"/>
                  </a:moveTo>
                  <a:lnTo>
                    <a:pt x="249911" y="24990"/>
                  </a:lnTo>
                  <a:lnTo>
                    <a:pt x="243977" y="24990"/>
                  </a:lnTo>
                  <a:lnTo>
                    <a:pt x="243977" y="19054"/>
                  </a:lnTo>
                  <a:close/>
                  <a:moveTo>
                    <a:pt x="256161" y="19054"/>
                  </a:moveTo>
                  <a:lnTo>
                    <a:pt x="256161" y="24990"/>
                  </a:lnTo>
                  <a:lnTo>
                    <a:pt x="250225" y="24990"/>
                  </a:lnTo>
                  <a:lnTo>
                    <a:pt x="250225" y="19054"/>
                  </a:lnTo>
                  <a:close/>
                  <a:moveTo>
                    <a:pt x="262409" y="19054"/>
                  </a:moveTo>
                  <a:lnTo>
                    <a:pt x="262409" y="24990"/>
                  </a:lnTo>
                  <a:lnTo>
                    <a:pt x="256474" y="24990"/>
                  </a:lnTo>
                  <a:lnTo>
                    <a:pt x="256474" y="19054"/>
                  </a:lnTo>
                  <a:close/>
                  <a:moveTo>
                    <a:pt x="268656" y="19054"/>
                  </a:moveTo>
                  <a:lnTo>
                    <a:pt x="268656" y="24990"/>
                  </a:lnTo>
                  <a:lnTo>
                    <a:pt x="262721" y="24990"/>
                  </a:lnTo>
                  <a:lnTo>
                    <a:pt x="262721" y="19054"/>
                  </a:lnTo>
                  <a:close/>
                  <a:moveTo>
                    <a:pt x="274904" y="19054"/>
                  </a:moveTo>
                  <a:lnTo>
                    <a:pt x="274904" y="24990"/>
                  </a:lnTo>
                  <a:lnTo>
                    <a:pt x="268968" y="24990"/>
                  </a:lnTo>
                  <a:lnTo>
                    <a:pt x="268968" y="19054"/>
                  </a:lnTo>
                  <a:close/>
                  <a:moveTo>
                    <a:pt x="6251" y="25301"/>
                  </a:moveTo>
                  <a:lnTo>
                    <a:pt x="6251" y="31237"/>
                  </a:lnTo>
                  <a:lnTo>
                    <a:pt x="315" y="31237"/>
                  </a:lnTo>
                  <a:lnTo>
                    <a:pt x="315" y="25301"/>
                  </a:lnTo>
                  <a:close/>
                  <a:moveTo>
                    <a:pt x="12498" y="25301"/>
                  </a:moveTo>
                  <a:lnTo>
                    <a:pt x="12498" y="31237"/>
                  </a:lnTo>
                  <a:lnTo>
                    <a:pt x="6562" y="31237"/>
                  </a:lnTo>
                  <a:lnTo>
                    <a:pt x="6562" y="25301"/>
                  </a:lnTo>
                  <a:close/>
                  <a:moveTo>
                    <a:pt x="18745" y="25301"/>
                  </a:moveTo>
                  <a:lnTo>
                    <a:pt x="18745" y="31237"/>
                  </a:lnTo>
                  <a:lnTo>
                    <a:pt x="12810" y="31237"/>
                  </a:lnTo>
                  <a:lnTo>
                    <a:pt x="12810" y="25301"/>
                  </a:lnTo>
                  <a:close/>
                  <a:moveTo>
                    <a:pt x="24992" y="25301"/>
                  </a:moveTo>
                  <a:lnTo>
                    <a:pt x="24992" y="31237"/>
                  </a:lnTo>
                  <a:lnTo>
                    <a:pt x="19058" y="31237"/>
                  </a:lnTo>
                  <a:lnTo>
                    <a:pt x="19058" y="25301"/>
                  </a:lnTo>
                  <a:close/>
                  <a:moveTo>
                    <a:pt x="31241" y="25301"/>
                  </a:moveTo>
                  <a:lnTo>
                    <a:pt x="31241" y="31237"/>
                  </a:lnTo>
                  <a:lnTo>
                    <a:pt x="25305" y="31237"/>
                  </a:lnTo>
                  <a:lnTo>
                    <a:pt x="25305" y="25301"/>
                  </a:lnTo>
                  <a:close/>
                  <a:moveTo>
                    <a:pt x="37489" y="25301"/>
                  </a:moveTo>
                  <a:lnTo>
                    <a:pt x="37489" y="31237"/>
                  </a:lnTo>
                  <a:lnTo>
                    <a:pt x="31553" y="31237"/>
                  </a:lnTo>
                  <a:lnTo>
                    <a:pt x="31553" y="25301"/>
                  </a:lnTo>
                  <a:close/>
                  <a:moveTo>
                    <a:pt x="43737" y="25301"/>
                  </a:moveTo>
                  <a:lnTo>
                    <a:pt x="43737" y="31237"/>
                  </a:lnTo>
                  <a:lnTo>
                    <a:pt x="37802" y="31237"/>
                  </a:lnTo>
                  <a:lnTo>
                    <a:pt x="37802" y="25301"/>
                  </a:lnTo>
                  <a:close/>
                  <a:moveTo>
                    <a:pt x="49985" y="25301"/>
                  </a:moveTo>
                  <a:lnTo>
                    <a:pt x="49985" y="31237"/>
                  </a:lnTo>
                  <a:lnTo>
                    <a:pt x="44049" y="31237"/>
                  </a:lnTo>
                  <a:lnTo>
                    <a:pt x="44049" y="25301"/>
                  </a:lnTo>
                  <a:close/>
                  <a:moveTo>
                    <a:pt x="56232" y="25301"/>
                  </a:moveTo>
                  <a:lnTo>
                    <a:pt x="56232" y="31237"/>
                  </a:lnTo>
                  <a:lnTo>
                    <a:pt x="50296" y="31237"/>
                  </a:lnTo>
                  <a:lnTo>
                    <a:pt x="50296" y="25301"/>
                  </a:lnTo>
                  <a:close/>
                  <a:moveTo>
                    <a:pt x="62480" y="25301"/>
                  </a:moveTo>
                  <a:lnTo>
                    <a:pt x="62480" y="31237"/>
                  </a:lnTo>
                  <a:lnTo>
                    <a:pt x="56545" y="31237"/>
                  </a:lnTo>
                  <a:lnTo>
                    <a:pt x="56545" y="25301"/>
                  </a:lnTo>
                  <a:close/>
                  <a:moveTo>
                    <a:pt x="68727" y="25301"/>
                  </a:moveTo>
                  <a:lnTo>
                    <a:pt x="68727" y="31237"/>
                  </a:lnTo>
                  <a:lnTo>
                    <a:pt x="62792" y="31237"/>
                  </a:lnTo>
                  <a:lnTo>
                    <a:pt x="62792" y="25301"/>
                  </a:lnTo>
                  <a:close/>
                  <a:moveTo>
                    <a:pt x="74975" y="25301"/>
                  </a:moveTo>
                  <a:lnTo>
                    <a:pt x="74975" y="31237"/>
                  </a:lnTo>
                  <a:lnTo>
                    <a:pt x="69039" y="31237"/>
                  </a:lnTo>
                  <a:lnTo>
                    <a:pt x="69039" y="25301"/>
                  </a:lnTo>
                  <a:close/>
                  <a:moveTo>
                    <a:pt x="81223" y="25301"/>
                  </a:moveTo>
                  <a:lnTo>
                    <a:pt x="81223" y="31237"/>
                  </a:lnTo>
                  <a:lnTo>
                    <a:pt x="75286" y="31237"/>
                  </a:lnTo>
                  <a:lnTo>
                    <a:pt x="75286" y="25301"/>
                  </a:lnTo>
                  <a:close/>
                  <a:moveTo>
                    <a:pt x="87470" y="25301"/>
                  </a:moveTo>
                  <a:lnTo>
                    <a:pt x="87470" y="31237"/>
                  </a:lnTo>
                  <a:lnTo>
                    <a:pt x="81535" y="31237"/>
                  </a:lnTo>
                  <a:lnTo>
                    <a:pt x="81535" y="25301"/>
                  </a:lnTo>
                  <a:close/>
                  <a:moveTo>
                    <a:pt x="93720" y="25301"/>
                  </a:moveTo>
                  <a:lnTo>
                    <a:pt x="93720" y="31237"/>
                  </a:lnTo>
                  <a:lnTo>
                    <a:pt x="87784" y="31237"/>
                  </a:lnTo>
                  <a:lnTo>
                    <a:pt x="87784" y="25301"/>
                  </a:lnTo>
                  <a:close/>
                  <a:moveTo>
                    <a:pt x="99967" y="25301"/>
                  </a:moveTo>
                  <a:lnTo>
                    <a:pt x="99967" y="31237"/>
                  </a:lnTo>
                  <a:lnTo>
                    <a:pt x="94031" y="31237"/>
                  </a:lnTo>
                  <a:lnTo>
                    <a:pt x="94031" y="25301"/>
                  </a:lnTo>
                  <a:close/>
                  <a:moveTo>
                    <a:pt x="106214" y="25301"/>
                  </a:moveTo>
                  <a:lnTo>
                    <a:pt x="106214" y="31237"/>
                  </a:lnTo>
                  <a:lnTo>
                    <a:pt x="100280" y="31237"/>
                  </a:lnTo>
                  <a:lnTo>
                    <a:pt x="100280" y="25301"/>
                  </a:lnTo>
                  <a:close/>
                  <a:moveTo>
                    <a:pt x="112461" y="25301"/>
                  </a:moveTo>
                  <a:lnTo>
                    <a:pt x="112461" y="31237"/>
                  </a:lnTo>
                  <a:lnTo>
                    <a:pt x="106527" y="31237"/>
                  </a:lnTo>
                  <a:lnTo>
                    <a:pt x="106527" y="25301"/>
                  </a:lnTo>
                  <a:close/>
                  <a:moveTo>
                    <a:pt x="118710" y="25301"/>
                  </a:moveTo>
                  <a:lnTo>
                    <a:pt x="118710" y="31237"/>
                  </a:lnTo>
                  <a:lnTo>
                    <a:pt x="112774" y="31237"/>
                  </a:lnTo>
                  <a:lnTo>
                    <a:pt x="112774" y="25301"/>
                  </a:lnTo>
                  <a:close/>
                  <a:moveTo>
                    <a:pt x="124957" y="25301"/>
                  </a:moveTo>
                  <a:lnTo>
                    <a:pt x="124957" y="31237"/>
                  </a:lnTo>
                  <a:lnTo>
                    <a:pt x="119021" y="31237"/>
                  </a:lnTo>
                  <a:lnTo>
                    <a:pt x="119021" y="25301"/>
                  </a:lnTo>
                  <a:close/>
                  <a:moveTo>
                    <a:pt x="131204" y="25301"/>
                  </a:moveTo>
                  <a:lnTo>
                    <a:pt x="131204" y="31237"/>
                  </a:lnTo>
                  <a:lnTo>
                    <a:pt x="125270" y="31237"/>
                  </a:lnTo>
                  <a:lnTo>
                    <a:pt x="125270" y="25301"/>
                  </a:lnTo>
                  <a:close/>
                  <a:moveTo>
                    <a:pt x="137451" y="25301"/>
                  </a:moveTo>
                  <a:lnTo>
                    <a:pt x="137451" y="31237"/>
                  </a:lnTo>
                  <a:lnTo>
                    <a:pt x="131517" y="31237"/>
                  </a:lnTo>
                  <a:lnTo>
                    <a:pt x="131517" y="25301"/>
                  </a:lnTo>
                  <a:close/>
                  <a:moveTo>
                    <a:pt x="143702" y="25301"/>
                  </a:moveTo>
                  <a:lnTo>
                    <a:pt x="143702" y="31237"/>
                  </a:lnTo>
                  <a:lnTo>
                    <a:pt x="137766" y="31237"/>
                  </a:lnTo>
                  <a:lnTo>
                    <a:pt x="137766" y="25301"/>
                  </a:lnTo>
                  <a:close/>
                  <a:moveTo>
                    <a:pt x="149949" y="25301"/>
                  </a:moveTo>
                  <a:lnTo>
                    <a:pt x="149949" y="31237"/>
                  </a:lnTo>
                  <a:lnTo>
                    <a:pt x="144015" y="31237"/>
                  </a:lnTo>
                  <a:lnTo>
                    <a:pt x="144015" y="25301"/>
                  </a:lnTo>
                  <a:close/>
                  <a:moveTo>
                    <a:pt x="156196" y="25301"/>
                  </a:moveTo>
                  <a:lnTo>
                    <a:pt x="156196" y="31237"/>
                  </a:lnTo>
                  <a:lnTo>
                    <a:pt x="150262" y="31237"/>
                  </a:lnTo>
                  <a:lnTo>
                    <a:pt x="150262" y="25301"/>
                  </a:lnTo>
                  <a:close/>
                  <a:moveTo>
                    <a:pt x="162445" y="25301"/>
                  </a:moveTo>
                  <a:lnTo>
                    <a:pt x="162445" y="31237"/>
                  </a:lnTo>
                  <a:lnTo>
                    <a:pt x="156509" y="31237"/>
                  </a:lnTo>
                  <a:lnTo>
                    <a:pt x="156509" y="25301"/>
                  </a:lnTo>
                  <a:close/>
                  <a:moveTo>
                    <a:pt x="168692" y="25301"/>
                  </a:moveTo>
                  <a:lnTo>
                    <a:pt x="168692" y="31237"/>
                  </a:lnTo>
                  <a:lnTo>
                    <a:pt x="162756" y="31237"/>
                  </a:lnTo>
                  <a:lnTo>
                    <a:pt x="162756" y="25301"/>
                  </a:lnTo>
                  <a:close/>
                  <a:moveTo>
                    <a:pt x="174939" y="25301"/>
                  </a:moveTo>
                  <a:lnTo>
                    <a:pt x="174939" y="31237"/>
                  </a:lnTo>
                  <a:lnTo>
                    <a:pt x="169005" y="31237"/>
                  </a:lnTo>
                  <a:lnTo>
                    <a:pt x="169005" y="25301"/>
                  </a:lnTo>
                  <a:close/>
                  <a:moveTo>
                    <a:pt x="181186" y="25301"/>
                  </a:moveTo>
                  <a:lnTo>
                    <a:pt x="181186" y="31237"/>
                  </a:lnTo>
                  <a:lnTo>
                    <a:pt x="175252" y="31237"/>
                  </a:lnTo>
                  <a:lnTo>
                    <a:pt x="175252" y="25301"/>
                  </a:lnTo>
                  <a:close/>
                  <a:moveTo>
                    <a:pt x="187435" y="25301"/>
                  </a:moveTo>
                  <a:lnTo>
                    <a:pt x="187435" y="31237"/>
                  </a:lnTo>
                  <a:lnTo>
                    <a:pt x="181499" y="31237"/>
                  </a:lnTo>
                  <a:lnTo>
                    <a:pt x="181499" y="25301"/>
                  </a:lnTo>
                  <a:close/>
                  <a:moveTo>
                    <a:pt x="193684" y="25301"/>
                  </a:moveTo>
                  <a:lnTo>
                    <a:pt x="193684" y="31237"/>
                  </a:lnTo>
                  <a:lnTo>
                    <a:pt x="187749" y="31237"/>
                  </a:lnTo>
                  <a:lnTo>
                    <a:pt x="187749" y="25301"/>
                  </a:lnTo>
                  <a:close/>
                  <a:moveTo>
                    <a:pt x="199931" y="25301"/>
                  </a:moveTo>
                  <a:lnTo>
                    <a:pt x="199931" y="31237"/>
                  </a:lnTo>
                  <a:lnTo>
                    <a:pt x="193996" y="31237"/>
                  </a:lnTo>
                  <a:lnTo>
                    <a:pt x="193996" y="25301"/>
                  </a:lnTo>
                  <a:close/>
                  <a:moveTo>
                    <a:pt x="206180" y="25301"/>
                  </a:moveTo>
                  <a:lnTo>
                    <a:pt x="206180" y="31237"/>
                  </a:lnTo>
                  <a:lnTo>
                    <a:pt x="200244" y="31237"/>
                  </a:lnTo>
                  <a:lnTo>
                    <a:pt x="200244" y="25301"/>
                  </a:lnTo>
                  <a:close/>
                  <a:moveTo>
                    <a:pt x="212427" y="25301"/>
                  </a:moveTo>
                  <a:lnTo>
                    <a:pt x="212427" y="31237"/>
                  </a:lnTo>
                  <a:lnTo>
                    <a:pt x="206491" y="31237"/>
                  </a:lnTo>
                  <a:lnTo>
                    <a:pt x="206491" y="25301"/>
                  </a:lnTo>
                  <a:close/>
                  <a:moveTo>
                    <a:pt x="218674" y="25301"/>
                  </a:moveTo>
                  <a:lnTo>
                    <a:pt x="218674" y="31237"/>
                  </a:lnTo>
                  <a:lnTo>
                    <a:pt x="212739" y="31237"/>
                  </a:lnTo>
                  <a:lnTo>
                    <a:pt x="212739" y="25301"/>
                  </a:lnTo>
                  <a:close/>
                  <a:moveTo>
                    <a:pt x="224921" y="25301"/>
                  </a:moveTo>
                  <a:lnTo>
                    <a:pt x="224921" y="31237"/>
                  </a:lnTo>
                  <a:lnTo>
                    <a:pt x="218987" y="31237"/>
                  </a:lnTo>
                  <a:lnTo>
                    <a:pt x="218987" y="25301"/>
                  </a:lnTo>
                  <a:close/>
                  <a:moveTo>
                    <a:pt x="231170" y="25301"/>
                  </a:moveTo>
                  <a:lnTo>
                    <a:pt x="231170" y="31237"/>
                  </a:lnTo>
                  <a:lnTo>
                    <a:pt x="225234" y="31237"/>
                  </a:lnTo>
                  <a:lnTo>
                    <a:pt x="225234" y="25301"/>
                  </a:lnTo>
                  <a:close/>
                  <a:moveTo>
                    <a:pt x="237417" y="25301"/>
                  </a:moveTo>
                  <a:lnTo>
                    <a:pt x="237417" y="31237"/>
                  </a:lnTo>
                  <a:lnTo>
                    <a:pt x="231481" y="31237"/>
                  </a:lnTo>
                  <a:lnTo>
                    <a:pt x="231481" y="25301"/>
                  </a:lnTo>
                  <a:close/>
                  <a:moveTo>
                    <a:pt x="243664" y="25301"/>
                  </a:moveTo>
                  <a:lnTo>
                    <a:pt x="243664" y="31237"/>
                  </a:lnTo>
                  <a:lnTo>
                    <a:pt x="237729" y="31237"/>
                  </a:lnTo>
                  <a:lnTo>
                    <a:pt x="237729" y="25301"/>
                  </a:lnTo>
                  <a:close/>
                  <a:moveTo>
                    <a:pt x="249911" y="25301"/>
                  </a:moveTo>
                  <a:lnTo>
                    <a:pt x="249911" y="31237"/>
                  </a:lnTo>
                  <a:lnTo>
                    <a:pt x="243977" y="31237"/>
                  </a:lnTo>
                  <a:lnTo>
                    <a:pt x="243977" y="25301"/>
                  </a:lnTo>
                  <a:close/>
                  <a:moveTo>
                    <a:pt x="256161" y="25301"/>
                  </a:moveTo>
                  <a:lnTo>
                    <a:pt x="256161" y="31237"/>
                  </a:lnTo>
                  <a:lnTo>
                    <a:pt x="250225" y="31237"/>
                  </a:lnTo>
                  <a:lnTo>
                    <a:pt x="250225" y="25301"/>
                  </a:lnTo>
                  <a:close/>
                  <a:moveTo>
                    <a:pt x="262409" y="25301"/>
                  </a:moveTo>
                  <a:lnTo>
                    <a:pt x="262409" y="31237"/>
                  </a:lnTo>
                  <a:lnTo>
                    <a:pt x="256474" y="31237"/>
                  </a:lnTo>
                  <a:lnTo>
                    <a:pt x="256474" y="25301"/>
                  </a:lnTo>
                  <a:close/>
                  <a:moveTo>
                    <a:pt x="268656" y="25301"/>
                  </a:moveTo>
                  <a:lnTo>
                    <a:pt x="268656" y="31237"/>
                  </a:lnTo>
                  <a:lnTo>
                    <a:pt x="262721" y="31237"/>
                  </a:lnTo>
                  <a:lnTo>
                    <a:pt x="262721" y="25301"/>
                  </a:lnTo>
                  <a:close/>
                  <a:moveTo>
                    <a:pt x="274904" y="25301"/>
                  </a:moveTo>
                  <a:lnTo>
                    <a:pt x="274904" y="31237"/>
                  </a:lnTo>
                  <a:lnTo>
                    <a:pt x="268968" y="31237"/>
                  </a:lnTo>
                  <a:lnTo>
                    <a:pt x="268968" y="25301"/>
                  </a:lnTo>
                  <a:close/>
                  <a:moveTo>
                    <a:pt x="6251" y="31548"/>
                  </a:moveTo>
                  <a:lnTo>
                    <a:pt x="6251" y="31550"/>
                  </a:lnTo>
                  <a:lnTo>
                    <a:pt x="6251" y="37484"/>
                  </a:lnTo>
                  <a:lnTo>
                    <a:pt x="315" y="37484"/>
                  </a:lnTo>
                  <a:lnTo>
                    <a:pt x="315" y="31548"/>
                  </a:lnTo>
                  <a:close/>
                  <a:moveTo>
                    <a:pt x="12498" y="31548"/>
                  </a:moveTo>
                  <a:lnTo>
                    <a:pt x="12498" y="31550"/>
                  </a:lnTo>
                  <a:lnTo>
                    <a:pt x="12498" y="37484"/>
                  </a:lnTo>
                  <a:lnTo>
                    <a:pt x="6562" y="37484"/>
                  </a:lnTo>
                  <a:lnTo>
                    <a:pt x="6562" y="31548"/>
                  </a:lnTo>
                  <a:close/>
                  <a:moveTo>
                    <a:pt x="18745" y="31548"/>
                  </a:moveTo>
                  <a:lnTo>
                    <a:pt x="18745" y="31550"/>
                  </a:lnTo>
                  <a:lnTo>
                    <a:pt x="18745" y="37484"/>
                  </a:lnTo>
                  <a:lnTo>
                    <a:pt x="12810" y="37484"/>
                  </a:lnTo>
                  <a:lnTo>
                    <a:pt x="12810" y="31548"/>
                  </a:lnTo>
                  <a:close/>
                  <a:moveTo>
                    <a:pt x="24992" y="31548"/>
                  </a:moveTo>
                  <a:lnTo>
                    <a:pt x="24992" y="31550"/>
                  </a:lnTo>
                  <a:lnTo>
                    <a:pt x="24992" y="37484"/>
                  </a:lnTo>
                  <a:lnTo>
                    <a:pt x="19058" y="37484"/>
                  </a:lnTo>
                  <a:lnTo>
                    <a:pt x="19058" y="31548"/>
                  </a:lnTo>
                  <a:close/>
                  <a:moveTo>
                    <a:pt x="31242" y="31548"/>
                  </a:moveTo>
                  <a:lnTo>
                    <a:pt x="31242" y="31550"/>
                  </a:lnTo>
                  <a:lnTo>
                    <a:pt x="31242" y="37484"/>
                  </a:lnTo>
                  <a:lnTo>
                    <a:pt x="25305" y="37484"/>
                  </a:lnTo>
                  <a:lnTo>
                    <a:pt x="25305" y="31548"/>
                  </a:lnTo>
                  <a:close/>
                  <a:moveTo>
                    <a:pt x="162445" y="31548"/>
                  </a:moveTo>
                  <a:lnTo>
                    <a:pt x="162445" y="31550"/>
                  </a:lnTo>
                  <a:lnTo>
                    <a:pt x="162445" y="37484"/>
                  </a:lnTo>
                  <a:lnTo>
                    <a:pt x="156509" y="37484"/>
                  </a:lnTo>
                  <a:lnTo>
                    <a:pt x="156509" y="31548"/>
                  </a:lnTo>
                  <a:close/>
                  <a:moveTo>
                    <a:pt x="168692" y="31548"/>
                  </a:moveTo>
                  <a:lnTo>
                    <a:pt x="168692" y="31550"/>
                  </a:lnTo>
                  <a:lnTo>
                    <a:pt x="168692" y="37484"/>
                  </a:lnTo>
                  <a:lnTo>
                    <a:pt x="162756" y="37484"/>
                  </a:lnTo>
                  <a:lnTo>
                    <a:pt x="162756" y="31548"/>
                  </a:lnTo>
                  <a:close/>
                  <a:moveTo>
                    <a:pt x="174939" y="31548"/>
                  </a:moveTo>
                  <a:lnTo>
                    <a:pt x="174939" y="31550"/>
                  </a:lnTo>
                  <a:lnTo>
                    <a:pt x="174939" y="37484"/>
                  </a:lnTo>
                  <a:lnTo>
                    <a:pt x="169005" y="37484"/>
                  </a:lnTo>
                  <a:lnTo>
                    <a:pt x="169005" y="31548"/>
                  </a:lnTo>
                  <a:close/>
                  <a:moveTo>
                    <a:pt x="181186" y="31548"/>
                  </a:moveTo>
                  <a:lnTo>
                    <a:pt x="181186" y="31550"/>
                  </a:lnTo>
                  <a:lnTo>
                    <a:pt x="181186" y="37484"/>
                  </a:lnTo>
                  <a:lnTo>
                    <a:pt x="175252" y="37484"/>
                  </a:lnTo>
                  <a:lnTo>
                    <a:pt x="175252" y="31548"/>
                  </a:lnTo>
                  <a:close/>
                  <a:moveTo>
                    <a:pt x="187435" y="31548"/>
                  </a:moveTo>
                  <a:lnTo>
                    <a:pt x="187435" y="31550"/>
                  </a:lnTo>
                  <a:lnTo>
                    <a:pt x="187435" y="37484"/>
                  </a:lnTo>
                  <a:lnTo>
                    <a:pt x="181499" y="37484"/>
                  </a:lnTo>
                  <a:lnTo>
                    <a:pt x="181499" y="31548"/>
                  </a:lnTo>
                  <a:close/>
                  <a:moveTo>
                    <a:pt x="37489" y="31552"/>
                  </a:moveTo>
                  <a:lnTo>
                    <a:pt x="37489" y="37486"/>
                  </a:lnTo>
                  <a:lnTo>
                    <a:pt x="31553" y="37486"/>
                  </a:lnTo>
                  <a:lnTo>
                    <a:pt x="31553" y="31552"/>
                  </a:lnTo>
                  <a:close/>
                  <a:moveTo>
                    <a:pt x="43737" y="31552"/>
                  </a:moveTo>
                  <a:lnTo>
                    <a:pt x="43737" y="37486"/>
                  </a:lnTo>
                  <a:lnTo>
                    <a:pt x="37802" y="37486"/>
                  </a:lnTo>
                  <a:lnTo>
                    <a:pt x="37802" y="31552"/>
                  </a:lnTo>
                  <a:close/>
                  <a:moveTo>
                    <a:pt x="49985" y="31552"/>
                  </a:moveTo>
                  <a:lnTo>
                    <a:pt x="49985" y="37486"/>
                  </a:lnTo>
                  <a:lnTo>
                    <a:pt x="44049" y="37486"/>
                  </a:lnTo>
                  <a:lnTo>
                    <a:pt x="44049" y="31552"/>
                  </a:lnTo>
                  <a:close/>
                  <a:moveTo>
                    <a:pt x="56232" y="31552"/>
                  </a:moveTo>
                  <a:lnTo>
                    <a:pt x="56232" y="37486"/>
                  </a:lnTo>
                  <a:lnTo>
                    <a:pt x="50296" y="37486"/>
                  </a:lnTo>
                  <a:lnTo>
                    <a:pt x="50296" y="31552"/>
                  </a:lnTo>
                  <a:close/>
                  <a:moveTo>
                    <a:pt x="62480" y="31552"/>
                  </a:moveTo>
                  <a:lnTo>
                    <a:pt x="62480" y="37486"/>
                  </a:lnTo>
                  <a:lnTo>
                    <a:pt x="56545" y="37486"/>
                  </a:lnTo>
                  <a:lnTo>
                    <a:pt x="56545" y="31552"/>
                  </a:lnTo>
                  <a:close/>
                  <a:moveTo>
                    <a:pt x="68727" y="31552"/>
                  </a:moveTo>
                  <a:lnTo>
                    <a:pt x="68727" y="37486"/>
                  </a:lnTo>
                  <a:lnTo>
                    <a:pt x="62792" y="37486"/>
                  </a:lnTo>
                  <a:lnTo>
                    <a:pt x="62792" y="31552"/>
                  </a:lnTo>
                  <a:close/>
                  <a:moveTo>
                    <a:pt x="74975" y="31552"/>
                  </a:moveTo>
                  <a:lnTo>
                    <a:pt x="74975" y="37486"/>
                  </a:lnTo>
                  <a:lnTo>
                    <a:pt x="69039" y="37486"/>
                  </a:lnTo>
                  <a:lnTo>
                    <a:pt x="69039" y="31552"/>
                  </a:lnTo>
                  <a:close/>
                  <a:moveTo>
                    <a:pt x="81223" y="31552"/>
                  </a:moveTo>
                  <a:lnTo>
                    <a:pt x="81223" y="37486"/>
                  </a:lnTo>
                  <a:lnTo>
                    <a:pt x="75286" y="37486"/>
                  </a:lnTo>
                  <a:lnTo>
                    <a:pt x="75286" y="31552"/>
                  </a:lnTo>
                  <a:close/>
                  <a:moveTo>
                    <a:pt x="87470" y="31552"/>
                  </a:moveTo>
                  <a:lnTo>
                    <a:pt x="87470" y="37486"/>
                  </a:lnTo>
                  <a:lnTo>
                    <a:pt x="81535" y="37486"/>
                  </a:lnTo>
                  <a:lnTo>
                    <a:pt x="81535" y="31552"/>
                  </a:lnTo>
                  <a:close/>
                  <a:moveTo>
                    <a:pt x="93720" y="31552"/>
                  </a:moveTo>
                  <a:lnTo>
                    <a:pt x="93720" y="37486"/>
                  </a:lnTo>
                  <a:lnTo>
                    <a:pt x="87784" y="37486"/>
                  </a:lnTo>
                  <a:lnTo>
                    <a:pt x="87784" y="31552"/>
                  </a:lnTo>
                  <a:close/>
                  <a:moveTo>
                    <a:pt x="99967" y="31552"/>
                  </a:moveTo>
                  <a:lnTo>
                    <a:pt x="99967" y="37486"/>
                  </a:lnTo>
                  <a:lnTo>
                    <a:pt x="94031" y="37486"/>
                  </a:lnTo>
                  <a:lnTo>
                    <a:pt x="94031" y="31552"/>
                  </a:lnTo>
                  <a:close/>
                  <a:moveTo>
                    <a:pt x="106214" y="31552"/>
                  </a:moveTo>
                  <a:lnTo>
                    <a:pt x="106214" y="37486"/>
                  </a:lnTo>
                  <a:lnTo>
                    <a:pt x="100280" y="37486"/>
                  </a:lnTo>
                  <a:lnTo>
                    <a:pt x="100280" y="31552"/>
                  </a:lnTo>
                  <a:close/>
                  <a:moveTo>
                    <a:pt x="112461" y="31552"/>
                  </a:moveTo>
                  <a:lnTo>
                    <a:pt x="112461" y="37486"/>
                  </a:lnTo>
                  <a:lnTo>
                    <a:pt x="106527" y="37486"/>
                  </a:lnTo>
                  <a:lnTo>
                    <a:pt x="106527" y="31552"/>
                  </a:lnTo>
                  <a:close/>
                  <a:moveTo>
                    <a:pt x="118710" y="31552"/>
                  </a:moveTo>
                  <a:lnTo>
                    <a:pt x="118710" y="37486"/>
                  </a:lnTo>
                  <a:lnTo>
                    <a:pt x="112774" y="37486"/>
                  </a:lnTo>
                  <a:lnTo>
                    <a:pt x="112774" y="31552"/>
                  </a:lnTo>
                  <a:close/>
                  <a:moveTo>
                    <a:pt x="124957" y="31552"/>
                  </a:moveTo>
                  <a:lnTo>
                    <a:pt x="124957" y="37486"/>
                  </a:lnTo>
                  <a:lnTo>
                    <a:pt x="119021" y="37486"/>
                  </a:lnTo>
                  <a:lnTo>
                    <a:pt x="119021" y="31552"/>
                  </a:lnTo>
                  <a:close/>
                  <a:moveTo>
                    <a:pt x="131204" y="31552"/>
                  </a:moveTo>
                  <a:lnTo>
                    <a:pt x="131204" y="37486"/>
                  </a:lnTo>
                  <a:lnTo>
                    <a:pt x="125270" y="37486"/>
                  </a:lnTo>
                  <a:lnTo>
                    <a:pt x="125270" y="31552"/>
                  </a:lnTo>
                  <a:close/>
                  <a:moveTo>
                    <a:pt x="137451" y="31552"/>
                  </a:moveTo>
                  <a:lnTo>
                    <a:pt x="137451" y="37486"/>
                  </a:lnTo>
                  <a:lnTo>
                    <a:pt x="131517" y="37486"/>
                  </a:lnTo>
                  <a:lnTo>
                    <a:pt x="131517" y="31552"/>
                  </a:lnTo>
                  <a:close/>
                  <a:moveTo>
                    <a:pt x="143702" y="31552"/>
                  </a:moveTo>
                  <a:lnTo>
                    <a:pt x="143702" y="37486"/>
                  </a:lnTo>
                  <a:lnTo>
                    <a:pt x="137766" y="37486"/>
                  </a:lnTo>
                  <a:lnTo>
                    <a:pt x="137766" y="31552"/>
                  </a:lnTo>
                  <a:close/>
                  <a:moveTo>
                    <a:pt x="149949" y="31552"/>
                  </a:moveTo>
                  <a:lnTo>
                    <a:pt x="149949" y="37486"/>
                  </a:lnTo>
                  <a:lnTo>
                    <a:pt x="144015" y="37486"/>
                  </a:lnTo>
                  <a:lnTo>
                    <a:pt x="144015" y="31552"/>
                  </a:lnTo>
                  <a:close/>
                  <a:moveTo>
                    <a:pt x="156196" y="31552"/>
                  </a:moveTo>
                  <a:lnTo>
                    <a:pt x="156196" y="37486"/>
                  </a:lnTo>
                  <a:lnTo>
                    <a:pt x="150262" y="37486"/>
                  </a:lnTo>
                  <a:lnTo>
                    <a:pt x="150262" y="31552"/>
                  </a:lnTo>
                  <a:close/>
                  <a:moveTo>
                    <a:pt x="193684" y="31552"/>
                  </a:moveTo>
                  <a:lnTo>
                    <a:pt x="193684" y="37486"/>
                  </a:lnTo>
                  <a:lnTo>
                    <a:pt x="187749" y="37486"/>
                  </a:lnTo>
                  <a:lnTo>
                    <a:pt x="187749" y="31552"/>
                  </a:lnTo>
                  <a:close/>
                  <a:moveTo>
                    <a:pt x="199931" y="31552"/>
                  </a:moveTo>
                  <a:lnTo>
                    <a:pt x="199931" y="37486"/>
                  </a:lnTo>
                  <a:lnTo>
                    <a:pt x="193996" y="37486"/>
                  </a:lnTo>
                  <a:lnTo>
                    <a:pt x="193996" y="31552"/>
                  </a:lnTo>
                  <a:close/>
                  <a:moveTo>
                    <a:pt x="206180" y="31552"/>
                  </a:moveTo>
                  <a:lnTo>
                    <a:pt x="206180" y="37486"/>
                  </a:lnTo>
                  <a:lnTo>
                    <a:pt x="200244" y="37486"/>
                  </a:lnTo>
                  <a:lnTo>
                    <a:pt x="200244" y="31552"/>
                  </a:lnTo>
                  <a:close/>
                  <a:moveTo>
                    <a:pt x="212427" y="31552"/>
                  </a:moveTo>
                  <a:lnTo>
                    <a:pt x="212427" y="37486"/>
                  </a:lnTo>
                  <a:lnTo>
                    <a:pt x="206491" y="37486"/>
                  </a:lnTo>
                  <a:lnTo>
                    <a:pt x="206491" y="31552"/>
                  </a:lnTo>
                  <a:close/>
                  <a:moveTo>
                    <a:pt x="218674" y="31552"/>
                  </a:moveTo>
                  <a:lnTo>
                    <a:pt x="218674" y="37486"/>
                  </a:lnTo>
                  <a:lnTo>
                    <a:pt x="212739" y="37486"/>
                  </a:lnTo>
                  <a:lnTo>
                    <a:pt x="212739" y="31552"/>
                  </a:lnTo>
                  <a:close/>
                  <a:moveTo>
                    <a:pt x="224921" y="31552"/>
                  </a:moveTo>
                  <a:lnTo>
                    <a:pt x="224921" y="37486"/>
                  </a:lnTo>
                  <a:lnTo>
                    <a:pt x="218987" y="37486"/>
                  </a:lnTo>
                  <a:lnTo>
                    <a:pt x="218987" y="31552"/>
                  </a:lnTo>
                  <a:close/>
                  <a:moveTo>
                    <a:pt x="231170" y="31552"/>
                  </a:moveTo>
                  <a:lnTo>
                    <a:pt x="231170" y="37486"/>
                  </a:lnTo>
                  <a:lnTo>
                    <a:pt x="225234" y="37486"/>
                  </a:lnTo>
                  <a:lnTo>
                    <a:pt x="225234" y="31552"/>
                  </a:lnTo>
                  <a:close/>
                  <a:moveTo>
                    <a:pt x="237417" y="31552"/>
                  </a:moveTo>
                  <a:lnTo>
                    <a:pt x="237417" y="37486"/>
                  </a:lnTo>
                  <a:lnTo>
                    <a:pt x="231481" y="37486"/>
                  </a:lnTo>
                  <a:lnTo>
                    <a:pt x="231481" y="31552"/>
                  </a:lnTo>
                  <a:close/>
                  <a:moveTo>
                    <a:pt x="243664" y="31552"/>
                  </a:moveTo>
                  <a:lnTo>
                    <a:pt x="243664" y="37486"/>
                  </a:lnTo>
                  <a:lnTo>
                    <a:pt x="237729" y="37486"/>
                  </a:lnTo>
                  <a:lnTo>
                    <a:pt x="237729" y="31552"/>
                  </a:lnTo>
                  <a:close/>
                  <a:moveTo>
                    <a:pt x="249911" y="31552"/>
                  </a:moveTo>
                  <a:lnTo>
                    <a:pt x="249911" y="37486"/>
                  </a:lnTo>
                  <a:lnTo>
                    <a:pt x="243977" y="37486"/>
                  </a:lnTo>
                  <a:lnTo>
                    <a:pt x="243977" y="31552"/>
                  </a:lnTo>
                  <a:close/>
                  <a:moveTo>
                    <a:pt x="256161" y="31552"/>
                  </a:moveTo>
                  <a:lnTo>
                    <a:pt x="256161" y="37486"/>
                  </a:lnTo>
                  <a:lnTo>
                    <a:pt x="250225" y="37486"/>
                  </a:lnTo>
                  <a:lnTo>
                    <a:pt x="250225" y="31552"/>
                  </a:lnTo>
                  <a:close/>
                  <a:moveTo>
                    <a:pt x="262409" y="31552"/>
                  </a:moveTo>
                  <a:lnTo>
                    <a:pt x="262409" y="37486"/>
                  </a:lnTo>
                  <a:lnTo>
                    <a:pt x="256474" y="37486"/>
                  </a:lnTo>
                  <a:lnTo>
                    <a:pt x="256474" y="31552"/>
                  </a:lnTo>
                  <a:close/>
                  <a:moveTo>
                    <a:pt x="268656" y="31552"/>
                  </a:moveTo>
                  <a:lnTo>
                    <a:pt x="268656" y="37486"/>
                  </a:lnTo>
                  <a:lnTo>
                    <a:pt x="262721" y="37486"/>
                  </a:lnTo>
                  <a:lnTo>
                    <a:pt x="262721" y="31552"/>
                  </a:lnTo>
                  <a:close/>
                  <a:moveTo>
                    <a:pt x="274904" y="31552"/>
                  </a:moveTo>
                  <a:lnTo>
                    <a:pt x="274904" y="37486"/>
                  </a:lnTo>
                  <a:lnTo>
                    <a:pt x="268968" y="37486"/>
                  </a:lnTo>
                  <a:lnTo>
                    <a:pt x="268968" y="31552"/>
                  </a:lnTo>
                  <a:close/>
                  <a:moveTo>
                    <a:pt x="6251" y="37799"/>
                  </a:moveTo>
                  <a:lnTo>
                    <a:pt x="6251" y="43735"/>
                  </a:lnTo>
                  <a:lnTo>
                    <a:pt x="315" y="43735"/>
                  </a:lnTo>
                  <a:lnTo>
                    <a:pt x="315" y="37799"/>
                  </a:lnTo>
                  <a:close/>
                  <a:moveTo>
                    <a:pt x="12498" y="37799"/>
                  </a:moveTo>
                  <a:lnTo>
                    <a:pt x="12498" y="43735"/>
                  </a:lnTo>
                  <a:lnTo>
                    <a:pt x="6562" y="43735"/>
                  </a:lnTo>
                  <a:lnTo>
                    <a:pt x="6562" y="37799"/>
                  </a:lnTo>
                  <a:close/>
                  <a:moveTo>
                    <a:pt x="18745" y="37799"/>
                  </a:moveTo>
                  <a:lnTo>
                    <a:pt x="18745" y="43735"/>
                  </a:lnTo>
                  <a:lnTo>
                    <a:pt x="12810" y="43735"/>
                  </a:lnTo>
                  <a:lnTo>
                    <a:pt x="12810" y="37799"/>
                  </a:lnTo>
                  <a:close/>
                  <a:moveTo>
                    <a:pt x="24992" y="37799"/>
                  </a:moveTo>
                  <a:lnTo>
                    <a:pt x="24992" y="43735"/>
                  </a:lnTo>
                  <a:lnTo>
                    <a:pt x="19058" y="43735"/>
                  </a:lnTo>
                  <a:lnTo>
                    <a:pt x="19058" y="37799"/>
                  </a:lnTo>
                  <a:close/>
                  <a:moveTo>
                    <a:pt x="31242" y="37799"/>
                  </a:moveTo>
                  <a:lnTo>
                    <a:pt x="31242" y="43735"/>
                  </a:lnTo>
                  <a:lnTo>
                    <a:pt x="25305" y="43735"/>
                  </a:lnTo>
                  <a:lnTo>
                    <a:pt x="25305" y="37799"/>
                  </a:lnTo>
                  <a:close/>
                  <a:moveTo>
                    <a:pt x="37489" y="37799"/>
                  </a:moveTo>
                  <a:lnTo>
                    <a:pt x="37489" y="43735"/>
                  </a:lnTo>
                  <a:lnTo>
                    <a:pt x="31553" y="43735"/>
                  </a:lnTo>
                  <a:lnTo>
                    <a:pt x="31553" y="37799"/>
                  </a:lnTo>
                  <a:close/>
                  <a:moveTo>
                    <a:pt x="43737" y="37799"/>
                  </a:moveTo>
                  <a:lnTo>
                    <a:pt x="43737" y="43735"/>
                  </a:lnTo>
                  <a:lnTo>
                    <a:pt x="37802" y="43735"/>
                  </a:lnTo>
                  <a:lnTo>
                    <a:pt x="37802" y="37799"/>
                  </a:lnTo>
                  <a:close/>
                  <a:moveTo>
                    <a:pt x="49985" y="37799"/>
                  </a:moveTo>
                  <a:lnTo>
                    <a:pt x="49985" y="43735"/>
                  </a:lnTo>
                  <a:lnTo>
                    <a:pt x="44049" y="43735"/>
                  </a:lnTo>
                  <a:lnTo>
                    <a:pt x="44049" y="37799"/>
                  </a:lnTo>
                  <a:close/>
                  <a:moveTo>
                    <a:pt x="56232" y="37799"/>
                  </a:moveTo>
                  <a:lnTo>
                    <a:pt x="56232" y="43735"/>
                  </a:lnTo>
                  <a:lnTo>
                    <a:pt x="50296" y="43735"/>
                  </a:lnTo>
                  <a:lnTo>
                    <a:pt x="50296" y="37799"/>
                  </a:lnTo>
                  <a:close/>
                  <a:moveTo>
                    <a:pt x="62480" y="37799"/>
                  </a:moveTo>
                  <a:lnTo>
                    <a:pt x="62480" y="43735"/>
                  </a:lnTo>
                  <a:lnTo>
                    <a:pt x="56545" y="43735"/>
                  </a:lnTo>
                  <a:lnTo>
                    <a:pt x="56545" y="37799"/>
                  </a:lnTo>
                  <a:close/>
                  <a:moveTo>
                    <a:pt x="68727" y="37799"/>
                  </a:moveTo>
                  <a:lnTo>
                    <a:pt x="68727" y="43735"/>
                  </a:lnTo>
                  <a:lnTo>
                    <a:pt x="62792" y="43735"/>
                  </a:lnTo>
                  <a:lnTo>
                    <a:pt x="62792" y="37799"/>
                  </a:lnTo>
                  <a:close/>
                  <a:moveTo>
                    <a:pt x="74975" y="37799"/>
                  </a:moveTo>
                  <a:lnTo>
                    <a:pt x="74975" y="43735"/>
                  </a:lnTo>
                  <a:lnTo>
                    <a:pt x="69039" y="43735"/>
                  </a:lnTo>
                  <a:lnTo>
                    <a:pt x="69039" y="37799"/>
                  </a:lnTo>
                  <a:close/>
                  <a:moveTo>
                    <a:pt x="81223" y="37799"/>
                  </a:moveTo>
                  <a:lnTo>
                    <a:pt x="81223" y="43735"/>
                  </a:lnTo>
                  <a:lnTo>
                    <a:pt x="75286" y="43735"/>
                  </a:lnTo>
                  <a:lnTo>
                    <a:pt x="75286" y="37799"/>
                  </a:lnTo>
                  <a:close/>
                  <a:moveTo>
                    <a:pt x="87470" y="37799"/>
                  </a:moveTo>
                  <a:lnTo>
                    <a:pt x="87470" y="43735"/>
                  </a:lnTo>
                  <a:lnTo>
                    <a:pt x="81535" y="43735"/>
                  </a:lnTo>
                  <a:lnTo>
                    <a:pt x="81535" y="37799"/>
                  </a:lnTo>
                  <a:close/>
                  <a:moveTo>
                    <a:pt x="93720" y="37799"/>
                  </a:moveTo>
                  <a:lnTo>
                    <a:pt x="93720" y="43735"/>
                  </a:lnTo>
                  <a:lnTo>
                    <a:pt x="87784" y="43735"/>
                  </a:lnTo>
                  <a:lnTo>
                    <a:pt x="87784" y="37799"/>
                  </a:lnTo>
                  <a:close/>
                  <a:moveTo>
                    <a:pt x="99967" y="37799"/>
                  </a:moveTo>
                  <a:lnTo>
                    <a:pt x="99967" y="43735"/>
                  </a:lnTo>
                  <a:lnTo>
                    <a:pt x="94031" y="43735"/>
                  </a:lnTo>
                  <a:lnTo>
                    <a:pt x="94031" y="37799"/>
                  </a:lnTo>
                  <a:close/>
                  <a:moveTo>
                    <a:pt x="106214" y="37799"/>
                  </a:moveTo>
                  <a:lnTo>
                    <a:pt x="106214" y="43735"/>
                  </a:lnTo>
                  <a:lnTo>
                    <a:pt x="100280" y="43735"/>
                  </a:lnTo>
                  <a:lnTo>
                    <a:pt x="100280" y="37799"/>
                  </a:lnTo>
                  <a:close/>
                  <a:moveTo>
                    <a:pt x="112461" y="37799"/>
                  </a:moveTo>
                  <a:lnTo>
                    <a:pt x="112461" y="43735"/>
                  </a:lnTo>
                  <a:lnTo>
                    <a:pt x="106527" y="43735"/>
                  </a:lnTo>
                  <a:lnTo>
                    <a:pt x="106527" y="37799"/>
                  </a:lnTo>
                  <a:close/>
                  <a:moveTo>
                    <a:pt x="118710" y="37799"/>
                  </a:moveTo>
                  <a:lnTo>
                    <a:pt x="118710" y="43735"/>
                  </a:lnTo>
                  <a:lnTo>
                    <a:pt x="112774" y="43735"/>
                  </a:lnTo>
                  <a:lnTo>
                    <a:pt x="112774" y="37799"/>
                  </a:lnTo>
                  <a:close/>
                  <a:moveTo>
                    <a:pt x="124957" y="37799"/>
                  </a:moveTo>
                  <a:lnTo>
                    <a:pt x="124957" y="43735"/>
                  </a:lnTo>
                  <a:lnTo>
                    <a:pt x="119021" y="43735"/>
                  </a:lnTo>
                  <a:lnTo>
                    <a:pt x="119021" y="37799"/>
                  </a:lnTo>
                  <a:close/>
                  <a:moveTo>
                    <a:pt x="131204" y="37799"/>
                  </a:moveTo>
                  <a:lnTo>
                    <a:pt x="131204" y="43735"/>
                  </a:lnTo>
                  <a:lnTo>
                    <a:pt x="125270" y="43735"/>
                  </a:lnTo>
                  <a:lnTo>
                    <a:pt x="125270" y="37799"/>
                  </a:lnTo>
                  <a:close/>
                  <a:moveTo>
                    <a:pt x="137451" y="37799"/>
                  </a:moveTo>
                  <a:lnTo>
                    <a:pt x="137451" y="43735"/>
                  </a:lnTo>
                  <a:lnTo>
                    <a:pt x="131517" y="43735"/>
                  </a:lnTo>
                  <a:lnTo>
                    <a:pt x="131517" y="37799"/>
                  </a:lnTo>
                  <a:close/>
                  <a:moveTo>
                    <a:pt x="143702" y="37799"/>
                  </a:moveTo>
                  <a:lnTo>
                    <a:pt x="143702" y="43735"/>
                  </a:lnTo>
                  <a:lnTo>
                    <a:pt x="137766" y="43735"/>
                  </a:lnTo>
                  <a:lnTo>
                    <a:pt x="137766" y="37799"/>
                  </a:lnTo>
                  <a:close/>
                  <a:moveTo>
                    <a:pt x="149949" y="37799"/>
                  </a:moveTo>
                  <a:lnTo>
                    <a:pt x="149949" y="43735"/>
                  </a:lnTo>
                  <a:lnTo>
                    <a:pt x="144015" y="43735"/>
                  </a:lnTo>
                  <a:lnTo>
                    <a:pt x="144015" y="37799"/>
                  </a:lnTo>
                  <a:close/>
                  <a:moveTo>
                    <a:pt x="156196" y="37799"/>
                  </a:moveTo>
                  <a:lnTo>
                    <a:pt x="156196" y="43735"/>
                  </a:lnTo>
                  <a:lnTo>
                    <a:pt x="150262" y="43735"/>
                  </a:lnTo>
                  <a:lnTo>
                    <a:pt x="150262" y="37799"/>
                  </a:lnTo>
                  <a:close/>
                  <a:moveTo>
                    <a:pt x="162445" y="37799"/>
                  </a:moveTo>
                  <a:lnTo>
                    <a:pt x="162445" y="43735"/>
                  </a:lnTo>
                  <a:lnTo>
                    <a:pt x="156509" y="43735"/>
                  </a:lnTo>
                  <a:lnTo>
                    <a:pt x="156509" y="37799"/>
                  </a:lnTo>
                  <a:close/>
                  <a:moveTo>
                    <a:pt x="168692" y="37799"/>
                  </a:moveTo>
                  <a:lnTo>
                    <a:pt x="168692" y="43735"/>
                  </a:lnTo>
                  <a:lnTo>
                    <a:pt x="162756" y="43735"/>
                  </a:lnTo>
                  <a:lnTo>
                    <a:pt x="162756" y="37799"/>
                  </a:lnTo>
                  <a:close/>
                  <a:moveTo>
                    <a:pt x="174939" y="37799"/>
                  </a:moveTo>
                  <a:lnTo>
                    <a:pt x="174939" y="43735"/>
                  </a:lnTo>
                  <a:lnTo>
                    <a:pt x="169005" y="43735"/>
                  </a:lnTo>
                  <a:lnTo>
                    <a:pt x="169005" y="37799"/>
                  </a:lnTo>
                  <a:close/>
                  <a:moveTo>
                    <a:pt x="181186" y="37799"/>
                  </a:moveTo>
                  <a:lnTo>
                    <a:pt x="181186" y="43735"/>
                  </a:lnTo>
                  <a:lnTo>
                    <a:pt x="175252" y="43735"/>
                  </a:lnTo>
                  <a:lnTo>
                    <a:pt x="175252" y="37799"/>
                  </a:lnTo>
                  <a:close/>
                  <a:moveTo>
                    <a:pt x="187435" y="37799"/>
                  </a:moveTo>
                  <a:lnTo>
                    <a:pt x="187435" y="43735"/>
                  </a:lnTo>
                  <a:lnTo>
                    <a:pt x="181499" y="43735"/>
                  </a:lnTo>
                  <a:lnTo>
                    <a:pt x="181499" y="37799"/>
                  </a:lnTo>
                  <a:close/>
                  <a:moveTo>
                    <a:pt x="193684" y="37799"/>
                  </a:moveTo>
                  <a:lnTo>
                    <a:pt x="193684" y="43735"/>
                  </a:lnTo>
                  <a:lnTo>
                    <a:pt x="187749" y="43735"/>
                  </a:lnTo>
                  <a:lnTo>
                    <a:pt x="187749" y="37799"/>
                  </a:lnTo>
                  <a:close/>
                  <a:moveTo>
                    <a:pt x="199931" y="37799"/>
                  </a:moveTo>
                  <a:lnTo>
                    <a:pt x="199931" y="43735"/>
                  </a:lnTo>
                  <a:lnTo>
                    <a:pt x="193996" y="43735"/>
                  </a:lnTo>
                  <a:lnTo>
                    <a:pt x="193996" y="37799"/>
                  </a:lnTo>
                  <a:close/>
                  <a:moveTo>
                    <a:pt x="206180" y="37799"/>
                  </a:moveTo>
                  <a:lnTo>
                    <a:pt x="206180" y="43735"/>
                  </a:lnTo>
                  <a:lnTo>
                    <a:pt x="200244" y="43735"/>
                  </a:lnTo>
                  <a:lnTo>
                    <a:pt x="200244" y="37799"/>
                  </a:lnTo>
                  <a:close/>
                  <a:moveTo>
                    <a:pt x="212427" y="37799"/>
                  </a:moveTo>
                  <a:lnTo>
                    <a:pt x="212427" y="43735"/>
                  </a:lnTo>
                  <a:lnTo>
                    <a:pt x="206491" y="43735"/>
                  </a:lnTo>
                  <a:lnTo>
                    <a:pt x="206491" y="37799"/>
                  </a:lnTo>
                  <a:close/>
                  <a:moveTo>
                    <a:pt x="218674" y="37799"/>
                  </a:moveTo>
                  <a:lnTo>
                    <a:pt x="218674" y="43735"/>
                  </a:lnTo>
                  <a:lnTo>
                    <a:pt x="212739" y="43735"/>
                  </a:lnTo>
                  <a:lnTo>
                    <a:pt x="212739" y="37799"/>
                  </a:lnTo>
                  <a:close/>
                  <a:moveTo>
                    <a:pt x="224921" y="37799"/>
                  </a:moveTo>
                  <a:lnTo>
                    <a:pt x="224921" y="43735"/>
                  </a:lnTo>
                  <a:lnTo>
                    <a:pt x="218987" y="43735"/>
                  </a:lnTo>
                  <a:lnTo>
                    <a:pt x="218987" y="37799"/>
                  </a:lnTo>
                  <a:close/>
                  <a:moveTo>
                    <a:pt x="231170" y="37799"/>
                  </a:moveTo>
                  <a:lnTo>
                    <a:pt x="231170" y="43735"/>
                  </a:lnTo>
                  <a:lnTo>
                    <a:pt x="225234" y="43735"/>
                  </a:lnTo>
                  <a:lnTo>
                    <a:pt x="225234" y="37799"/>
                  </a:lnTo>
                  <a:close/>
                  <a:moveTo>
                    <a:pt x="237417" y="37799"/>
                  </a:moveTo>
                  <a:lnTo>
                    <a:pt x="237417" y="43735"/>
                  </a:lnTo>
                  <a:lnTo>
                    <a:pt x="231481" y="43735"/>
                  </a:lnTo>
                  <a:lnTo>
                    <a:pt x="231481" y="37799"/>
                  </a:lnTo>
                  <a:close/>
                  <a:moveTo>
                    <a:pt x="243664" y="37799"/>
                  </a:moveTo>
                  <a:lnTo>
                    <a:pt x="243664" y="43735"/>
                  </a:lnTo>
                  <a:lnTo>
                    <a:pt x="237729" y="43735"/>
                  </a:lnTo>
                  <a:lnTo>
                    <a:pt x="237729" y="37799"/>
                  </a:lnTo>
                  <a:close/>
                  <a:moveTo>
                    <a:pt x="249911" y="37799"/>
                  </a:moveTo>
                  <a:lnTo>
                    <a:pt x="249911" y="43735"/>
                  </a:lnTo>
                  <a:lnTo>
                    <a:pt x="243977" y="43735"/>
                  </a:lnTo>
                  <a:lnTo>
                    <a:pt x="243977" y="37799"/>
                  </a:lnTo>
                  <a:close/>
                  <a:moveTo>
                    <a:pt x="256161" y="37799"/>
                  </a:moveTo>
                  <a:lnTo>
                    <a:pt x="256161" y="43735"/>
                  </a:lnTo>
                  <a:lnTo>
                    <a:pt x="250225" y="43735"/>
                  </a:lnTo>
                  <a:lnTo>
                    <a:pt x="250225" y="37799"/>
                  </a:lnTo>
                  <a:close/>
                  <a:moveTo>
                    <a:pt x="262409" y="37799"/>
                  </a:moveTo>
                  <a:lnTo>
                    <a:pt x="262409" y="43735"/>
                  </a:lnTo>
                  <a:lnTo>
                    <a:pt x="256474" y="43735"/>
                  </a:lnTo>
                  <a:lnTo>
                    <a:pt x="256474" y="37799"/>
                  </a:lnTo>
                  <a:close/>
                  <a:moveTo>
                    <a:pt x="268656" y="37799"/>
                  </a:moveTo>
                  <a:lnTo>
                    <a:pt x="268656" y="43735"/>
                  </a:lnTo>
                  <a:lnTo>
                    <a:pt x="262721" y="43735"/>
                  </a:lnTo>
                  <a:lnTo>
                    <a:pt x="262721" y="37799"/>
                  </a:lnTo>
                  <a:close/>
                  <a:moveTo>
                    <a:pt x="274904" y="37799"/>
                  </a:moveTo>
                  <a:lnTo>
                    <a:pt x="274904" y="43735"/>
                  </a:lnTo>
                  <a:lnTo>
                    <a:pt x="268968" y="43735"/>
                  </a:lnTo>
                  <a:lnTo>
                    <a:pt x="268968" y="37799"/>
                  </a:lnTo>
                  <a:close/>
                  <a:moveTo>
                    <a:pt x="6251" y="44046"/>
                  </a:moveTo>
                  <a:lnTo>
                    <a:pt x="6251" y="49982"/>
                  </a:lnTo>
                  <a:lnTo>
                    <a:pt x="315" y="49982"/>
                  </a:lnTo>
                  <a:lnTo>
                    <a:pt x="315" y="44046"/>
                  </a:lnTo>
                  <a:close/>
                  <a:moveTo>
                    <a:pt x="12498" y="44046"/>
                  </a:moveTo>
                  <a:lnTo>
                    <a:pt x="12498" y="49982"/>
                  </a:lnTo>
                  <a:lnTo>
                    <a:pt x="6562" y="49982"/>
                  </a:lnTo>
                  <a:lnTo>
                    <a:pt x="6562" y="44046"/>
                  </a:lnTo>
                  <a:close/>
                  <a:moveTo>
                    <a:pt x="18745" y="44046"/>
                  </a:moveTo>
                  <a:lnTo>
                    <a:pt x="18745" y="49982"/>
                  </a:lnTo>
                  <a:lnTo>
                    <a:pt x="12810" y="49982"/>
                  </a:lnTo>
                  <a:lnTo>
                    <a:pt x="12810" y="44046"/>
                  </a:lnTo>
                  <a:close/>
                  <a:moveTo>
                    <a:pt x="24992" y="44046"/>
                  </a:moveTo>
                  <a:lnTo>
                    <a:pt x="24992" y="49982"/>
                  </a:lnTo>
                  <a:lnTo>
                    <a:pt x="19058" y="49982"/>
                  </a:lnTo>
                  <a:lnTo>
                    <a:pt x="19058" y="44046"/>
                  </a:lnTo>
                  <a:close/>
                  <a:moveTo>
                    <a:pt x="31242" y="44046"/>
                  </a:moveTo>
                  <a:lnTo>
                    <a:pt x="31242" y="49982"/>
                  </a:lnTo>
                  <a:lnTo>
                    <a:pt x="25305" y="49982"/>
                  </a:lnTo>
                  <a:lnTo>
                    <a:pt x="25305" y="44046"/>
                  </a:lnTo>
                  <a:close/>
                  <a:moveTo>
                    <a:pt x="37489" y="44046"/>
                  </a:moveTo>
                  <a:lnTo>
                    <a:pt x="37489" y="49982"/>
                  </a:lnTo>
                  <a:lnTo>
                    <a:pt x="31553" y="49982"/>
                  </a:lnTo>
                  <a:lnTo>
                    <a:pt x="31553" y="44046"/>
                  </a:lnTo>
                  <a:close/>
                  <a:moveTo>
                    <a:pt x="43737" y="44046"/>
                  </a:moveTo>
                  <a:lnTo>
                    <a:pt x="43737" y="49982"/>
                  </a:lnTo>
                  <a:lnTo>
                    <a:pt x="37802" y="49982"/>
                  </a:lnTo>
                  <a:lnTo>
                    <a:pt x="37802" y="44046"/>
                  </a:lnTo>
                  <a:close/>
                  <a:moveTo>
                    <a:pt x="49985" y="44046"/>
                  </a:moveTo>
                  <a:lnTo>
                    <a:pt x="49985" y="49982"/>
                  </a:lnTo>
                  <a:lnTo>
                    <a:pt x="44049" y="49982"/>
                  </a:lnTo>
                  <a:lnTo>
                    <a:pt x="44049" y="44046"/>
                  </a:lnTo>
                  <a:close/>
                  <a:moveTo>
                    <a:pt x="56232" y="44046"/>
                  </a:moveTo>
                  <a:lnTo>
                    <a:pt x="56232" y="49982"/>
                  </a:lnTo>
                  <a:lnTo>
                    <a:pt x="50296" y="49982"/>
                  </a:lnTo>
                  <a:lnTo>
                    <a:pt x="50296" y="44046"/>
                  </a:lnTo>
                  <a:close/>
                  <a:moveTo>
                    <a:pt x="62480" y="44046"/>
                  </a:moveTo>
                  <a:lnTo>
                    <a:pt x="62480" y="49982"/>
                  </a:lnTo>
                  <a:lnTo>
                    <a:pt x="56545" y="49982"/>
                  </a:lnTo>
                  <a:lnTo>
                    <a:pt x="56545" y="44046"/>
                  </a:lnTo>
                  <a:close/>
                  <a:moveTo>
                    <a:pt x="68727" y="44046"/>
                  </a:moveTo>
                  <a:lnTo>
                    <a:pt x="68727" y="49982"/>
                  </a:lnTo>
                  <a:lnTo>
                    <a:pt x="62792" y="49982"/>
                  </a:lnTo>
                  <a:lnTo>
                    <a:pt x="62792" y="44046"/>
                  </a:lnTo>
                  <a:close/>
                  <a:moveTo>
                    <a:pt x="74975" y="44046"/>
                  </a:moveTo>
                  <a:lnTo>
                    <a:pt x="74975" y="49982"/>
                  </a:lnTo>
                  <a:lnTo>
                    <a:pt x="69039" y="49982"/>
                  </a:lnTo>
                  <a:lnTo>
                    <a:pt x="69039" y="44046"/>
                  </a:lnTo>
                  <a:close/>
                  <a:moveTo>
                    <a:pt x="81223" y="44046"/>
                  </a:moveTo>
                  <a:lnTo>
                    <a:pt x="81223" y="49982"/>
                  </a:lnTo>
                  <a:lnTo>
                    <a:pt x="75286" y="49982"/>
                  </a:lnTo>
                  <a:lnTo>
                    <a:pt x="75286" y="44046"/>
                  </a:lnTo>
                  <a:close/>
                  <a:moveTo>
                    <a:pt x="87470" y="44046"/>
                  </a:moveTo>
                  <a:lnTo>
                    <a:pt x="87470" y="49982"/>
                  </a:lnTo>
                  <a:lnTo>
                    <a:pt x="81535" y="49982"/>
                  </a:lnTo>
                  <a:lnTo>
                    <a:pt x="81535" y="44046"/>
                  </a:lnTo>
                  <a:close/>
                  <a:moveTo>
                    <a:pt x="93720" y="44046"/>
                  </a:moveTo>
                  <a:lnTo>
                    <a:pt x="93720" y="49982"/>
                  </a:lnTo>
                  <a:lnTo>
                    <a:pt x="87784" y="49982"/>
                  </a:lnTo>
                  <a:lnTo>
                    <a:pt x="87784" y="44046"/>
                  </a:lnTo>
                  <a:close/>
                  <a:moveTo>
                    <a:pt x="99967" y="44046"/>
                  </a:moveTo>
                  <a:lnTo>
                    <a:pt x="99967" y="49982"/>
                  </a:lnTo>
                  <a:lnTo>
                    <a:pt x="94031" y="49982"/>
                  </a:lnTo>
                  <a:lnTo>
                    <a:pt x="94031" y="44046"/>
                  </a:lnTo>
                  <a:close/>
                  <a:moveTo>
                    <a:pt x="106214" y="44046"/>
                  </a:moveTo>
                  <a:lnTo>
                    <a:pt x="106214" y="49982"/>
                  </a:lnTo>
                  <a:lnTo>
                    <a:pt x="100278" y="49982"/>
                  </a:lnTo>
                  <a:lnTo>
                    <a:pt x="100278" y="44046"/>
                  </a:lnTo>
                  <a:close/>
                  <a:moveTo>
                    <a:pt x="112461" y="44046"/>
                  </a:moveTo>
                  <a:lnTo>
                    <a:pt x="112461" y="49982"/>
                  </a:lnTo>
                  <a:lnTo>
                    <a:pt x="106527" y="49982"/>
                  </a:lnTo>
                  <a:lnTo>
                    <a:pt x="106527" y="44046"/>
                  </a:lnTo>
                  <a:close/>
                  <a:moveTo>
                    <a:pt x="118710" y="44046"/>
                  </a:moveTo>
                  <a:lnTo>
                    <a:pt x="118710" y="49982"/>
                  </a:lnTo>
                  <a:lnTo>
                    <a:pt x="112774" y="49982"/>
                  </a:lnTo>
                  <a:lnTo>
                    <a:pt x="112774" y="44046"/>
                  </a:lnTo>
                  <a:close/>
                  <a:moveTo>
                    <a:pt x="124957" y="44046"/>
                  </a:moveTo>
                  <a:lnTo>
                    <a:pt x="124957" y="49982"/>
                  </a:lnTo>
                  <a:lnTo>
                    <a:pt x="119021" y="49982"/>
                  </a:lnTo>
                  <a:lnTo>
                    <a:pt x="119021" y="44046"/>
                  </a:lnTo>
                  <a:close/>
                  <a:moveTo>
                    <a:pt x="131204" y="44046"/>
                  </a:moveTo>
                  <a:lnTo>
                    <a:pt x="131204" y="49982"/>
                  </a:lnTo>
                  <a:lnTo>
                    <a:pt x="125270" y="49982"/>
                  </a:lnTo>
                  <a:lnTo>
                    <a:pt x="125270" y="44046"/>
                  </a:lnTo>
                  <a:close/>
                  <a:moveTo>
                    <a:pt x="137451" y="44046"/>
                  </a:moveTo>
                  <a:lnTo>
                    <a:pt x="137451" y="49982"/>
                  </a:lnTo>
                  <a:lnTo>
                    <a:pt x="131517" y="49982"/>
                  </a:lnTo>
                  <a:lnTo>
                    <a:pt x="131517" y="44046"/>
                  </a:lnTo>
                  <a:close/>
                  <a:moveTo>
                    <a:pt x="143702" y="44046"/>
                  </a:moveTo>
                  <a:lnTo>
                    <a:pt x="143702" y="49982"/>
                  </a:lnTo>
                  <a:lnTo>
                    <a:pt x="137766" y="49982"/>
                  </a:lnTo>
                  <a:lnTo>
                    <a:pt x="137766" y="44046"/>
                  </a:lnTo>
                  <a:close/>
                  <a:moveTo>
                    <a:pt x="149949" y="44046"/>
                  </a:moveTo>
                  <a:lnTo>
                    <a:pt x="149949" y="49982"/>
                  </a:lnTo>
                  <a:lnTo>
                    <a:pt x="144015" y="49982"/>
                  </a:lnTo>
                  <a:lnTo>
                    <a:pt x="144015" y="44046"/>
                  </a:lnTo>
                  <a:close/>
                  <a:moveTo>
                    <a:pt x="156196" y="44046"/>
                  </a:moveTo>
                  <a:lnTo>
                    <a:pt x="156196" y="49982"/>
                  </a:lnTo>
                  <a:lnTo>
                    <a:pt x="150262" y="49982"/>
                  </a:lnTo>
                  <a:lnTo>
                    <a:pt x="150262" y="44046"/>
                  </a:lnTo>
                  <a:close/>
                  <a:moveTo>
                    <a:pt x="162445" y="44046"/>
                  </a:moveTo>
                  <a:lnTo>
                    <a:pt x="162445" y="49982"/>
                  </a:lnTo>
                  <a:lnTo>
                    <a:pt x="156509" y="49982"/>
                  </a:lnTo>
                  <a:lnTo>
                    <a:pt x="156509" y="44046"/>
                  </a:lnTo>
                  <a:close/>
                  <a:moveTo>
                    <a:pt x="168692" y="44046"/>
                  </a:moveTo>
                  <a:lnTo>
                    <a:pt x="168692" y="49982"/>
                  </a:lnTo>
                  <a:lnTo>
                    <a:pt x="162756" y="49982"/>
                  </a:lnTo>
                  <a:lnTo>
                    <a:pt x="162756" y="44046"/>
                  </a:lnTo>
                  <a:close/>
                  <a:moveTo>
                    <a:pt x="174939" y="44046"/>
                  </a:moveTo>
                  <a:lnTo>
                    <a:pt x="174939" y="49982"/>
                  </a:lnTo>
                  <a:lnTo>
                    <a:pt x="169005" y="49982"/>
                  </a:lnTo>
                  <a:lnTo>
                    <a:pt x="169005" y="44046"/>
                  </a:lnTo>
                  <a:close/>
                  <a:moveTo>
                    <a:pt x="181186" y="44046"/>
                  </a:moveTo>
                  <a:lnTo>
                    <a:pt x="181186" y="49982"/>
                  </a:lnTo>
                  <a:lnTo>
                    <a:pt x="175252" y="49982"/>
                  </a:lnTo>
                  <a:lnTo>
                    <a:pt x="175252" y="44046"/>
                  </a:lnTo>
                  <a:close/>
                  <a:moveTo>
                    <a:pt x="187435" y="44046"/>
                  </a:moveTo>
                  <a:lnTo>
                    <a:pt x="187435" y="49982"/>
                  </a:lnTo>
                  <a:lnTo>
                    <a:pt x="181499" y="49982"/>
                  </a:lnTo>
                  <a:lnTo>
                    <a:pt x="181499" y="44046"/>
                  </a:lnTo>
                  <a:close/>
                  <a:moveTo>
                    <a:pt x="193684" y="44046"/>
                  </a:moveTo>
                  <a:lnTo>
                    <a:pt x="193684" y="49982"/>
                  </a:lnTo>
                  <a:lnTo>
                    <a:pt x="187749" y="49982"/>
                  </a:lnTo>
                  <a:lnTo>
                    <a:pt x="187749" y="44046"/>
                  </a:lnTo>
                  <a:close/>
                  <a:moveTo>
                    <a:pt x="199931" y="44046"/>
                  </a:moveTo>
                  <a:lnTo>
                    <a:pt x="199931" y="49982"/>
                  </a:lnTo>
                  <a:lnTo>
                    <a:pt x="193996" y="49982"/>
                  </a:lnTo>
                  <a:lnTo>
                    <a:pt x="193996" y="44046"/>
                  </a:lnTo>
                  <a:close/>
                  <a:moveTo>
                    <a:pt x="206180" y="44046"/>
                  </a:moveTo>
                  <a:lnTo>
                    <a:pt x="206180" y="49982"/>
                  </a:lnTo>
                  <a:lnTo>
                    <a:pt x="200244" y="49982"/>
                  </a:lnTo>
                  <a:lnTo>
                    <a:pt x="200244" y="44046"/>
                  </a:lnTo>
                  <a:close/>
                  <a:moveTo>
                    <a:pt x="212427" y="44046"/>
                  </a:moveTo>
                  <a:lnTo>
                    <a:pt x="212427" y="49982"/>
                  </a:lnTo>
                  <a:lnTo>
                    <a:pt x="206491" y="49982"/>
                  </a:lnTo>
                  <a:lnTo>
                    <a:pt x="206491" y="44046"/>
                  </a:lnTo>
                  <a:close/>
                  <a:moveTo>
                    <a:pt x="218674" y="44046"/>
                  </a:moveTo>
                  <a:lnTo>
                    <a:pt x="218674" y="49982"/>
                  </a:lnTo>
                  <a:lnTo>
                    <a:pt x="212739" y="49982"/>
                  </a:lnTo>
                  <a:lnTo>
                    <a:pt x="212739" y="44046"/>
                  </a:lnTo>
                  <a:close/>
                  <a:moveTo>
                    <a:pt x="224921" y="44046"/>
                  </a:moveTo>
                  <a:lnTo>
                    <a:pt x="224921" y="49982"/>
                  </a:lnTo>
                  <a:lnTo>
                    <a:pt x="218987" y="49982"/>
                  </a:lnTo>
                  <a:lnTo>
                    <a:pt x="218987" y="44046"/>
                  </a:lnTo>
                  <a:close/>
                  <a:moveTo>
                    <a:pt x="231170" y="44046"/>
                  </a:moveTo>
                  <a:lnTo>
                    <a:pt x="231170" y="49982"/>
                  </a:lnTo>
                  <a:lnTo>
                    <a:pt x="225234" y="49982"/>
                  </a:lnTo>
                  <a:lnTo>
                    <a:pt x="225234" y="44046"/>
                  </a:lnTo>
                  <a:close/>
                  <a:moveTo>
                    <a:pt x="237417" y="44046"/>
                  </a:moveTo>
                  <a:lnTo>
                    <a:pt x="237417" y="49982"/>
                  </a:lnTo>
                  <a:lnTo>
                    <a:pt x="231481" y="49982"/>
                  </a:lnTo>
                  <a:lnTo>
                    <a:pt x="231481" y="44046"/>
                  </a:lnTo>
                  <a:close/>
                  <a:moveTo>
                    <a:pt x="243664" y="44046"/>
                  </a:moveTo>
                  <a:lnTo>
                    <a:pt x="243664" y="49982"/>
                  </a:lnTo>
                  <a:lnTo>
                    <a:pt x="237729" y="49982"/>
                  </a:lnTo>
                  <a:lnTo>
                    <a:pt x="237729" y="44046"/>
                  </a:lnTo>
                  <a:close/>
                  <a:moveTo>
                    <a:pt x="249911" y="44046"/>
                  </a:moveTo>
                  <a:lnTo>
                    <a:pt x="249911" y="49982"/>
                  </a:lnTo>
                  <a:lnTo>
                    <a:pt x="243977" y="49982"/>
                  </a:lnTo>
                  <a:lnTo>
                    <a:pt x="243977" y="44046"/>
                  </a:lnTo>
                  <a:close/>
                  <a:moveTo>
                    <a:pt x="256161" y="44046"/>
                  </a:moveTo>
                  <a:lnTo>
                    <a:pt x="256161" y="49982"/>
                  </a:lnTo>
                  <a:lnTo>
                    <a:pt x="250225" y="49982"/>
                  </a:lnTo>
                  <a:lnTo>
                    <a:pt x="250225" y="44046"/>
                  </a:lnTo>
                  <a:close/>
                  <a:moveTo>
                    <a:pt x="262409" y="44046"/>
                  </a:moveTo>
                  <a:lnTo>
                    <a:pt x="262409" y="49982"/>
                  </a:lnTo>
                  <a:lnTo>
                    <a:pt x="256474" y="49982"/>
                  </a:lnTo>
                  <a:lnTo>
                    <a:pt x="256474" y="44046"/>
                  </a:lnTo>
                  <a:close/>
                  <a:moveTo>
                    <a:pt x="268656" y="44046"/>
                  </a:moveTo>
                  <a:lnTo>
                    <a:pt x="268656" y="49982"/>
                  </a:lnTo>
                  <a:lnTo>
                    <a:pt x="262721" y="49982"/>
                  </a:lnTo>
                  <a:lnTo>
                    <a:pt x="262721" y="44046"/>
                  </a:lnTo>
                  <a:close/>
                  <a:moveTo>
                    <a:pt x="274904" y="44046"/>
                  </a:moveTo>
                  <a:lnTo>
                    <a:pt x="274904" y="49982"/>
                  </a:lnTo>
                  <a:lnTo>
                    <a:pt x="268968" y="49982"/>
                  </a:lnTo>
                  <a:lnTo>
                    <a:pt x="268968" y="44046"/>
                  </a:lnTo>
                  <a:close/>
                  <a:moveTo>
                    <a:pt x="6251" y="50295"/>
                  </a:moveTo>
                  <a:lnTo>
                    <a:pt x="6251" y="56229"/>
                  </a:lnTo>
                  <a:lnTo>
                    <a:pt x="315" y="56229"/>
                  </a:lnTo>
                  <a:lnTo>
                    <a:pt x="315" y="50295"/>
                  </a:lnTo>
                  <a:close/>
                  <a:moveTo>
                    <a:pt x="12498" y="50295"/>
                  </a:moveTo>
                  <a:lnTo>
                    <a:pt x="12498" y="56229"/>
                  </a:lnTo>
                  <a:lnTo>
                    <a:pt x="6562" y="56229"/>
                  </a:lnTo>
                  <a:lnTo>
                    <a:pt x="6562" y="50295"/>
                  </a:lnTo>
                  <a:close/>
                  <a:moveTo>
                    <a:pt x="18745" y="50295"/>
                  </a:moveTo>
                  <a:lnTo>
                    <a:pt x="18745" y="56229"/>
                  </a:lnTo>
                  <a:lnTo>
                    <a:pt x="12810" y="56229"/>
                  </a:lnTo>
                  <a:lnTo>
                    <a:pt x="12810" y="50295"/>
                  </a:lnTo>
                  <a:close/>
                  <a:moveTo>
                    <a:pt x="24992" y="50295"/>
                  </a:moveTo>
                  <a:lnTo>
                    <a:pt x="24992" y="56229"/>
                  </a:lnTo>
                  <a:lnTo>
                    <a:pt x="19058" y="56229"/>
                  </a:lnTo>
                  <a:lnTo>
                    <a:pt x="19058" y="50295"/>
                  </a:lnTo>
                  <a:close/>
                  <a:moveTo>
                    <a:pt x="31242" y="50295"/>
                  </a:moveTo>
                  <a:lnTo>
                    <a:pt x="31242" y="56229"/>
                  </a:lnTo>
                  <a:lnTo>
                    <a:pt x="25305" y="56229"/>
                  </a:lnTo>
                  <a:lnTo>
                    <a:pt x="25305" y="50295"/>
                  </a:lnTo>
                  <a:close/>
                  <a:moveTo>
                    <a:pt x="37489" y="50295"/>
                  </a:moveTo>
                  <a:lnTo>
                    <a:pt x="37489" y="56229"/>
                  </a:lnTo>
                  <a:lnTo>
                    <a:pt x="31553" y="56229"/>
                  </a:lnTo>
                  <a:lnTo>
                    <a:pt x="31553" y="50295"/>
                  </a:lnTo>
                  <a:close/>
                  <a:moveTo>
                    <a:pt x="43737" y="50295"/>
                  </a:moveTo>
                  <a:lnTo>
                    <a:pt x="43737" y="56229"/>
                  </a:lnTo>
                  <a:lnTo>
                    <a:pt x="37802" y="56229"/>
                  </a:lnTo>
                  <a:lnTo>
                    <a:pt x="37802" y="50295"/>
                  </a:lnTo>
                  <a:close/>
                  <a:moveTo>
                    <a:pt x="49985" y="50295"/>
                  </a:moveTo>
                  <a:lnTo>
                    <a:pt x="49985" y="56229"/>
                  </a:lnTo>
                  <a:lnTo>
                    <a:pt x="44049" y="56229"/>
                  </a:lnTo>
                  <a:lnTo>
                    <a:pt x="44049" y="50295"/>
                  </a:lnTo>
                  <a:close/>
                  <a:moveTo>
                    <a:pt x="56232" y="50295"/>
                  </a:moveTo>
                  <a:lnTo>
                    <a:pt x="56232" y="56229"/>
                  </a:lnTo>
                  <a:lnTo>
                    <a:pt x="50296" y="56229"/>
                  </a:lnTo>
                  <a:lnTo>
                    <a:pt x="50296" y="50295"/>
                  </a:lnTo>
                  <a:close/>
                  <a:moveTo>
                    <a:pt x="62480" y="50295"/>
                  </a:moveTo>
                  <a:lnTo>
                    <a:pt x="62480" y="56229"/>
                  </a:lnTo>
                  <a:lnTo>
                    <a:pt x="56545" y="56229"/>
                  </a:lnTo>
                  <a:lnTo>
                    <a:pt x="56545" y="50295"/>
                  </a:lnTo>
                  <a:close/>
                  <a:moveTo>
                    <a:pt x="68727" y="50295"/>
                  </a:moveTo>
                  <a:lnTo>
                    <a:pt x="68727" y="56229"/>
                  </a:lnTo>
                  <a:lnTo>
                    <a:pt x="62792" y="56229"/>
                  </a:lnTo>
                  <a:lnTo>
                    <a:pt x="62792" y="50295"/>
                  </a:lnTo>
                  <a:close/>
                  <a:moveTo>
                    <a:pt x="74975" y="50295"/>
                  </a:moveTo>
                  <a:lnTo>
                    <a:pt x="74975" y="56229"/>
                  </a:lnTo>
                  <a:lnTo>
                    <a:pt x="69039" y="56229"/>
                  </a:lnTo>
                  <a:lnTo>
                    <a:pt x="69039" y="50295"/>
                  </a:lnTo>
                  <a:close/>
                  <a:moveTo>
                    <a:pt x="81223" y="50295"/>
                  </a:moveTo>
                  <a:lnTo>
                    <a:pt x="81223" y="56229"/>
                  </a:lnTo>
                  <a:lnTo>
                    <a:pt x="75286" y="56229"/>
                  </a:lnTo>
                  <a:lnTo>
                    <a:pt x="75286" y="50295"/>
                  </a:lnTo>
                  <a:close/>
                  <a:moveTo>
                    <a:pt x="87470" y="50295"/>
                  </a:moveTo>
                  <a:lnTo>
                    <a:pt x="87470" y="56229"/>
                  </a:lnTo>
                  <a:lnTo>
                    <a:pt x="81535" y="56229"/>
                  </a:lnTo>
                  <a:lnTo>
                    <a:pt x="81535" y="50295"/>
                  </a:lnTo>
                  <a:close/>
                  <a:moveTo>
                    <a:pt x="93720" y="50295"/>
                  </a:moveTo>
                  <a:lnTo>
                    <a:pt x="93720" y="56229"/>
                  </a:lnTo>
                  <a:lnTo>
                    <a:pt x="87784" y="56229"/>
                  </a:lnTo>
                  <a:lnTo>
                    <a:pt x="87784" y="50295"/>
                  </a:lnTo>
                  <a:close/>
                  <a:moveTo>
                    <a:pt x="99967" y="50295"/>
                  </a:moveTo>
                  <a:lnTo>
                    <a:pt x="99967" y="56229"/>
                  </a:lnTo>
                  <a:lnTo>
                    <a:pt x="94031" y="56229"/>
                  </a:lnTo>
                  <a:lnTo>
                    <a:pt x="94031" y="50295"/>
                  </a:lnTo>
                  <a:close/>
                  <a:moveTo>
                    <a:pt x="106214" y="50295"/>
                  </a:moveTo>
                  <a:lnTo>
                    <a:pt x="106214" y="56229"/>
                  </a:lnTo>
                  <a:lnTo>
                    <a:pt x="100278" y="56229"/>
                  </a:lnTo>
                  <a:lnTo>
                    <a:pt x="100278" y="50295"/>
                  </a:lnTo>
                  <a:close/>
                  <a:moveTo>
                    <a:pt x="112461" y="50295"/>
                  </a:moveTo>
                  <a:lnTo>
                    <a:pt x="112461" y="56229"/>
                  </a:lnTo>
                  <a:lnTo>
                    <a:pt x="106527" y="56229"/>
                  </a:lnTo>
                  <a:lnTo>
                    <a:pt x="106527" y="50295"/>
                  </a:lnTo>
                  <a:close/>
                  <a:moveTo>
                    <a:pt x="118710" y="50295"/>
                  </a:moveTo>
                  <a:lnTo>
                    <a:pt x="118710" y="56229"/>
                  </a:lnTo>
                  <a:lnTo>
                    <a:pt x="112774" y="56229"/>
                  </a:lnTo>
                  <a:lnTo>
                    <a:pt x="112774" y="50295"/>
                  </a:lnTo>
                  <a:close/>
                  <a:moveTo>
                    <a:pt x="124957" y="50295"/>
                  </a:moveTo>
                  <a:lnTo>
                    <a:pt x="124957" y="56229"/>
                  </a:lnTo>
                  <a:lnTo>
                    <a:pt x="119021" y="56229"/>
                  </a:lnTo>
                  <a:lnTo>
                    <a:pt x="119021" y="50295"/>
                  </a:lnTo>
                  <a:close/>
                  <a:moveTo>
                    <a:pt x="131204" y="50295"/>
                  </a:moveTo>
                  <a:lnTo>
                    <a:pt x="131204" y="56229"/>
                  </a:lnTo>
                  <a:lnTo>
                    <a:pt x="125270" y="56229"/>
                  </a:lnTo>
                  <a:lnTo>
                    <a:pt x="125270" y="50295"/>
                  </a:lnTo>
                  <a:close/>
                  <a:moveTo>
                    <a:pt x="137451" y="50295"/>
                  </a:moveTo>
                  <a:lnTo>
                    <a:pt x="137451" y="56229"/>
                  </a:lnTo>
                  <a:lnTo>
                    <a:pt x="131517" y="56229"/>
                  </a:lnTo>
                  <a:lnTo>
                    <a:pt x="131517" y="50295"/>
                  </a:lnTo>
                  <a:close/>
                  <a:moveTo>
                    <a:pt x="143702" y="50295"/>
                  </a:moveTo>
                  <a:lnTo>
                    <a:pt x="143702" y="56229"/>
                  </a:lnTo>
                  <a:lnTo>
                    <a:pt x="137766" y="56229"/>
                  </a:lnTo>
                  <a:lnTo>
                    <a:pt x="137766" y="50295"/>
                  </a:lnTo>
                  <a:close/>
                  <a:moveTo>
                    <a:pt x="149949" y="50295"/>
                  </a:moveTo>
                  <a:lnTo>
                    <a:pt x="149949" y="56229"/>
                  </a:lnTo>
                  <a:lnTo>
                    <a:pt x="144015" y="56229"/>
                  </a:lnTo>
                  <a:lnTo>
                    <a:pt x="144015" y="50295"/>
                  </a:lnTo>
                  <a:close/>
                  <a:moveTo>
                    <a:pt x="156196" y="50295"/>
                  </a:moveTo>
                  <a:lnTo>
                    <a:pt x="156196" y="56229"/>
                  </a:lnTo>
                  <a:lnTo>
                    <a:pt x="150262" y="56229"/>
                  </a:lnTo>
                  <a:lnTo>
                    <a:pt x="150262" y="50295"/>
                  </a:lnTo>
                  <a:close/>
                  <a:moveTo>
                    <a:pt x="162445" y="50295"/>
                  </a:moveTo>
                  <a:lnTo>
                    <a:pt x="162445" y="56229"/>
                  </a:lnTo>
                  <a:lnTo>
                    <a:pt x="156509" y="56229"/>
                  </a:lnTo>
                  <a:lnTo>
                    <a:pt x="156509" y="50295"/>
                  </a:lnTo>
                  <a:close/>
                  <a:moveTo>
                    <a:pt x="168692" y="50295"/>
                  </a:moveTo>
                  <a:lnTo>
                    <a:pt x="168692" y="56229"/>
                  </a:lnTo>
                  <a:lnTo>
                    <a:pt x="162756" y="56229"/>
                  </a:lnTo>
                  <a:lnTo>
                    <a:pt x="162756" y="50295"/>
                  </a:lnTo>
                  <a:close/>
                  <a:moveTo>
                    <a:pt x="174939" y="50295"/>
                  </a:moveTo>
                  <a:lnTo>
                    <a:pt x="174939" y="56229"/>
                  </a:lnTo>
                  <a:lnTo>
                    <a:pt x="169005" y="56229"/>
                  </a:lnTo>
                  <a:lnTo>
                    <a:pt x="169005" y="50295"/>
                  </a:lnTo>
                  <a:close/>
                  <a:moveTo>
                    <a:pt x="181186" y="50295"/>
                  </a:moveTo>
                  <a:lnTo>
                    <a:pt x="181186" y="56229"/>
                  </a:lnTo>
                  <a:lnTo>
                    <a:pt x="175252" y="56229"/>
                  </a:lnTo>
                  <a:lnTo>
                    <a:pt x="175252" y="50295"/>
                  </a:lnTo>
                  <a:close/>
                  <a:moveTo>
                    <a:pt x="187435" y="50295"/>
                  </a:moveTo>
                  <a:lnTo>
                    <a:pt x="187435" y="56229"/>
                  </a:lnTo>
                  <a:lnTo>
                    <a:pt x="181499" y="56229"/>
                  </a:lnTo>
                  <a:lnTo>
                    <a:pt x="181499" y="50295"/>
                  </a:lnTo>
                  <a:close/>
                  <a:moveTo>
                    <a:pt x="193684" y="50295"/>
                  </a:moveTo>
                  <a:lnTo>
                    <a:pt x="193684" y="56229"/>
                  </a:lnTo>
                  <a:lnTo>
                    <a:pt x="187749" y="56229"/>
                  </a:lnTo>
                  <a:lnTo>
                    <a:pt x="187749" y="50295"/>
                  </a:lnTo>
                  <a:close/>
                  <a:moveTo>
                    <a:pt x="199931" y="50295"/>
                  </a:moveTo>
                  <a:lnTo>
                    <a:pt x="199931" y="56229"/>
                  </a:lnTo>
                  <a:lnTo>
                    <a:pt x="193996" y="56229"/>
                  </a:lnTo>
                  <a:lnTo>
                    <a:pt x="193996" y="50295"/>
                  </a:lnTo>
                  <a:close/>
                  <a:moveTo>
                    <a:pt x="206180" y="50295"/>
                  </a:moveTo>
                  <a:lnTo>
                    <a:pt x="206180" y="56229"/>
                  </a:lnTo>
                  <a:lnTo>
                    <a:pt x="200244" y="56229"/>
                  </a:lnTo>
                  <a:lnTo>
                    <a:pt x="200244" y="50295"/>
                  </a:lnTo>
                  <a:close/>
                  <a:moveTo>
                    <a:pt x="212427" y="50295"/>
                  </a:moveTo>
                  <a:lnTo>
                    <a:pt x="212427" y="56229"/>
                  </a:lnTo>
                  <a:lnTo>
                    <a:pt x="206491" y="56229"/>
                  </a:lnTo>
                  <a:lnTo>
                    <a:pt x="206491" y="50295"/>
                  </a:lnTo>
                  <a:close/>
                  <a:moveTo>
                    <a:pt x="218674" y="50295"/>
                  </a:moveTo>
                  <a:lnTo>
                    <a:pt x="218674" y="56229"/>
                  </a:lnTo>
                  <a:lnTo>
                    <a:pt x="212739" y="56229"/>
                  </a:lnTo>
                  <a:lnTo>
                    <a:pt x="212739" y="50295"/>
                  </a:lnTo>
                  <a:close/>
                  <a:moveTo>
                    <a:pt x="224921" y="50295"/>
                  </a:moveTo>
                  <a:lnTo>
                    <a:pt x="224921" y="56229"/>
                  </a:lnTo>
                  <a:lnTo>
                    <a:pt x="218987" y="56229"/>
                  </a:lnTo>
                  <a:lnTo>
                    <a:pt x="218987" y="50295"/>
                  </a:lnTo>
                  <a:close/>
                  <a:moveTo>
                    <a:pt x="231170" y="50295"/>
                  </a:moveTo>
                  <a:lnTo>
                    <a:pt x="231170" y="56229"/>
                  </a:lnTo>
                  <a:lnTo>
                    <a:pt x="225234" y="56229"/>
                  </a:lnTo>
                  <a:lnTo>
                    <a:pt x="225234" y="50295"/>
                  </a:lnTo>
                  <a:close/>
                  <a:moveTo>
                    <a:pt x="237417" y="50295"/>
                  </a:moveTo>
                  <a:lnTo>
                    <a:pt x="237417" y="56229"/>
                  </a:lnTo>
                  <a:lnTo>
                    <a:pt x="231481" y="56229"/>
                  </a:lnTo>
                  <a:lnTo>
                    <a:pt x="231481" y="50295"/>
                  </a:lnTo>
                  <a:close/>
                  <a:moveTo>
                    <a:pt x="243664" y="50295"/>
                  </a:moveTo>
                  <a:lnTo>
                    <a:pt x="243664" y="56229"/>
                  </a:lnTo>
                  <a:lnTo>
                    <a:pt x="237729" y="56229"/>
                  </a:lnTo>
                  <a:lnTo>
                    <a:pt x="237729" y="50295"/>
                  </a:lnTo>
                  <a:close/>
                  <a:moveTo>
                    <a:pt x="249911" y="50295"/>
                  </a:moveTo>
                  <a:lnTo>
                    <a:pt x="249911" y="56229"/>
                  </a:lnTo>
                  <a:lnTo>
                    <a:pt x="243977" y="56229"/>
                  </a:lnTo>
                  <a:lnTo>
                    <a:pt x="243977" y="50295"/>
                  </a:lnTo>
                  <a:close/>
                  <a:moveTo>
                    <a:pt x="256161" y="50295"/>
                  </a:moveTo>
                  <a:lnTo>
                    <a:pt x="256161" y="56229"/>
                  </a:lnTo>
                  <a:lnTo>
                    <a:pt x="250225" y="56229"/>
                  </a:lnTo>
                  <a:lnTo>
                    <a:pt x="250225" y="50295"/>
                  </a:lnTo>
                  <a:close/>
                  <a:moveTo>
                    <a:pt x="262409" y="50295"/>
                  </a:moveTo>
                  <a:lnTo>
                    <a:pt x="262409" y="56229"/>
                  </a:lnTo>
                  <a:lnTo>
                    <a:pt x="256474" y="56229"/>
                  </a:lnTo>
                  <a:lnTo>
                    <a:pt x="256474" y="50295"/>
                  </a:lnTo>
                  <a:close/>
                  <a:moveTo>
                    <a:pt x="268656" y="50295"/>
                  </a:moveTo>
                  <a:lnTo>
                    <a:pt x="268656" y="56229"/>
                  </a:lnTo>
                  <a:lnTo>
                    <a:pt x="262721" y="56229"/>
                  </a:lnTo>
                  <a:lnTo>
                    <a:pt x="262721" y="50295"/>
                  </a:lnTo>
                  <a:close/>
                  <a:moveTo>
                    <a:pt x="274904" y="50295"/>
                  </a:moveTo>
                  <a:lnTo>
                    <a:pt x="274904" y="56229"/>
                  </a:lnTo>
                  <a:lnTo>
                    <a:pt x="268968" y="56229"/>
                  </a:lnTo>
                  <a:lnTo>
                    <a:pt x="268968" y="50295"/>
                  </a:lnTo>
                  <a:close/>
                  <a:moveTo>
                    <a:pt x="6251" y="56542"/>
                  </a:moveTo>
                  <a:lnTo>
                    <a:pt x="6251" y="62476"/>
                  </a:lnTo>
                  <a:lnTo>
                    <a:pt x="315" y="62476"/>
                  </a:lnTo>
                  <a:lnTo>
                    <a:pt x="315" y="56542"/>
                  </a:lnTo>
                  <a:close/>
                  <a:moveTo>
                    <a:pt x="12498" y="56542"/>
                  </a:moveTo>
                  <a:lnTo>
                    <a:pt x="12498" y="62476"/>
                  </a:lnTo>
                  <a:lnTo>
                    <a:pt x="6562" y="62476"/>
                  </a:lnTo>
                  <a:lnTo>
                    <a:pt x="6562" y="56542"/>
                  </a:lnTo>
                  <a:close/>
                  <a:moveTo>
                    <a:pt x="18745" y="56542"/>
                  </a:moveTo>
                  <a:lnTo>
                    <a:pt x="18745" y="62476"/>
                  </a:lnTo>
                  <a:lnTo>
                    <a:pt x="12810" y="62476"/>
                  </a:lnTo>
                  <a:lnTo>
                    <a:pt x="12810" y="56542"/>
                  </a:lnTo>
                  <a:close/>
                  <a:moveTo>
                    <a:pt x="24992" y="56542"/>
                  </a:moveTo>
                  <a:lnTo>
                    <a:pt x="24992" y="62476"/>
                  </a:lnTo>
                  <a:lnTo>
                    <a:pt x="19058" y="62476"/>
                  </a:lnTo>
                  <a:lnTo>
                    <a:pt x="19058" y="56542"/>
                  </a:lnTo>
                  <a:close/>
                  <a:moveTo>
                    <a:pt x="31242" y="56542"/>
                  </a:moveTo>
                  <a:lnTo>
                    <a:pt x="31242" y="62476"/>
                  </a:lnTo>
                  <a:lnTo>
                    <a:pt x="25305" y="62476"/>
                  </a:lnTo>
                  <a:lnTo>
                    <a:pt x="25305" y="56542"/>
                  </a:lnTo>
                  <a:close/>
                  <a:moveTo>
                    <a:pt x="37489" y="56542"/>
                  </a:moveTo>
                  <a:lnTo>
                    <a:pt x="37489" y="62476"/>
                  </a:lnTo>
                  <a:lnTo>
                    <a:pt x="31553" y="62476"/>
                  </a:lnTo>
                  <a:lnTo>
                    <a:pt x="31553" y="56542"/>
                  </a:lnTo>
                  <a:close/>
                  <a:moveTo>
                    <a:pt x="43737" y="56542"/>
                  </a:moveTo>
                  <a:lnTo>
                    <a:pt x="43737" y="62476"/>
                  </a:lnTo>
                  <a:lnTo>
                    <a:pt x="37802" y="62476"/>
                  </a:lnTo>
                  <a:lnTo>
                    <a:pt x="37802" y="56542"/>
                  </a:lnTo>
                  <a:close/>
                  <a:moveTo>
                    <a:pt x="49985" y="56542"/>
                  </a:moveTo>
                  <a:lnTo>
                    <a:pt x="49985" y="62476"/>
                  </a:lnTo>
                  <a:lnTo>
                    <a:pt x="44049" y="62476"/>
                  </a:lnTo>
                  <a:lnTo>
                    <a:pt x="44049" y="56542"/>
                  </a:lnTo>
                  <a:close/>
                  <a:moveTo>
                    <a:pt x="56232" y="56542"/>
                  </a:moveTo>
                  <a:lnTo>
                    <a:pt x="56232" y="62476"/>
                  </a:lnTo>
                  <a:lnTo>
                    <a:pt x="50296" y="62476"/>
                  </a:lnTo>
                  <a:lnTo>
                    <a:pt x="50296" y="56542"/>
                  </a:lnTo>
                  <a:close/>
                  <a:moveTo>
                    <a:pt x="62480" y="56542"/>
                  </a:moveTo>
                  <a:lnTo>
                    <a:pt x="62480" y="62476"/>
                  </a:lnTo>
                  <a:lnTo>
                    <a:pt x="56545" y="62476"/>
                  </a:lnTo>
                  <a:lnTo>
                    <a:pt x="56545" y="56542"/>
                  </a:lnTo>
                  <a:close/>
                  <a:moveTo>
                    <a:pt x="68727" y="56542"/>
                  </a:moveTo>
                  <a:lnTo>
                    <a:pt x="68727" y="62476"/>
                  </a:lnTo>
                  <a:lnTo>
                    <a:pt x="62792" y="62476"/>
                  </a:lnTo>
                  <a:lnTo>
                    <a:pt x="62792" y="56542"/>
                  </a:lnTo>
                  <a:close/>
                  <a:moveTo>
                    <a:pt x="74975" y="56542"/>
                  </a:moveTo>
                  <a:lnTo>
                    <a:pt x="74975" y="62476"/>
                  </a:lnTo>
                  <a:lnTo>
                    <a:pt x="69039" y="62476"/>
                  </a:lnTo>
                  <a:lnTo>
                    <a:pt x="69039" y="56542"/>
                  </a:lnTo>
                  <a:close/>
                  <a:moveTo>
                    <a:pt x="81223" y="56542"/>
                  </a:moveTo>
                  <a:lnTo>
                    <a:pt x="81223" y="62476"/>
                  </a:lnTo>
                  <a:lnTo>
                    <a:pt x="75286" y="62476"/>
                  </a:lnTo>
                  <a:lnTo>
                    <a:pt x="75286" y="56542"/>
                  </a:lnTo>
                  <a:close/>
                  <a:moveTo>
                    <a:pt x="87470" y="56542"/>
                  </a:moveTo>
                  <a:lnTo>
                    <a:pt x="87470" y="62476"/>
                  </a:lnTo>
                  <a:lnTo>
                    <a:pt x="81535" y="62476"/>
                  </a:lnTo>
                  <a:lnTo>
                    <a:pt x="81535" y="56542"/>
                  </a:lnTo>
                  <a:close/>
                  <a:moveTo>
                    <a:pt x="93718" y="56542"/>
                  </a:moveTo>
                  <a:lnTo>
                    <a:pt x="93718" y="62476"/>
                  </a:lnTo>
                  <a:lnTo>
                    <a:pt x="87784" y="62476"/>
                  </a:lnTo>
                  <a:lnTo>
                    <a:pt x="87784" y="56542"/>
                  </a:lnTo>
                  <a:close/>
                  <a:moveTo>
                    <a:pt x="99967" y="56542"/>
                  </a:moveTo>
                  <a:lnTo>
                    <a:pt x="99967" y="62476"/>
                  </a:lnTo>
                  <a:lnTo>
                    <a:pt x="94031" y="62476"/>
                  </a:lnTo>
                  <a:lnTo>
                    <a:pt x="94031" y="56542"/>
                  </a:lnTo>
                  <a:close/>
                  <a:moveTo>
                    <a:pt x="106214" y="56542"/>
                  </a:moveTo>
                  <a:lnTo>
                    <a:pt x="106214" y="62476"/>
                  </a:lnTo>
                  <a:lnTo>
                    <a:pt x="100278" y="62476"/>
                  </a:lnTo>
                  <a:lnTo>
                    <a:pt x="100278" y="56542"/>
                  </a:lnTo>
                  <a:close/>
                  <a:moveTo>
                    <a:pt x="112461" y="56542"/>
                  </a:moveTo>
                  <a:lnTo>
                    <a:pt x="112461" y="62476"/>
                  </a:lnTo>
                  <a:lnTo>
                    <a:pt x="106527" y="62476"/>
                  </a:lnTo>
                  <a:lnTo>
                    <a:pt x="106527" y="56542"/>
                  </a:lnTo>
                  <a:close/>
                  <a:moveTo>
                    <a:pt x="118710" y="56542"/>
                  </a:moveTo>
                  <a:lnTo>
                    <a:pt x="118710" y="62476"/>
                  </a:lnTo>
                  <a:lnTo>
                    <a:pt x="112774" y="62476"/>
                  </a:lnTo>
                  <a:lnTo>
                    <a:pt x="112774" y="56542"/>
                  </a:lnTo>
                  <a:close/>
                  <a:moveTo>
                    <a:pt x="124957" y="56542"/>
                  </a:moveTo>
                  <a:lnTo>
                    <a:pt x="124957" y="62476"/>
                  </a:lnTo>
                  <a:lnTo>
                    <a:pt x="119021" y="62476"/>
                  </a:lnTo>
                  <a:lnTo>
                    <a:pt x="119021" y="56542"/>
                  </a:lnTo>
                  <a:close/>
                  <a:moveTo>
                    <a:pt x="131204" y="56542"/>
                  </a:moveTo>
                  <a:lnTo>
                    <a:pt x="131204" y="62476"/>
                  </a:lnTo>
                  <a:lnTo>
                    <a:pt x="125270" y="62476"/>
                  </a:lnTo>
                  <a:lnTo>
                    <a:pt x="125270" y="56542"/>
                  </a:lnTo>
                  <a:close/>
                  <a:moveTo>
                    <a:pt x="137451" y="56542"/>
                  </a:moveTo>
                  <a:lnTo>
                    <a:pt x="137451" y="62476"/>
                  </a:lnTo>
                  <a:lnTo>
                    <a:pt x="131517" y="62476"/>
                  </a:lnTo>
                  <a:lnTo>
                    <a:pt x="131517" y="56542"/>
                  </a:lnTo>
                  <a:close/>
                  <a:moveTo>
                    <a:pt x="143702" y="56542"/>
                  </a:moveTo>
                  <a:lnTo>
                    <a:pt x="143702" y="62476"/>
                  </a:lnTo>
                  <a:lnTo>
                    <a:pt x="137766" y="62476"/>
                  </a:lnTo>
                  <a:lnTo>
                    <a:pt x="137766" y="56542"/>
                  </a:lnTo>
                  <a:close/>
                  <a:moveTo>
                    <a:pt x="149949" y="56542"/>
                  </a:moveTo>
                  <a:lnTo>
                    <a:pt x="149949" y="62476"/>
                  </a:lnTo>
                  <a:lnTo>
                    <a:pt x="144015" y="62476"/>
                  </a:lnTo>
                  <a:lnTo>
                    <a:pt x="144015" y="56542"/>
                  </a:lnTo>
                  <a:close/>
                  <a:moveTo>
                    <a:pt x="156196" y="56542"/>
                  </a:moveTo>
                  <a:lnTo>
                    <a:pt x="156196" y="62476"/>
                  </a:lnTo>
                  <a:lnTo>
                    <a:pt x="150262" y="62476"/>
                  </a:lnTo>
                  <a:lnTo>
                    <a:pt x="150262" y="56542"/>
                  </a:lnTo>
                  <a:close/>
                  <a:moveTo>
                    <a:pt x="162445" y="56542"/>
                  </a:moveTo>
                  <a:lnTo>
                    <a:pt x="162445" y="62476"/>
                  </a:lnTo>
                  <a:lnTo>
                    <a:pt x="156509" y="62476"/>
                  </a:lnTo>
                  <a:lnTo>
                    <a:pt x="156509" y="56542"/>
                  </a:lnTo>
                  <a:close/>
                  <a:moveTo>
                    <a:pt x="168692" y="56542"/>
                  </a:moveTo>
                  <a:lnTo>
                    <a:pt x="168692" y="62476"/>
                  </a:lnTo>
                  <a:lnTo>
                    <a:pt x="162756" y="62476"/>
                  </a:lnTo>
                  <a:lnTo>
                    <a:pt x="162756" y="56542"/>
                  </a:lnTo>
                  <a:close/>
                  <a:moveTo>
                    <a:pt x="174939" y="56542"/>
                  </a:moveTo>
                  <a:lnTo>
                    <a:pt x="174939" y="62476"/>
                  </a:lnTo>
                  <a:lnTo>
                    <a:pt x="169005" y="62476"/>
                  </a:lnTo>
                  <a:lnTo>
                    <a:pt x="169005" y="56542"/>
                  </a:lnTo>
                  <a:close/>
                  <a:moveTo>
                    <a:pt x="181186" y="56542"/>
                  </a:moveTo>
                  <a:lnTo>
                    <a:pt x="181186" y="62476"/>
                  </a:lnTo>
                  <a:lnTo>
                    <a:pt x="175252" y="62476"/>
                  </a:lnTo>
                  <a:lnTo>
                    <a:pt x="175252" y="56542"/>
                  </a:lnTo>
                  <a:close/>
                  <a:moveTo>
                    <a:pt x="187435" y="56542"/>
                  </a:moveTo>
                  <a:lnTo>
                    <a:pt x="187435" y="62476"/>
                  </a:lnTo>
                  <a:lnTo>
                    <a:pt x="181499" y="62476"/>
                  </a:lnTo>
                  <a:lnTo>
                    <a:pt x="181499" y="56542"/>
                  </a:lnTo>
                  <a:close/>
                  <a:moveTo>
                    <a:pt x="193684" y="56542"/>
                  </a:moveTo>
                  <a:lnTo>
                    <a:pt x="193684" y="62476"/>
                  </a:lnTo>
                  <a:lnTo>
                    <a:pt x="187749" y="62476"/>
                  </a:lnTo>
                  <a:lnTo>
                    <a:pt x="187749" y="56542"/>
                  </a:lnTo>
                  <a:close/>
                  <a:moveTo>
                    <a:pt x="199931" y="56542"/>
                  </a:moveTo>
                  <a:lnTo>
                    <a:pt x="199931" y="62476"/>
                  </a:lnTo>
                  <a:lnTo>
                    <a:pt x="193996" y="62476"/>
                  </a:lnTo>
                  <a:lnTo>
                    <a:pt x="193996" y="56542"/>
                  </a:lnTo>
                  <a:close/>
                  <a:moveTo>
                    <a:pt x="206180" y="56542"/>
                  </a:moveTo>
                  <a:lnTo>
                    <a:pt x="206180" y="62476"/>
                  </a:lnTo>
                  <a:lnTo>
                    <a:pt x="200244" y="62476"/>
                  </a:lnTo>
                  <a:lnTo>
                    <a:pt x="200244" y="56542"/>
                  </a:lnTo>
                  <a:close/>
                  <a:moveTo>
                    <a:pt x="212427" y="56542"/>
                  </a:moveTo>
                  <a:lnTo>
                    <a:pt x="212427" y="62476"/>
                  </a:lnTo>
                  <a:lnTo>
                    <a:pt x="206491" y="62476"/>
                  </a:lnTo>
                  <a:lnTo>
                    <a:pt x="206491" y="56542"/>
                  </a:lnTo>
                  <a:close/>
                  <a:moveTo>
                    <a:pt x="218674" y="56542"/>
                  </a:moveTo>
                  <a:lnTo>
                    <a:pt x="218674" y="62476"/>
                  </a:lnTo>
                  <a:lnTo>
                    <a:pt x="212739" y="62476"/>
                  </a:lnTo>
                  <a:lnTo>
                    <a:pt x="212739" y="56542"/>
                  </a:lnTo>
                  <a:close/>
                  <a:moveTo>
                    <a:pt x="224921" y="56542"/>
                  </a:moveTo>
                  <a:lnTo>
                    <a:pt x="224921" y="62476"/>
                  </a:lnTo>
                  <a:lnTo>
                    <a:pt x="218987" y="62476"/>
                  </a:lnTo>
                  <a:lnTo>
                    <a:pt x="218987" y="56542"/>
                  </a:lnTo>
                  <a:close/>
                  <a:moveTo>
                    <a:pt x="231170" y="56542"/>
                  </a:moveTo>
                  <a:lnTo>
                    <a:pt x="231170" y="62476"/>
                  </a:lnTo>
                  <a:lnTo>
                    <a:pt x="225234" y="62476"/>
                  </a:lnTo>
                  <a:lnTo>
                    <a:pt x="225234" y="56542"/>
                  </a:lnTo>
                  <a:close/>
                  <a:moveTo>
                    <a:pt x="237417" y="56542"/>
                  </a:moveTo>
                  <a:lnTo>
                    <a:pt x="237417" y="62476"/>
                  </a:lnTo>
                  <a:lnTo>
                    <a:pt x="231481" y="62476"/>
                  </a:lnTo>
                  <a:lnTo>
                    <a:pt x="231481" y="56542"/>
                  </a:lnTo>
                  <a:close/>
                  <a:moveTo>
                    <a:pt x="243664" y="56542"/>
                  </a:moveTo>
                  <a:lnTo>
                    <a:pt x="243664" y="62476"/>
                  </a:lnTo>
                  <a:lnTo>
                    <a:pt x="237729" y="62476"/>
                  </a:lnTo>
                  <a:lnTo>
                    <a:pt x="237729" y="56542"/>
                  </a:lnTo>
                  <a:close/>
                  <a:moveTo>
                    <a:pt x="249911" y="56542"/>
                  </a:moveTo>
                  <a:lnTo>
                    <a:pt x="249911" y="62476"/>
                  </a:lnTo>
                  <a:lnTo>
                    <a:pt x="243977" y="62476"/>
                  </a:lnTo>
                  <a:lnTo>
                    <a:pt x="243977" y="56542"/>
                  </a:lnTo>
                  <a:close/>
                  <a:moveTo>
                    <a:pt x="256161" y="56542"/>
                  </a:moveTo>
                  <a:lnTo>
                    <a:pt x="256161" y="62476"/>
                  </a:lnTo>
                  <a:lnTo>
                    <a:pt x="250225" y="62476"/>
                  </a:lnTo>
                  <a:lnTo>
                    <a:pt x="250225" y="56542"/>
                  </a:lnTo>
                  <a:close/>
                  <a:moveTo>
                    <a:pt x="262409" y="56542"/>
                  </a:moveTo>
                  <a:lnTo>
                    <a:pt x="262409" y="62476"/>
                  </a:lnTo>
                  <a:lnTo>
                    <a:pt x="256474" y="62476"/>
                  </a:lnTo>
                  <a:lnTo>
                    <a:pt x="256474" y="56542"/>
                  </a:lnTo>
                  <a:close/>
                  <a:moveTo>
                    <a:pt x="268656" y="56542"/>
                  </a:moveTo>
                  <a:lnTo>
                    <a:pt x="268656" y="62476"/>
                  </a:lnTo>
                  <a:lnTo>
                    <a:pt x="262721" y="62476"/>
                  </a:lnTo>
                  <a:lnTo>
                    <a:pt x="262721" y="56542"/>
                  </a:lnTo>
                  <a:close/>
                  <a:moveTo>
                    <a:pt x="274904" y="56542"/>
                  </a:moveTo>
                  <a:lnTo>
                    <a:pt x="274904" y="62476"/>
                  </a:lnTo>
                  <a:lnTo>
                    <a:pt x="268968" y="62476"/>
                  </a:lnTo>
                  <a:lnTo>
                    <a:pt x="268968" y="56542"/>
                  </a:lnTo>
                  <a:close/>
                  <a:moveTo>
                    <a:pt x="6251" y="62789"/>
                  </a:moveTo>
                  <a:lnTo>
                    <a:pt x="6251" y="68725"/>
                  </a:lnTo>
                  <a:lnTo>
                    <a:pt x="315" y="68725"/>
                  </a:lnTo>
                  <a:lnTo>
                    <a:pt x="315" y="62789"/>
                  </a:lnTo>
                  <a:close/>
                  <a:moveTo>
                    <a:pt x="12498" y="62789"/>
                  </a:moveTo>
                  <a:lnTo>
                    <a:pt x="12498" y="68725"/>
                  </a:lnTo>
                  <a:lnTo>
                    <a:pt x="6562" y="68725"/>
                  </a:lnTo>
                  <a:lnTo>
                    <a:pt x="6562" y="62789"/>
                  </a:lnTo>
                  <a:close/>
                  <a:moveTo>
                    <a:pt x="18745" y="62789"/>
                  </a:moveTo>
                  <a:lnTo>
                    <a:pt x="18745" y="68725"/>
                  </a:lnTo>
                  <a:lnTo>
                    <a:pt x="12810" y="68725"/>
                  </a:lnTo>
                  <a:lnTo>
                    <a:pt x="12810" y="62789"/>
                  </a:lnTo>
                  <a:close/>
                  <a:moveTo>
                    <a:pt x="24992" y="62789"/>
                  </a:moveTo>
                  <a:lnTo>
                    <a:pt x="24992" y="68725"/>
                  </a:lnTo>
                  <a:lnTo>
                    <a:pt x="19058" y="68725"/>
                  </a:lnTo>
                  <a:lnTo>
                    <a:pt x="19058" y="62789"/>
                  </a:lnTo>
                  <a:close/>
                  <a:moveTo>
                    <a:pt x="31242" y="62789"/>
                  </a:moveTo>
                  <a:lnTo>
                    <a:pt x="31242" y="68725"/>
                  </a:lnTo>
                  <a:lnTo>
                    <a:pt x="25305" y="68725"/>
                  </a:lnTo>
                  <a:lnTo>
                    <a:pt x="25305" y="62789"/>
                  </a:lnTo>
                  <a:close/>
                  <a:moveTo>
                    <a:pt x="37489" y="62789"/>
                  </a:moveTo>
                  <a:lnTo>
                    <a:pt x="37489" y="68725"/>
                  </a:lnTo>
                  <a:lnTo>
                    <a:pt x="31553" y="68725"/>
                  </a:lnTo>
                  <a:lnTo>
                    <a:pt x="31553" y="62789"/>
                  </a:lnTo>
                  <a:close/>
                  <a:moveTo>
                    <a:pt x="43737" y="62789"/>
                  </a:moveTo>
                  <a:lnTo>
                    <a:pt x="43737" y="68725"/>
                  </a:lnTo>
                  <a:lnTo>
                    <a:pt x="37802" y="68725"/>
                  </a:lnTo>
                  <a:lnTo>
                    <a:pt x="37802" y="62789"/>
                  </a:lnTo>
                  <a:close/>
                  <a:moveTo>
                    <a:pt x="49985" y="62789"/>
                  </a:moveTo>
                  <a:lnTo>
                    <a:pt x="49985" y="68725"/>
                  </a:lnTo>
                  <a:lnTo>
                    <a:pt x="44049" y="68725"/>
                  </a:lnTo>
                  <a:lnTo>
                    <a:pt x="44049" y="62789"/>
                  </a:lnTo>
                  <a:close/>
                  <a:moveTo>
                    <a:pt x="56232" y="62789"/>
                  </a:moveTo>
                  <a:lnTo>
                    <a:pt x="56232" y="68725"/>
                  </a:lnTo>
                  <a:lnTo>
                    <a:pt x="50296" y="68725"/>
                  </a:lnTo>
                  <a:lnTo>
                    <a:pt x="50296" y="62789"/>
                  </a:lnTo>
                  <a:close/>
                  <a:moveTo>
                    <a:pt x="62480" y="62789"/>
                  </a:moveTo>
                  <a:lnTo>
                    <a:pt x="62480" y="68725"/>
                  </a:lnTo>
                  <a:lnTo>
                    <a:pt x="56545" y="68725"/>
                  </a:lnTo>
                  <a:lnTo>
                    <a:pt x="56545" y="62789"/>
                  </a:lnTo>
                  <a:close/>
                  <a:moveTo>
                    <a:pt x="68727" y="62789"/>
                  </a:moveTo>
                  <a:lnTo>
                    <a:pt x="68727" y="68725"/>
                  </a:lnTo>
                  <a:lnTo>
                    <a:pt x="62792" y="68725"/>
                  </a:lnTo>
                  <a:lnTo>
                    <a:pt x="62792" y="62789"/>
                  </a:lnTo>
                  <a:close/>
                  <a:moveTo>
                    <a:pt x="74975" y="62789"/>
                  </a:moveTo>
                  <a:lnTo>
                    <a:pt x="74975" y="68725"/>
                  </a:lnTo>
                  <a:lnTo>
                    <a:pt x="69039" y="68725"/>
                  </a:lnTo>
                  <a:lnTo>
                    <a:pt x="69039" y="62789"/>
                  </a:lnTo>
                  <a:close/>
                  <a:moveTo>
                    <a:pt x="81223" y="62789"/>
                  </a:moveTo>
                  <a:lnTo>
                    <a:pt x="81223" y="68725"/>
                  </a:lnTo>
                  <a:lnTo>
                    <a:pt x="75286" y="68725"/>
                  </a:lnTo>
                  <a:lnTo>
                    <a:pt x="75286" y="62789"/>
                  </a:lnTo>
                  <a:close/>
                  <a:moveTo>
                    <a:pt x="87470" y="62789"/>
                  </a:moveTo>
                  <a:lnTo>
                    <a:pt x="87470" y="68725"/>
                  </a:lnTo>
                  <a:lnTo>
                    <a:pt x="81535" y="68725"/>
                  </a:lnTo>
                  <a:lnTo>
                    <a:pt x="81535" y="62789"/>
                  </a:lnTo>
                  <a:close/>
                  <a:moveTo>
                    <a:pt x="93718" y="62789"/>
                  </a:moveTo>
                  <a:lnTo>
                    <a:pt x="93718" y="68725"/>
                  </a:lnTo>
                  <a:lnTo>
                    <a:pt x="87784" y="68725"/>
                  </a:lnTo>
                  <a:lnTo>
                    <a:pt x="87784" y="62789"/>
                  </a:lnTo>
                  <a:close/>
                  <a:moveTo>
                    <a:pt x="99967" y="62789"/>
                  </a:moveTo>
                  <a:lnTo>
                    <a:pt x="99967" y="68725"/>
                  </a:lnTo>
                  <a:lnTo>
                    <a:pt x="94031" y="68725"/>
                  </a:lnTo>
                  <a:lnTo>
                    <a:pt x="94031" y="62789"/>
                  </a:lnTo>
                  <a:close/>
                  <a:moveTo>
                    <a:pt x="106214" y="62789"/>
                  </a:moveTo>
                  <a:lnTo>
                    <a:pt x="106214" y="68725"/>
                  </a:lnTo>
                  <a:lnTo>
                    <a:pt x="100278" y="68725"/>
                  </a:lnTo>
                  <a:lnTo>
                    <a:pt x="100278" y="62789"/>
                  </a:lnTo>
                  <a:close/>
                  <a:moveTo>
                    <a:pt x="112461" y="62789"/>
                  </a:moveTo>
                  <a:lnTo>
                    <a:pt x="112461" y="68725"/>
                  </a:lnTo>
                  <a:lnTo>
                    <a:pt x="106527" y="68725"/>
                  </a:lnTo>
                  <a:lnTo>
                    <a:pt x="106527" y="62789"/>
                  </a:lnTo>
                  <a:close/>
                  <a:moveTo>
                    <a:pt x="118710" y="62789"/>
                  </a:moveTo>
                  <a:lnTo>
                    <a:pt x="118710" y="68725"/>
                  </a:lnTo>
                  <a:lnTo>
                    <a:pt x="112774" y="68725"/>
                  </a:lnTo>
                  <a:lnTo>
                    <a:pt x="112774" y="62789"/>
                  </a:lnTo>
                  <a:close/>
                  <a:moveTo>
                    <a:pt x="124957" y="62789"/>
                  </a:moveTo>
                  <a:lnTo>
                    <a:pt x="124957" y="68725"/>
                  </a:lnTo>
                  <a:lnTo>
                    <a:pt x="119021" y="68725"/>
                  </a:lnTo>
                  <a:lnTo>
                    <a:pt x="119021" y="62789"/>
                  </a:lnTo>
                  <a:close/>
                  <a:moveTo>
                    <a:pt x="131204" y="62789"/>
                  </a:moveTo>
                  <a:lnTo>
                    <a:pt x="131204" y="68725"/>
                  </a:lnTo>
                  <a:lnTo>
                    <a:pt x="125270" y="68725"/>
                  </a:lnTo>
                  <a:lnTo>
                    <a:pt x="125270" y="62789"/>
                  </a:lnTo>
                  <a:close/>
                  <a:moveTo>
                    <a:pt x="137451" y="62789"/>
                  </a:moveTo>
                  <a:lnTo>
                    <a:pt x="137451" y="68725"/>
                  </a:lnTo>
                  <a:lnTo>
                    <a:pt x="131517" y="68725"/>
                  </a:lnTo>
                  <a:lnTo>
                    <a:pt x="131517" y="62789"/>
                  </a:lnTo>
                  <a:close/>
                  <a:moveTo>
                    <a:pt x="143702" y="62789"/>
                  </a:moveTo>
                  <a:lnTo>
                    <a:pt x="143702" y="68725"/>
                  </a:lnTo>
                  <a:lnTo>
                    <a:pt x="137766" y="68725"/>
                  </a:lnTo>
                  <a:lnTo>
                    <a:pt x="137766" y="62789"/>
                  </a:lnTo>
                  <a:close/>
                  <a:moveTo>
                    <a:pt x="149949" y="62789"/>
                  </a:moveTo>
                  <a:lnTo>
                    <a:pt x="149949" y="68725"/>
                  </a:lnTo>
                  <a:lnTo>
                    <a:pt x="144015" y="68725"/>
                  </a:lnTo>
                  <a:lnTo>
                    <a:pt x="144015" y="62789"/>
                  </a:lnTo>
                  <a:close/>
                  <a:moveTo>
                    <a:pt x="156196" y="62789"/>
                  </a:moveTo>
                  <a:lnTo>
                    <a:pt x="156196" y="68725"/>
                  </a:lnTo>
                  <a:lnTo>
                    <a:pt x="150262" y="68725"/>
                  </a:lnTo>
                  <a:lnTo>
                    <a:pt x="150262" y="62789"/>
                  </a:lnTo>
                  <a:close/>
                  <a:moveTo>
                    <a:pt x="162445" y="62789"/>
                  </a:moveTo>
                  <a:lnTo>
                    <a:pt x="162445" y="68725"/>
                  </a:lnTo>
                  <a:lnTo>
                    <a:pt x="156509" y="68725"/>
                  </a:lnTo>
                  <a:lnTo>
                    <a:pt x="156509" y="62789"/>
                  </a:lnTo>
                  <a:close/>
                  <a:moveTo>
                    <a:pt x="168692" y="62789"/>
                  </a:moveTo>
                  <a:lnTo>
                    <a:pt x="168692" y="68725"/>
                  </a:lnTo>
                  <a:lnTo>
                    <a:pt x="162756" y="68725"/>
                  </a:lnTo>
                  <a:lnTo>
                    <a:pt x="162756" y="62789"/>
                  </a:lnTo>
                  <a:close/>
                  <a:moveTo>
                    <a:pt x="174939" y="62789"/>
                  </a:moveTo>
                  <a:lnTo>
                    <a:pt x="174939" y="68725"/>
                  </a:lnTo>
                  <a:lnTo>
                    <a:pt x="169005" y="68725"/>
                  </a:lnTo>
                  <a:lnTo>
                    <a:pt x="169005" y="62789"/>
                  </a:lnTo>
                  <a:close/>
                  <a:moveTo>
                    <a:pt x="181186" y="62789"/>
                  </a:moveTo>
                  <a:lnTo>
                    <a:pt x="181186" y="68725"/>
                  </a:lnTo>
                  <a:lnTo>
                    <a:pt x="175252" y="68725"/>
                  </a:lnTo>
                  <a:lnTo>
                    <a:pt x="175252" y="62789"/>
                  </a:lnTo>
                  <a:close/>
                  <a:moveTo>
                    <a:pt x="187435" y="62789"/>
                  </a:moveTo>
                  <a:lnTo>
                    <a:pt x="187435" y="68725"/>
                  </a:lnTo>
                  <a:lnTo>
                    <a:pt x="181499" y="68725"/>
                  </a:lnTo>
                  <a:lnTo>
                    <a:pt x="181499" y="62789"/>
                  </a:lnTo>
                  <a:close/>
                  <a:moveTo>
                    <a:pt x="193684" y="62789"/>
                  </a:moveTo>
                  <a:lnTo>
                    <a:pt x="193684" y="68725"/>
                  </a:lnTo>
                  <a:lnTo>
                    <a:pt x="187749" y="68725"/>
                  </a:lnTo>
                  <a:lnTo>
                    <a:pt x="187749" y="62789"/>
                  </a:lnTo>
                  <a:close/>
                  <a:moveTo>
                    <a:pt x="199931" y="62789"/>
                  </a:moveTo>
                  <a:lnTo>
                    <a:pt x="199931" y="68725"/>
                  </a:lnTo>
                  <a:lnTo>
                    <a:pt x="193996" y="68725"/>
                  </a:lnTo>
                  <a:lnTo>
                    <a:pt x="193996" y="62789"/>
                  </a:lnTo>
                  <a:close/>
                  <a:moveTo>
                    <a:pt x="206180" y="62789"/>
                  </a:moveTo>
                  <a:lnTo>
                    <a:pt x="206180" y="68725"/>
                  </a:lnTo>
                  <a:lnTo>
                    <a:pt x="200244" y="68725"/>
                  </a:lnTo>
                  <a:lnTo>
                    <a:pt x="200244" y="62789"/>
                  </a:lnTo>
                  <a:close/>
                  <a:moveTo>
                    <a:pt x="212427" y="62789"/>
                  </a:moveTo>
                  <a:lnTo>
                    <a:pt x="212427" y="68725"/>
                  </a:lnTo>
                  <a:lnTo>
                    <a:pt x="206491" y="68725"/>
                  </a:lnTo>
                  <a:lnTo>
                    <a:pt x="206491" y="62789"/>
                  </a:lnTo>
                  <a:close/>
                  <a:moveTo>
                    <a:pt x="218674" y="62789"/>
                  </a:moveTo>
                  <a:lnTo>
                    <a:pt x="218674" y="68725"/>
                  </a:lnTo>
                  <a:lnTo>
                    <a:pt x="212739" y="68725"/>
                  </a:lnTo>
                  <a:lnTo>
                    <a:pt x="212739" y="62789"/>
                  </a:lnTo>
                  <a:close/>
                  <a:moveTo>
                    <a:pt x="224921" y="62789"/>
                  </a:moveTo>
                  <a:lnTo>
                    <a:pt x="224921" y="68725"/>
                  </a:lnTo>
                  <a:lnTo>
                    <a:pt x="218987" y="68725"/>
                  </a:lnTo>
                  <a:lnTo>
                    <a:pt x="218987" y="62789"/>
                  </a:lnTo>
                  <a:close/>
                  <a:moveTo>
                    <a:pt x="231170" y="62789"/>
                  </a:moveTo>
                  <a:lnTo>
                    <a:pt x="231170" y="68725"/>
                  </a:lnTo>
                  <a:lnTo>
                    <a:pt x="225234" y="68725"/>
                  </a:lnTo>
                  <a:lnTo>
                    <a:pt x="225234" y="62789"/>
                  </a:lnTo>
                  <a:close/>
                  <a:moveTo>
                    <a:pt x="237417" y="62789"/>
                  </a:moveTo>
                  <a:lnTo>
                    <a:pt x="237417" y="68725"/>
                  </a:lnTo>
                  <a:lnTo>
                    <a:pt x="231481" y="68725"/>
                  </a:lnTo>
                  <a:lnTo>
                    <a:pt x="231481" y="62789"/>
                  </a:lnTo>
                  <a:close/>
                  <a:moveTo>
                    <a:pt x="243664" y="62789"/>
                  </a:moveTo>
                  <a:lnTo>
                    <a:pt x="243664" y="68725"/>
                  </a:lnTo>
                  <a:lnTo>
                    <a:pt x="237729" y="68725"/>
                  </a:lnTo>
                  <a:lnTo>
                    <a:pt x="237729" y="62789"/>
                  </a:lnTo>
                  <a:close/>
                  <a:moveTo>
                    <a:pt x="249911" y="62789"/>
                  </a:moveTo>
                  <a:lnTo>
                    <a:pt x="249911" y="68725"/>
                  </a:lnTo>
                  <a:lnTo>
                    <a:pt x="243977" y="68725"/>
                  </a:lnTo>
                  <a:lnTo>
                    <a:pt x="243977" y="62789"/>
                  </a:lnTo>
                  <a:close/>
                  <a:moveTo>
                    <a:pt x="256161" y="62789"/>
                  </a:moveTo>
                  <a:lnTo>
                    <a:pt x="256161" y="68725"/>
                  </a:lnTo>
                  <a:lnTo>
                    <a:pt x="250225" y="68725"/>
                  </a:lnTo>
                  <a:lnTo>
                    <a:pt x="250225" y="62789"/>
                  </a:lnTo>
                  <a:close/>
                  <a:moveTo>
                    <a:pt x="262409" y="62789"/>
                  </a:moveTo>
                  <a:lnTo>
                    <a:pt x="262409" y="68725"/>
                  </a:lnTo>
                  <a:lnTo>
                    <a:pt x="256474" y="68725"/>
                  </a:lnTo>
                  <a:lnTo>
                    <a:pt x="256474" y="62789"/>
                  </a:lnTo>
                  <a:close/>
                  <a:moveTo>
                    <a:pt x="268656" y="62789"/>
                  </a:moveTo>
                  <a:lnTo>
                    <a:pt x="268656" y="68725"/>
                  </a:lnTo>
                  <a:lnTo>
                    <a:pt x="262721" y="68725"/>
                  </a:lnTo>
                  <a:lnTo>
                    <a:pt x="262721" y="62789"/>
                  </a:lnTo>
                  <a:close/>
                  <a:moveTo>
                    <a:pt x="274904" y="62789"/>
                  </a:moveTo>
                  <a:lnTo>
                    <a:pt x="274904" y="68725"/>
                  </a:lnTo>
                  <a:lnTo>
                    <a:pt x="268968" y="68725"/>
                  </a:lnTo>
                  <a:lnTo>
                    <a:pt x="268968" y="62789"/>
                  </a:lnTo>
                  <a:close/>
                  <a:moveTo>
                    <a:pt x="6251" y="69036"/>
                  </a:moveTo>
                  <a:lnTo>
                    <a:pt x="6251" y="74972"/>
                  </a:lnTo>
                  <a:lnTo>
                    <a:pt x="315" y="74972"/>
                  </a:lnTo>
                  <a:lnTo>
                    <a:pt x="315" y="69036"/>
                  </a:lnTo>
                  <a:close/>
                  <a:moveTo>
                    <a:pt x="12498" y="69036"/>
                  </a:moveTo>
                  <a:lnTo>
                    <a:pt x="12498" y="74972"/>
                  </a:lnTo>
                  <a:lnTo>
                    <a:pt x="6562" y="74972"/>
                  </a:lnTo>
                  <a:lnTo>
                    <a:pt x="6562" y="69036"/>
                  </a:lnTo>
                  <a:close/>
                  <a:moveTo>
                    <a:pt x="18745" y="69036"/>
                  </a:moveTo>
                  <a:lnTo>
                    <a:pt x="18745" y="74972"/>
                  </a:lnTo>
                  <a:lnTo>
                    <a:pt x="12810" y="74972"/>
                  </a:lnTo>
                  <a:lnTo>
                    <a:pt x="12810" y="69036"/>
                  </a:lnTo>
                  <a:close/>
                  <a:moveTo>
                    <a:pt x="24992" y="69036"/>
                  </a:moveTo>
                  <a:lnTo>
                    <a:pt x="24992" y="74972"/>
                  </a:lnTo>
                  <a:lnTo>
                    <a:pt x="19058" y="74972"/>
                  </a:lnTo>
                  <a:lnTo>
                    <a:pt x="19058" y="69036"/>
                  </a:lnTo>
                  <a:close/>
                  <a:moveTo>
                    <a:pt x="31242" y="69036"/>
                  </a:moveTo>
                  <a:lnTo>
                    <a:pt x="31242" y="74972"/>
                  </a:lnTo>
                  <a:lnTo>
                    <a:pt x="25305" y="74972"/>
                  </a:lnTo>
                  <a:lnTo>
                    <a:pt x="25305" y="69036"/>
                  </a:lnTo>
                  <a:close/>
                  <a:moveTo>
                    <a:pt x="37489" y="69036"/>
                  </a:moveTo>
                  <a:lnTo>
                    <a:pt x="37489" y="74972"/>
                  </a:lnTo>
                  <a:lnTo>
                    <a:pt x="31553" y="74972"/>
                  </a:lnTo>
                  <a:lnTo>
                    <a:pt x="31553" y="69036"/>
                  </a:lnTo>
                  <a:close/>
                  <a:moveTo>
                    <a:pt x="43737" y="69036"/>
                  </a:moveTo>
                  <a:lnTo>
                    <a:pt x="43737" y="74972"/>
                  </a:lnTo>
                  <a:lnTo>
                    <a:pt x="37802" y="74972"/>
                  </a:lnTo>
                  <a:lnTo>
                    <a:pt x="37802" y="69036"/>
                  </a:lnTo>
                  <a:close/>
                  <a:moveTo>
                    <a:pt x="49985" y="69036"/>
                  </a:moveTo>
                  <a:lnTo>
                    <a:pt x="49985" y="74972"/>
                  </a:lnTo>
                  <a:lnTo>
                    <a:pt x="44049" y="74972"/>
                  </a:lnTo>
                  <a:lnTo>
                    <a:pt x="44049" y="69036"/>
                  </a:lnTo>
                  <a:close/>
                  <a:moveTo>
                    <a:pt x="56232" y="69036"/>
                  </a:moveTo>
                  <a:lnTo>
                    <a:pt x="56232" y="74972"/>
                  </a:lnTo>
                  <a:lnTo>
                    <a:pt x="50296" y="74972"/>
                  </a:lnTo>
                  <a:lnTo>
                    <a:pt x="50296" y="69036"/>
                  </a:lnTo>
                  <a:close/>
                  <a:moveTo>
                    <a:pt x="62480" y="69036"/>
                  </a:moveTo>
                  <a:lnTo>
                    <a:pt x="62480" y="74972"/>
                  </a:lnTo>
                  <a:lnTo>
                    <a:pt x="56545" y="74972"/>
                  </a:lnTo>
                  <a:lnTo>
                    <a:pt x="56545" y="69036"/>
                  </a:lnTo>
                  <a:close/>
                  <a:moveTo>
                    <a:pt x="68727" y="69036"/>
                  </a:moveTo>
                  <a:lnTo>
                    <a:pt x="68727" y="74972"/>
                  </a:lnTo>
                  <a:lnTo>
                    <a:pt x="62792" y="74972"/>
                  </a:lnTo>
                  <a:lnTo>
                    <a:pt x="62792" y="69036"/>
                  </a:lnTo>
                  <a:close/>
                  <a:moveTo>
                    <a:pt x="74975" y="69036"/>
                  </a:moveTo>
                  <a:lnTo>
                    <a:pt x="74975" y="74972"/>
                  </a:lnTo>
                  <a:lnTo>
                    <a:pt x="69039" y="74972"/>
                  </a:lnTo>
                  <a:lnTo>
                    <a:pt x="69039" y="69036"/>
                  </a:lnTo>
                  <a:close/>
                  <a:moveTo>
                    <a:pt x="81223" y="69036"/>
                  </a:moveTo>
                  <a:lnTo>
                    <a:pt x="81223" y="74972"/>
                  </a:lnTo>
                  <a:lnTo>
                    <a:pt x="75286" y="74972"/>
                  </a:lnTo>
                  <a:lnTo>
                    <a:pt x="75286" y="69036"/>
                  </a:lnTo>
                  <a:close/>
                  <a:moveTo>
                    <a:pt x="87470" y="69036"/>
                  </a:moveTo>
                  <a:lnTo>
                    <a:pt x="87470" y="74972"/>
                  </a:lnTo>
                  <a:lnTo>
                    <a:pt x="81535" y="74972"/>
                  </a:lnTo>
                  <a:lnTo>
                    <a:pt x="81535" y="69036"/>
                  </a:lnTo>
                  <a:close/>
                  <a:moveTo>
                    <a:pt x="93718" y="69036"/>
                  </a:moveTo>
                  <a:lnTo>
                    <a:pt x="93718" y="74972"/>
                  </a:lnTo>
                  <a:lnTo>
                    <a:pt x="87784" y="74972"/>
                  </a:lnTo>
                  <a:lnTo>
                    <a:pt x="87784" y="69036"/>
                  </a:lnTo>
                  <a:close/>
                  <a:moveTo>
                    <a:pt x="99967" y="69036"/>
                  </a:moveTo>
                  <a:lnTo>
                    <a:pt x="99967" y="74972"/>
                  </a:lnTo>
                  <a:lnTo>
                    <a:pt x="94031" y="74972"/>
                  </a:lnTo>
                  <a:lnTo>
                    <a:pt x="94031" y="69036"/>
                  </a:lnTo>
                  <a:close/>
                  <a:moveTo>
                    <a:pt x="106214" y="69036"/>
                  </a:moveTo>
                  <a:lnTo>
                    <a:pt x="106214" y="74972"/>
                  </a:lnTo>
                  <a:lnTo>
                    <a:pt x="100278" y="74972"/>
                  </a:lnTo>
                  <a:lnTo>
                    <a:pt x="100278" y="69036"/>
                  </a:lnTo>
                  <a:close/>
                  <a:moveTo>
                    <a:pt x="112461" y="69036"/>
                  </a:moveTo>
                  <a:lnTo>
                    <a:pt x="112461" y="74972"/>
                  </a:lnTo>
                  <a:lnTo>
                    <a:pt x="106527" y="74972"/>
                  </a:lnTo>
                  <a:lnTo>
                    <a:pt x="106527" y="69036"/>
                  </a:lnTo>
                  <a:close/>
                  <a:moveTo>
                    <a:pt x="118710" y="69036"/>
                  </a:moveTo>
                  <a:lnTo>
                    <a:pt x="118710" y="74972"/>
                  </a:lnTo>
                  <a:lnTo>
                    <a:pt x="112774" y="74972"/>
                  </a:lnTo>
                  <a:lnTo>
                    <a:pt x="112774" y="69036"/>
                  </a:lnTo>
                  <a:close/>
                  <a:moveTo>
                    <a:pt x="124957" y="69036"/>
                  </a:moveTo>
                  <a:lnTo>
                    <a:pt x="124957" y="74972"/>
                  </a:lnTo>
                  <a:lnTo>
                    <a:pt x="119021" y="74972"/>
                  </a:lnTo>
                  <a:lnTo>
                    <a:pt x="119021" y="69036"/>
                  </a:lnTo>
                  <a:close/>
                  <a:moveTo>
                    <a:pt x="131204" y="69036"/>
                  </a:moveTo>
                  <a:lnTo>
                    <a:pt x="131204" y="74972"/>
                  </a:lnTo>
                  <a:lnTo>
                    <a:pt x="125270" y="74972"/>
                  </a:lnTo>
                  <a:lnTo>
                    <a:pt x="125270" y="69036"/>
                  </a:lnTo>
                  <a:close/>
                  <a:moveTo>
                    <a:pt x="137451" y="69036"/>
                  </a:moveTo>
                  <a:lnTo>
                    <a:pt x="137451" y="74972"/>
                  </a:lnTo>
                  <a:lnTo>
                    <a:pt x="131517" y="74972"/>
                  </a:lnTo>
                  <a:lnTo>
                    <a:pt x="131517" y="69036"/>
                  </a:lnTo>
                  <a:close/>
                  <a:moveTo>
                    <a:pt x="143702" y="69036"/>
                  </a:moveTo>
                  <a:lnTo>
                    <a:pt x="143702" y="74972"/>
                  </a:lnTo>
                  <a:lnTo>
                    <a:pt x="137766" y="74972"/>
                  </a:lnTo>
                  <a:lnTo>
                    <a:pt x="137766" y="69036"/>
                  </a:lnTo>
                  <a:close/>
                  <a:moveTo>
                    <a:pt x="149949" y="69036"/>
                  </a:moveTo>
                  <a:lnTo>
                    <a:pt x="149949" y="74972"/>
                  </a:lnTo>
                  <a:lnTo>
                    <a:pt x="144015" y="74972"/>
                  </a:lnTo>
                  <a:lnTo>
                    <a:pt x="144015" y="69036"/>
                  </a:lnTo>
                  <a:close/>
                  <a:moveTo>
                    <a:pt x="156196" y="69036"/>
                  </a:moveTo>
                  <a:lnTo>
                    <a:pt x="156196" y="74972"/>
                  </a:lnTo>
                  <a:lnTo>
                    <a:pt x="150262" y="74972"/>
                  </a:lnTo>
                  <a:lnTo>
                    <a:pt x="150262" y="69036"/>
                  </a:lnTo>
                  <a:close/>
                  <a:moveTo>
                    <a:pt x="162445" y="69036"/>
                  </a:moveTo>
                  <a:lnTo>
                    <a:pt x="162445" y="74972"/>
                  </a:lnTo>
                  <a:lnTo>
                    <a:pt x="156509" y="74972"/>
                  </a:lnTo>
                  <a:lnTo>
                    <a:pt x="156509" y="69036"/>
                  </a:lnTo>
                  <a:close/>
                  <a:moveTo>
                    <a:pt x="168692" y="69036"/>
                  </a:moveTo>
                  <a:lnTo>
                    <a:pt x="168692" y="74972"/>
                  </a:lnTo>
                  <a:lnTo>
                    <a:pt x="162756" y="74972"/>
                  </a:lnTo>
                  <a:lnTo>
                    <a:pt x="162756" y="69036"/>
                  </a:lnTo>
                  <a:close/>
                  <a:moveTo>
                    <a:pt x="174939" y="69036"/>
                  </a:moveTo>
                  <a:lnTo>
                    <a:pt x="174939" y="74972"/>
                  </a:lnTo>
                  <a:lnTo>
                    <a:pt x="169005" y="74972"/>
                  </a:lnTo>
                  <a:lnTo>
                    <a:pt x="169005" y="69036"/>
                  </a:lnTo>
                  <a:close/>
                  <a:moveTo>
                    <a:pt x="181186" y="69036"/>
                  </a:moveTo>
                  <a:lnTo>
                    <a:pt x="181186" y="74972"/>
                  </a:lnTo>
                  <a:lnTo>
                    <a:pt x="175252" y="74972"/>
                  </a:lnTo>
                  <a:lnTo>
                    <a:pt x="175252" y="69036"/>
                  </a:lnTo>
                  <a:close/>
                  <a:moveTo>
                    <a:pt x="187435" y="69036"/>
                  </a:moveTo>
                  <a:lnTo>
                    <a:pt x="187435" y="74972"/>
                  </a:lnTo>
                  <a:lnTo>
                    <a:pt x="181499" y="74972"/>
                  </a:lnTo>
                  <a:lnTo>
                    <a:pt x="181499" y="69036"/>
                  </a:lnTo>
                  <a:close/>
                  <a:moveTo>
                    <a:pt x="193684" y="69036"/>
                  </a:moveTo>
                  <a:lnTo>
                    <a:pt x="193684" y="74972"/>
                  </a:lnTo>
                  <a:lnTo>
                    <a:pt x="187749" y="74972"/>
                  </a:lnTo>
                  <a:lnTo>
                    <a:pt x="187749" y="69036"/>
                  </a:lnTo>
                  <a:close/>
                  <a:moveTo>
                    <a:pt x="199931" y="69036"/>
                  </a:moveTo>
                  <a:lnTo>
                    <a:pt x="199931" y="74972"/>
                  </a:lnTo>
                  <a:lnTo>
                    <a:pt x="193996" y="74972"/>
                  </a:lnTo>
                  <a:lnTo>
                    <a:pt x="193996" y="69036"/>
                  </a:lnTo>
                  <a:close/>
                  <a:moveTo>
                    <a:pt x="206180" y="69036"/>
                  </a:moveTo>
                  <a:lnTo>
                    <a:pt x="206180" y="74972"/>
                  </a:lnTo>
                  <a:lnTo>
                    <a:pt x="200244" y="74972"/>
                  </a:lnTo>
                  <a:lnTo>
                    <a:pt x="200244" y="69036"/>
                  </a:lnTo>
                  <a:close/>
                  <a:moveTo>
                    <a:pt x="212427" y="69036"/>
                  </a:moveTo>
                  <a:lnTo>
                    <a:pt x="212427" y="74972"/>
                  </a:lnTo>
                  <a:lnTo>
                    <a:pt x="206491" y="74972"/>
                  </a:lnTo>
                  <a:lnTo>
                    <a:pt x="206491" y="69036"/>
                  </a:lnTo>
                  <a:close/>
                  <a:moveTo>
                    <a:pt x="218674" y="69036"/>
                  </a:moveTo>
                  <a:lnTo>
                    <a:pt x="218674" y="74972"/>
                  </a:lnTo>
                  <a:lnTo>
                    <a:pt x="212739" y="74972"/>
                  </a:lnTo>
                  <a:lnTo>
                    <a:pt x="212739" y="69036"/>
                  </a:lnTo>
                  <a:close/>
                  <a:moveTo>
                    <a:pt x="224921" y="69036"/>
                  </a:moveTo>
                  <a:lnTo>
                    <a:pt x="224921" y="74972"/>
                  </a:lnTo>
                  <a:lnTo>
                    <a:pt x="218987" y="74972"/>
                  </a:lnTo>
                  <a:lnTo>
                    <a:pt x="218987" y="69036"/>
                  </a:lnTo>
                  <a:close/>
                  <a:moveTo>
                    <a:pt x="231170" y="69036"/>
                  </a:moveTo>
                  <a:lnTo>
                    <a:pt x="231170" y="74972"/>
                  </a:lnTo>
                  <a:lnTo>
                    <a:pt x="225234" y="74972"/>
                  </a:lnTo>
                  <a:lnTo>
                    <a:pt x="225234" y="69036"/>
                  </a:lnTo>
                  <a:close/>
                  <a:moveTo>
                    <a:pt x="237417" y="69036"/>
                  </a:moveTo>
                  <a:lnTo>
                    <a:pt x="237417" y="74972"/>
                  </a:lnTo>
                  <a:lnTo>
                    <a:pt x="231481" y="74972"/>
                  </a:lnTo>
                  <a:lnTo>
                    <a:pt x="231481" y="69036"/>
                  </a:lnTo>
                  <a:close/>
                  <a:moveTo>
                    <a:pt x="243664" y="69036"/>
                  </a:moveTo>
                  <a:lnTo>
                    <a:pt x="243664" y="74972"/>
                  </a:lnTo>
                  <a:lnTo>
                    <a:pt x="237729" y="74972"/>
                  </a:lnTo>
                  <a:lnTo>
                    <a:pt x="237729" y="69036"/>
                  </a:lnTo>
                  <a:close/>
                  <a:moveTo>
                    <a:pt x="249911" y="69036"/>
                  </a:moveTo>
                  <a:lnTo>
                    <a:pt x="249911" y="74972"/>
                  </a:lnTo>
                  <a:lnTo>
                    <a:pt x="243977" y="74972"/>
                  </a:lnTo>
                  <a:lnTo>
                    <a:pt x="243977" y="69036"/>
                  </a:lnTo>
                  <a:close/>
                  <a:moveTo>
                    <a:pt x="256161" y="69036"/>
                  </a:moveTo>
                  <a:lnTo>
                    <a:pt x="256161" y="74972"/>
                  </a:lnTo>
                  <a:lnTo>
                    <a:pt x="250225" y="74972"/>
                  </a:lnTo>
                  <a:lnTo>
                    <a:pt x="250225" y="69036"/>
                  </a:lnTo>
                  <a:close/>
                  <a:moveTo>
                    <a:pt x="262409" y="69036"/>
                  </a:moveTo>
                  <a:lnTo>
                    <a:pt x="262409" y="74972"/>
                  </a:lnTo>
                  <a:lnTo>
                    <a:pt x="256474" y="74972"/>
                  </a:lnTo>
                  <a:lnTo>
                    <a:pt x="256474" y="69036"/>
                  </a:lnTo>
                  <a:close/>
                  <a:moveTo>
                    <a:pt x="268656" y="69036"/>
                  </a:moveTo>
                  <a:lnTo>
                    <a:pt x="268656" y="74972"/>
                  </a:lnTo>
                  <a:lnTo>
                    <a:pt x="262721" y="74972"/>
                  </a:lnTo>
                  <a:lnTo>
                    <a:pt x="262721" y="69036"/>
                  </a:lnTo>
                  <a:close/>
                  <a:moveTo>
                    <a:pt x="274904" y="69036"/>
                  </a:moveTo>
                  <a:lnTo>
                    <a:pt x="274904" y="74972"/>
                  </a:lnTo>
                  <a:lnTo>
                    <a:pt x="268968" y="74972"/>
                  </a:lnTo>
                  <a:lnTo>
                    <a:pt x="268968" y="69036"/>
                  </a:lnTo>
                  <a:close/>
                  <a:moveTo>
                    <a:pt x="6251" y="75285"/>
                  </a:moveTo>
                  <a:lnTo>
                    <a:pt x="6251" y="81219"/>
                  </a:lnTo>
                  <a:lnTo>
                    <a:pt x="315" y="81219"/>
                  </a:lnTo>
                  <a:lnTo>
                    <a:pt x="315" y="75285"/>
                  </a:lnTo>
                  <a:close/>
                  <a:moveTo>
                    <a:pt x="12498" y="75285"/>
                  </a:moveTo>
                  <a:lnTo>
                    <a:pt x="12498" y="81219"/>
                  </a:lnTo>
                  <a:lnTo>
                    <a:pt x="6562" y="81219"/>
                  </a:lnTo>
                  <a:lnTo>
                    <a:pt x="6562" y="75285"/>
                  </a:lnTo>
                  <a:close/>
                  <a:moveTo>
                    <a:pt x="18745" y="75285"/>
                  </a:moveTo>
                  <a:lnTo>
                    <a:pt x="18745" y="81219"/>
                  </a:lnTo>
                  <a:lnTo>
                    <a:pt x="12810" y="81219"/>
                  </a:lnTo>
                  <a:lnTo>
                    <a:pt x="12810" y="75285"/>
                  </a:lnTo>
                  <a:close/>
                  <a:moveTo>
                    <a:pt x="24992" y="75285"/>
                  </a:moveTo>
                  <a:lnTo>
                    <a:pt x="24992" y="81219"/>
                  </a:lnTo>
                  <a:lnTo>
                    <a:pt x="19058" y="81219"/>
                  </a:lnTo>
                  <a:lnTo>
                    <a:pt x="19058" y="75285"/>
                  </a:lnTo>
                  <a:close/>
                  <a:moveTo>
                    <a:pt x="31242" y="75285"/>
                  </a:moveTo>
                  <a:lnTo>
                    <a:pt x="31242" y="81219"/>
                  </a:lnTo>
                  <a:lnTo>
                    <a:pt x="25305" y="81219"/>
                  </a:lnTo>
                  <a:lnTo>
                    <a:pt x="25305" y="75285"/>
                  </a:lnTo>
                  <a:close/>
                  <a:moveTo>
                    <a:pt x="37489" y="75285"/>
                  </a:moveTo>
                  <a:lnTo>
                    <a:pt x="37489" y="81219"/>
                  </a:lnTo>
                  <a:lnTo>
                    <a:pt x="31553" y="81219"/>
                  </a:lnTo>
                  <a:lnTo>
                    <a:pt x="31553" y="75285"/>
                  </a:lnTo>
                  <a:close/>
                  <a:moveTo>
                    <a:pt x="43737" y="75285"/>
                  </a:moveTo>
                  <a:lnTo>
                    <a:pt x="43737" y="81219"/>
                  </a:lnTo>
                  <a:lnTo>
                    <a:pt x="37802" y="81219"/>
                  </a:lnTo>
                  <a:lnTo>
                    <a:pt x="37802" y="75285"/>
                  </a:lnTo>
                  <a:close/>
                  <a:moveTo>
                    <a:pt x="49985" y="75285"/>
                  </a:moveTo>
                  <a:lnTo>
                    <a:pt x="49985" y="81219"/>
                  </a:lnTo>
                  <a:lnTo>
                    <a:pt x="44049" y="81219"/>
                  </a:lnTo>
                  <a:lnTo>
                    <a:pt x="44049" y="75285"/>
                  </a:lnTo>
                  <a:close/>
                  <a:moveTo>
                    <a:pt x="56232" y="75285"/>
                  </a:moveTo>
                  <a:lnTo>
                    <a:pt x="56232" y="81219"/>
                  </a:lnTo>
                  <a:lnTo>
                    <a:pt x="50296" y="81219"/>
                  </a:lnTo>
                  <a:lnTo>
                    <a:pt x="50296" y="75285"/>
                  </a:lnTo>
                  <a:close/>
                  <a:moveTo>
                    <a:pt x="62480" y="75285"/>
                  </a:moveTo>
                  <a:lnTo>
                    <a:pt x="62480" y="81219"/>
                  </a:lnTo>
                  <a:lnTo>
                    <a:pt x="56545" y="81219"/>
                  </a:lnTo>
                  <a:lnTo>
                    <a:pt x="56545" y="75285"/>
                  </a:lnTo>
                  <a:close/>
                  <a:moveTo>
                    <a:pt x="68727" y="75285"/>
                  </a:moveTo>
                  <a:lnTo>
                    <a:pt x="68727" y="81219"/>
                  </a:lnTo>
                  <a:lnTo>
                    <a:pt x="62792" y="81219"/>
                  </a:lnTo>
                  <a:lnTo>
                    <a:pt x="62792" y="75285"/>
                  </a:lnTo>
                  <a:close/>
                  <a:moveTo>
                    <a:pt x="74975" y="75285"/>
                  </a:moveTo>
                  <a:lnTo>
                    <a:pt x="74975" y="81219"/>
                  </a:lnTo>
                  <a:lnTo>
                    <a:pt x="69039" y="81219"/>
                  </a:lnTo>
                  <a:lnTo>
                    <a:pt x="69039" y="75285"/>
                  </a:lnTo>
                  <a:close/>
                  <a:moveTo>
                    <a:pt x="81223" y="75285"/>
                  </a:moveTo>
                  <a:lnTo>
                    <a:pt x="81223" y="81219"/>
                  </a:lnTo>
                  <a:lnTo>
                    <a:pt x="75286" y="81219"/>
                  </a:lnTo>
                  <a:lnTo>
                    <a:pt x="75286" y="75285"/>
                  </a:lnTo>
                  <a:close/>
                  <a:moveTo>
                    <a:pt x="87470" y="75285"/>
                  </a:moveTo>
                  <a:lnTo>
                    <a:pt x="87470" y="81219"/>
                  </a:lnTo>
                  <a:lnTo>
                    <a:pt x="81535" y="81219"/>
                  </a:lnTo>
                  <a:lnTo>
                    <a:pt x="81535" y="75285"/>
                  </a:lnTo>
                  <a:close/>
                  <a:moveTo>
                    <a:pt x="93718" y="75285"/>
                  </a:moveTo>
                  <a:lnTo>
                    <a:pt x="93718" y="81219"/>
                  </a:lnTo>
                  <a:lnTo>
                    <a:pt x="87784" y="81219"/>
                  </a:lnTo>
                  <a:lnTo>
                    <a:pt x="87784" y="75285"/>
                  </a:lnTo>
                  <a:close/>
                  <a:moveTo>
                    <a:pt x="99967" y="75285"/>
                  </a:moveTo>
                  <a:lnTo>
                    <a:pt x="99967" y="81219"/>
                  </a:lnTo>
                  <a:lnTo>
                    <a:pt x="94031" y="81219"/>
                  </a:lnTo>
                  <a:lnTo>
                    <a:pt x="94031" y="75285"/>
                  </a:lnTo>
                  <a:close/>
                  <a:moveTo>
                    <a:pt x="106214" y="75285"/>
                  </a:moveTo>
                  <a:lnTo>
                    <a:pt x="106214" y="81219"/>
                  </a:lnTo>
                  <a:lnTo>
                    <a:pt x="100278" y="81219"/>
                  </a:lnTo>
                  <a:lnTo>
                    <a:pt x="100278" y="75285"/>
                  </a:lnTo>
                  <a:close/>
                  <a:moveTo>
                    <a:pt x="112461" y="75285"/>
                  </a:moveTo>
                  <a:lnTo>
                    <a:pt x="112461" y="81219"/>
                  </a:lnTo>
                  <a:lnTo>
                    <a:pt x="106527" y="81219"/>
                  </a:lnTo>
                  <a:lnTo>
                    <a:pt x="106527" y="75285"/>
                  </a:lnTo>
                  <a:close/>
                  <a:moveTo>
                    <a:pt x="118710" y="75285"/>
                  </a:moveTo>
                  <a:lnTo>
                    <a:pt x="118710" y="81219"/>
                  </a:lnTo>
                  <a:lnTo>
                    <a:pt x="112774" y="81219"/>
                  </a:lnTo>
                  <a:lnTo>
                    <a:pt x="112774" y="75285"/>
                  </a:lnTo>
                  <a:close/>
                  <a:moveTo>
                    <a:pt x="124957" y="75285"/>
                  </a:moveTo>
                  <a:lnTo>
                    <a:pt x="124957" y="81219"/>
                  </a:lnTo>
                  <a:lnTo>
                    <a:pt x="119021" y="81219"/>
                  </a:lnTo>
                  <a:lnTo>
                    <a:pt x="119021" y="75285"/>
                  </a:lnTo>
                  <a:close/>
                  <a:moveTo>
                    <a:pt x="131204" y="75285"/>
                  </a:moveTo>
                  <a:lnTo>
                    <a:pt x="131204" y="81219"/>
                  </a:lnTo>
                  <a:lnTo>
                    <a:pt x="125270" y="81219"/>
                  </a:lnTo>
                  <a:lnTo>
                    <a:pt x="125270" y="75285"/>
                  </a:lnTo>
                  <a:close/>
                  <a:moveTo>
                    <a:pt x="137451" y="75285"/>
                  </a:moveTo>
                  <a:lnTo>
                    <a:pt x="137451" y="81219"/>
                  </a:lnTo>
                  <a:lnTo>
                    <a:pt x="131517" y="81219"/>
                  </a:lnTo>
                  <a:lnTo>
                    <a:pt x="131517" y="75285"/>
                  </a:lnTo>
                  <a:close/>
                  <a:moveTo>
                    <a:pt x="143702" y="75285"/>
                  </a:moveTo>
                  <a:lnTo>
                    <a:pt x="143702" y="81219"/>
                  </a:lnTo>
                  <a:lnTo>
                    <a:pt x="137766" y="81219"/>
                  </a:lnTo>
                  <a:lnTo>
                    <a:pt x="137766" y="75285"/>
                  </a:lnTo>
                  <a:close/>
                  <a:moveTo>
                    <a:pt x="149949" y="75285"/>
                  </a:moveTo>
                  <a:lnTo>
                    <a:pt x="149949" y="81219"/>
                  </a:lnTo>
                  <a:lnTo>
                    <a:pt x="144015" y="81219"/>
                  </a:lnTo>
                  <a:lnTo>
                    <a:pt x="144015" y="75285"/>
                  </a:lnTo>
                  <a:close/>
                  <a:moveTo>
                    <a:pt x="156196" y="75285"/>
                  </a:moveTo>
                  <a:lnTo>
                    <a:pt x="156196" y="81219"/>
                  </a:lnTo>
                  <a:lnTo>
                    <a:pt x="150262" y="81219"/>
                  </a:lnTo>
                  <a:lnTo>
                    <a:pt x="150262" y="75285"/>
                  </a:lnTo>
                  <a:close/>
                  <a:moveTo>
                    <a:pt x="162445" y="75285"/>
                  </a:moveTo>
                  <a:lnTo>
                    <a:pt x="162445" y="81219"/>
                  </a:lnTo>
                  <a:lnTo>
                    <a:pt x="156509" y="81219"/>
                  </a:lnTo>
                  <a:lnTo>
                    <a:pt x="156509" y="75285"/>
                  </a:lnTo>
                  <a:close/>
                  <a:moveTo>
                    <a:pt x="168692" y="75285"/>
                  </a:moveTo>
                  <a:lnTo>
                    <a:pt x="168692" y="81219"/>
                  </a:lnTo>
                  <a:lnTo>
                    <a:pt x="162756" y="81219"/>
                  </a:lnTo>
                  <a:lnTo>
                    <a:pt x="162756" y="75285"/>
                  </a:lnTo>
                  <a:close/>
                  <a:moveTo>
                    <a:pt x="174939" y="75285"/>
                  </a:moveTo>
                  <a:lnTo>
                    <a:pt x="174939" y="81219"/>
                  </a:lnTo>
                  <a:lnTo>
                    <a:pt x="169005" y="81219"/>
                  </a:lnTo>
                  <a:lnTo>
                    <a:pt x="169005" y="75285"/>
                  </a:lnTo>
                  <a:close/>
                  <a:moveTo>
                    <a:pt x="181186" y="75285"/>
                  </a:moveTo>
                  <a:lnTo>
                    <a:pt x="181186" y="81219"/>
                  </a:lnTo>
                  <a:lnTo>
                    <a:pt x="175252" y="81219"/>
                  </a:lnTo>
                  <a:lnTo>
                    <a:pt x="175252" y="75285"/>
                  </a:lnTo>
                  <a:close/>
                  <a:moveTo>
                    <a:pt x="187435" y="75285"/>
                  </a:moveTo>
                  <a:lnTo>
                    <a:pt x="187435" y="81219"/>
                  </a:lnTo>
                  <a:lnTo>
                    <a:pt x="181499" y="81219"/>
                  </a:lnTo>
                  <a:lnTo>
                    <a:pt x="181499" y="75285"/>
                  </a:lnTo>
                  <a:close/>
                  <a:moveTo>
                    <a:pt x="193684" y="75285"/>
                  </a:moveTo>
                  <a:lnTo>
                    <a:pt x="193684" y="81219"/>
                  </a:lnTo>
                  <a:lnTo>
                    <a:pt x="187749" y="81219"/>
                  </a:lnTo>
                  <a:lnTo>
                    <a:pt x="187749" y="75285"/>
                  </a:lnTo>
                  <a:close/>
                  <a:moveTo>
                    <a:pt x="199931" y="75285"/>
                  </a:moveTo>
                  <a:lnTo>
                    <a:pt x="199931" y="81219"/>
                  </a:lnTo>
                  <a:lnTo>
                    <a:pt x="193996" y="81219"/>
                  </a:lnTo>
                  <a:lnTo>
                    <a:pt x="193996" y="75285"/>
                  </a:lnTo>
                  <a:close/>
                  <a:moveTo>
                    <a:pt x="206180" y="75285"/>
                  </a:moveTo>
                  <a:lnTo>
                    <a:pt x="206180" y="81219"/>
                  </a:lnTo>
                  <a:lnTo>
                    <a:pt x="200244" y="81219"/>
                  </a:lnTo>
                  <a:lnTo>
                    <a:pt x="200244" y="75285"/>
                  </a:lnTo>
                  <a:close/>
                  <a:moveTo>
                    <a:pt x="212427" y="75285"/>
                  </a:moveTo>
                  <a:lnTo>
                    <a:pt x="212427" y="81219"/>
                  </a:lnTo>
                  <a:lnTo>
                    <a:pt x="206491" y="81219"/>
                  </a:lnTo>
                  <a:lnTo>
                    <a:pt x="206491" y="75285"/>
                  </a:lnTo>
                  <a:close/>
                  <a:moveTo>
                    <a:pt x="218674" y="75285"/>
                  </a:moveTo>
                  <a:lnTo>
                    <a:pt x="218674" y="81219"/>
                  </a:lnTo>
                  <a:lnTo>
                    <a:pt x="212739" y="81219"/>
                  </a:lnTo>
                  <a:lnTo>
                    <a:pt x="212739" y="75285"/>
                  </a:lnTo>
                  <a:close/>
                  <a:moveTo>
                    <a:pt x="224921" y="75285"/>
                  </a:moveTo>
                  <a:lnTo>
                    <a:pt x="224921" y="81219"/>
                  </a:lnTo>
                  <a:lnTo>
                    <a:pt x="218987" y="81219"/>
                  </a:lnTo>
                  <a:lnTo>
                    <a:pt x="218987" y="75285"/>
                  </a:lnTo>
                  <a:close/>
                  <a:moveTo>
                    <a:pt x="231170" y="75285"/>
                  </a:moveTo>
                  <a:lnTo>
                    <a:pt x="231170" y="81219"/>
                  </a:lnTo>
                  <a:lnTo>
                    <a:pt x="225234" y="81219"/>
                  </a:lnTo>
                  <a:lnTo>
                    <a:pt x="225234" y="75285"/>
                  </a:lnTo>
                  <a:close/>
                  <a:moveTo>
                    <a:pt x="237417" y="75285"/>
                  </a:moveTo>
                  <a:lnTo>
                    <a:pt x="237417" y="81219"/>
                  </a:lnTo>
                  <a:lnTo>
                    <a:pt x="231481" y="81219"/>
                  </a:lnTo>
                  <a:lnTo>
                    <a:pt x="231481" y="75285"/>
                  </a:lnTo>
                  <a:close/>
                  <a:moveTo>
                    <a:pt x="243664" y="75285"/>
                  </a:moveTo>
                  <a:lnTo>
                    <a:pt x="243664" y="81219"/>
                  </a:lnTo>
                  <a:lnTo>
                    <a:pt x="237729" y="81219"/>
                  </a:lnTo>
                  <a:lnTo>
                    <a:pt x="237729" y="75285"/>
                  </a:lnTo>
                  <a:close/>
                  <a:moveTo>
                    <a:pt x="249911" y="75285"/>
                  </a:moveTo>
                  <a:lnTo>
                    <a:pt x="249911" y="81219"/>
                  </a:lnTo>
                  <a:lnTo>
                    <a:pt x="243977" y="81219"/>
                  </a:lnTo>
                  <a:lnTo>
                    <a:pt x="243977" y="75285"/>
                  </a:lnTo>
                  <a:close/>
                  <a:moveTo>
                    <a:pt x="256161" y="75285"/>
                  </a:moveTo>
                  <a:lnTo>
                    <a:pt x="256161" y="81219"/>
                  </a:lnTo>
                  <a:lnTo>
                    <a:pt x="250225" y="81219"/>
                  </a:lnTo>
                  <a:lnTo>
                    <a:pt x="250225" y="75285"/>
                  </a:lnTo>
                  <a:close/>
                  <a:moveTo>
                    <a:pt x="262409" y="75285"/>
                  </a:moveTo>
                  <a:lnTo>
                    <a:pt x="262409" y="81219"/>
                  </a:lnTo>
                  <a:lnTo>
                    <a:pt x="256474" y="81219"/>
                  </a:lnTo>
                  <a:lnTo>
                    <a:pt x="256474" y="75285"/>
                  </a:lnTo>
                  <a:close/>
                  <a:moveTo>
                    <a:pt x="268656" y="75285"/>
                  </a:moveTo>
                  <a:lnTo>
                    <a:pt x="268656" y="81219"/>
                  </a:lnTo>
                  <a:lnTo>
                    <a:pt x="262721" y="81219"/>
                  </a:lnTo>
                  <a:lnTo>
                    <a:pt x="262721" y="75285"/>
                  </a:lnTo>
                  <a:close/>
                  <a:moveTo>
                    <a:pt x="274904" y="75285"/>
                  </a:moveTo>
                  <a:lnTo>
                    <a:pt x="274904" y="81219"/>
                  </a:lnTo>
                  <a:lnTo>
                    <a:pt x="268968" y="81219"/>
                  </a:lnTo>
                  <a:lnTo>
                    <a:pt x="268968" y="75285"/>
                  </a:lnTo>
                  <a:close/>
                  <a:moveTo>
                    <a:pt x="6251" y="81532"/>
                  </a:moveTo>
                  <a:lnTo>
                    <a:pt x="6251" y="87466"/>
                  </a:lnTo>
                  <a:lnTo>
                    <a:pt x="315" y="87466"/>
                  </a:lnTo>
                  <a:lnTo>
                    <a:pt x="315" y="81532"/>
                  </a:lnTo>
                  <a:close/>
                  <a:moveTo>
                    <a:pt x="12498" y="81532"/>
                  </a:moveTo>
                  <a:lnTo>
                    <a:pt x="12498" y="87466"/>
                  </a:lnTo>
                  <a:lnTo>
                    <a:pt x="6562" y="87466"/>
                  </a:lnTo>
                  <a:lnTo>
                    <a:pt x="6562" y="81532"/>
                  </a:lnTo>
                  <a:close/>
                  <a:moveTo>
                    <a:pt x="18745" y="81532"/>
                  </a:moveTo>
                  <a:lnTo>
                    <a:pt x="18745" y="87466"/>
                  </a:lnTo>
                  <a:lnTo>
                    <a:pt x="12810" y="87466"/>
                  </a:lnTo>
                  <a:lnTo>
                    <a:pt x="12810" y="81532"/>
                  </a:lnTo>
                  <a:close/>
                  <a:moveTo>
                    <a:pt x="24992" y="81532"/>
                  </a:moveTo>
                  <a:lnTo>
                    <a:pt x="24992" y="87466"/>
                  </a:lnTo>
                  <a:lnTo>
                    <a:pt x="19058" y="87466"/>
                  </a:lnTo>
                  <a:lnTo>
                    <a:pt x="19058" y="81532"/>
                  </a:lnTo>
                  <a:close/>
                  <a:moveTo>
                    <a:pt x="31242" y="81532"/>
                  </a:moveTo>
                  <a:lnTo>
                    <a:pt x="31242" y="87466"/>
                  </a:lnTo>
                  <a:lnTo>
                    <a:pt x="25305" y="87466"/>
                  </a:lnTo>
                  <a:lnTo>
                    <a:pt x="25305" y="81532"/>
                  </a:lnTo>
                  <a:close/>
                  <a:moveTo>
                    <a:pt x="37489" y="81532"/>
                  </a:moveTo>
                  <a:lnTo>
                    <a:pt x="37489" y="87466"/>
                  </a:lnTo>
                  <a:lnTo>
                    <a:pt x="31553" y="87466"/>
                  </a:lnTo>
                  <a:lnTo>
                    <a:pt x="31553" y="81532"/>
                  </a:lnTo>
                  <a:close/>
                  <a:moveTo>
                    <a:pt x="43737" y="81532"/>
                  </a:moveTo>
                  <a:lnTo>
                    <a:pt x="43737" y="87466"/>
                  </a:lnTo>
                  <a:lnTo>
                    <a:pt x="37802" y="87466"/>
                  </a:lnTo>
                  <a:lnTo>
                    <a:pt x="37802" y="81532"/>
                  </a:lnTo>
                  <a:close/>
                  <a:moveTo>
                    <a:pt x="49985" y="81532"/>
                  </a:moveTo>
                  <a:lnTo>
                    <a:pt x="49985" y="87466"/>
                  </a:lnTo>
                  <a:lnTo>
                    <a:pt x="44049" y="87466"/>
                  </a:lnTo>
                  <a:lnTo>
                    <a:pt x="44049" y="81532"/>
                  </a:lnTo>
                  <a:close/>
                  <a:moveTo>
                    <a:pt x="56232" y="81532"/>
                  </a:moveTo>
                  <a:lnTo>
                    <a:pt x="56232" y="87466"/>
                  </a:lnTo>
                  <a:lnTo>
                    <a:pt x="50296" y="87466"/>
                  </a:lnTo>
                  <a:lnTo>
                    <a:pt x="50296" y="81532"/>
                  </a:lnTo>
                  <a:close/>
                  <a:moveTo>
                    <a:pt x="62480" y="81532"/>
                  </a:moveTo>
                  <a:lnTo>
                    <a:pt x="62480" y="87466"/>
                  </a:lnTo>
                  <a:lnTo>
                    <a:pt x="56545" y="87466"/>
                  </a:lnTo>
                  <a:lnTo>
                    <a:pt x="56545" y="81532"/>
                  </a:lnTo>
                  <a:close/>
                  <a:moveTo>
                    <a:pt x="68727" y="81532"/>
                  </a:moveTo>
                  <a:lnTo>
                    <a:pt x="68727" y="87466"/>
                  </a:lnTo>
                  <a:lnTo>
                    <a:pt x="62792" y="87466"/>
                  </a:lnTo>
                  <a:lnTo>
                    <a:pt x="62792" y="81532"/>
                  </a:lnTo>
                  <a:close/>
                  <a:moveTo>
                    <a:pt x="74975" y="81532"/>
                  </a:moveTo>
                  <a:lnTo>
                    <a:pt x="74975" y="87466"/>
                  </a:lnTo>
                  <a:lnTo>
                    <a:pt x="69039" y="87466"/>
                  </a:lnTo>
                  <a:lnTo>
                    <a:pt x="69039" y="81532"/>
                  </a:lnTo>
                  <a:close/>
                  <a:moveTo>
                    <a:pt x="81223" y="81532"/>
                  </a:moveTo>
                  <a:lnTo>
                    <a:pt x="81223" y="87466"/>
                  </a:lnTo>
                  <a:lnTo>
                    <a:pt x="75286" y="87466"/>
                  </a:lnTo>
                  <a:lnTo>
                    <a:pt x="75286" y="81532"/>
                  </a:lnTo>
                  <a:close/>
                  <a:moveTo>
                    <a:pt x="87470" y="81532"/>
                  </a:moveTo>
                  <a:lnTo>
                    <a:pt x="87470" y="87466"/>
                  </a:lnTo>
                  <a:lnTo>
                    <a:pt x="81535" y="87466"/>
                  </a:lnTo>
                  <a:lnTo>
                    <a:pt x="81535" y="81532"/>
                  </a:lnTo>
                  <a:close/>
                  <a:moveTo>
                    <a:pt x="93718" y="81532"/>
                  </a:moveTo>
                  <a:lnTo>
                    <a:pt x="93718" y="87466"/>
                  </a:lnTo>
                  <a:lnTo>
                    <a:pt x="87784" y="87466"/>
                  </a:lnTo>
                  <a:lnTo>
                    <a:pt x="87784" y="81532"/>
                  </a:lnTo>
                  <a:close/>
                  <a:moveTo>
                    <a:pt x="99967" y="81532"/>
                  </a:moveTo>
                  <a:lnTo>
                    <a:pt x="99967" y="87466"/>
                  </a:lnTo>
                  <a:lnTo>
                    <a:pt x="94031" y="87466"/>
                  </a:lnTo>
                  <a:lnTo>
                    <a:pt x="94031" y="81532"/>
                  </a:lnTo>
                  <a:close/>
                  <a:moveTo>
                    <a:pt x="106214" y="81532"/>
                  </a:moveTo>
                  <a:lnTo>
                    <a:pt x="106214" y="87466"/>
                  </a:lnTo>
                  <a:lnTo>
                    <a:pt x="100278" y="87466"/>
                  </a:lnTo>
                  <a:lnTo>
                    <a:pt x="100278" y="81532"/>
                  </a:lnTo>
                  <a:close/>
                  <a:moveTo>
                    <a:pt x="112461" y="81532"/>
                  </a:moveTo>
                  <a:lnTo>
                    <a:pt x="112461" y="87466"/>
                  </a:lnTo>
                  <a:lnTo>
                    <a:pt x="106527" y="87466"/>
                  </a:lnTo>
                  <a:lnTo>
                    <a:pt x="106527" y="81532"/>
                  </a:lnTo>
                  <a:close/>
                  <a:moveTo>
                    <a:pt x="118710" y="81532"/>
                  </a:moveTo>
                  <a:lnTo>
                    <a:pt x="118710" y="87466"/>
                  </a:lnTo>
                  <a:lnTo>
                    <a:pt x="112774" y="87466"/>
                  </a:lnTo>
                  <a:lnTo>
                    <a:pt x="112774" y="81532"/>
                  </a:lnTo>
                  <a:close/>
                  <a:moveTo>
                    <a:pt x="124957" y="81532"/>
                  </a:moveTo>
                  <a:lnTo>
                    <a:pt x="124957" y="87466"/>
                  </a:lnTo>
                  <a:lnTo>
                    <a:pt x="119021" y="87466"/>
                  </a:lnTo>
                  <a:lnTo>
                    <a:pt x="119021" y="81532"/>
                  </a:lnTo>
                  <a:close/>
                  <a:moveTo>
                    <a:pt x="131204" y="81532"/>
                  </a:moveTo>
                  <a:lnTo>
                    <a:pt x="131204" y="87466"/>
                  </a:lnTo>
                  <a:lnTo>
                    <a:pt x="125270" y="87466"/>
                  </a:lnTo>
                  <a:lnTo>
                    <a:pt x="125270" y="81532"/>
                  </a:lnTo>
                  <a:close/>
                  <a:moveTo>
                    <a:pt x="137451" y="81532"/>
                  </a:moveTo>
                  <a:lnTo>
                    <a:pt x="137451" y="87466"/>
                  </a:lnTo>
                  <a:lnTo>
                    <a:pt x="131517" y="87466"/>
                  </a:lnTo>
                  <a:lnTo>
                    <a:pt x="131517" y="81532"/>
                  </a:lnTo>
                  <a:close/>
                  <a:moveTo>
                    <a:pt x="143702" y="81532"/>
                  </a:moveTo>
                  <a:lnTo>
                    <a:pt x="143702" y="87466"/>
                  </a:lnTo>
                  <a:lnTo>
                    <a:pt x="137766" y="87466"/>
                  </a:lnTo>
                  <a:lnTo>
                    <a:pt x="137766" y="81532"/>
                  </a:lnTo>
                  <a:close/>
                  <a:moveTo>
                    <a:pt x="149949" y="81532"/>
                  </a:moveTo>
                  <a:lnTo>
                    <a:pt x="149949" y="87466"/>
                  </a:lnTo>
                  <a:lnTo>
                    <a:pt x="144015" y="87466"/>
                  </a:lnTo>
                  <a:lnTo>
                    <a:pt x="144015" y="81532"/>
                  </a:lnTo>
                  <a:close/>
                  <a:moveTo>
                    <a:pt x="156196" y="81532"/>
                  </a:moveTo>
                  <a:lnTo>
                    <a:pt x="156196" y="87466"/>
                  </a:lnTo>
                  <a:lnTo>
                    <a:pt x="150262" y="87466"/>
                  </a:lnTo>
                  <a:lnTo>
                    <a:pt x="150262" y="81532"/>
                  </a:lnTo>
                  <a:close/>
                  <a:moveTo>
                    <a:pt x="162445" y="81532"/>
                  </a:moveTo>
                  <a:lnTo>
                    <a:pt x="162445" y="87466"/>
                  </a:lnTo>
                  <a:lnTo>
                    <a:pt x="156509" y="87466"/>
                  </a:lnTo>
                  <a:lnTo>
                    <a:pt x="156509" y="81532"/>
                  </a:lnTo>
                  <a:close/>
                  <a:moveTo>
                    <a:pt x="168692" y="81532"/>
                  </a:moveTo>
                  <a:lnTo>
                    <a:pt x="168692" y="87466"/>
                  </a:lnTo>
                  <a:lnTo>
                    <a:pt x="162756" y="87466"/>
                  </a:lnTo>
                  <a:lnTo>
                    <a:pt x="162756" y="81532"/>
                  </a:lnTo>
                  <a:close/>
                  <a:moveTo>
                    <a:pt x="174939" y="81532"/>
                  </a:moveTo>
                  <a:lnTo>
                    <a:pt x="174939" y="87466"/>
                  </a:lnTo>
                  <a:lnTo>
                    <a:pt x="169005" y="87466"/>
                  </a:lnTo>
                  <a:lnTo>
                    <a:pt x="169005" y="81532"/>
                  </a:lnTo>
                  <a:close/>
                  <a:moveTo>
                    <a:pt x="181186" y="81532"/>
                  </a:moveTo>
                  <a:lnTo>
                    <a:pt x="181186" y="87466"/>
                  </a:lnTo>
                  <a:lnTo>
                    <a:pt x="175252" y="87466"/>
                  </a:lnTo>
                  <a:lnTo>
                    <a:pt x="175252" y="81532"/>
                  </a:lnTo>
                  <a:close/>
                  <a:moveTo>
                    <a:pt x="187435" y="81532"/>
                  </a:moveTo>
                  <a:lnTo>
                    <a:pt x="187435" y="87466"/>
                  </a:lnTo>
                  <a:lnTo>
                    <a:pt x="181499" y="87466"/>
                  </a:lnTo>
                  <a:lnTo>
                    <a:pt x="181499" y="81532"/>
                  </a:lnTo>
                  <a:close/>
                  <a:moveTo>
                    <a:pt x="193684" y="81532"/>
                  </a:moveTo>
                  <a:lnTo>
                    <a:pt x="193684" y="87466"/>
                  </a:lnTo>
                  <a:lnTo>
                    <a:pt x="187749" y="87466"/>
                  </a:lnTo>
                  <a:lnTo>
                    <a:pt x="187749" y="81532"/>
                  </a:lnTo>
                  <a:close/>
                  <a:moveTo>
                    <a:pt x="199931" y="81532"/>
                  </a:moveTo>
                  <a:lnTo>
                    <a:pt x="199931" y="87466"/>
                  </a:lnTo>
                  <a:lnTo>
                    <a:pt x="193996" y="87466"/>
                  </a:lnTo>
                  <a:lnTo>
                    <a:pt x="193996" y="81532"/>
                  </a:lnTo>
                  <a:close/>
                  <a:moveTo>
                    <a:pt x="206180" y="81532"/>
                  </a:moveTo>
                  <a:lnTo>
                    <a:pt x="206180" y="87466"/>
                  </a:lnTo>
                  <a:lnTo>
                    <a:pt x="200244" y="87466"/>
                  </a:lnTo>
                  <a:lnTo>
                    <a:pt x="200244" y="81532"/>
                  </a:lnTo>
                  <a:close/>
                  <a:moveTo>
                    <a:pt x="212427" y="81532"/>
                  </a:moveTo>
                  <a:lnTo>
                    <a:pt x="212427" y="87466"/>
                  </a:lnTo>
                  <a:lnTo>
                    <a:pt x="206491" y="87466"/>
                  </a:lnTo>
                  <a:lnTo>
                    <a:pt x="206491" y="81532"/>
                  </a:lnTo>
                  <a:close/>
                  <a:moveTo>
                    <a:pt x="218674" y="81532"/>
                  </a:moveTo>
                  <a:lnTo>
                    <a:pt x="218674" y="87466"/>
                  </a:lnTo>
                  <a:lnTo>
                    <a:pt x="212739" y="87466"/>
                  </a:lnTo>
                  <a:lnTo>
                    <a:pt x="212739" y="81532"/>
                  </a:lnTo>
                  <a:close/>
                  <a:moveTo>
                    <a:pt x="224921" y="81532"/>
                  </a:moveTo>
                  <a:lnTo>
                    <a:pt x="224921" y="87466"/>
                  </a:lnTo>
                  <a:lnTo>
                    <a:pt x="218987" y="87466"/>
                  </a:lnTo>
                  <a:lnTo>
                    <a:pt x="218987" y="81532"/>
                  </a:lnTo>
                  <a:close/>
                  <a:moveTo>
                    <a:pt x="231170" y="81532"/>
                  </a:moveTo>
                  <a:lnTo>
                    <a:pt x="231170" y="87466"/>
                  </a:lnTo>
                  <a:lnTo>
                    <a:pt x="225234" y="87466"/>
                  </a:lnTo>
                  <a:lnTo>
                    <a:pt x="225234" y="81532"/>
                  </a:lnTo>
                  <a:close/>
                  <a:moveTo>
                    <a:pt x="237417" y="81532"/>
                  </a:moveTo>
                  <a:lnTo>
                    <a:pt x="237417" y="87466"/>
                  </a:lnTo>
                  <a:lnTo>
                    <a:pt x="231481" y="87466"/>
                  </a:lnTo>
                  <a:lnTo>
                    <a:pt x="231481" y="81532"/>
                  </a:lnTo>
                  <a:close/>
                  <a:moveTo>
                    <a:pt x="243664" y="81532"/>
                  </a:moveTo>
                  <a:lnTo>
                    <a:pt x="243664" y="87466"/>
                  </a:lnTo>
                  <a:lnTo>
                    <a:pt x="237729" y="87466"/>
                  </a:lnTo>
                  <a:lnTo>
                    <a:pt x="237729" y="81532"/>
                  </a:lnTo>
                  <a:close/>
                  <a:moveTo>
                    <a:pt x="249911" y="81532"/>
                  </a:moveTo>
                  <a:lnTo>
                    <a:pt x="249911" y="87466"/>
                  </a:lnTo>
                  <a:lnTo>
                    <a:pt x="243977" y="87466"/>
                  </a:lnTo>
                  <a:lnTo>
                    <a:pt x="243977" y="81532"/>
                  </a:lnTo>
                  <a:close/>
                  <a:moveTo>
                    <a:pt x="256161" y="81532"/>
                  </a:moveTo>
                  <a:lnTo>
                    <a:pt x="256161" y="87466"/>
                  </a:lnTo>
                  <a:lnTo>
                    <a:pt x="250225" y="87466"/>
                  </a:lnTo>
                  <a:lnTo>
                    <a:pt x="250225" y="81532"/>
                  </a:lnTo>
                  <a:close/>
                  <a:moveTo>
                    <a:pt x="262409" y="81532"/>
                  </a:moveTo>
                  <a:lnTo>
                    <a:pt x="262409" y="87466"/>
                  </a:lnTo>
                  <a:lnTo>
                    <a:pt x="256474" y="87466"/>
                  </a:lnTo>
                  <a:lnTo>
                    <a:pt x="256474" y="81532"/>
                  </a:lnTo>
                  <a:close/>
                  <a:moveTo>
                    <a:pt x="268656" y="81532"/>
                  </a:moveTo>
                  <a:lnTo>
                    <a:pt x="268656" y="87466"/>
                  </a:lnTo>
                  <a:lnTo>
                    <a:pt x="262721" y="87466"/>
                  </a:lnTo>
                  <a:lnTo>
                    <a:pt x="262721" y="81532"/>
                  </a:lnTo>
                  <a:close/>
                  <a:moveTo>
                    <a:pt x="274904" y="81532"/>
                  </a:moveTo>
                  <a:lnTo>
                    <a:pt x="274904" y="87466"/>
                  </a:lnTo>
                  <a:lnTo>
                    <a:pt x="268968" y="87466"/>
                  </a:lnTo>
                  <a:lnTo>
                    <a:pt x="268968" y="81532"/>
                  </a:lnTo>
                  <a:close/>
                  <a:moveTo>
                    <a:pt x="6251" y="87779"/>
                  </a:moveTo>
                  <a:lnTo>
                    <a:pt x="6251" y="93713"/>
                  </a:lnTo>
                  <a:lnTo>
                    <a:pt x="315" y="93713"/>
                  </a:lnTo>
                  <a:lnTo>
                    <a:pt x="315" y="87779"/>
                  </a:lnTo>
                  <a:close/>
                  <a:moveTo>
                    <a:pt x="12498" y="87779"/>
                  </a:moveTo>
                  <a:lnTo>
                    <a:pt x="12498" y="93713"/>
                  </a:lnTo>
                  <a:lnTo>
                    <a:pt x="6562" y="93713"/>
                  </a:lnTo>
                  <a:lnTo>
                    <a:pt x="6562" y="87779"/>
                  </a:lnTo>
                  <a:close/>
                  <a:moveTo>
                    <a:pt x="18745" y="87779"/>
                  </a:moveTo>
                  <a:lnTo>
                    <a:pt x="18745" y="93713"/>
                  </a:lnTo>
                  <a:lnTo>
                    <a:pt x="12810" y="93713"/>
                  </a:lnTo>
                  <a:lnTo>
                    <a:pt x="12810" y="87779"/>
                  </a:lnTo>
                  <a:close/>
                  <a:moveTo>
                    <a:pt x="24992" y="87779"/>
                  </a:moveTo>
                  <a:lnTo>
                    <a:pt x="24992" y="93713"/>
                  </a:lnTo>
                  <a:lnTo>
                    <a:pt x="19058" y="93713"/>
                  </a:lnTo>
                  <a:lnTo>
                    <a:pt x="19058" y="87779"/>
                  </a:lnTo>
                  <a:close/>
                  <a:moveTo>
                    <a:pt x="31242" y="87779"/>
                  </a:moveTo>
                  <a:lnTo>
                    <a:pt x="31242" y="93713"/>
                  </a:lnTo>
                  <a:lnTo>
                    <a:pt x="25305" y="93713"/>
                  </a:lnTo>
                  <a:lnTo>
                    <a:pt x="25305" y="87779"/>
                  </a:lnTo>
                  <a:close/>
                  <a:moveTo>
                    <a:pt x="37489" y="87779"/>
                  </a:moveTo>
                  <a:lnTo>
                    <a:pt x="37489" y="93713"/>
                  </a:lnTo>
                  <a:lnTo>
                    <a:pt x="31553" y="93713"/>
                  </a:lnTo>
                  <a:lnTo>
                    <a:pt x="31553" y="87779"/>
                  </a:lnTo>
                  <a:close/>
                  <a:moveTo>
                    <a:pt x="43737" y="87779"/>
                  </a:moveTo>
                  <a:lnTo>
                    <a:pt x="43737" y="93713"/>
                  </a:lnTo>
                  <a:lnTo>
                    <a:pt x="37802" y="93713"/>
                  </a:lnTo>
                  <a:lnTo>
                    <a:pt x="37802" y="87779"/>
                  </a:lnTo>
                  <a:close/>
                  <a:moveTo>
                    <a:pt x="49985" y="87779"/>
                  </a:moveTo>
                  <a:lnTo>
                    <a:pt x="49985" y="93713"/>
                  </a:lnTo>
                  <a:lnTo>
                    <a:pt x="44049" y="93713"/>
                  </a:lnTo>
                  <a:lnTo>
                    <a:pt x="44049" y="87779"/>
                  </a:lnTo>
                  <a:close/>
                  <a:moveTo>
                    <a:pt x="56232" y="87779"/>
                  </a:moveTo>
                  <a:lnTo>
                    <a:pt x="56232" y="93713"/>
                  </a:lnTo>
                  <a:lnTo>
                    <a:pt x="50296" y="93713"/>
                  </a:lnTo>
                  <a:lnTo>
                    <a:pt x="50296" y="87779"/>
                  </a:lnTo>
                  <a:close/>
                  <a:moveTo>
                    <a:pt x="62480" y="87779"/>
                  </a:moveTo>
                  <a:lnTo>
                    <a:pt x="62480" y="93713"/>
                  </a:lnTo>
                  <a:lnTo>
                    <a:pt x="56545" y="93713"/>
                  </a:lnTo>
                  <a:lnTo>
                    <a:pt x="56545" y="87779"/>
                  </a:lnTo>
                  <a:close/>
                  <a:moveTo>
                    <a:pt x="68727" y="87779"/>
                  </a:moveTo>
                  <a:lnTo>
                    <a:pt x="68727" y="93713"/>
                  </a:lnTo>
                  <a:lnTo>
                    <a:pt x="62792" y="93713"/>
                  </a:lnTo>
                  <a:lnTo>
                    <a:pt x="62792" y="87779"/>
                  </a:lnTo>
                  <a:close/>
                  <a:moveTo>
                    <a:pt x="74975" y="87779"/>
                  </a:moveTo>
                  <a:lnTo>
                    <a:pt x="74975" y="93713"/>
                  </a:lnTo>
                  <a:lnTo>
                    <a:pt x="69039" y="93713"/>
                  </a:lnTo>
                  <a:lnTo>
                    <a:pt x="69039" y="87779"/>
                  </a:lnTo>
                  <a:close/>
                  <a:moveTo>
                    <a:pt x="81223" y="87779"/>
                  </a:moveTo>
                  <a:lnTo>
                    <a:pt x="81223" y="93713"/>
                  </a:lnTo>
                  <a:lnTo>
                    <a:pt x="75286" y="93713"/>
                  </a:lnTo>
                  <a:lnTo>
                    <a:pt x="75286" y="87779"/>
                  </a:lnTo>
                  <a:close/>
                  <a:moveTo>
                    <a:pt x="87470" y="87779"/>
                  </a:moveTo>
                  <a:lnTo>
                    <a:pt x="87470" y="93713"/>
                  </a:lnTo>
                  <a:lnTo>
                    <a:pt x="81535" y="93713"/>
                  </a:lnTo>
                  <a:lnTo>
                    <a:pt x="81535" y="87779"/>
                  </a:lnTo>
                  <a:close/>
                  <a:moveTo>
                    <a:pt x="93718" y="87779"/>
                  </a:moveTo>
                  <a:lnTo>
                    <a:pt x="93718" y="93713"/>
                  </a:lnTo>
                  <a:lnTo>
                    <a:pt x="87784" y="93713"/>
                  </a:lnTo>
                  <a:lnTo>
                    <a:pt x="87784" y="87779"/>
                  </a:lnTo>
                  <a:close/>
                  <a:moveTo>
                    <a:pt x="162445" y="87779"/>
                  </a:moveTo>
                  <a:lnTo>
                    <a:pt x="162445" y="93713"/>
                  </a:lnTo>
                  <a:lnTo>
                    <a:pt x="156509" y="93713"/>
                  </a:lnTo>
                  <a:lnTo>
                    <a:pt x="156509" y="87779"/>
                  </a:lnTo>
                  <a:close/>
                  <a:moveTo>
                    <a:pt x="168692" y="87779"/>
                  </a:moveTo>
                  <a:lnTo>
                    <a:pt x="168692" y="93713"/>
                  </a:lnTo>
                  <a:lnTo>
                    <a:pt x="162756" y="93713"/>
                  </a:lnTo>
                  <a:lnTo>
                    <a:pt x="162756" y="87779"/>
                  </a:lnTo>
                  <a:close/>
                  <a:moveTo>
                    <a:pt x="174939" y="87779"/>
                  </a:moveTo>
                  <a:lnTo>
                    <a:pt x="174939" y="93713"/>
                  </a:lnTo>
                  <a:lnTo>
                    <a:pt x="169005" y="93713"/>
                  </a:lnTo>
                  <a:lnTo>
                    <a:pt x="169005" y="87779"/>
                  </a:lnTo>
                  <a:close/>
                  <a:moveTo>
                    <a:pt x="181186" y="87779"/>
                  </a:moveTo>
                  <a:lnTo>
                    <a:pt x="181186" y="93713"/>
                  </a:lnTo>
                  <a:lnTo>
                    <a:pt x="175252" y="93713"/>
                  </a:lnTo>
                  <a:lnTo>
                    <a:pt x="175252" y="87779"/>
                  </a:lnTo>
                  <a:close/>
                  <a:moveTo>
                    <a:pt x="187435" y="87779"/>
                  </a:moveTo>
                  <a:lnTo>
                    <a:pt x="187435" y="93713"/>
                  </a:lnTo>
                  <a:lnTo>
                    <a:pt x="181499" y="93713"/>
                  </a:lnTo>
                  <a:lnTo>
                    <a:pt x="181499" y="87779"/>
                  </a:lnTo>
                  <a:close/>
                  <a:moveTo>
                    <a:pt x="193684" y="87779"/>
                  </a:moveTo>
                  <a:lnTo>
                    <a:pt x="193684" y="93713"/>
                  </a:lnTo>
                  <a:lnTo>
                    <a:pt x="187749" y="93713"/>
                  </a:lnTo>
                  <a:lnTo>
                    <a:pt x="187749" y="87779"/>
                  </a:lnTo>
                  <a:close/>
                  <a:moveTo>
                    <a:pt x="199931" y="87779"/>
                  </a:moveTo>
                  <a:lnTo>
                    <a:pt x="199931" y="93713"/>
                  </a:lnTo>
                  <a:lnTo>
                    <a:pt x="193996" y="93713"/>
                  </a:lnTo>
                  <a:lnTo>
                    <a:pt x="193996" y="87779"/>
                  </a:lnTo>
                  <a:close/>
                  <a:moveTo>
                    <a:pt x="206180" y="87779"/>
                  </a:moveTo>
                  <a:lnTo>
                    <a:pt x="206180" y="93713"/>
                  </a:lnTo>
                  <a:lnTo>
                    <a:pt x="200244" y="93713"/>
                  </a:lnTo>
                  <a:lnTo>
                    <a:pt x="200244" y="87779"/>
                  </a:lnTo>
                  <a:close/>
                  <a:moveTo>
                    <a:pt x="212427" y="87779"/>
                  </a:moveTo>
                  <a:lnTo>
                    <a:pt x="212427" y="93713"/>
                  </a:lnTo>
                  <a:lnTo>
                    <a:pt x="206491" y="93713"/>
                  </a:lnTo>
                  <a:lnTo>
                    <a:pt x="206491" y="87779"/>
                  </a:lnTo>
                  <a:close/>
                  <a:moveTo>
                    <a:pt x="99967" y="87781"/>
                  </a:moveTo>
                  <a:lnTo>
                    <a:pt x="99967" y="93717"/>
                  </a:lnTo>
                  <a:lnTo>
                    <a:pt x="94031" y="93717"/>
                  </a:lnTo>
                  <a:lnTo>
                    <a:pt x="94031" y="87781"/>
                  </a:lnTo>
                  <a:close/>
                  <a:moveTo>
                    <a:pt x="106214" y="87781"/>
                  </a:moveTo>
                  <a:lnTo>
                    <a:pt x="106214" y="93717"/>
                  </a:lnTo>
                  <a:lnTo>
                    <a:pt x="100278" y="93717"/>
                  </a:lnTo>
                  <a:lnTo>
                    <a:pt x="100278" y="87781"/>
                  </a:lnTo>
                  <a:close/>
                  <a:moveTo>
                    <a:pt x="112461" y="87781"/>
                  </a:moveTo>
                  <a:lnTo>
                    <a:pt x="112461" y="93717"/>
                  </a:lnTo>
                  <a:lnTo>
                    <a:pt x="106527" y="93717"/>
                  </a:lnTo>
                  <a:lnTo>
                    <a:pt x="106527" y="87781"/>
                  </a:lnTo>
                  <a:close/>
                  <a:moveTo>
                    <a:pt x="118710" y="87781"/>
                  </a:moveTo>
                  <a:lnTo>
                    <a:pt x="118710" y="93717"/>
                  </a:lnTo>
                  <a:lnTo>
                    <a:pt x="112774" y="93717"/>
                  </a:lnTo>
                  <a:lnTo>
                    <a:pt x="112774" y="87781"/>
                  </a:lnTo>
                  <a:close/>
                  <a:moveTo>
                    <a:pt x="124957" y="87781"/>
                  </a:moveTo>
                  <a:lnTo>
                    <a:pt x="124957" y="93717"/>
                  </a:lnTo>
                  <a:lnTo>
                    <a:pt x="119021" y="93717"/>
                  </a:lnTo>
                  <a:lnTo>
                    <a:pt x="119021" y="87781"/>
                  </a:lnTo>
                  <a:close/>
                  <a:moveTo>
                    <a:pt x="131204" y="87781"/>
                  </a:moveTo>
                  <a:lnTo>
                    <a:pt x="131204" y="93717"/>
                  </a:lnTo>
                  <a:lnTo>
                    <a:pt x="125270" y="93717"/>
                  </a:lnTo>
                  <a:lnTo>
                    <a:pt x="125270" y="87781"/>
                  </a:lnTo>
                  <a:close/>
                  <a:moveTo>
                    <a:pt x="137451" y="87781"/>
                  </a:moveTo>
                  <a:lnTo>
                    <a:pt x="137451" y="93717"/>
                  </a:lnTo>
                  <a:lnTo>
                    <a:pt x="131517" y="93717"/>
                  </a:lnTo>
                  <a:lnTo>
                    <a:pt x="131517" y="87781"/>
                  </a:lnTo>
                  <a:close/>
                  <a:moveTo>
                    <a:pt x="143702" y="87781"/>
                  </a:moveTo>
                  <a:lnTo>
                    <a:pt x="143702" y="93717"/>
                  </a:lnTo>
                  <a:lnTo>
                    <a:pt x="137766" y="93717"/>
                  </a:lnTo>
                  <a:lnTo>
                    <a:pt x="137766" y="87781"/>
                  </a:lnTo>
                  <a:close/>
                  <a:moveTo>
                    <a:pt x="149949" y="87781"/>
                  </a:moveTo>
                  <a:lnTo>
                    <a:pt x="149949" y="93717"/>
                  </a:lnTo>
                  <a:lnTo>
                    <a:pt x="144015" y="93717"/>
                  </a:lnTo>
                  <a:lnTo>
                    <a:pt x="144015" y="87781"/>
                  </a:lnTo>
                  <a:close/>
                  <a:moveTo>
                    <a:pt x="156196" y="87781"/>
                  </a:moveTo>
                  <a:lnTo>
                    <a:pt x="156196" y="93717"/>
                  </a:lnTo>
                  <a:lnTo>
                    <a:pt x="150262" y="93717"/>
                  </a:lnTo>
                  <a:lnTo>
                    <a:pt x="150262" y="87781"/>
                  </a:lnTo>
                  <a:close/>
                  <a:moveTo>
                    <a:pt x="218674" y="87781"/>
                  </a:moveTo>
                  <a:lnTo>
                    <a:pt x="218674" y="93717"/>
                  </a:lnTo>
                  <a:lnTo>
                    <a:pt x="212739" y="93717"/>
                  </a:lnTo>
                  <a:lnTo>
                    <a:pt x="212739" y="87781"/>
                  </a:lnTo>
                  <a:close/>
                  <a:moveTo>
                    <a:pt x="224921" y="87781"/>
                  </a:moveTo>
                  <a:lnTo>
                    <a:pt x="224921" y="93717"/>
                  </a:lnTo>
                  <a:lnTo>
                    <a:pt x="218987" y="93717"/>
                  </a:lnTo>
                  <a:lnTo>
                    <a:pt x="218987" y="87781"/>
                  </a:lnTo>
                  <a:close/>
                  <a:moveTo>
                    <a:pt x="231170" y="87781"/>
                  </a:moveTo>
                  <a:lnTo>
                    <a:pt x="231170" y="93717"/>
                  </a:lnTo>
                  <a:lnTo>
                    <a:pt x="225234" y="93717"/>
                  </a:lnTo>
                  <a:lnTo>
                    <a:pt x="225234" y="87781"/>
                  </a:lnTo>
                  <a:close/>
                  <a:moveTo>
                    <a:pt x="237417" y="87781"/>
                  </a:moveTo>
                  <a:lnTo>
                    <a:pt x="237417" y="93717"/>
                  </a:lnTo>
                  <a:lnTo>
                    <a:pt x="231481" y="93717"/>
                  </a:lnTo>
                  <a:lnTo>
                    <a:pt x="231481" y="87781"/>
                  </a:lnTo>
                  <a:close/>
                  <a:moveTo>
                    <a:pt x="243664" y="87781"/>
                  </a:moveTo>
                  <a:lnTo>
                    <a:pt x="243664" y="93717"/>
                  </a:lnTo>
                  <a:lnTo>
                    <a:pt x="237729" y="93717"/>
                  </a:lnTo>
                  <a:lnTo>
                    <a:pt x="237729" y="87781"/>
                  </a:lnTo>
                  <a:close/>
                  <a:moveTo>
                    <a:pt x="249911" y="87781"/>
                  </a:moveTo>
                  <a:lnTo>
                    <a:pt x="249911" y="93717"/>
                  </a:lnTo>
                  <a:lnTo>
                    <a:pt x="243977" y="93717"/>
                  </a:lnTo>
                  <a:lnTo>
                    <a:pt x="243977" y="87781"/>
                  </a:lnTo>
                  <a:close/>
                  <a:moveTo>
                    <a:pt x="256161" y="87781"/>
                  </a:moveTo>
                  <a:lnTo>
                    <a:pt x="256161" y="93717"/>
                  </a:lnTo>
                  <a:lnTo>
                    <a:pt x="250225" y="93717"/>
                  </a:lnTo>
                  <a:lnTo>
                    <a:pt x="250225" y="87781"/>
                  </a:lnTo>
                  <a:close/>
                  <a:moveTo>
                    <a:pt x="262409" y="87781"/>
                  </a:moveTo>
                  <a:lnTo>
                    <a:pt x="262409" y="93717"/>
                  </a:lnTo>
                  <a:lnTo>
                    <a:pt x="256474" y="93717"/>
                  </a:lnTo>
                  <a:lnTo>
                    <a:pt x="256474" y="87781"/>
                  </a:lnTo>
                  <a:close/>
                  <a:moveTo>
                    <a:pt x="268656" y="87781"/>
                  </a:moveTo>
                  <a:lnTo>
                    <a:pt x="268656" y="93717"/>
                  </a:lnTo>
                  <a:lnTo>
                    <a:pt x="262721" y="93717"/>
                  </a:lnTo>
                  <a:lnTo>
                    <a:pt x="262721" y="87781"/>
                  </a:lnTo>
                  <a:close/>
                  <a:moveTo>
                    <a:pt x="274904" y="87781"/>
                  </a:moveTo>
                  <a:lnTo>
                    <a:pt x="274904" y="93717"/>
                  </a:lnTo>
                  <a:lnTo>
                    <a:pt x="268968" y="93717"/>
                  </a:lnTo>
                  <a:lnTo>
                    <a:pt x="268968" y="87781"/>
                  </a:lnTo>
                  <a:close/>
                  <a:moveTo>
                    <a:pt x="6251" y="94028"/>
                  </a:moveTo>
                  <a:lnTo>
                    <a:pt x="6251" y="99964"/>
                  </a:lnTo>
                  <a:lnTo>
                    <a:pt x="315" y="99964"/>
                  </a:lnTo>
                  <a:lnTo>
                    <a:pt x="315" y="94028"/>
                  </a:lnTo>
                  <a:close/>
                  <a:moveTo>
                    <a:pt x="12498" y="94028"/>
                  </a:moveTo>
                  <a:lnTo>
                    <a:pt x="12498" y="99964"/>
                  </a:lnTo>
                  <a:lnTo>
                    <a:pt x="6562" y="99964"/>
                  </a:lnTo>
                  <a:lnTo>
                    <a:pt x="6562" y="94028"/>
                  </a:lnTo>
                  <a:close/>
                  <a:moveTo>
                    <a:pt x="18745" y="94028"/>
                  </a:moveTo>
                  <a:lnTo>
                    <a:pt x="18745" y="99964"/>
                  </a:lnTo>
                  <a:lnTo>
                    <a:pt x="12810" y="99964"/>
                  </a:lnTo>
                  <a:lnTo>
                    <a:pt x="12810" y="94028"/>
                  </a:lnTo>
                  <a:close/>
                  <a:moveTo>
                    <a:pt x="24992" y="94028"/>
                  </a:moveTo>
                  <a:lnTo>
                    <a:pt x="24992" y="99964"/>
                  </a:lnTo>
                  <a:lnTo>
                    <a:pt x="19058" y="99964"/>
                  </a:lnTo>
                  <a:lnTo>
                    <a:pt x="19058" y="94028"/>
                  </a:lnTo>
                  <a:close/>
                  <a:moveTo>
                    <a:pt x="31242" y="94028"/>
                  </a:moveTo>
                  <a:lnTo>
                    <a:pt x="31242" y="99964"/>
                  </a:lnTo>
                  <a:lnTo>
                    <a:pt x="25305" y="99964"/>
                  </a:lnTo>
                  <a:lnTo>
                    <a:pt x="25305" y="94028"/>
                  </a:lnTo>
                  <a:close/>
                  <a:moveTo>
                    <a:pt x="37489" y="94028"/>
                  </a:moveTo>
                  <a:lnTo>
                    <a:pt x="37489" y="99964"/>
                  </a:lnTo>
                  <a:lnTo>
                    <a:pt x="31553" y="99964"/>
                  </a:lnTo>
                  <a:lnTo>
                    <a:pt x="31553" y="94028"/>
                  </a:lnTo>
                  <a:close/>
                  <a:moveTo>
                    <a:pt x="43737" y="94028"/>
                  </a:moveTo>
                  <a:lnTo>
                    <a:pt x="43737" y="99964"/>
                  </a:lnTo>
                  <a:lnTo>
                    <a:pt x="37802" y="99964"/>
                  </a:lnTo>
                  <a:lnTo>
                    <a:pt x="37802" y="94028"/>
                  </a:lnTo>
                  <a:close/>
                  <a:moveTo>
                    <a:pt x="49985" y="94028"/>
                  </a:moveTo>
                  <a:lnTo>
                    <a:pt x="49985" y="99964"/>
                  </a:lnTo>
                  <a:lnTo>
                    <a:pt x="44049" y="99964"/>
                  </a:lnTo>
                  <a:lnTo>
                    <a:pt x="44049" y="94028"/>
                  </a:lnTo>
                  <a:close/>
                  <a:moveTo>
                    <a:pt x="56232" y="94028"/>
                  </a:moveTo>
                  <a:lnTo>
                    <a:pt x="56232" y="99964"/>
                  </a:lnTo>
                  <a:lnTo>
                    <a:pt x="50296" y="99964"/>
                  </a:lnTo>
                  <a:lnTo>
                    <a:pt x="50296" y="94028"/>
                  </a:lnTo>
                  <a:close/>
                  <a:moveTo>
                    <a:pt x="62480" y="94028"/>
                  </a:moveTo>
                  <a:lnTo>
                    <a:pt x="62480" y="99964"/>
                  </a:lnTo>
                  <a:lnTo>
                    <a:pt x="56545" y="99964"/>
                  </a:lnTo>
                  <a:lnTo>
                    <a:pt x="56545" y="94028"/>
                  </a:lnTo>
                  <a:close/>
                  <a:moveTo>
                    <a:pt x="68727" y="94028"/>
                  </a:moveTo>
                  <a:lnTo>
                    <a:pt x="68727" y="99964"/>
                  </a:lnTo>
                  <a:lnTo>
                    <a:pt x="62792" y="99964"/>
                  </a:lnTo>
                  <a:lnTo>
                    <a:pt x="62792" y="94028"/>
                  </a:lnTo>
                  <a:close/>
                  <a:moveTo>
                    <a:pt x="74975" y="94028"/>
                  </a:moveTo>
                  <a:lnTo>
                    <a:pt x="74975" y="99964"/>
                  </a:lnTo>
                  <a:lnTo>
                    <a:pt x="69039" y="99964"/>
                  </a:lnTo>
                  <a:lnTo>
                    <a:pt x="69039" y="94028"/>
                  </a:lnTo>
                  <a:close/>
                  <a:moveTo>
                    <a:pt x="81223" y="94028"/>
                  </a:moveTo>
                  <a:lnTo>
                    <a:pt x="81223" y="99964"/>
                  </a:lnTo>
                  <a:lnTo>
                    <a:pt x="75286" y="99964"/>
                  </a:lnTo>
                  <a:lnTo>
                    <a:pt x="75286" y="94028"/>
                  </a:lnTo>
                  <a:close/>
                  <a:moveTo>
                    <a:pt x="87470" y="94028"/>
                  </a:moveTo>
                  <a:lnTo>
                    <a:pt x="87470" y="99964"/>
                  </a:lnTo>
                  <a:lnTo>
                    <a:pt x="81535" y="99964"/>
                  </a:lnTo>
                  <a:lnTo>
                    <a:pt x="81535" y="94028"/>
                  </a:lnTo>
                  <a:close/>
                  <a:moveTo>
                    <a:pt x="93718" y="94028"/>
                  </a:moveTo>
                  <a:lnTo>
                    <a:pt x="93718" y="99964"/>
                  </a:lnTo>
                  <a:lnTo>
                    <a:pt x="87784" y="99964"/>
                  </a:lnTo>
                  <a:lnTo>
                    <a:pt x="87784" y="94028"/>
                  </a:lnTo>
                  <a:close/>
                  <a:moveTo>
                    <a:pt x="99967" y="94028"/>
                  </a:moveTo>
                  <a:lnTo>
                    <a:pt x="99967" y="99964"/>
                  </a:lnTo>
                  <a:lnTo>
                    <a:pt x="94031" y="99964"/>
                  </a:lnTo>
                  <a:lnTo>
                    <a:pt x="94031" y="94028"/>
                  </a:lnTo>
                  <a:close/>
                  <a:moveTo>
                    <a:pt x="106214" y="94029"/>
                  </a:moveTo>
                  <a:lnTo>
                    <a:pt x="106214" y="99964"/>
                  </a:lnTo>
                  <a:lnTo>
                    <a:pt x="100278" y="99964"/>
                  </a:lnTo>
                  <a:lnTo>
                    <a:pt x="100278" y="94029"/>
                  </a:lnTo>
                  <a:close/>
                  <a:moveTo>
                    <a:pt x="112461" y="94029"/>
                  </a:moveTo>
                  <a:lnTo>
                    <a:pt x="112461" y="99964"/>
                  </a:lnTo>
                  <a:lnTo>
                    <a:pt x="106527" y="99964"/>
                  </a:lnTo>
                  <a:lnTo>
                    <a:pt x="106527" y="94029"/>
                  </a:lnTo>
                  <a:close/>
                  <a:moveTo>
                    <a:pt x="118710" y="94029"/>
                  </a:moveTo>
                  <a:lnTo>
                    <a:pt x="118710" y="99964"/>
                  </a:lnTo>
                  <a:lnTo>
                    <a:pt x="112774" y="99964"/>
                  </a:lnTo>
                  <a:lnTo>
                    <a:pt x="112774" y="94029"/>
                  </a:lnTo>
                  <a:close/>
                  <a:moveTo>
                    <a:pt x="124957" y="94029"/>
                  </a:moveTo>
                  <a:lnTo>
                    <a:pt x="124957" y="99964"/>
                  </a:lnTo>
                  <a:lnTo>
                    <a:pt x="119021" y="99964"/>
                  </a:lnTo>
                  <a:lnTo>
                    <a:pt x="119021" y="94029"/>
                  </a:lnTo>
                  <a:close/>
                  <a:moveTo>
                    <a:pt x="131204" y="94029"/>
                  </a:moveTo>
                  <a:lnTo>
                    <a:pt x="131204" y="99964"/>
                  </a:lnTo>
                  <a:lnTo>
                    <a:pt x="125270" y="99964"/>
                  </a:lnTo>
                  <a:lnTo>
                    <a:pt x="125270" y="94029"/>
                  </a:lnTo>
                  <a:close/>
                  <a:moveTo>
                    <a:pt x="137451" y="94029"/>
                  </a:moveTo>
                  <a:lnTo>
                    <a:pt x="137451" y="99964"/>
                  </a:lnTo>
                  <a:lnTo>
                    <a:pt x="131517" y="99964"/>
                  </a:lnTo>
                  <a:lnTo>
                    <a:pt x="131517" y="94029"/>
                  </a:lnTo>
                  <a:close/>
                  <a:moveTo>
                    <a:pt x="143702" y="94029"/>
                  </a:moveTo>
                  <a:lnTo>
                    <a:pt x="143702" y="99964"/>
                  </a:lnTo>
                  <a:lnTo>
                    <a:pt x="137766" y="99964"/>
                  </a:lnTo>
                  <a:lnTo>
                    <a:pt x="137766" y="94029"/>
                  </a:lnTo>
                  <a:close/>
                  <a:moveTo>
                    <a:pt x="149949" y="94029"/>
                  </a:moveTo>
                  <a:lnTo>
                    <a:pt x="149949" y="99964"/>
                  </a:lnTo>
                  <a:lnTo>
                    <a:pt x="144015" y="99964"/>
                  </a:lnTo>
                  <a:lnTo>
                    <a:pt x="144015" y="94029"/>
                  </a:lnTo>
                  <a:close/>
                  <a:moveTo>
                    <a:pt x="156196" y="94029"/>
                  </a:moveTo>
                  <a:lnTo>
                    <a:pt x="156196" y="99964"/>
                  </a:lnTo>
                  <a:lnTo>
                    <a:pt x="150262" y="99964"/>
                  </a:lnTo>
                  <a:lnTo>
                    <a:pt x="150262" y="94029"/>
                  </a:lnTo>
                  <a:close/>
                  <a:moveTo>
                    <a:pt x="162445" y="94028"/>
                  </a:moveTo>
                  <a:lnTo>
                    <a:pt x="162445" y="99964"/>
                  </a:lnTo>
                  <a:lnTo>
                    <a:pt x="156509" y="99964"/>
                  </a:lnTo>
                  <a:lnTo>
                    <a:pt x="156509" y="94028"/>
                  </a:lnTo>
                  <a:close/>
                  <a:moveTo>
                    <a:pt x="168692" y="94028"/>
                  </a:moveTo>
                  <a:lnTo>
                    <a:pt x="168692" y="99964"/>
                  </a:lnTo>
                  <a:lnTo>
                    <a:pt x="162756" y="99964"/>
                  </a:lnTo>
                  <a:lnTo>
                    <a:pt x="162756" y="94028"/>
                  </a:lnTo>
                  <a:close/>
                  <a:moveTo>
                    <a:pt x="174939" y="94028"/>
                  </a:moveTo>
                  <a:lnTo>
                    <a:pt x="174939" y="99964"/>
                  </a:lnTo>
                  <a:lnTo>
                    <a:pt x="169005" y="99964"/>
                  </a:lnTo>
                  <a:lnTo>
                    <a:pt x="169005" y="94028"/>
                  </a:lnTo>
                  <a:close/>
                  <a:moveTo>
                    <a:pt x="181186" y="94028"/>
                  </a:moveTo>
                  <a:lnTo>
                    <a:pt x="181186" y="99964"/>
                  </a:lnTo>
                  <a:lnTo>
                    <a:pt x="175252" y="99964"/>
                  </a:lnTo>
                  <a:lnTo>
                    <a:pt x="175252" y="94028"/>
                  </a:lnTo>
                  <a:close/>
                  <a:moveTo>
                    <a:pt x="187435" y="94028"/>
                  </a:moveTo>
                  <a:lnTo>
                    <a:pt x="187435" y="99964"/>
                  </a:lnTo>
                  <a:lnTo>
                    <a:pt x="181499" y="99964"/>
                  </a:lnTo>
                  <a:lnTo>
                    <a:pt x="181499" y="94028"/>
                  </a:lnTo>
                  <a:close/>
                  <a:moveTo>
                    <a:pt x="193684" y="94028"/>
                  </a:moveTo>
                  <a:lnTo>
                    <a:pt x="193684" y="99964"/>
                  </a:lnTo>
                  <a:lnTo>
                    <a:pt x="187749" y="99964"/>
                  </a:lnTo>
                  <a:lnTo>
                    <a:pt x="187749" y="94028"/>
                  </a:lnTo>
                  <a:close/>
                  <a:moveTo>
                    <a:pt x="199931" y="94028"/>
                  </a:moveTo>
                  <a:lnTo>
                    <a:pt x="199931" y="99964"/>
                  </a:lnTo>
                  <a:lnTo>
                    <a:pt x="193996" y="99964"/>
                  </a:lnTo>
                  <a:lnTo>
                    <a:pt x="193996" y="94028"/>
                  </a:lnTo>
                  <a:close/>
                  <a:moveTo>
                    <a:pt x="206180" y="94028"/>
                  </a:moveTo>
                  <a:lnTo>
                    <a:pt x="206180" y="99964"/>
                  </a:lnTo>
                  <a:lnTo>
                    <a:pt x="200244" y="99964"/>
                  </a:lnTo>
                  <a:lnTo>
                    <a:pt x="200244" y="94028"/>
                  </a:lnTo>
                  <a:close/>
                  <a:moveTo>
                    <a:pt x="212427" y="94028"/>
                  </a:moveTo>
                  <a:lnTo>
                    <a:pt x="212427" y="99964"/>
                  </a:lnTo>
                  <a:lnTo>
                    <a:pt x="206491" y="99964"/>
                  </a:lnTo>
                  <a:lnTo>
                    <a:pt x="206491" y="94028"/>
                  </a:lnTo>
                  <a:close/>
                  <a:moveTo>
                    <a:pt x="218674" y="94028"/>
                  </a:moveTo>
                  <a:lnTo>
                    <a:pt x="218674" y="99964"/>
                  </a:lnTo>
                  <a:lnTo>
                    <a:pt x="212739" y="99964"/>
                  </a:lnTo>
                  <a:lnTo>
                    <a:pt x="212739" y="94028"/>
                  </a:lnTo>
                  <a:close/>
                  <a:moveTo>
                    <a:pt x="224921" y="94029"/>
                  </a:moveTo>
                  <a:lnTo>
                    <a:pt x="224921" y="99964"/>
                  </a:lnTo>
                  <a:lnTo>
                    <a:pt x="218987" y="99964"/>
                  </a:lnTo>
                  <a:lnTo>
                    <a:pt x="218987" y="94029"/>
                  </a:lnTo>
                  <a:close/>
                  <a:moveTo>
                    <a:pt x="231170" y="94029"/>
                  </a:moveTo>
                  <a:lnTo>
                    <a:pt x="231170" y="99964"/>
                  </a:lnTo>
                  <a:lnTo>
                    <a:pt x="225234" y="99964"/>
                  </a:lnTo>
                  <a:lnTo>
                    <a:pt x="225234" y="94029"/>
                  </a:lnTo>
                  <a:close/>
                  <a:moveTo>
                    <a:pt x="237417" y="94029"/>
                  </a:moveTo>
                  <a:lnTo>
                    <a:pt x="237417" y="99964"/>
                  </a:lnTo>
                  <a:lnTo>
                    <a:pt x="231481" y="99964"/>
                  </a:lnTo>
                  <a:lnTo>
                    <a:pt x="231481" y="94029"/>
                  </a:lnTo>
                  <a:close/>
                  <a:moveTo>
                    <a:pt x="243664" y="94029"/>
                  </a:moveTo>
                  <a:lnTo>
                    <a:pt x="243664" y="99964"/>
                  </a:lnTo>
                  <a:lnTo>
                    <a:pt x="237729" y="99964"/>
                  </a:lnTo>
                  <a:lnTo>
                    <a:pt x="237729" y="94029"/>
                  </a:lnTo>
                  <a:close/>
                  <a:moveTo>
                    <a:pt x="249911" y="94029"/>
                  </a:moveTo>
                  <a:lnTo>
                    <a:pt x="249911" y="99964"/>
                  </a:lnTo>
                  <a:lnTo>
                    <a:pt x="243977" y="99964"/>
                  </a:lnTo>
                  <a:lnTo>
                    <a:pt x="243977" y="94029"/>
                  </a:lnTo>
                  <a:close/>
                  <a:moveTo>
                    <a:pt x="256161" y="94029"/>
                  </a:moveTo>
                  <a:lnTo>
                    <a:pt x="256161" y="99964"/>
                  </a:lnTo>
                  <a:lnTo>
                    <a:pt x="250225" y="99964"/>
                  </a:lnTo>
                  <a:lnTo>
                    <a:pt x="250225" y="94029"/>
                  </a:lnTo>
                  <a:close/>
                  <a:moveTo>
                    <a:pt x="262409" y="94029"/>
                  </a:moveTo>
                  <a:lnTo>
                    <a:pt x="262409" y="99964"/>
                  </a:lnTo>
                  <a:lnTo>
                    <a:pt x="256474" y="99964"/>
                  </a:lnTo>
                  <a:lnTo>
                    <a:pt x="256474" y="94029"/>
                  </a:lnTo>
                  <a:close/>
                  <a:moveTo>
                    <a:pt x="268656" y="94029"/>
                  </a:moveTo>
                  <a:lnTo>
                    <a:pt x="268656" y="99964"/>
                  </a:lnTo>
                  <a:lnTo>
                    <a:pt x="262721" y="99964"/>
                  </a:lnTo>
                  <a:lnTo>
                    <a:pt x="262721" y="94029"/>
                  </a:lnTo>
                  <a:close/>
                  <a:moveTo>
                    <a:pt x="274904" y="94029"/>
                  </a:moveTo>
                  <a:lnTo>
                    <a:pt x="274904" y="99964"/>
                  </a:lnTo>
                  <a:lnTo>
                    <a:pt x="268968" y="99964"/>
                  </a:lnTo>
                  <a:lnTo>
                    <a:pt x="268968" y="94029"/>
                  </a:lnTo>
                  <a:close/>
                  <a:moveTo>
                    <a:pt x="6251" y="100276"/>
                  </a:moveTo>
                  <a:lnTo>
                    <a:pt x="6251" y="106211"/>
                  </a:lnTo>
                  <a:lnTo>
                    <a:pt x="315" y="106211"/>
                  </a:lnTo>
                  <a:lnTo>
                    <a:pt x="315" y="100276"/>
                  </a:lnTo>
                  <a:close/>
                  <a:moveTo>
                    <a:pt x="12498" y="100276"/>
                  </a:moveTo>
                  <a:lnTo>
                    <a:pt x="12498" y="106211"/>
                  </a:lnTo>
                  <a:lnTo>
                    <a:pt x="6562" y="106211"/>
                  </a:lnTo>
                  <a:lnTo>
                    <a:pt x="6562" y="100276"/>
                  </a:lnTo>
                  <a:close/>
                  <a:moveTo>
                    <a:pt x="18745" y="100276"/>
                  </a:moveTo>
                  <a:lnTo>
                    <a:pt x="18745" y="106211"/>
                  </a:lnTo>
                  <a:lnTo>
                    <a:pt x="12810" y="106211"/>
                  </a:lnTo>
                  <a:lnTo>
                    <a:pt x="12810" y="100276"/>
                  </a:lnTo>
                  <a:close/>
                  <a:moveTo>
                    <a:pt x="24992" y="100276"/>
                  </a:moveTo>
                  <a:lnTo>
                    <a:pt x="24992" y="106211"/>
                  </a:lnTo>
                  <a:lnTo>
                    <a:pt x="19058" y="106211"/>
                  </a:lnTo>
                  <a:lnTo>
                    <a:pt x="19058" y="100276"/>
                  </a:lnTo>
                  <a:close/>
                  <a:moveTo>
                    <a:pt x="31242" y="100276"/>
                  </a:moveTo>
                  <a:lnTo>
                    <a:pt x="31242" y="106211"/>
                  </a:lnTo>
                  <a:lnTo>
                    <a:pt x="25305" y="106211"/>
                  </a:lnTo>
                  <a:lnTo>
                    <a:pt x="25305" y="100276"/>
                  </a:lnTo>
                  <a:close/>
                  <a:moveTo>
                    <a:pt x="37489" y="100276"/>
                  </a:moveTo>
                  <a:lnTo>
                    <a:pt x="37489" y="106211"/>
                  </a:lnTo>
                  <a:lnTo>
                    <a:pt x="31553" y="106211"/>
                  </a:lnTo>
                  <a:lnTo>
                    <a:pt x="31553" y="100276"/>
                  </a:lnTo>
                  <a:close/>
                  <a:moveTo>
                    <a:pt x="43737" y="100276"/>
                  </a:moveTo>
                  <a:lnTo>
                    <a:pt x="43737" y="106211"/>
                  </a:lnTo>
                  <a:lnTo>
                    <a:pt x="37802" y="106211"/>
                  </a:lnTo>
                  <a:lnTo>
                    <a:pt x="37802" y="100276"/>
                  </a:lnTo>
                  <a:close/>
                  <a:moveTo>
                    <a:pt x="49985" y="100276"/>
                  </a:moveTo>
                  <a:lnTo>
                    <a:pt x="49985" y="106211"/>
                  </a:lnTo>
                  <a:lnTo>
                    <a:pt x="44049" y="106211"/>
                  </a:lnTo>
                  <a:lnTo>
                    <a:pt x="44049" y="100276"/>
                  </a:lnTo>
                  <a:close/>
                  <a:moveTo>
                    <a:pt x="56232" y="100276"/>
                  </a:moveTo>
                  <a:lnTo>
                    <a:pt x="56232" y="106211"/>
                  </a:lnTo>
                  <a:lnTo>
                    <a:pt x="50296" y="106211"/>
                  </a:lnTo>
                  <a:lnTo>
                    <a:pt x="50296" y="100276"/>
                  </a:lnTo>
                  <a:close/>
                  <a:moveTo>
                    <a:pt x="62480" y="100276"/>
                  </a:moveTo>
                  <a:lnTo>
                    <a:pt x="62480" y="106211"/>
                  </a:lnTo>
                  <a:lnTo>
                    <a:pt x="56545" y="106211"/>
                  </a:lnTo>
                  <a:lnTo>
                    <a:pt x="56545" y="100276"/>
                  </a:lnTo>
                  <a:close/>
                  <a:moveTo>
                    <a:pt x="68727" y="100276"/>
                  </a:moveTo>
                  <a:lnTo>
                    <a:pt x="68727" y="106211"/>
                  </a:lnTo>
                  <a:lnTo>
                    <a:pt x="62792" y="106211"/>
                  </a:lnTo>
                  <a:lnTo>
                    <a:pt x="62792" y="100276"/>
                  </a:lnTo>
                  <a:close/>
                  <a:moveTo>
                    <a:pt x="74975" y="100276"/>
                  </a:moveTo>
                  <a:lnTo>
                    <a:pt x="74975" y="106211"/>
                  </a:lnTo>
                  <a:lnTo>
                    <a:pt x="69039" y="106211"/>
                  </a:lnTo>
                  <a:lnTo>
                    <a:pt x="69039" y="100276"/>
                  </a:lnTo>
                  <a:close/>
                  <a:moveTo>
                    <a:pt x="81223" y="100276"/>
                  </a:moveTo>
                  <a:lnTo>
                    <a:pt x="81223" y="106211"/>
                  </a:lnTo>
                  <a:lnTo>
                    <a:pt x="75286" y="106211"/>
                  </a:lnTo>
                  <a:lnTo>
                    <a:pt x="75286" y="100276"/>
                  </a:lnTo>
                  <a:close/>
                  <a:moveTo>
                    <a:pt x="87470" y="100276"/>
                  </a:moveTo>
                  <a:lnTo>
                    <a:pt x="87470" y="106211"/>
                  </a:lnTo>
                  <a:lnTo>
                    <a:pt x="81535" y="106211"/>
                  </a:lnTo>
                  <a:lnTo>
                    <a:pt x="81535" y="100276"/>
                  </a:lnTo>
                  <a:close/>
                  <a:moveTo>
                    <a:pt x="93718" y="100276"/>
                  </a:moveTo>
                  <a:lnTo>
                    <a:pt x="93718" y="106211"/>
                  </a:lnTo>
                  <a:lnTo>
                    <a:pt x="87784" y="106211"/>
                  </a:lnTo>
                  <a:lnTo>
                    <a:pt x="87784" y="100276"/>
                  </a:lnTo>
                  <a:close/>
                  <a:moveTo>
                    <a:pt x="99967" y="100276"/>
                  </a:moveTo>
                  <a:lnTo>
                    <a:pt x="99967" y="106211"/>
                  </a:lnTo>
                  <a:lnTo>
                    <a:pt x="94031" y="106211"/>
                  </a:lnTo>
                  <a:lnTo>
                    <a:pt x="94031" y="100276"/>
                  </a:lnTo>
                  <a:close/>
                  <a:moveTo>
                    <a:pt x="106214" y="100276"/>
                  </a:moveTo>
                  <a:lnTo>
                    <a:pt x="106214" y="106211"/>
                  </a:lnTo>
                  <a:lnTo>
                    <a:pt x="100278" y="106211"/>
                  </a:lnTo>
                  <a:lnTo>
                    <a:pt x="100278" y="100276"/>
                  </a:lnTo>
                  <a:close/>
                  <a:moveTo>
                    <a:pt x="112461" y="100276"/>
                  </a:moveTo>
                  <a:lnTo>
                    <a:pt x="112461" y="106211"/>
                  </a:lnTo>
                  <a:lnTo>
                    <a:pt x="106527" y="106211"/>
                  </a:lnTo>
                  <a:lnTo>
                    <a:pt x="106527" y="100276"/>
                  </a:lnTo>
                  <a:close/>
                  <a:moveTo>
                    <a:pt x="118710" y="100276"/>
                  </a:moveTo>
                  <a:lnTo>
                    <a:pt x="118710" y="106211"/>
                  </a:lnTo>
                  <a:lnTo>
                    <a:pt x="112774" y="106211"/>
                  </a:lnTo>
                  <a:lnTo>
                    <a:pt x="112774" y="100276"/>
                  </a:lnTo>
                  <a:close/>
                  <a:moveTo>
                    <a:pt x="124957" y="100276"/>
                  </a:moveTo>
                  <a:lnTo>
                    <a:pt x="124957" y="106211"/>
                  </a:lnTo>
                  <a:lnTo>
                    <a:pt x="119021" y="106211"/>
                  </a:lnTo>
                  <a:lnTo>
                    <a:pt x="119021" y="100276"/>
                  </a:lnTo>
                  <a:close/>
                  <a:moveTo>
                    <a:pt x="131204" y="100276"/>
                  </a:moveTo>
                  <a:lnTo>
                    <a:pt x="131204" y="106211"/>
                  </a:lnTo>
                  <a:lnTo>
                    <a:pt x="125270" y="106211"/>
                  </a:lnTo>
                  <a:lnTo>
                    <a:pt x="125270" y="100276"/>
                  </a:lnTo>
                  <a:close/>
                  <a:moveTo>
                    <a:pt x="137451" y="100276"/>
                  </a:moveTo>
                  <a:lnTo>
                    <a:pt x="137451" y="106211"/>
                  </a:lnTo>
                  <a:lnTo>
                    <a:pt x="131517" y="106211"/>
                  </a:lnTo>
                  <a:lnTo>
                    <a:pt x="131517" y="100276"/>
                  </a:lnTo>
                  <a:close/>
                  <a:moveTo>
                    <a:pt x="143702" y="100276"/>
                  </a:moveTo>
                  <a:lnTo>
                    <a:pt x="143702" y="106211"/>
                  </a:lnTo>
                  <a:lnTo>
                    <a:pt x="137766" y="106211"/>
                  </a:lnTo>
                  <a:lnTo>
                    <a:pt x="137766" y="100276"/>
                  </a:lnTo>
                  <a:close/>
                  <a:moveTo>
                    <a:pt x="149949" y="100276"/>
                  </a:moveTo>
                  <a:lnTo>
                    <a:pt x="149949" y="106211"/>
                  </a:lnTo>
                  <a:lnTo>
                    <a:pt x="144015" y="106211"/>
                  </a:lnTo>
                  <a:lnTo>
                    <a:pt x="144015" y="100276"/>
                  </a:lnTo>
                  <a:close/>
                  <a:moveTo>
                    <a:pt x="156196" y="100276"/>
                  </a:moveTo>
                  <a:lnTo>
                    <a:pt x="156196" y="106211"/>
                  </a:lnTo>
                  <a:lnTo>
                    <a:pt x="150262" y="106211"/>
                  </a:lnTo>
                  <a:lnTo>
                    <a:pt x="150262" y="100276"/>
                  </a:lnTo>
                  <a:close/>
                  <a:moveTo>
                    <a:pt x="162445" y="100276"/>
                  </a:moveTo>
                  <a:lnTo>
                    <a:pt x="162445" y="106211"/>
                  </a:lnTo>
                  <a:lnTo>
                    <a:pt x="156509" y="106211"/>
                  </a:lnTo>
                  <a:lnTo>
                    <a:pt x="156509" y="100276"/>
                  </a:lnTo>
                  <a:close/>
                  <a:moveTo>
                    <a:pt x="168692" y="100276"/>
                  </a:moveTo>
                  <a:lnTo>
                    <a:pt x="168692" y="106211"/>
                  </a:lnTo>
                  <a:lnTo>
                    <a:pt x="162756" y="106211"/>
                  </a:lnTo>
                  <a:lnTo>
                    <a:pt x="162756" y="100276"/>
                  </a:lnTo>
                  <a:close/>
                  <a:moveTo>
                    <a:pt x="174939" y="100276"/>
                  </a:moveTo>
                  <a:lnTo>
                    <a:pt x="174939" y="106211"/>
                  </a:lnTo>
                  <a:lnTo>
                    <a:pt x="169005" y="106211"/>
                  </a:lnTo>
                  <a:lnTo>
                    <a:pt x="169005" y="100276"/>
                  </a:lnTo>
                  <a:close/>
                  <a:moveTo>
                    <a:pt x="181186" y="100276"/>
                  </a:moveTo>
                  <a:lnTo>
                    <a:pt x="181186" y="106211"/>
                  </a:lnTo>
                  <a:lnTo>
                    <a:pt x="175252" y="106211"/>
                  </a:lnTo>
                  <a:lnTo>
                    <a:pt x="175252" y="100276"/>
                  </a:lnTo>
                  <a:close/>
                  <a:moveTo>
                    <a:pt x="187435" y="100276"/>
                  </a:moveTo>
                  <a:lnTo>
                    <a:pt x="187435" y="106211"/>
                  </a:lnTo>
                  <a:lnTo>
                    <a:pt x="181499" y="106211"/>
                  </a:lnTo>
                  <a:lnTo>
                    <a:pt x="181499" y="100276"/>
                  </a:lnTo>
                  <a:close/>
                  <a:moveTo>
                    <a:pt x="193684" y="100276"/>
                  </a:moveTo>
                  <a:lnTo>
                    <a:pt x="193684" y="106211"/>
                  </a:lnTo>
                  <a:lnTo>
                    <a:pt x="187749" y="106211"/>
                  </a:lnTo>
                  <a:lnTo>
                    <a:pt x="187749" y="100276"/>
                  </a:lnTo>
                  <a:close/>
                  <a:moveTo>
                    <a:pt x="199931" y="100276"/>
                  </a:moveTo>
                  <a:lnTo>
                    <a:pt x="199931" y="106211"/>
                  </a:lnTo>
                  <a:lnTo>
                    <a:pt x="193996" y="106211"/>
                  </a:lnTo>
                  <a:lnTo>
                    <a:pt x="193996" y="100276"/>
                  </a:lnTo>
                  <a:close/>
                  <a:moveTo>
                    <a:pt x="206180" y="100276"/>
                  </a:moveTo>
                  <a:lnTo>
                    <a:pt x="206180" y="106211"/>
                  </a:lnTo>
                  <a:lnTo>
                    <a:pt x="200244" y="106211"/>
                  </a:lnTo>
                  <a:lnTo>
                    <a:pt x="200244" y="100276"/>
                  </a:lnTo>
                  <a:close/>
                  <a:moveTo>
                    <a:pt x="212427" y="100276"/>
                  </a:moveTo>
                  <a:lnTo>
                    <a:pt x="212427" y="106211"/>
                  </a:lnTo>
                  <a:lnTo>
                    <a:pt x="206491" y="106211"/>
                  </a:lnTo>
                  <a:lnTo>
                    <a:pt x="206491" y="100276"/>
                  </a:lnTo>
                  <a:close/>
                  <a:moveTo>
                    <a:pt x="218674" y="100276"/>
                  </a:moveTo>
                  <a:lnTo>
                    <a:pt x="218674" y="106211"/>
                  </a:lnTo>
                  <a:lnTo>
                    <a:pt x="212739" y="106211"/>
                  </a:lnTo>
                  <a:lnTo>
                    <a:pt x="212739" y="100276"/>
                  </a:lnTo>
                  <a:close/>
                  <a:moveTo>
                    <a:pt x="224921" y="100276"/>
                  </a:moveTo>
                  <a:lnTo>
                    <a:pt x="224921" y="106211"/>
                  </a:lnTo>
                  <a:lnTo>
                    <a:pt x="218987" y="106211"/>
                  </a:lnTo>
                  <a:lnTo>
                    <a:pt x="218987" y="100276"/>
                  </a:lnTo>
                  <a:close/>
                  <a:moveTo>
                    <a:pt x="231170" y="100276"/>
                  </a:moveTo>
                  <a:lnTo>
                    <a:pt x="231170" y="106211"/>
                  </a:lnTo>
                  <a:lnTo>
                    <a:pt x="225234" y="106211"/>
                  </a:lnTo>
                  <a:lnTo>
                    <a:pt x="225234" y="100276"/>
                  </a:lnTo>
                  <a:close/>
                  <a:moveTo>
                    <a:pt x="237417" y="100276"/>
                  </a:moveTo>
                  <a:lnTo>
                    <a:pt x="237417" y="106211"/>
                  </a:lnTo>
                  <a:lnTo>
                    <a:pt x="231481" y="106211"/>
                  </a:lnTo>
                  <a:lnTo>
                    <a:pt x="231481" y="100276"/>
                  </a:lnTo>
                  <a:close/>
                  <a:moveTo>
                    <a:pt x="243664" y="100276"/>
                  </a:moveTo>
                  <a:lnTo>
                    <a:pt x="243664" y="106211"/>
                  </a:lnTo>
                  <a:lnTo>
                    <a:pt x="237729" y="106211"/>
                  </a:lnTo>
                  <a:lnTo>
                    <a:pt x="237729" y="100276"/>
                  </a:lnTo>
                  <a:close/>
                  <a:moveTo>
                    <a:pt x="249911" y="100276"/>
                  </a:moveTo>
                  <a:lnTo>
                    <a:pt x="249911" y="106211"/>
                  </a:lnTo>
                  <a:lnTo>
                    <a:pt x="243977" y="106211"/>
                  </a:lnTo>
                  <a:lnTo>
                    <a:pt x="243977" y="100276"/>
                  </a:lnTo>
                  <a:close/>
                  <a:moveTo>
                    <a:pt x="256161" y="100276"/>
                  </a:moveTo>
                  <a:lnTo>
                    <a:pt x="256161" y="106211"/>
                  </a:lnTo>
                  <a:lnTo>
                    <a:pt x="250225" y="106211"/>
                  </a:lnTo>
                  <a:lnTo>
                    <a:pt x="250225" y="100276"/>
                  </a:lnTo>
                  <a:close/>
                  <a:moveTo>
                    <a:pt x="262409" y="100276"/>
                  </a:moveTo>
                  <a:lnTo>
                    <a:pt x="262409" y="106211"/>
                  </a:lnTo>
                  <a:lnTo>
                    <a:pt x="256474" y="106211"/>
                  </a:lnTo>
                  <a:lnTo>
                    <a:pt x="256474" y="100276"/>
                  </a:lnTo>
                  <a:close/>
                  <a:moveTo>
                    <a:pt x="268656" y="100276"/>
                  </a:moveTo>
                  <a:lnTo>
                    <a:pt x="268656" y="106211"/>
                  </a:lnTo>
                  <a:lnTo>
                    <a:pt x="262721" y="106211"/>
                  </a:lnTo>
                  <a:lnTo>
                    <a:pt x="262721" y="100276"/>
                  </a:lnTo>
                  <a:close/>
                  <a:moveTo>
                    <a:pt x="274904" y="100276"/>
                  </a:moveTo>
                  <a:lnTo>
                    <a:pt x="274904" y="106211"/>
                  </a:lnTo>
                  <a:lnTo>
                    <a:pt x="268968" y="106211"/>
                  </a:lnTo>
                  <a:lnTo>
                    <a:pt x="268968" y="100276"/>
                  </a:lnTo>
                  <a:close/>
                  <a:moveTo>
                    <a:pt x="6251" y="106523"/>
                  </a:moveTo>
                  <a:lnTo>
                    <a:pt x="6251" y="112460"/>
                  </a:lnTo>
                  <a:lnTo>
                    <a:pt x="315" y="112460"/>
                  </a:lnTo>
                  <a:lnTo>
                    <a:pt x="315" y="106523"/>
                  </a:lnTo>
                  <a:close/>
                  <a:moveTo>
                    <a:pt x="12498" y="106523"/>
                  </a:moveTo>
                  <a:lnTo>
                    <a:pt x="12498" y="112460"/>
                  </a:lnTo>
                  <a:lnTo>
                    <a:pt x="6562" y="112460"/>
                  </a:lnTo>
                  <a:lnTo>
                    <a:pt x="6562" y="106523"/>
                  </a:lnTo>
                  <a:close/>
                  <a:moveTo>
                    <a:pt x="18745" y="106523"/>
                  </a:moveTo>
                  <a:lnTo>
                    <a:pt x="18745" y="112460"/>
                  </a:lnTo>
                  <a:lnTo>
                    <a:pt x="12810" y="112460"/>
                  </a:lnTo>
                  <a:lnTo>
                    <a:pt x="12810" y="106523"/>
                  </a:lnTo>
                  <a:close/>
                  <a:moveTo>
                    <a:pt x="24992" y="106523"/>
                  </a:moveTo>
                  <a:lnTo>
                    <a:pt x="24992" y="112460"/>
                  </a:lnTo>
                  <a:lnTo>
                    <a:pt x="19058" y="112460"/>
                  </a:lnTo>
                  <a:lnTo>
                    <a:pt x="19058" y="106523"/>
                  </a:lnTo>
                  <a:close/>
                  <a:moveTo>
                    <a:pt x="31242" y="106523"/>
                  </a:moveTo>
                  <a:lnTo>
                    <a:pt x="31242" y="112460"/>
                  </a:lnTo>
                  <a:lnTo>
                    <a:pt x="25305" y="112460"/>
                  </a:lnTo>
                  <a:lnTo>
                    <a:pt x="25305" y="106523"/>
                  </a:lnTo>
                  <a:close/>
                  <a:moveTo>
                    <a:pt x="37489" y="106523"/>
                  </a:moveTo>
                  <a:lnTo>
                    <a:pt x="37489" y="112460"/>
                  </a:lnTo>
                  <a:lnTo>
                    <a:pt x="31553" y="112460"/>
                  </a:lnTo>
                  <a:lnTo>
                    <a:pt x="31553" y="106523"/>
                  </a:lnTo>
                  <a:close/>
                  <a:moveTo>
                    <a:pt x="43737" y="106523"/>
                  </a:moveTo>
                  <a:lnTo>
                    <a:pt x="43737" y="112460"/>
                  </a:lnTo>
                  <a:lnTo>
                    <a:pt x="37802" y="112460"/>
                  </a:lnTo>
                  <a:lnTo>
                    <a:pt x="37802" y="106523"/>
                  </a:lnTo>
                  <a:close/>
                  <a:moveTo>
                    <a:pt x="49985" y="106523"/>
                  </a:moveTo>
                  <a:lnTo>
                    <a:pt x="49985" y="112460"/>
                  </a:lnTo>
                  <a:lnTo>
                    <a:pt x="44049" y="112460"/>
                  </a:lnTo>
                  <a:lnTo>
                    <a:pt x="44049" y="106523"/>
                  </a:lnTo>
                  <a:close/>
                  <a:moveTo>
                    <a:pt x="56232" y="106523"/>
                  </a:moveTo>
                  <a:lnTo>
                    <a:pt x="56232" y="112460"/>
                  </a:lnTo>
                  <a:lnTo>
                    <a:pt x="50296" y="112460"/>
                  </a:lnTo>
                  <a:lnTo>
                    <a:pt x="50296" y="106523"/>
                  </a:lnTo>
                  <a:close/>
                  <a:moveTo>
                    <a:pt x="62480" y="106523"/>
                  </a:moveTo>
                  <a:lnTo>
                    <a:pt x="62480" y="112460"/>
                  </a:lnTo>
                  <a:lnTo>
                    <a:pt x="56545" y="112460"/>
                  </a:lnTo>
                  <a:lnTo>
                    <a:pt x="56545" y="106523"/>
                  </a:lnTo>
                  <a:close/>
                  <a:moveTo>
                    <a:pt x="68727" y="106523"/>
                  </a:moveTo>
                  <a:lnTo>
                    <a:pt x="68727" y="112460"/>
                  </a:lnTo>
                  <a:lnTo>
                    <a:pt x="62792" y="112460"/>
                  </a:lnTo>
                  <a:lnTo>
                    <a:pt x="62792" y="106523"/>
                  </a:lnTo>
                  <a:close/>
                  <a:moveTo>
                    <a:pt x="74975" y="106523"/>
                  </a:moveTo>
                  <a:lnTo>
                    <a:pt x="74975" y="112460"/>
                  </a:lnTo>
                  <a:lnTo>
                    <a:pt x="69039" y="112460"/>
                  </a:lnTo>
                  <a:lnTo>
                    <a:pt x="69039" y="106523"/>
                  </a:lnTo>
                  <a:close/>
                  <a:moveTo>
                    <a:pt x="81223" y="106523"/>
                  </a:moveTo>
                  <a:lnTo>
                    <a:pt x="81223" y="112460"/>
                  </a:lnTo>
                  <a:lnTo>
                    <a:pt x="75286" y="112460"/>
                  </a:lnTo>
                  <a:lnTo>
                    <a:pt x="75286" y="106523"/>
                  </a:lnTo>
                  <a:close/>
                  <a:moveTo>
                    <a:pt x="87470" y="106523"/>
                  </a:moveTo>
                  <a:lnTo>
                    <a:pt x="87470" y="112460"/>
                  </a:lnTo>
                  <a:lnTo>
                    <a:pt x="81535" y="112460"/>
                  </a:lnTo>
                  <a:lnTo>
                    <a:pt x="81535" y="106523"/>
                  </a:lnTo>
                  <a:close/>
                  <a:moveTo>
                    <a:pt x="93718" y="106523"/>
                  </a:moveTo>
                  <a:lnTo>
                    <a:pt x="93718" y="112460"/>
                  </a:lnTo>
                  <a:lnTo>
                    <a:pt x="87784" y="112460"/>
                  </a:lnTo>
                  <a:lnTo>
                    <a:pt x="87784" y="106523"/>
                  </a:lnTo>
                  <a:close/>
                  <a:moveTo>
                    <a:pt x="99967" y="106523"/>
                  </a:moveTo>
                  <a:lnTo>
                    <a:pt x="99967" y="112460"/>
                  </a:lnTo>
                  <a:lnTo>
                    <a:pt x="94031" y="112460"/>
                  </a:lnTo>
                  <a:lnTo>
                    <a:pt x="94031" y="106523"/>
                  </a:lnTo>
                  <a:close/>
                  <a:moveTo>
                    <a:pt x="106214" y="106523"/>
                  </a:moveTo>
                  <a:lnTo>
                    <a:pt x="106214" y="112460"/>
                  </a:lnTo>
                  <a:lnTo>
                    <a:pt x="100278" y="112460"/>
                  </a:lnTo>
                  <a:lnTo>
                    <a:pt x="100278" y="106523"/>
                  </a:lnTo>
                  <a:close/>
                  <a:moveTo>
                    <a:pt x="112461" y="106523"/>
                  </a:moveTo>
                  <a:lnTo>
                    <a:pt x="112461" y="112460"/>
                  </a:lnTo>
                  <a:lnTo>
                    <a:pt x="106527" y="112460"/>
                  </a:lnTo>
                  <a:lnTo>
                    <a:pt x="106527" y="106523"/>
                  </a:lnTo>
                  <a:close/>
                  <a:moveTo>
                    <a:pt x="118710" y="106523"/>
                  </a:moveTo>
                  <a:lnTo>
                    <a:pt x="118710" y="112460"/>
                  </a:lnTo>
                  <a:lnTo>
                    <a:pt x="112774" y="112460"/>
                  </a:lnTo>
                  <a:lnTo>
                    <a:pt x="112774" y="106523"/>
                  </a:lnTo>
                  <a:close/>
                  <a:moveTo>
                    <a:pt x="124957" y="106523"/>
                  </a:moveTo>
                  <a:lnTo>
                    <a:pt x="124957" y="112460"/>
                  </a:lnTo>
                  <a:lnTo>
                    <a:pt x="119021" y="112460"/>
                  </a:lnTo>
                  <a:lnTo>
                    <a:pt x="119021" y="106523"/>
                  </a:lnTo>
                  <a:close/>
                  <a:moveTo>
                    <a:pt x="131204" y="106523"/>
                  </a:moveTo>
                  <a:lnTo>
                    <a:pt x="131204" y="112460"/>
                  </a:lnTo>
                  <a:lnTo>
                    <a:pt x="125270" y="112460"/>
                  </a:lnTo>
                  <a:lnTo>
                    <a:pt x="125270" y="106523"/>
                  </a:lnTo>
                  <a:close/>
                  <a:moveTo>
                    <a:pt x="137451" y="106523"/>
                  </a:moveTo>
                  <a:lnTo>
                    <a:pt x="137451" y="112460"/>
                  </a:lnTo>
                  <a:lnTo>
                    <a:pt x="131517" y="112460"/>
                  </a:lnTo>
                  <a:lnTo>
                    <a:pt x="131517" y="106523"/>
                  </a:lnTo>
                  <a:close/>
                  <a:moveTo>
                    <a:pt x="143702" y="106523"/>
                  </a:moveTo>
                  <a:lnTo>
                    <a:pt x="143702" y="112460"/>
                  </a:lnTo>
                  <a:lnTo>
                    <a:pt x="137766" y="112460"/>
                  </a:lnTo>
                  <a:lnTo>
                    <a:pt x="137766" y="106523"/>
                  </a:lnTo>
                  <a:close/>
                  <a:moveTo>
                    <a:pt x="149949" y="106523"/>
                  </a:moveTo>
                  <a:lnTo>
                    <a:pt x="149949" y="112460"/>
                  </a:lnTo>
                  <a:lnTo>
                    <a:pt x="144015" y="112460"/>
                  </a:lnTo>
                  <a:lnTo>
                    <a:pt x="144015" y="106523"/>
                  </a:lnTo>
                  <a:close/>
                  <a:moveTo>
                    <a:pt x="156196" y="106523"/>
                  </a:moveTo>
                  <a:lnTo>
                    <a:pt x="156196" y="112460"/>
                  </a:lnTo>
                  <a:lnTo>
                    <a:pt x="150262" y="112460"/>
                  </a:lnTo>
                  <a:lnTo>
                    <a:pt x="150262" y="106523"/>
                  </a:lnTo>
                  <a:close/>
                  <a:moveTo>
                    <a:pt x="162445" y="106523"/>
                  </a:moveTo>
                  <a:lnTo>
                    <a:pt x="162445" y="112460"/>
                  </a:lnTo>
                  <a:lnTo>
                    <a:pt x="156509" y="112460"/>
                  </a:lnTo>
                  <a:lnTo>
                    <a:pt x="156509" y="106523"/>
                  </a:lnTo>
                  <a:close/>
                  <a:moveTo>
                    <a:pt x="168692" y="106523"/>
                  </a:moveTo>
                  <a:lnTo>
                    <a:pt x="168692" y="112460"/>
                  </a:lnTo>
                  <a:lnTo>
                    <a:pt x="162756" y="112460"/>
                  </a:lnTo>
                  <a:lnTo>
                    <a:pt x="162756" y="106523"/>
                  </a:lnTo>
                  <a:close/>
                  <a:moveTo>
                    <a:pt x="174939" y="106523"/>
                  </a:moveTo>
                  <a:lnTo>
                    <a:pt x="174939" y="112460"/>
                  </a:lnTo>
                  <a:lnTo>
                    <a:pt x="169005" y="112460"/>
                  </a:lnTo>
                  <a:lnTo>
                    <a:pt x="169005" y="106523"/>
                  </a:lnTo>
                  <a:close/>
                  <a:moveTo>
                    <a:pt x="181186" y="106523"/>
                  </a:moveTo>
                  <a:lnTo>
                    <a:pt x="181186" y="112460"/>
                  </a:lnTo>
                  <a:lnTo>
                    <a:pt x="175252" y="112460"/>
                  </a:lnTo>
                  <a:lnTo>
                    <a:pt x="175252" y="106523"/>
                  </a:lnTo>
                  <a:close/>
                  <a:moveTo>
                    <a:pt x="187435" y="106523"/>
                  </a:moveTo>
                  <a:lnTo>
                    <a:pt x="187435" y="112460"/>
                  </a:lnTo>
                  <a:lnTo>
                    <a:pt x="181499" y="112460"/>
                  </a:lnTo>
                  <a:lnTo>
                    <a:pt x="181499" y="106523"/>
                  </a:lnTo>
                  <a:close/>
                  <a:moveTo>
                    <a:pt x="193684" y="106523"/>
                  </a:moveTo>
                  <a:lnTo>
                    <a:pt x="193684" y="112460"/>
                  </a:lnTo>
                  <a:lnTo>
                    <a:pt x="187749" y="112460"/>
                  </a:lnTo>
                  <a:lnTo>
                    <a:pt x="187749" y="106523"/>
                  </a:lnTo>
                  <a:close/>
                  <a:moveTo>
                    <a:pt x="199931" y="106523"/>
                  </a:moveTo>
                  <a:lnTo>
                    <a:pt x="199931" y="112460"/>
                  </a:lnTo>
                  <a:lnTo>
                    <a:pt x="193996" y="112460"/>
                  </a:lnTo>
                  <a:lnTo>
                    <a:pt x="193996" y="106523"/>
                  </a:lnTo>
                  <a:close/>
                  <a:moveTo>
                    <a:pt x="206180" y="106523"/>
                  </a:moveTo>
                  <a:lnTo>
                    <a:pt x="206180" y="112460"/>
                  </a:lnTo>
                  <a:lnTo>
                    <a:pt x="200244" y="112460"/>
                  </a:lnTo>
                  <a:lnTo>
                    <a:pt x="200244" y="106523"/>
                  </a:lnTo>
                  <a:close/>
                  <a:moveTo>
                    <a:pt x="212427" y="106523"/>
                  </a:moveTo>
                  <a:lnTo>
                    <a:pt x="212427" y="112460"/>
                  </a:lnTo>
                  <a:lnTo>
                    <a:pt x="206491" y="112460"/>
                  </a:lnTo>
                  <a:lnTo>
                    <a:pt x="206491" y="106523"/>
                  </a:lnTo>
                  <a:close/>
                  <a:moveTo>
                    <a:pt x="218674" y="106523"/>
                  </a:moveTo>
                  <a:lnTo>
                    <a:pt x="218674" y="112460"/>
                  </a:lnTo>
                  <a:lnTo>
                    <a:pt x="212739" y="112460"/>
                  </a:lnTo>
                  <a:lnTo>
                    <a:pt x="212739" y="106523"/>
                  </a:lnTo>
                  <a:close/>
                  <a:moveTo>
                    <a:pt x="224921" y="106523"/>
                  </a:moveTo>
                  <a:lnTo>
                    <a:pt x="224921" y="112460"/>
                  </a:lnTo>
                  <a:lnTo>
                    <a:pt x="218987" y="112460"/>
                  </a:lnTo>
                  <a:lnTo>
                    <a:pt x="218987" y="106523"/>
                  </a:lnTo>
                  <a:close/>
                  <a:moveTo>
                    <a:pt x="231170" y="106523"/>
                  </a:moveTo>
                  <a:lnTo>
                    <a:pt x="231170" y="112460"/>
                  </a:lnTo>
                  <a:lnTo>
                    <a:pt x="225234" y="112460"/>
                  </a:lnTo>
                  <a:lnTo>
                    <a:pt x="225234" y="106523"/>
                  </a:lnTo>
                  <a:close/>
                  <a:moveTo>
                    <a:pt x="237417" y="106523"/>
                  </a:moveTo>
                  <a:lnTo>
                    <a:pt x="237417" y="112460"/>
                  </a:lnTo>
                  <a:lnTo>
                    <a:pt x="231481" y="112460"/>
                  </a:lnTo>
                  <a:lnTo>
                    <a:pt x="231481" y="106523"/>
                  </a:lnTo>
                  <a:close/>
                  <a:moveTo>
                    <a:pt x="243664" y="106523"/>
                  </a:moveTo>
                  <a:lnTo>
                    <a:pt x="243664" y="112460"/>
                  </a:lnTo>
                  <a:lnTo>
                    <a:pt x="237729" y="112460"/>
                  </a:lnTo>
                  <a:lnTo>
                    <a:pt x="237729" y="106523"/>
                  </a:lnTo>
                  <a:close/>
                  <a:moveTo>
                    <a:pt x="249911" y="106523"/>
                  </a:moveTo>
                  <a:lnTo>
                    <a:pt x="249911" y="112460"/>
                  </a:lnTo>
                  <a:lnTo>
                    <a:pt x="243977" y="112460"/>
                  </a:lnTo>
                  <a:lnTo>
                    <a:pt x="243977" y="106523"/>
                  </a:lnTo>
                  <a:close/>
                  <a:moveTo>
                    <a:pt x="256161" y="106523"/>
                  </a:moveTo>
                  <a:lnTo>
                    <a:pt x="256161" y="112460"/>
                  </a:lnTo>
                  <a:lnTo>
                    <a:pt x="250225" y="112460"/>
                  </a:lnTo>
                  <a:lnTo>
                    <a:pt x="250225" y="106523"/>
                  </a:lnTo>
                  <a:close/>
                  <a:moveTo>
                    <a:pt x="262409" y="106523"/>
                  </a:moveTo>
                  <a:lnTo>
                    <a:pt x="262409" y="112460"/>
                  </a:lnTo>
                  <a:lnTo>
                    <a:pt x="256474" y="112460"/>
                  </a:lnTo>
                  <a:lnTo>
                    <a:pt x="256474" y="106523"/>
                  </a:lnTo>
                  <a:close/>
                  <a:moveTo>
                    <a:pt x="268656" y="106523"/>
                  </a:moveTo>
                  <a:lnTo>
                    <a:pt x="268656" y="112460"/>
                  </a:lnTo>
                  <a:lnTo>
                    <a:pt x="262721" y="112460"/>
                  </a:lnTo>
                  <a:lnTo>
                    <a:pt x="262721" y="106523"/>
                  </a:lnTo>
                  <a:close/>
                  <a:moveTo>
                    <a:pt x="274904" y="106523"/>
                  </a:moveTo>
                  <a:lnTo>
                    <a:pt x="274904" y="112460"/>
                  </a:lnTo>
                  <a:lnTo>
                    <a:pt x="268968" y="112460"/>
                  </a:lnTo>
                  <a:lnTo>
                    <a:pt x="268968" y="106523"/>
                  </a:lnTo>
                  <a:close/>
                  <a:moveTo>
                    <a:pt x="6251" y="112771"/>
                  </a:moveTo>
                  <a:lnTo>
                    <a:pt x="6251" y="118707"/>
                  </a:lnTo>
                  <a:lnTo>
                    <a:pt x="315" y="118707"/>
                  </a:lnTo>
                  <a:lnTo>
                    <a:pt x="315" y="112771"/>
                  </a:lnTo>
                  <a:close/>
                  <a:moveTo>
                    <a:pt x="12498" y="112771"/>
                  </a:moveTo>
                  <a:lnTo>
                    <a:pt x="12498" y="118707"/>
                  </a:lnTo>
                  <a:lnTo>
                    <a:pt x="6562" y="118707"/>
                  </a:lnTo>
                  <a:lnTo>
                    <a:pt x="6562" y="112771"/>
                  </a:lnTo>
                  <a:close/>
                  <a:moveTo>
                    <a:pt x="18745" y="112771"/>
                  </a:moveTo>
                  <a:lnTo>
                    <a:pt x="18745" y="118707"/>
                  </a:lnTo>
                  <a:lnTo>
                    <a:pt x="12810" y="118707"/>
                  </a:lnTo>
                  <a:lnTo>
                    <a:pt x="12810" y="112771"/>
                  </a:lnTo>
                  <a:close/>
                  <a:moveTo>
                    <a:pt x="24992" y="112771"/>
                  </a:moveTo>
                  <a:lnTo>
                    <a:pt x="24992" y="118707"/>
                  </a:lnTo>
                  <a:lnTo>
                    <a:pt x="19058" y="118707"/>
                  </a:lnTo>
                  <a:lnTo>
                    <a:pt x="19058" y="112771"/>
                  </a:lnTo>
                  <a:close/>
                  <a:moveTo>
                    <a:pt x="31242" y="112771"/>
                  </a:moveTo>
                  <a:lnTo>
                    <a:pt x="31242" y="118707"/>
                  </a:lnTo>
                  <a:lnTo>
                    <a:pt x="25305" y="118707"/>
                  </a:lnTo>
                  <a:lnTo>
                    <a:pt x="25305" y="112771"/>
                  </a:lnTo>
                  <a:close/>
                  <a:moveTo>
                    <a:pt x="37489" y="112771"/>
                  </a:moveTo>
                  <a:lnTo>
                    <a:pt x="37489" y="118707"/>
                  </a:lnTo>
                  <a:lnTo>
                    <a:pt x="31553" y="118707"/>
                  </a:lnTo>
                  <a:lnTo>
                    <a:pt x="31553" y="112771"/>
                  </a:lnTo>
                  <a:close/>
                  <a:moveTo>
                    <a:pt x="43737" y="112771"/>
                  </a:moveTo>
                  <a:lnTo>
                    <a:pt x="43737" y="118707"/>
                  </a:lnTo>
                  <a:lnTo>
                    <a:pt x="37802" y="118707"/>
                  </a:lnTo>
                  <a:lnTo>
                    <a:pt x="37802" y="112771"/>
                  </a:lnTo>
                  <a:close/>
                  <a:moveTo>
                    <a:pt x="49985" y="112771"/>
                  </a:moveTo>
                  <a:lnTo>
                    <a:pt x="49985" y="118707"/>
                  </a:lnTo>
                  <a:lnTo>
                    <a:pt x="44049" y="118707"/>
                  </a:lnTo>
                  <a:lnTo>
                    <a:pt x="44049" y="112771"/>
                  </a:lnTo>
                  <a:close/>
                  <a:moveTo>
                    <a:pt x="56232" y="112771"/>
                  </a:moveTo>
                  <a:lnTo>
                    <a:pt x="56232" y="118707"/>
                  </a:lnTo>
                  <a:lnTo>
                    <a:pt x="50296" y="118707"/>
                  </a:lnTo>
                  <a:lnTo>
                    <a:pt x="50296" y="112771"/>
                  </a:lnTo>
                  <a:close/>
                  <a:moveTo>
                    <a:pt x="62480" y="112771"/>
                  </a:moveTo>
                  <a:lnTo>
                    <a:pt x="62480" y="118707"/>
                  </a:lnTo>
                  <a:lnTo>
                    <a:pt x="56545" y="118707"/>
                  </a:lnTo>
                  <a:lnTo>
                    <a:pt x="56545" y="112771"/>
                  </a:lnTo>
                  <a:close/>
                  <a:moveTo>
                    <a:pt x="68727" y="112771"/>
                  </a:moveTo>
                  <a:lnTo>
                    <a:pt x="68727" y="118707"/>
                  </a:lnTo>
                  <a:lnTo>
                    <a:pt x="62792" y="118707"/>
                  </a:lnTo>
                  <a:lnTo>
                    <a:pt x="62792" y="112771"/>
                  </a:lnTo>
                  <a:close/>
                  <a:moveTo>
                    <a:pt x="74975" y="112771"/>
                  </a:moveTo>
                  <a:lnTo>
                    <a:pt x="74975" y="118707"/>
                  </a:lnTo>
                  <a:lnTo>
                    <a:pt x="69039" y="118707"/>
                  </a:lnTo>
                  <a:lnTo>
                    <a:pt x="69039" y="112771"/>
                  </a:lnTo>
                  <a:close/>
                  <a:moveTo>
                    <a:pt x="81223" y="112771"/>
                  </a:moveTo>
                  <a:lnTo>
                    <a:pt x="81223" y="118707"/>
                  </a:lnTo>
                  <a:lnTo>
                    <a:pt x="75286" y="118707"/>
                  </a:lnTo>
                  <a:lnTo>
                    <a:pt x="75286" y="112771"/>
                  </a:lnTo>
                  <a:close/>
                  <a:moveTo>
                    <a:pt x="87470" y="112771"/>
                  </a:moveTo>
                  <a:lnTo>
                    <a:pt x="87470" y="118707"/>
                  </a:lnTo>
                  <a:lnTo>
                    <a:pt x="81535" y="118707"/>
                  </a:lnTo>
                  <a:lnTo>
                    <a:pt x="81535" y="112771"/>
                  </a:lnTo>
                  <a:close/>
                  <a:moveTo>
                    <a:pt x="93718" y="112771"/>
                  </a:moveTo>
                  <a:lnTo>
                    <a:pt x="93718" y="118707"/>
                  </a:lnTo>
                  <a:lnTo>
                    <a:pt x="87784" y="118707"/>
                  </a:lnTo>
                  <a:lnTo>
                    <a:pt x="87784" y="112771"/>
                  </a:lnTo>
                  <a:close/>
                  <a:moveTo>
                    <a:pt x="99967" y="112771"/>
                  </a:moveTo>
                  <a:lnTo>
                    <a:pt x="99967" y="118707"/>
                  </a:lnTo>
                  <a:lnTo>
                    <a:pt x="94031" y="118707"/>
                  </a:lnTo>
                  <a:lnTo>
                    <a:pt x="94031" y="112771"/>
                  </a:lnTo>
                  <a:close/>
                  <a:moveTo>
                    <a:pt x="106214" y="112771"/>
                  </a:moveTo>
                  <a:lnTo>
                    <a:pt x="106214" y="118707"/>
                  </a:lnTo>
                  <a:lnTo>
                    <a:pt x="100278" y="118707"/>
                  </a:lnTo>
                  <a:lnTo>
                    <a:pt x="100278" y="112771"/>
                  </a:lnTo>
                  <a:close/>
                  <a:moveTo>
                    <a:pt x="112461" y="112771"/>
                  </a:moveTo>
                  <a:lnTo>
                    <a:pt x="112461" y="118707"/>
                  </a:lnTo>
                  <a:lnTo>
                    <a:pt x="106527" y="118707"/>
                  </a:lnTo>
                  <a:lnTo>
                    <a:pt x="106527" y="112771"/>
                  </a:lnTo>
                  <a:close/>
                  <a:moveTo>
                    <a:pt x="118710" y="112771"/>
                  </a:moveTo>
                  <a:lnTo>
                    <a:pt x="118710" y="118707"/>
                  </a:lnTo>
                  <a:lnTo>
                    <a:pt x="112774" y="118707"/>
                  </a:lnTo>
                  <a:lnTo>
                    <a:pt x="112774" y="112771"/>
                  </a:lnTo>
                  <a:close/>
                  <a:moveTo>
                    <a:pt x="124957" y="112771"/>
                  </a:moveTo>
                  <a:lnTo>
                    <a:pt x="124957" y="118707"/>
                  </a:lnTo>
                  <a:lnTo>
                    <a:pt x="119021" y="118707"/>
                  </a:lnTo>
                  <a:lnTo>
                    <a:pt x="119021" y="112771"/>
                  </a:lnTo>
                  <a:close/>
                  <a:moveTo>
                    <a:pt x="131204" y="112771"/>
                  </a:moveTo>
                  <a:lnTo>
                    <a:pt x="131204" y="118707"/>
                  </a:lnTo>
                  <a:lnTo>
                    <a:pt x="125270" y="118707"/>
                  </a:lnTo>
                  <a:lnTo>
                    <a:pt x="125270" y="112771"/>
                  </a:lnTo>
                  <a:close/>
                  <a:moveTo>
                    <a:pt x="137451" y="112771"/>
                  </a:moveTo>
                  <a:lnTo>
                    <a:pt x="137451" y="118707"/>
                  </a:lnTo>
                  <a:lnTo>
                    <a:pt x="131517" y="118707"/>
                  </a:lnTo>
                  <a:lnTo>
                    <a:pt x="131517" y="112771"/>
                  </a:lnTo>
                  <a:close/>
                  <a:moveTo>
                    <a:pt x="143702" y="112771"/>
                  </a:moveTo>
                  <a:lnTo>
                    <a:pt x="143702" y="118707"/>
                  </a:lnTo>
                  <a:lnTo>
                    <a:pt x="137766" y="118707"/>
                  </a:lnTo>
                  <a:lnTo>
                    <a:pt x="137766" y="112771"/>
                  </a:lnTo>
                  <a:close/>
                  <a:moveTo>
                    <a:pt x="149949" y="112771"/>
                  </a:moveTo>
                  <a:lnTo>
                    <a:pt x="149949" y="118707"/>
                  </a:lnTo>
                  <a:lnTo>
                    <a:pt x="144015" y="118707"/>
                  </a:lnTo>
                  <a:lnTo>
                    <a:pt x="144015" y="112771"/>
                  </a:lnTo>
                  <a:close/>
                  <a:moveTo>
                    <a:pt x="156196" y="112771"/>
                  </a:moveTo>
                  <a:lnTo>
                    <a:pt x="156196" y="118707"/>
                  </a:lnTo>
                  <a:lnTo>
                    <a:pt x="150262" y="118707"/>
                  </a:lnTo>
                  <a:lnTo>
                    <a:pt x="150262" y="112771"/>
                  </a:lnTo>
                  <a:close/>
                  <a:moveTo>
                    <a:pt x="162445" y="112771"/>
                  </a:moveTo>
                  <a:lnTo>
                    <a:pt x="162445" y="118707"/>
                  </a:lnTo>
                  <a:lnTo>
                    <a:pt x="156509" y="118707"/>
                  </a:lnTo>
                  <a:lnTo>
                    <a:pt x="156509" y="112771"/>
                  </a:lnTo>
                  <a:close/>
                  <a:moveTo>
                    <a:pt x="168692" y="112771"/>
                  </a:moveTo>
                  <a:lnTo>
                    <a:pt x="168692" y="118707"/>
                  </a:lnTo>
                  <a:lnTo>
                    <a:pt x="162756" y="118707"/>
                  </a:lnTo>
                  <a:lnTo>
                    <a:pt x="162756" y="112771"/>
                  </a:lnTo>
                  <a:close/>
                  <a:moveTo>
                    <a:pt x="174939" y="112771"/>
                  </a:moveTo>
                  <a:lnTo>
                    <a:pt x="174939" y="118707"/>
                  </a:lnTo>
                  <a:lnTo>
                    <a:pt x="169005" y="118707"/>
                  </a:lnTo>
                  <a:lnTo>
                    <a:pt x="169005" y="112771"/>
                  </a:lnTo>
                  <a:close/>
                  <a:moveTo>
                    <a:pt x="181186" y="112771"/>
                  </a:moveTo>
                  <a:lnTo>
                    <a:pt x="181186" y="118707"/>
                  </a:lnTo>
                  <a:lnTo>
                    <a:pt x="175252" y="118707"/>
                  </a:lnTo>
                  <a:lnTo>
                    <a:pt x="175252" y="112771"/>
                  </a:lnTo>
                  <a:close/>
                  <a:moveTo>
                    <a:pt x="187435" y="112771"/>
                  </a:moveTo>
                  <a:lnTo>
                    <a:pt x="187435" y="118707"/>
                  </a:lnTo>
                  <a:lnTo>
                    <a:pt x="181499" y="118707"/>
                  </a:lnTo>
                  <a:lnTo>
                    <a:pt x="181499" y="112771"/>
                  </a:lnTo>
                  <a:close/>
                  <a:moveTo>
                    <a:pt x="193684" y="112771"/>
                  </a:moveTo>
                  <a:lnTo>
                    <a:pt x="193684" y="118707"/>
                  </a:lnTo>
                  <a:lnTo>
                    <a:pt x="187749" y="118707"/>
                  </a:lnTo>
                  <a:lnTo>
                    <a:pt x="187749" y="112771"/>
                  </a:lnTo>
                  <a:close/>
                  <a:moveTo>
                    <a:pt x="199931" y="112771"/>
                  </a:moveTo>
                  <a:lnTo>
                    <a:pt x="199931" y="118707"/>
                  </a:lnTo>
                  <a:lnTo>
                    <a:pt x="193996" y="118707"/>
                  </a:lnTo>
                  <a:lnTo>
                    <a:pt x="193996" y="112771"/>
                  </a:lnTo>
                  <a:close/>
                  <a:moveTo>
                    <a:pt x="206180" y="112771"/>
                  </a:moveTo>
                  <a:lnTo>
                    <a:pt x="206180" y="118707"/>
                  </a:lnTo>
                  <a:lnTo>
                    <a:pt x="200244" y="118707"/>
                  </a:lnTo>
                  <a:lnTo>
                    <a:pt x="200244" y="112771"/>
                  </a:lnTo>
                  <a:close/>
                  <a:moveTo>
                    <a:pt x="212427" y="112771"/>
                  </a:moveTo>
                  <a:lnTo>
                    <a:pt x="212427" y="118707"/>
                  </a:lnTo>
                  <a:lnTo>
                    <a:pt x="206491" y="118707"/>
                  </a:lnTo>
                  <a:lnTo>
                    <a:pt x="206491" y="112771"/>
                  </a:lnTo>
                  <a:close/>
                  <a:moveTo>
                    <a:pt x="218674" y="112771"/>
                  </a:moveTo>
                  <a:lnTo>
                    <a:pt x="218674" y="118707"/>
                  </a:lnTo>
                  <a:lnTo>
                    <a:pt x="212739" y="118707"/>
                  </a:lnTo>
                  <a:lnTo>
                    <a:pt x="212739" y="112771"/>
                  </a:lnTo>
                  <a:close/>
                  <a:moveTo>
                    <a:pt x="224921" y="112771"/>
                  </a:moveTo>
                  <a:lnTo>
                    <a:pt x="224921" y="118707"/>
                  </a:lnTo>
                  <a:lnTo>
                    <a:pt x="218987" y="118707"/>
                  </a:lnTo>
                  <a:lnTo>
                    <a:pt x="218987" y="112771"/>
                  </a:lnTo>
                  <a:close/>
                  <a:moveTo>
                    <a:pt x="231170" y="112771"/>
                  </a:moveTo>
                  <a:lnTo>
                    <a:pt x="231170" y="118707"/>
                  </a:lnTo>
                  <a:lnTo>
                    <a:pt x="225234" y="118707"/>
                  </a:lnTo>
                  <a:lnTo>
                    <a:pt x="225234" y="112771"/>
                  </a:lnTo>
                  <a:close/>
                  <a:moveTo>
                    <a:pt x="237417" y="112771"/>
                  </a:moveTo>
                  <a:lnTo>
                    <a:pt x="237417" y="118707"/>
                  </a:lnTo>
                  <a:lnTo>
                    <a:pt x="231481" y="118707"/>
                  </a:lnTo>
                  <a:lnTo>
                    <a:pt x="231481" y="112771"/>
                  </a:lnTo>
                  <a:close/>
                  <a:moveTo>
                    <a:pt x="243664" y="112771"/>
                  </a:moveTo>
                  <a:lnTo>
                    <a:pt x="243664" y="118707"/>
                  </a:lnTo>
                  <a:lnTo>
                    <a:pt x="237729" y="118707"/>
                  </a:lnTo>
                  <a:lnTo>
                    <a:pt x="237729" y="112771"/>
                  </a:lnTo>
                  <a:close/>
                  <a:moveTo>
                    <a:pt x="249911" y="112771"/>
                  </a:moveTo>
                  <a:lnTo>
                    <a:pt x="249911" y="118707"/>
                  </a:lnTo>
                  <a:lnTo>
                    <a:pt x="243977" y="118707"/>
                  </a:lnTo>
                  <a:lnTo>
                    <a:pt x="243977" y="112771"/>
                  </a:lnTo>
                  <a:close/>
                  <a:moveTo>
                    <a:pt x="256161" y="112771"/>
                  </a:moveTo>
                  <a:lnTo>
                    <a:pt x="256161" y="118707"/>
                  </a:lnTo>
                  <a:lnTo>
                    <a:pt x="250225" y="118707"/>
                  </a:lnTo>
                  <a:lnTo>
                    <a:pt x="250225" y="112771"/>
                  </a:lnTo>
                  <a:close/>
                  <a:moveTo>
                    <a:pt x="262409" y="112771"/>
                  </a:moveTo>
                  <a:lnTo>
                    <a:pt x="262409" y="118707"/>
                  </a:lnTo>
                  <a:lnTo>
                    <a:pt x="256474" y="118707"/>
                  </a:lnTo>
                  <a:lnTo>
                    <a:pt x="256474" y="112771"/>
                  </a:lnTo>
                  <a:close/>
                  <a:moveTo>
                    <a:pt x="268656" y="112771"/>
                  </a:moveTo>
                  <a:lnTo>
                    <a:pt x="268656" y="118707"/>
                  </a:lnTo>
                  <a:lnTo>
                    <a:pt x="262721" y="118707"/>
                  </a:lnTo>
                  <a:lnTo>
                    <a:pt x="262721" y="112771"/>
                  </a:lnTo>
                  <a:close/>
                  <a:moveTo>
                    <a:pt x="274904" y="112771"/>
                  </a:moveTo>
                  <a:lnTo>
                    <a:pt x="274904" y="118707"/>
                  </a:lnTo>
                  <a:lnTo>
                    <a:pt x="268968" y="118707"/>
                  </a:lnTo>
                  <a:lnTo>
                    <a:pt x="268968" y="112771"/>
                  </a:lnTo>
                  <a:close/>
                  <a:moveTo>
                    <a:pt x="6251" y="119019"/>
                  </a:moveTo>
                  <a:lnTo>
                    <a:pt x="6251" y="124954"/>
                  </a:lnTo>
                  <a:lnTo>
                    <a:pt x="315" y="124954"/>
                  </a:lnTo>
                  <a:lnTo>
                    <a:pt x="315" y="119019"/>
                  </a:lnTo>
                  <a:close/>
                  <a:moveTo>
                    <a:pt x="12498" y="119019"/>
                  </a:moveTo>
                  <a:lnTo>
                    <a:pt x="12498" y="124954"/>
                  </a:lnTo>
                  <a:lnTo>
                    <a:pt x="6562" y="124954"/>
                  </a:lnTo>
                  <a:lnTo>
                    <a:pt x="6562" y="119019"/>
                  </a:lnTo>
                  <a:close/>
                  <a:moveTo>
                    <a:pt x="18745" y="119019"/>
                  </a:moveTo>
                  <a:lnTo>
                    <a:pt x="18745" y="124954"/>
                  </a:lnTo>
                  <a:lnTo>
                    <a:pt x="12810" y="124954"/>
                  </a:lnTo>
                  <a:lnTo>
                    <a:pt x="12810" y="119019"/>
                  </a:lnTo>
                  <a:close/>
                  <a:moveTo>
                    <a:pt x="24992" y="119019"/>
                  </a:moveTo>
                  <a:lnTo>
                    <a:pt x="24992" y="124954"/>
                  </a:lnTo>
                  <a:lnTo>
                    <a:pt x="19058" y="124954"/>
                  </a:lnTo>
                  <a:lnTo>
                    <a:pt x="19058" y="119019"/>
                  </a:lnTo>
                  <a:close/>
                  <a:moveTo>
                    <a:pt x="31242" y="119019"/>
                  </a:moveTo>
                  <a:lnTo>
                    <a:pt x="31242" y="124954"/>
                  </a:lnTo>
                  <a:lnTo>
                    <a:pt x="25305" y="124954"/>
                  </a:lnTo>
                  <a:lnTo>
                    <a:pt x="25305" y="119019"/>
                  </a:lnTo>
                  <a:close/>
                  <a:moveTo>
                    <a:pt x="37489" y="119019"/>
                  </a:moveTo>
                  <a:lnTo>
                    <a:pt x="37489" y="124954"/>
                  </a:lnTo>
                  <a:lnTo>
                    <a:pt x="31553" y="124954"/>
                  </a:lnTo>
                  <a:lnTo>
                    <a:pt x="31553" y="119019"/>
                  </a:lnTo>
                  <a:close/>
                  <a:moveTo>
                    <a:pt x="43737" y="119019"/>
                  </a:moveTo>
                  <a:lnTo>
                    <a:pt x="43737" y="124954"/>
                  </a:lnTo>
                  <a:lnTo>
                    <a:pt x="37802" y="124954"/>
                  </a:lnTo>
                  <a:lnTo>
                    <a:pt x="37802" y="119019"/>
                  </a:lnTo>
                  <a:close/>
                  <a:moveTo>
                    <a:pt x="49985" y="119019"/>
                  </a:moveTo>
                  <a:lnTo>
                    <a:pt x="49985" y="124954"/>
                  </a:lnTo>
                  <a:lnTo>
                    <a:pt x="44049" y="124954"/>
                  </a:lnTo>
                  <a:lnTo>
                    <a:pt x="44049" y="119019"/>
                  </a:lnTo>
                  <a:close/>
                  <a:moveTo>
                    <a:pt x="56232" y="119019"/>
                  </a:moveTo>
                  <a:lnTo>
                    <a:pt x="56232" y="124954"/>
                  </a:lnTo>
                  <a:lnTo>
                    <a:pt x="50296" y="124954"/>
                  </a:lnTo>
                  <a:lnTo>
                    <a:pt x="50296" y="119019"/>
                  </a:lnTo>
                  <a:close/>
                  <a:moveTo>
                    <a:pt x="62480" y="119019"/>
                  </a:moveTo>
                  <a:lnTo>
                    <a:pt x="62480" y="124954"/>
                  </a:lnTo>
                  <a:lnTo>
                    <a:pt x="56545" y="124954"/>
                  </a:lnTo>
                  <a:lnTo>
                    <a:pt x="56545" y="119019"/>
                  </a:lnTo>
                  <a:close/>
                  <a:moveTo>
                    <a:pt x="68727" y="119019"/>
                  </a:moveTo>
                  <a:lnTo>
                    <a:pt x="68727" y="124954"/>
                  </a:lnTo>
                  <a:lnTo>
                    <a:pt x="62792" y="124954"/>
                  </a:lnTo>
                  <a:lnTo>
                    <a:pt x="62792" y="119019"/>
                  </a:lnTo>
                  <a:close/>
                  <a:moveTo>
                    <a:pt x="74975" y="119019"/>
                  </a:moveTo>
                  <a:lnTo>
                    <a:pt x="74975" y="124954"/>
                  </a:lnTo>
                  <a:lnTo>
                    <a:pt x="69039" y="124954"/>
                  </a:lnTo>
                  <a:lnTo>
                    <a:pt x="69039" y="119019"/>
                  </a:lnTo>
                  <a:close/>
                  <a:moveTo>
                    <a:pt x="81223" y="119019"/>
                  </a:moveTo>
                  <a:lnTo>
                    <a:pt x="81223" y="124954"/>
                  </a:lnTo>
                  <a:lnTo>
                    <a:pt x="75286" y="124954"/>
                  </a:lnTo>
                  <a:lnTo>
                    <a:pt x="75286" y="119019"/>
                  </a:lnTo>
                  <a:close/>
                  <a:moveTo>
                    <a:pt x="87470" y="119019"/>
                  </a:moveTo>
                  <a:lnTo>
                    <a:pt x="87470" y="124954"/>
                  </a:lnTo>
                  <a:lnTo>
                    <a:pt x="81535" y="124954"/>
                  </a:lnTo>
                  <a:lnTo>
                    <a:pt x="81535" y="119019"/>
                  </a:lnTo>
                  <a:close/>
                  <a:moveTo>
                    <a:pt x="93718" y="119019"/>
                  </a:moveTo>
                  <a:lnTo>
                    <a:pt x="93718" y="124954"/>
                  </a:lnTo>
                  <a:lnTo>
                    <a:pt x="87784" y="124954"/>
                  </a:lnTo>
                  <a:lnTo>
                    <a:pt x="87784" y="119019"/>
                  </a:lnTo>
                  <a:close/>
                  <a:moveTo>
                    <a:pt x="99967" y="119019"/>
                  </a:moveTo>
                  <a:lnTo>
                    <a:pt x="99967" y="124954"/>
                  </a:lnTo>
                  <a:lnTo>
                    <a:pt x="94031" y="124954"/>
                  </a:lnTo>
                  <a:lnTo>
                    <a:pt x="94031" y="119019"/>
                  </a:lnTo>
                  <a:close/>
                  <a:moveTo>
                    <a:pt x="106214" y="119019"/>
                  </a:moveTo>
                  <a:lnTo>
                    <a:pt x="106214" y="124954"/>
                  </a:lnTo>
                  <a:lnTo>
                    <a:pt x="100278" y="124954"/>
                  </a:lnTo>
                  <a:lnTo>
                    <a:pt x="100278" y="119019"/>
                  </a:lnTo>
                  <a:close/>
                  <a:moveTo>
                    <a:pt x="112461" y="119019"/>
                  </a:moveTo>
                  <a:lnTo>
                    <a:pt x="112461" y="124954"/>
                  </a:lnTo>
                  <a:lnTo>
                    <a:pt x="106527" y="124954"/>
                  </a:lnTo>
                  <a:lnTo>
                    <a:pt x="106527" y="119019"/>
                  </a:lnTo>
                  <a:close/>
                  <a:moveTo>
                    <a:pt x="118710" y="119019"/>
                  </a:moveTo>
                  <a:lnTo>
                    <a:pt x="118710" y="124954"/>
                  </a:lnTo>
                  <a:lnTo>
                    <a:pt x="112774" y="124954"/>
                  </a:lnTo>
                  <a:lnTo>
                    <a:pt x="112774" y="119019"/>
                  </a:lnTo>
                  <a:close/>
                  <a:moveTo>
                    <a:pt x="124957" y="119019"/>
                  </a:moveTo>
                  <a:lnTo>
                    <a:pt x="124957" y="124954"/>
                  </a:lnTo>
                  <a:lnTo>
                    <a:pt x="119021" y="124954"/>
                  </a:lnTo>
                  <a:lnTo>
                    <a:pt x="119021" y="119019"/>
                  </a:lnTo>
                  <a:close/>
                  <a:moveTo>
                    <a:pt x="131204" y="119019"/>
                  </a:moveTo>
                  <a:lnTo>
                    <a:pt x="131204" y="124954"/>
                  </a:lnTo>
                  <a:lnTo>
                    <a:pt x="125270" y="124954"/>
                  </a:lnTo>
                  <a:lnTo>
                    <a:pt x="125270" y="119019"/>
                  </a:lnTo>
                  <a:close/>
                  <a:moveTo>
                    <a:pt x="137451" y="119019"/>
                  </a:moveTo>
                  <a:lnTo>
                    <a:pt x="137451" y="124954"/>
                  </a:lnTo>
                  <a:lnTo>
                    <a:pt x="131517" y="124954"/>
                  </a:lnTo>
                  <a:lnTo>
                    <a:pt x="131517" y="119019"/>
                  </a:lnTo>
                  <a:close/>
                  <a:moveTo>
                    <a:pt x="143702" y="119019"/>
                  </a:moveTo>
                  <a:lnTo>
                    <a:pt x="143702" y="124954"/>
                  </a:lnTo>
                  <a:lnTo>
                    <a:pt x="137766" y="124954"/>
                  </a:lnTo>
                  <a:lnTo>
                    <a:pt x="137766" y="119019"/>
                  </a:lnTo>
                  <a:close/>
                  <a:moveTo>
                    <a:pt x="149949" y="119019"/>
                  </a:moveTo>
                  <a:lnTo>
                    <a:pt x="149949" y="124954"/>
                  </a:lnTo>
                  <a:lnTo>
                    <a:pt x="144015" y="124954"/>
                  </a:lnTo>
                  <a:lnTo>
                    <a:pt x="144015" y="119019"/>
                  </a:lnTo>
                  <a:close/>
                  <a:moveTo>
                    <a:pt x="156196" y="119019"/>
                  </a:moveTo>
                  <a:lnTo>
                    <a:pt x="156196" y="124954"/>
                  </a:lnTo>
                  <a:lnTo>
                    <a:pt x="150262" y="124954"/>
                  </a:lnTo>
                  <a:lnTo>
                    <a:pt x="150262" y="119019"/>
                  </a:lnTo>
                  <a:close/>
                  <a:moveTo>
                    <a:pt x="162445" y="119019"/>
                  </a:moveTo>
                  <a:lnTo>
                    <a:pt x="162445" y="124954"/>
                  </a:lnTo>
                  <a:lnTo>
                    <a:pt x="156509" y="124954"/>
                  </a:lnTo>
                  <a:lnTo>
                    <a:pt x="156509" y="119019"/>
                  </a:lnTo>
                  <a:close/>
                  <a:moveTo>
                    <a:pt x="168692" y="119019"/>
                  </a:moveTo>
                  <a:lnTo>
                    <a:pt x="168692" y="124954"/>
                  </a:lnTo>
                  <a:lnTo>
                    <a:pt x="162756" y="124954"/>
                  </a:lnTo>
                  <a:lnTo>
                    <a:pt x="162756" y="119019"/>
                  </a:lnTo>
                  <a:close/>
                  <a:moveTo>
                    <a:pt x="174939" y="119019"/>
                  </a:moveTo>
                  <a:lnTo>
                    <a:pt x="174939" y="124954"/>
                  </a:lnTo>
                  <a:lnTo>
                    <a:pt x="169005" y="124954"/>
                  </a:lnTo>
                  <a:lnTo>
                    <a:pt x="169005" y="119019"/>
                  </a:lnTo>
                  <a:close/>
                  <a:moveTo>
                    <a:pt x="181186" y="119019"/>
                  </a:moveTo>
                  <a:lnTo>
                    <a:pt x="181186" y="124954"/>
                  </a:lnTo>
                  <a:lnTo>
                    <a:pt x="175252" y="124954"/>
                  </a:lnTo>
                  <a:lnTo>
                    <a:pt x="175252" y="119019"/>
                  </a:lnTo>
                  <a:close/>
                  <a:moveTo>
                    <a:pt x="187435" y="119019"/>
                  </a:moveTo>
                  <a:lnTo>
                    <a:pt x="187435" y="124954"/>
                  </a:lnTo>
                  <a:lnTo>
                    <a:pt x="181499" y="124954"/>
                  </a:lnTo>
                  <a:lnTo>
                    <a:pt x="181499" y="119019"/>
                  </a:lnTo>
                  <a:close/>
                  <a:moveTo>
                    <a:pt x="193684" y="119019"/>
                  </a:moveTo>
                  <a:lnTo>
                    <a:pt x="193684" y="124954"/>
                  </a:lnTo>
                  <a:lnTo>
                    <a:pt x="187749" y="124954"/>
                  </a:lnTo>
                  <a:lnTo>
                    <a:pt x="187749" y="119019"/>
                  </a:lnTo>
                  <a:close/>
                  <a:moveTo>
                    <a:pt x="199931" y="119019"/>
                  </a:moveTo>
                  <a:lnTo>
                    <a:pt x="199931" y="124954"/>
                  </a:lnTo>
                  <a:lnTo>
                    <a:pt x="193996" y="124954"/>
                  </a:lnTo>
                  <a:lnTo>
                    <a:pt x="193996" y="119019"/>
                  </a:lnTo>
                  <a:close/>
                  <a:moveTo>
                    <a:pt x="206180" y="119019"/>
                  </a:moveTo>
                  <a:lnTo>
                    <a:pt x="206180" y="124954"/>
                  </a:lnTo>
                  <a:lnTo>
                    <a:pt x="200244" y="124954"/>
                  </a:lnTo>
                  <a:lnTo>
                    <a:pt x="200244" y="119019"/>
                  </a:lnTo>
                  <a:close/>
                  <a:moveTo>
                    <a:pt x="212427" y="119019"/>
                  </a:moveTo>
                  <a:lnTo>
                    <a:pt x="212427" y="124954"/>
                  </a:lnTo>
                  <a:lnTo>
                    <a:pt x="206491" y="124954"/>
                  </a:lnTo>
                  <a:lnTo>
                    <a:pt x="206491" y="119019"/>
                  </a:lnTo>
                  <a:close/>
                  <a:moveTo>
                    <a:pt x="218674" y="119019"/>
                  </a:moveTo>
                  <a:lnTo>
                    <a:pt x="218674" y="124954"/>
                  </a:lnTo>
                  <a:lnTo>
                    <a:pt x="212739" y="124954"/>
                  </a:lnTo>
                  <a:lnTo>
                    <a:pt x="212739" y="119019"/>
                  </a:lnTo>
                  <a:close/>
                  <a:moveTo>
                    <a:pt x="224921" y="119019"/>
                  </a:moveTo>
                  <a:lnTo>
                    <a:pt x="224921" y="124954"/>
                  </a:lnTo>
                  <a:lnTo>
                    <a:pt x="218987" y="124954"/>
                  </a:lnTo>
                  <a:lnTo>
                    <a:pt x="218987" y="119019"/>
                  </a:lnTo>
                  <a:close/>
                  <a:moveTo>
                    <a:pt x="231170" y="119019"/>
                  </a:moveTo>
                  <a:lnTo>
                    <a:pt x="231170" y="124954"/>
                  </a:lnTo>
                  <a:lnTo>
                    <a:pt x="225234" y="124954"/>
                  </a:lnTo>
                  <a:lnTo>
                    <a:pt x="225234" y="119019"/>
                  </a:lnTo>
                  <a:close/>
                  <a:moveTo>
                    <a:pt x="237417" y="119019"/>
                  </a:moveTo>
                  <a:lnTo>
                    <a:pt x="237417" y="124954"/>
                  </a:lnTo>
                  <a:lnTo>
                    <a:pt x="231481" y="124954"/>
                  </a:lnTo>
                  <a:lnTo>
                    <a:pt x="231481" y="119019"/>
                  </a:lnTo>
                  <a:close/>
                  <a:moveTo>
                    <a:pt x="243664" y="119019"/>
                  </a:moveTo>
                  <a:lnTo>
                    <a:pt x="243664" y="124954"/>
                  </a:lnTo>
                  <a:lnTo>
                    <a:pt x="237729" y="124954"/>
                  </a:lnTo>
                  <a:lnTo>
                    <a:pt x="237729" y="119019"/>
                  </a:lnTo>
                  <a:close/>
                  <a:moveTo>
                    <a:pt x="249911" y="119019"/>
                  </a:moveTo>
                  <a:lnTo>
                    <a:pt x="249911" y="124954"/>
                  </a:lnTo>
                  <a:lnTo>
                    <a:pt x="243977" y="124954"/>
                  </a:lnTo>
                  <a:lnTo>
                    <a:pt x="243977" y="119019"/>
                  </a:lnTo>
                  <a:close/>
                  <a:moveTo>
                    <a:pt x="256161" y="119019"/>
                  </a:moveTo>
                  <a:lnTo>
                    <a:pt x="256161" y="124954"/>
                  </a:lnTo>
                  <a:lnTo>
                    <a:pt x="250225" y="124954"/>
                  </a:lnTo>
                  <a:lnTo>
                    <a:pt x="250225" y="119019"/>
                  </a:lnTo>
                  <a:close/>
                  <a:moveTo>
                    <a:pt x="262409" y="119019"/>
                  </a:moveTo>
                  <a:lnTo>
                    <a:pt x="262409" y="124954"/>
                  </a:lnTo>
                  <a:lnTo>
                    <a:pt x="256474" y="124954"/>
                  </a:lnTo>
                  <a:lnTo>
                    <a:pt x="256474" y="119019"/>
                  </a:lnTo>
                  <a:close/>
                  <a:moveTo>
                    <a:pt x="268656" y="119019"/>
                  </a:moveTo>
                  <a:lnTo>
                    <a:pt x="268656" y="124954"/>
                  </a:lnTo>
                  <a:lnTo>
                    <a:pt x="262721" y="124954"/>
                  </a:lnTo>
                  <a:lnTo>
                    <a:pt x="262721" y="119019"/>
                  </a:lnTo>
                  <a:close/>
                  <a:moveTo>
                    <a:pt x="274904" y="119019"/>
                  </a:moveTo>
                  <a:lnTo>
                    <a:pt x="274904" y="124954"/>
                  </a:lnTo>
                  <a:lnTo>
                    <a:pt x="268968" y="124954"/>
                  </a:lnTo>
                  <a:lnTo>
                    <a:pt x="268968" y="119019"/>
                  </a:lnTo>
                  <a:close/>
                  <a:moveTo>
                    <a:pt x="6251" y="125266"/>
                  </a:moveTo>
                  <a:lnTo>
                    <a:pt x="6251" y="131201"/>
                  </a:lnTo>
                  <a:lnTo>
                    <a:pt x="315" y="131201"/>
                  </a:lnTo>
                  <a:lnTo>
                    <a:pt x="315" y="125266"/>
                  </a:lnTo>
                  <a:close/>
                  <a:moveTo>
                    <a:pt x="12498" y="125266"/>
                  </a:moveTo>
                  <a:lnTo>
                    <a:pt x="12498" y="131201"/>
                  </a:lnTo>
                  <a:lnTo>
                    <a:pt x="6562" y="131201"/>
                  </a:lnTo>
                  <a:lnTo>
                    <a:pt x="6562" y="125266"/>
                  </a:lnTo>
                  <a:close/>
                  <a:moveTo>
                    <a:pt x="18745" y="125266"/>
                  </a:moveTo>
                  <a:lnTo>
                    <a:pt x="18745" y="131201"/>
                  </a:lnTo>
                  <a:lnTo>
                    <a:pt x="12810" y="131201"/>
                  </a:lnTo>
                  <a:lnTo>
                    <a:pt x="12810" y="125266"/>
                  </a:lnTo>
                  <a:close/>
                  <a:moveTo>
                    <a:pt x="24992" y="125266"/>
                  </a:moveTo>
                  <a:lnTo>
                    <a:pt x="24992" y="131201"/>
                  </a:lnTo>
                  <a:lnTo>
                    <a:pt x="19058" y="131201"/>
                  </a:lnTo>
                  <a:lnTo>
                    <a:pt x="19058" y="125266"/>
                  </a:lnTo>
                  <a:close/>
                  <a:moveTo>
                    <a:pt x="31242" y="125266"/>
                  </a:moveTo>
                  <a:lnTo>
                    <a:pt x="31242" y="131201"/>
                  </a:lnTo>
                  <a:lnTo>
                    <a:pt x="25305" y="131201"/>
                  </a:lnTo>
                  <a:lnTo>
                    <a:pt x="25305" y="125266"/>
                  </a:lnTo>
                  <a:close/>
                  <a:moveTo>
                    <a:pt x="37489" y="125266"/>
                  </a:moveTo>
                  <a:lnTo>
                    <a:pt x="37489" y="131201"/>
                  </a:lnTo>
                  <a:lnTo>
                    <a:pt x="31553" y="131201"/>
                  </a:lnTo>
                  <a:lnTo>
                    <a:pt x="31553" y="125266"/>
                  </a:lnTo>
                  <a:close/>
                  <a:moveTo>
                    <a:pt x="43737" y="125266"/>
                  </a:moveTo>
                  <a:lnTo>
                    <a:pt x="43737" y="131201"/>
                  </a:lnTo>
                  <a:lnTo>
                    <a:pt x="37802" y="131201"/>
                  </a:lnTo>
                  <a:lnTo>
                    <a:pt x="37802" y="125266"/>
                  </a:lnTo>
                  <a:close/>
                  <a:moveTo>
                    <a:pt x="49985" y="125266"/>
                  </a:moveTo>
                  <a:lnTo>
                    <a:pt x="49985" y="131201"/>
                  </a:lnTo>
                  <a:lnTo>
                    <a:pt x="44049" y="131201"/>
                  </a:lnTo>
                  <a:lnTo>
                    <a:pt x="44049" y="125266"/>
                  </a:lnTo>
                  <a:close/>
                  <a:moveTo>
                    <a:pt x="56232" y="125266"/>
                  </a:moveTo>
                  <a:lnTo>
                    <a:pt x="56232" y="131201"/>
                  </a:lnTo>
                  <a:lnTo>
                    <a:pt x="50296" y="131201"/>
                  </a:lnTo>
                  <a:lnTo>
                    <a:pt x="50296" y="125266"/>
                  </a:lnTo>
                  <a:close/>
                  <a:moveTo>
                    <a:pt x="62480" y="125266"/>
                  </a:moveTo>
                  <a:lnTo>
                    <a:pt x="62480" y="131201"/>
                  </a:lnTo>
                  <a:lnTo>
                    <a:pt x="56545" y="131201"/>
                  </a:lnTo>
                  <a:lnTo>
                    <a:pt x="56545" y="125266"/>
                  </a:lnTo>
                  <a:close/>
                  <a:moveTo>
                    <a:pt x="68727" y="125266"/>
                  </a:moveTo>
                  <a:lnTo>
                    <a:pt x="68727" y="131201"/>
                  </a:lnTo>
                  <a:lnTo>
                    <a:pt x="62792" y="131201"/>
                  </a:lnTo>
                  <a:lnTo>
                    <a:pt x="62792" y="125266"/>
                  </a:lnTo>
                  <a:close/>
                  <a:moveTo>
                    <a:pt x="74975" y="125266"/>
                  </a:moveTo>
                  <a:lnTo>
                    <a:pt x="74975" y="131201"/>
                  </a:lnTo>
                  <a:lnTo>
                    <a:pt x="69039" y="131201"/>
                  </a:lnTo>
                  <a:lnTo>
                    <a:pt x="69039" y="125266"/>
                  </a:lnTo>
                  <a:close/>
                  <a:moveTo>
                    <a:pt x="81223" y="125266"/>
                  </a:moveTo>
                  <a:lnTo>
                    <a:pt x="81223" y="131201"/>
                  </a:lnTo>
                  <a:lnTo>
                    <a:pt x="75286" y="131201"/>
                  </a:lnTo>
                  <a:lnTo>
                    <a:pt x="75286" y="125266"/>
                  </a:lnTo>
                  <a:close/>
                  <a:moveTo>
                    <a:pt x="87470" y="125266"/>
                  </a:moveTo>
                  <a:lnTo>
                    <a:pt x="87470" y="131201"/>
                  </a:lnTo>
                  <a:lnTo>
                    <a:pt x="81535" y="131201"/>
                  </a:lnTo>
                  <a:lnTo>
                    <a:pt x="81535" y="125266"/>
                  </a:lnTo>
                  <a:close/>
                  <a:moveTo>
                    <a:pt x="93718" y="125266"/>
                  </a:moveTo>
                  <a:lnTo>
                    <a:pt x="93718" y="131201"/>
                  </a:lnTo>
                  <a:lnTo>
                    <a:pt x="87784" y="131201"/>
                  </a:lnTo>
                  <a:lnTo>
                    <a:pt x="87784" y="125266"/>
                  </a:lnTo>
                  <a:close/>
                  <a:moveTo>
                    <a:pt x="99967" y="125266"/>
                  </a:moveTo>
                  <a:lnTo>
                    <a:pt x="99967" y="131201"/>
                  </a:lnTo>
                  <a:lnTo>
                    <a:pt x="94031" y="131201"/>
                  </a:lnTo>
                  <a:lnTo>
                    <a:pt x="94031" y="125266"/>
                  </a:lnTo>
                  <a:close/>
                  <a:moveTo>
                    <a:pt x="106214" y="125266"/>
                  </a:moveTo>
                  <a:lnTo>
                    <a:pt x="106214" y="131201"/>
                  </a:lnTo>
                  <a:lnTo>
                    <a:pt x="100278" y="131201"/>
                  </a:lnTo>
                  <a:lnTo>
                    <a:pt x="100278" y="125266"/>
                  </a:lnTo>
                  <a:close/>
                  <a:moveTo>
                    <a:pt x="112461" y="125266"/>
                  </a:moveTo>
                  <a:lnTo>
                    <a:pt x="112461" y="131201"/>
                  </a:lnTo>
                  <a:lnTo>
                    <a:pt x="106527" y="131201"/>
                  </a:lnTo>
                  <a:lnTo>
                    <a:pt x="106527" y="125266"/>
                  </a:lnTo>
                  <a:close/>
                  <a:moveTo>
                    <a:pt x="118710" y="125266"/>
                  </a:moveTo>
                  <a:lnTo>
                    <a:pt x="118710" y="131201"/>
                  </a:lnTo>
                  <a:lnTo>
                    <a:pt x="112774" y="131201"/>
                  </a:lnTo>
                  <a:lnTo>
                    <a:pt x="112774" y="125266"/>
                  </a:lnTo>
                  <a:close/>
                  <a:moveTo>
                    <a:pt x="124957" y="125266"/>
                  </a:moveTo>
                  <a:lnTo>
                    <a:pt x="124957" y="131201"/>
                  </a:lnTo>
                  <a:lnTo>
                    <a:pt x="119021" y="131201"/>
                  </a:lnTo>
                  <a:lnTo>
                    <a:pt x="119021" y="125266"/>
                  </a:lnTo>
                  <a:close/>
                  <a:moveTo>
                    <a:pt x="131204" y="125266"/>
                  </a:moveTo>
                  <a:lnTo>
                    <a:pt x="131204" y="131201"/>
                  </a:lnTo>
                  <a:lnTo>
                    <a:pt x="125270" y="131201"/>
                  </a:lnTo>
                  <a:lnTo>
                    <a:pt x="125270" y="125266"/>
                  </a:lnTo>
                  <a:close/>
                  <a:moveTo>
                    <a:pt x="137451" y="125266"/>
                  </a:moveTo>
                  <a:lnTo>
                    <a:pt x="137451" y="131201"/>
                  </a:lnTo>
                  <a:lnTo>
                    <a:pt x="131517" y="131201"/>
                  </a:lnTo>
                  <a:lnTo>
                    <a:pt x="131517" y="125266"/>
                  </a:lnTo>
                  <a:close/>
                  <a:moveTo>
                    <a:pt x="143702" y="125266"/>
                  </a:moveTo>
                  <a:lnTo>
                    <a:pt x="143702" y="131201"/>
                  </a:lnTo>
                  <a:lnTo>
                    <a:pt x="137766" y="131201"/>
                  </a:lnTo>
                  <a:lnTo>
                    <a:pt x="137766" y="125266"/>
                  </a:lnTo>
                  <a:close/>
                  <a:moveTo>
                    <a:pt x="149949" y="125266"/>
                  </a:moveTo>
                  <a:lnTo>
                    <a:pt x="149949" y="131201"/>
                  </a:lnTo>
                  <a:lnTo>
                    <a:pt x="144015" y="131201"/>
                  </a:lnTo>
                  <a:lnTo>
                    <a:pt x="144015" y="125266"/>
                  </a:lnTo>
                  <a:close/>
                  <a:moveTo>
                    <a:pt x="156196" y="125266"/>
                  </a:moveTo>
                  <a:lnTo>
                    <a:pt x="156196" y="131201"/>
                  </a:lnTo>
                  <a:lnTo>
                    <a:pt x="150262" y="131201"/>
                  </a:lnTo>
                  <a:lnTo>
                    <a:pt x="150262" y="125266"/>
                  </a:lnTo>
                  <a:close/>
                  <a:moveTo>
                    <a:pt x="162445" y="125266"/>
                  </a:moveTo>
                  <a:lnTo>
                    <a:pt x="162445" y="131201"/>
                  </a:lnTo>
                  <a:lnTo>
                    <a:pt x="156509" y="131201"/>
                  </a:lnTo>
                  <a:lnTo>
                    <a:pt x="156509" y="125266"/>
                  </a:lnTo>
                  <a:close/>
                  <a:moveTo>
                    <a:pt x="168692" y="125266"/>
                  </a:moveTo>
                  <a:lnTo>
                    <a:pt x="168692" y="131201"/>
                  </a:lnTo>
                  <a:lnTo>
                    <a:pt x="162756" y="131201"/>
                  </a:lnTo>
                  <a:lnTo>
                    <a:pt x="162756" y="125266"/>
                  </a:lnTo>
                  <a:close/>
                  <a:moveTo>
                    <a:pt x="174939" y="125266"/>
                  </a:moveTo>
                  <a:lnTo>
                    <a:pt x="174939" y="131201"/>
                  </a:lnTo>
                  <a:lnTo>
                    <a:pt x="169005" y="131201"/>
                  </a:lnTo>
                  <a:lnTo>
                    <a:pt x="169005" y="125266"/>
                  </a:lnTo>
                  <a:close/>
                  <a:moveTo>
                    <a:pt x="181186" y="125266"/>
                  </a:moveTo>
                  <a:lnTo>
                    <a:pt x="181186" y="131201"/>
                  </a:lnTo>
                  <a:lnTo>
                    <a:pt x="175252" y="131201"/>
                  </a:lnTo>
                  <a:lnTo>
                    <a:pt x="175252" y="125266"/>
                  </a:lnTo>
                  <a:close/>
                  <a:moveTo>
                    <a:pt x="187435" y="125266"/>
                  </a:moveTo>
                  <a:lnTo>
                    <a:pt x="187435" y="131201"/>
                  </a:lnTo>
                  <a:lnTo>
                    <a:pt x="181499" y="131201"/>
                  </a:lnTo>
                  <a:lnTo>
                    <a:pt x="181499" y="125266"/>
                  </a:lnTo>
                  <a:close/>
                  <a:moveTo>
                    <a:pt x="193682" y="125266"/>
                  </a:moveTo>
                  <a:lnTo>
                    <a:pt x="193682" y="131201"/>
                  </a:lnTo>
                  <a:lnTo>
                    <a:pt x="187746" y="131201"/>
                  </a:lnTo>
                  <a:lnTo>
                    <a:pt x="187746" y="125266"/>
                  </a:lnTo>
                  <a:close/>
                  <a:moveTo>
                    <a:pt x="199931" y="125266"/>
                  </a:moveTo>
                  <a:lnTo>
                    <a:pt x="199931" y="131201"/>
                  </a:lnTo>
                  <a:lnTo>
                    <a:pt x="193996" y="131201"/>
                  </a:lnTo>
                  <a:lnTo>
                    <a:pt x="193996" y="125266"/>
                  </a:lnTo>
                  <a:close/>
                  <a:moveTo>
                    <a:pt x="206180" y="125266"/>
                  </a:moveTo>
                  <a:lnTo>
                    <a:pt x="206180" y="131201"/>
                  </a:lnTo>
                  <a:lnTo>
                    <a:pt x="200244" y="131201"/>
                  </a:lnTo>
                  <a:lnTo>
                    <a:pt x="200244" y="125266"/>
                  </a:lnTo>
                  <a:close/>
                  <a:moveTo>
                    <a:pt x="212427" y="125266"/>
                  </a:moveTo>
                  <a:lnTo>
                    <a:pt x="212427" y="131201"/>
                  </a:lnTo>
                  <a:lnTo>
                    <a:pt x="206491" y="131201"/>
                  </a:lnTo>
                  <a:lnTo>
                    <a:pt x="206491" y="125266"/>
                  </a:lnTo>
                  <a:close/>
                  <a:moveTo>
                    <a:pt x="218674" y="125266"/>
                  </a:moveTo>
                  <a:lnTo>
                    <a:pt x="218674" y="131201"/>
                  </a:lnTo>
                  <a:lnTo>
                    <a:pt x="212739" y="131201"/>
                  </a:lnTo>
                  <a:lnTo>
                    <a:pt x="212739" y="125266"/>
                  </a:lnTo>
                  <a:close/>
                  <a:moveTo>
                    <a:pt x="224921" y="125266"/>
                  </a:moveTo>
                  <a:lnTo>
                    <a:pt x="224921" y="131201"/>
                  </a:lnTo>
                  <a:lnTo>
                    <a:pt x="218987" y="131201"/>
                  </a:lnTo>
                  <a:lnTo>
                    <a:pt x="218987" y="125266"/>
                  </a:lnTo>
                  <a:close/>
                  <a:moveTo>
                    <a:pt x="231170" y="125266"/>
                  </a:moveTo>
                  <a:lnTo>
                    <a:pt x="231170" y="131201"/>
                  </a:lnTo>
                  <a:lnTo>
                    <a:pt x="225234" y="131201"/>
                  </a:lnTo>
                  <a:lnTo>
                    <a:pt x="225234" y="125266"/>
                  </a:lnTo>
                  <a:close/>
                  <a:moveTo>
                    <a:pt x="237417" y="125266"/>
                  </a:moveTo>
                  <a:lnTo>
                    <a:pt x="237417" y="131201"/>
                  </a:lnTo>
                  <a:lnTo>
                    <a:pt x="231481" y="131201"/>
                  </a:lnTo>
                  <a:lnTo>
                    <a:pt x="231481" y="125266"/>
                  </a:lnTo>
                  <a:close/>
                  <a:moveTo>
                    <a:pt x="243664" y="125266"/>
                  </a:moveTo>
                  <a:lnTo>
                    <a:pt x="243664" y="131201"/>
                  </a:lnTo>
                  <a:lnTo>
                    <a:pt x="237729" y="131201"/>
                  </a:lnTo>
                  <a:lnTo>
                    <a:pt x="237729" y="125266"/>
                  </a:lnTo>
                  <a:close/>
                  <a:moveTo>
                    <a:pt x="249911" y="125266"/>
                  </a:moveTo>
                  <a:lnTo>
                    <a:pt x="249911" y="131201"/>
                  </a:lnTo>
                  <a:lnTo>
                    <a:pt x="243977" y="131201"/>
                  </a:lnTo>
                  <a:lnTo>
                    <a:pt x="243977" y="125266"/>
                  </a:lnTo>
                  <a:close/>
                  <a:moveTo>
                    <a:pt x="256161" y="125266"/>
                  </a:moveTo>
                  <a:lnTo>
                    <a:pt x="256161" y="131201"/>
                  </a:lnTo>
                  <a:lnTo>
                    <a:pt x="250225" y="131201"/>
                  </a:lnTo>
                  <a:lnTo>
                    <a:pt x="250225" y="125266"/>
                  </a:lnTo>
                  <a:close/>
                  <a:moveTo>
                    <a:pt x="262409" y="125266"/>
                  </a:moveTo>
                  <a:lnTo>
                    <a:pt x="262409" y="131201"/>
                  </a:lnTo>
                  <a:lnTo>
                    <a:pt x="256474" y="131201"/>
                  </a:lnTo>
                  <a:lnTo>
                    <a:pt x="256474" y="125266"/>
                  </a:lnTo>
                  <a:close/>
                  <a:moveTo>
                    <a:pt x="268656" y="125266"/>
                  </a:moveTo>
                  <a:lnTo>
                    <a:pt x="268656" y="131201"/>
                  </a:lnTo>
                  <a:lnTo>
                    <a:pt x="262721" y="131201"/>
                  </a:lnTo>
                  <a:lnTo>
                    <a:pt x="262721" y="125266"/>
                  </a:lnTo>
                  <a:close/>
                  <a:moveTo>
                    <a:pt x="274904" y="125266"/>
                  </a:moveTo>
                  <a:lnTo>
                    <a:pt x="274904" y="131201"/>
                  </a:lnTo>
                  <a:lnTo>
                    <a:pt x="268968" y="131201"/>
                  </a:lnTo>
                  <a:lnTo>
                    <a:pt x="268968" y="125266"/>
                  </a:lnTo>
                  <a:close/>
                  <a:moveTo>
                    <a:pt x="6251" y="131513"/>
                  </a:moveTo>
                  <a:lnTo>
                    <a:pt x="6251" y="137449"/>
                  </a:lnTo>
                  <a:lnTo>
                    <a:pt x="315" y="137449"/>
                  </a:lnTo>
                  <a:lnTo>
                    <a:pt x="315" y="131513"/>
                  </a:lnTo>
                  <a:close/>
                  <a:moveTo>
                    <a:pt x="12498" y="131513"/>
                  </a:moveTo>
                  <a:lnTo>
                    <a:pt x="12498" y="137449"/>
                  </a:lnTo>
                  <a:lnTo>
                    <a:pt x="6562" y="137449"/>
                  </a:lnTo>
                  <a:lnTo>
                    <a:pt x="6562" y="131513"/>
                  </a:lnTo>
                  <a:close/>
                  <a:moveTo>
                    <a:pt x="18745" y="131513"/>
                  </a:moveTo>
                  <a:lnTo>
                    <a:pt x="18745" y="137449"/>
                  </a:lnTo>
                  <a:lnTo>
                    <a:pt x="12810" y="137449"/>
                  </a:lnTo>
                  <a:lnTo>
                    <a:pt x="12810" y="131513"/>
                  </a:lnTo>
                  <a:close/>
                  <a:moveTo>
                    <a:pt x="24992" y="131513"/>
                  </a:moveTo>
                  <a:lnTo>
                    <a:pt x="24992" y="137449"/>
                  </a:lnTo>
                  <a:lnTo>
                    <a:pt x="19058" y="137449"/>
                  </a:lnTo>
                  <a:lnTo>
                    <a:pt x="19058" y="131513"/>
                  </a:lnTo>
                  <a:close/>
                  <a:moveTo>
                    <a:pt x="31241" y="131513"/>
                  </a:moveTo>
                  <a:lnTo>
                    <a:pt x="31241" y="137449"/>
                  </a:lnTo>
                  <a:lnTo>
                    <a:pt x="25305" y="137449"/>
                  </a:lnTo>
                  <a:lnTo>
                    <a:pt x="25305" y="131513"/>
                  </a:lnTo>
                  <a:close/>
                  <a:moveTo>
                    <a:pt x="37489" y="131513"/>
                  </a:moveTo>
                  <a:lnTo>
                    <a:pt x="37489" y="137449"/>
                  </a:lnTo>
                  <a:lnTo>
                    <a:pt x="31553" y="137449"/>
                  </a:lnTo>
                  <a:lnTo>
                    <a:pt x="31553" y="131513"/>
                  </a:lnTo>
                  <a:close/>
                  <a:moveTo>
                    <a:pt x="43737" y="131513"/>
                  </a:moveTo>
                  <a:lnTo>
                    <a:pt x="43737" y="137449"/>
                  </a:lnTo>
                  <a:lnTo>
                    <a:pt x="37802" y="137449"/>
                  </a:lnTo>
                  <a:lnTo>
                    <a:pt x="37802" y="131513"/>
                  </a:lnTo>
                  <a:close/>
                  <a:moveTo>
                    <a:pt x="49985" y="131513"/>
                  </a:moveTo>
                  <a:lnTo>
                    <a:pt x="49985" y="137449"/>
                  </a:lnTo>
                  <a:lnTo>
                    <a:pt x="44049" y="137449"/>
                  </a:lnTo>
                  <a:lnTo>
                    <a:pt x="44049" y="131513"/>
                  </a:lnTo>
                  <a:close/>
                  <a:moveTo>
                    <a:pt x="56232" y="131513"/>
                  </a:moveTo>
                  <a:lnTo>
                    <a:pt x="56232" y="137449"/>
                  </a:lnTo>
                  <a:lnTo>
                    <a:pt x="50296" y="137449"/>
                  </a:lnTo>
                  <a:lnTo>
                    <a:pt x="50296" y="131513"/>
                  </a:lnTo>
                  <a:close/>
                  <a:moveTo>
                    <a:pt x="62480" y="131513"/>
                  </a:moveTo>
                  <a:lnTo>
                    <a:pt x="62480" y="137449"/>
                  </a:lnTo>
                  <a:lnTo>
                    <a:pt x="56545" y="137449"/>
                  </a:lnTo>
                  <a:lnTo>
                    <a:pt x="56545" y="131513"/>
                  </a:lnTo>
                  <a:close/>
                  <a:moveTo>
                    <a:pt x="68727" y="131513"/>
                  </a:moveTo>
                  <a:lnTo>
                    <a:pt x="68727" y="137449"/>
                  </a:lnTo>
                  <a:lnTo>
                    <a:pt x="62792" y="137449"/>
                  </a:lnTo>
                  <a:lnTo>
                    <a:pt x="62792" y="131513"/>
                  </a:lnTo>
                  <a:close/>
                  <a:moveTo>
                    <a:pt x="74975" y="131513"/>
                  </a:moveTo>
                  <a:lnTo>
                    <a:pt x="74975" y="137449"/>
                  </a:lnTo>
                  <a:lnTo>
                    <a:pt x="69039" y="137449"/>
                  </a:lnTo>
                  <a:lnTo>
                    <a:pt x="69039" y="131513"/>
                  </a:lnTo>
                  <a:close/>
                  <a:moveTo>
                    <a:pt x="81223" y="131513"/>
                  </a:moveTo>
                  <a:lnTo>
                    <a:pt x="81223" y="137449"/>
                  </a:lnTo>
                  <a:lnTo>
                    <a:pt x="75286" y="137449"/>
                  </a:lnTo>
                  <a:lnTo>
                    <a:pt x="75286" y="131513"/>
                  </a:lnTo>
                  <a:close/>
                  <a:moveTo>
                    <a:pt x="87470" y="131513"/>
                  </a:moveTo>
                  <a:lnTo>
                    <a:pt x="87470" y="137449"/>
                  </a:lnTo>
                  <a:lnTo>
                    <a:pt x="81535" y="137449"/>
                  </a:lnTo>
                  <a:lnTo>
                    <a:pt x="81535" y="131513"/>
                  </a:lnTo>
                  <a:close/>
                  <a:moveTo>
                    <a:pt x="93718" y="131513"/>
                  </a:moveTo>
                  <a:lnTo>
                    <a:pt x="93718" y="137449"/>
                  </a:lnTo>
                  <a:lnTo>
                    <a:pt x="87784" y="137449"/>
                  </a:lnTo>
                  <a:lnTo>
                    <a:pt x="87784" y="131513"/>
                  </a:lnTo>
                  <a:close/>
                  <a:moveTo>
                    <a:pt x="99967" y="131513"/>
                  </a:moveTo>
                  <a:lnTo>
                    <a:pt x="99967" y="137449"/>
                  </a:lnTo>
                  <a:lnTo>
                    <a:pt x="94031" y="137449"/>
                  </a:lnTo>
                  <a:lnTo>
                    <a:pt x="94031" y="131513"/>
                  </a:lnTo>
                  <a:close/>
                  <a:moveTo>
                    <a:pt x="106214" y="131513"/>
                  </a:moveTo>
                  <a:lnTo>
                    <a:pt x="106214" y="137449"/>
                  </a:lnTo>
                  <a:lnTo>
                    <a:pt x="100278" y="137449"/>
                  </a:lnTo>
                  <a:lnTo>
                    <a:pt x="100278" y="131513"/>
                  </a:lnTo>
                  <a:close/>
                  <a:moveTo>
                    <a:pt x="112461" y="131513"/>
                  </a:moveTo>
                  <a:lnTo>
                    <a:pt x="112461" y="137449"/>
                  </a:lnTo>
                  <a:lnTo>
                    <a:pt x="106527" y="137449"/>
                  </a:lnTo>
                  <a:lnTo>
                    <a:pt x="106527" y="131513"/>
                  </a:lnTo>
                  <a:close/>
                  <a:moveTo>
                    <a:pt x="118710" y="131513"/>
                  </a:moveTo>
                  <a:lnTo>
                    <a:pt x="118710" y="137449"/>
                  </a:lnTo>
                  <a:lnTo>
                    <a:pt x="112774" y="137449"/>
                  </a:lnTo>
                  <a:lnTo>
                    <a:pt x="112774" y="131513"/>
                  </a:lnTo>
                  <a:close/>
                  <a:moveTo>
                    <a:pt x="124957" y="131513"/>
                  </a:moveTo>
                  <a:lnTo>
                    <a:pt x="124957" y="137449"/>
                  </a:lnTo>
                  <a:lnTo>
                    <a:pt x="119021" y="137449"/>
                  </a:lnTo>
                  <a:lnTo>
                    <a:pt x="119021" y="131513"/>
                  </a:lnTo>
                  <a:close/>
                  <a:moveTo>
                    <a:pt x="131204" y="131513"/>
                  </a:moveTo>
                  <a:lnTo>
                    <a:pt x="131204" y="137449"/>
                  </a:lnTo>
                  <a:lnTo>
                    <a:pt x="125270" y="137449"/>
                  </a:lnTo>
                  <a:lnTo>
                    <a:pt x="125270" y="131513"/>
                  </a:lnTo>
                  <a:close/>
                  <a:moveTo>
                    <a:pt x="137451" y="131513"/>
                  </a:moveTo>
                  <a:lnTo>
                    <a:pt x="137451" y="137449"/>
                  </a:lnTo>
                  <a:lnTo>
                    <a:pt x="131517" y="137449"/>
                  </a:lnTo>
                  <a:lnTo>
                    <a:pt x="131517" y="131513"/>
                  </a:lnTo>
                  <a:close/>
                  <a:moveTo>
                    <a:pt x="143702" y="131513"/>
                  </a:moveTo>
                  <a:lnTo>
                    <a:pt x="143702" y="137449"/>
                  </a:lnTo>
                  <a:lnTo>
                    <a:pt x="137766" y="137449"/>
                  </a:lnTo>
                  <a:lnTo>
                    <a:pt x="137766" y="131513"/>
                  </a:lnTo>
                  <a:close/>
                  <a:moveTo>
                    <a:pt x="149949" y="131513"/>
                  </a:moveTo>
                  <a:lnTo>
                    <a:pt x="149949" y="137449"/>
                  </a:lnTo>
                  <a:lnTo>
                    <a:pt x="144015" y="137449"/>
                  </a:lnTo>
                  <a:lnTo>
                    <a:pt x="144015" y="131513"/>
                  </a:lnTo>
                  <a:close/>
                  <a:moveTo>
                    <a:pt x="156196" y="131513"/>
                  </a:moveTo>
                  <a:lnTo>
                    <a:pt x="156196" y="137449"/>
                  </a:lnTo>
                  <a:lnTo>
                    <a:pt x="150262" y="137449"/>
                  </a:lnTo>
                  <a:lnTo>
                    <a:pt x="150262" y="131513"/>
                  </a:lnTo>
                  <a:close/>
                  <a:moveTo>
                    <a:pt x="162445" y="131513"/>
                  </a:moveTo>
                  <a:lnTo>
                    <a:pt x="162445" y="137449"/>
                  </a:lnTo>
                  <a:lnTo>
                    <a:pt x="156509" y="137449"/>
                  </a:lnTo>
                  <a:lnTo>
                    <a:pt x="156509" y="131513"/>
                  </a:lnTo>
                  <a:close/>
                  <a:moveTo>
                    <a:pt x="168692" y="131513"/>
                  </a:moveTo>
                  <a:lnTo>
                    <a:pt x="168692" y="137449"/>
                  </a:lnTo>
                  <a:lnTo>
                    <a:pt x="162756" y="137449"/>
                  </a:lnTo>
                  <a:lnTo>
                    <a:pt x="162756" y="131513"/>
                  </a:lnTo>
                  <a:close/>
                  <a:moveTo>
                    <a:pt x="174939" y="131513"/>
                  </a:moveTo>
                  <a:lnTo>
                    <a:pt x="174939" y="137449"/>
                  </a:lnTo>
                  <a:lnTo>
                    <a:pt x="169005" y="137449"/>
                  </a:lnTo>
                  <a:lnTo>
                    <a:pt x="169005" y="131513"/>
                  </a:lnTo>
                  <a:close/>
                  <a:moveTo>
                    <a:pt x="181186" y="131513"/>
                  </a:moveTo>
                  <a:lnTo>
                    <a:pt x="181186" y="137449"/>
                  </a:lnTo>
                  <a:lnTo>
                    <a:pt x="175252" y="137449"/>
                  </a:lnTo>
                  <a:lnTo>
                    <a:pt x="175252" y="131513"/>
                  </a:lnTo>
                  <a:close/>
                  <a:moveTo>
                    <a:pt x="187433" y="131513"/>
                  </a:moveTo>
                  <a:lnTo>
                    <a:pt x="187433" y="137449"/>
                  </a:lnTo>
                  <a:lnTo>
                    <a:pt x="181499" y="137449"/>
                  </a:lnTo>
                  <a:lnTo>
                    <a:pt x="181499" y="131513"/>
                  </a:lnTo>
                  <a:close/>
                  <a:moveTo>
                    <a:pt x="193682" y="131513"/>
                  </a:moveTo>
                  <a:lnTo>
                    <a:pt x="193682" y="137449"/>
                  </a:lnTo>
                  <a:lnTo>
                    <a:pt x="187746" y="137449"/>
                  </a:lnTo>
                  <a:lnTo>
                    <a:pt x="187746" y="131513"/>
                  </a:lnTo>
                  <a:close/>
                  <a:moveTo>
                    <a:pt x="199931" y="131513"/>
                  </a:moveTo>
                  <a:lnTo>
                    <a:pt x="199931" y="137449"/>
                  </a:lnTo>
                  <a:lnTo>
                    <a:pt x="193996" y="137449"/>
                  </a:lnTo>
                  <a:lnTo>
                    <a:pt x="193996" y="131513"/>
                  </a:lnTo>
                  <a:close/>
                  <a:moveTo>
                    <a:pt x="206180" y="131513"/>
                  </a:moveTo>
                  <a:lnTo>
                    <a:pt x="206180" y="137449"/>
                  </a:lnTo>
                  <a:lnTo>
                    <a:pt x="200244" y="137449"/>
                  </a:lnTo>
                  <a:lnTo>
                    <a:pt x="200244" y="131513"/>
                  </a:lnTo>
                  <a:close/>
                  <a:moveTo>
                    <a:pt x="212427" y="131513"/>
                  </a:moveTo>
                  <a:lnTo>
                    <a:pt x="212427" y="137449"/>
                  </a:lnTo>
                  <a:lnTo>
                    <a:pt x="206491" y="137449"/>
                  </a:lnTo>
                  <a:lnTo>
                    <a:pt x="206491" y="131513"/>
                  </a:lnTo>
                  <a:close/>
                  <a:moveTo>
                    <a:pt x="218674" y="131513"/>
                  </a:moveTo>
                  <a:lnTo>
                    <a:pt x="218674" y="137449"/>
                  </a:lnTo>
                  <a:lnTo>
                    <a:pt x="212739" y="137449"/>
                  </a:lnTo>
                  <a:lnTo>
                    <a:pt x="212739" y="131513"/>
                  </a:lnTo>
                  <a:close/>
                  <a:moveTo>
                    <a:pt x="224921" y="131513"/>
                  </a:moveTo>
                  <a:lnTo>
                    <a:pt x="224921" y="137449"/>
                  </a:lnTo>
                  <a:lnTo>
                    <a:pt x="218987" y="137449"/>
                  </a:lnTo>
                  <a:lnTo>
                    <a:pt x="218987" y="131513"/>
                  </a:lnTo>
                  <a:close/>
                  <a:moveTo>
                    <a:pt x="231170" y="131513"/>
                  </a:moveTo>
                  <a:lnTo>
                    <a:pt x="231170" y="137449"/>
                  </a:lnTo>
                  <a:lnTo>
                    <a:pt x="225234" y="137449"/>
                  </a:lnTo>
                  <a:lnTo>
                    <a:pt x="225234" y="131513"/>
                  </a:lnTo>
                  <a:close/>
                  <a:moveTo>
                    <a:pt x="237417" y="131513"/>
                  </a:moveTo>
                  <a:lnTo>
                    <a:pt x="237417" y="137449"/>
                  </a:lnTo>
                  <a:lnTo>
                    <a:pt x="231481" y="137449"/>
                  </a:lnTo>
                  <a:lnTo>
                    <a:pt x="231481" y="131513"/>
                  </a:lnTo>
                  <a:close/>
                  <a:moveTo>
                    <a:pt x="243664" y="131513"/>
                  </a:moveTo>
                  <a:lnTo>
                    <a:pt x="243664" y="137449"/>
                  </a:lnTo>
                  <a:lnTo>
                    <a:pt x="237729" y="137449"/>
                  </a:lnTo>
                  <a:lnTo>
                    <a:pt x="237729" y="131513"/>
                  </a:lnTo>
                  <a:close/>
                  <a:moveTo>
                    <a:pt x="249911" y="131513"/>
                  </a:moveTo>
                  <a:lnTo>
                    <a:pt x="249911" y="137449"/>
                  </a:lnTo>
                  <a:lnTo>
                    <a:pt x="243977" y="137449"/>
                  </a:lnTo>
                  <a:lnTo>
                    <a:pt x="243977" y="131513"/>
                  </a:lnTo>
                  <a:close/>
                  <a:moveTo>
                    <a:pt x="256161" y="131513"/>
                  </a:moveTo>
                  <a:lnTo>
                    <a:pt x="256161" y="137449"/>
                  </a:lnTo>
                  <a:lnTo>
                    <a:pt x="250225" y="137449"/>
                  </a:lnTo>
                  <a:lnTo>
                    <a:pt x="250225" y="131513"/>
                  </a:lnTo>
                  <a:close/>
                  <a:moveTo>
                    <a:pt x="262409" y="131513"/>
                  </a:moveTo>
                  <a:lnTo>
                    <a:pt x="262409" y="137449"/>
                  </a:lnTo>
                  <a:lnTo>
                    <a:pt x="256474" y="137449"/>
                  </a:lnTo>
                  <a:lnTo>
                    <a:pt x="256474" y="131513"/>
                  </a:lnTo>
                  <a:close/>
                  <a:moveTo>
                    <a:pt x="268656" y="131513"/>
                  </a:moveTo>
                  <a:lnTo>
                    <a:pt x="268656" y="137449"/>
                  </a:lnTo>
                  <a:lnTo>
                    <a:pt x="262721" y="137449"/>
                  </a:lnTo>
                  <a:lnTo>
                    <a:pt x="262721" y="131513"/>
                  </a:lnTo>
                  <a:close/>
                  <a:moveTo>
                    <a:pt x="274904" y="131513"/>
                  </a:moveTo>
                  <a:lnTo>
                    <a:pt x="274904" y="137449"/>
                  </a:lnTo>
                  <a:lnTo>
                    <a:pt x="268968" y="137449"/>
                  </a:lnTo>
                  <a:lnTo>
                    <a:pt x="268968" y="131513"/>
                  </a:lnTo>
                  <a:close/>
                  <a:moveTo>
                    <a:pt x="6251" y="137760"/>
                  </a:moveTo>
                  <a:lnTo>
                    <a:pt x="6251" y="143697"/>
                  </a:lnTo>
                  <a:lnTo>
                    <a:pt x="315" y="143697"/>
                  </a:lnTo>
                  <a:lnTo>
                    <a:pt x="315" y="137760"/>
                  </a:lnTo>
                  <a:close/>
                  <a:moveTo>
                    <a:pt x="12498" y="137760"/>
                  </a:moveTo>
                  <a:lnTo>
                    <a:pt x="12498" y="143697"/>
                  </a:lnTo>
                  <a:lnTo>
                    <a:pt x="6562" y="143697"/>
                  </a:lnTo>
                  <a:lnTo>
                    <a:pt x="6562" y="137760"/>
                  </a:lnTo>
                  <a:close/>
                  <a:moveTo>
                    <a:pt x="18745" y="137760"/>
                  </a:moveTo>
                  <a:lnTo>
                    <a:pt x="18745" y="143697"/>
                  </a:lnTo>
                  <a:lnTo>
                    <a:pt x="12810" y="143697"/>
                  </a:lnTo>
                  <a:lnTo>
                    <a:pt x="12810" y="137760"/>
                  </a:lnTo>
                  <a:close/>
                  <a:moveTo>
                    <a:pt x="24992" y="137760"/>
                  </a:moveTo>
                  <a:lnTo>
                    <a:pt x="24992" y="143697"/>
                  </a:lnTo>
                  <a:lnTo>
                    <a:pt x="19058" y="143697"/>
                  </a:lnTo>
                  <a:lnTo>
                    <a:pt x="19058" y="137760"/>
                  </a:lnTo>
                  <a:close/>
                  <a:moveTo>
                    <a:pt x="31241" y="137760"/>
                  </a:moveTo>
                  <a:lnTo>
                    <a:pt x="31241" y="143697"/>
                  </a:lnTo>
                  <a:lnTo>
                    <a:pt x="25305" y="143697"/>
                  </a:lnTo>
                  <a:lnTo>
                    <a:pt x="25305" y="137760"/>
                  </a:lnTo>
                  <a:close/>
                  <a:moveTo>
                    <a:pt x="37489" y="137760"/>
                  </a:moveTo>
                  <a:lnTo>
                    <a:pt x="37489" y="143697"/>
                  </a:lnTo>
                  <a:lnTo>
                    <a:pt x="31553" y="143697"/>
                  </a:lnTo>
                  <a:lnTo>
                    <a:pt x="31553" y="137760"/>
                  </a:lnTo>
                  <a:close/>
                  <a:moveTo>
                    <a:pt x="43737" y="137760"/>
                  </a:moveTo>
                  <a:lnTo>
                    <a:pt x="43737" y="143697"/>
                  </a:lnTo>
                  <a:lnTo>
                    <a:pt x="37802" y="143697"/>
                  </a:lnTo>
                  <a:lnTo>
                    <a:pt x="37802" y="137760"/>
                  </a:lnTo>
                  <a:close/>
                  <a:moveTo>
                    <a:pt x="49985" y="137760"/>
                  </a:moveTo>
                  <a:lnTo>
                    <a:pt x="49985" y="143697"/>
                  </a:lnTo>
                  <a:lnTo>
                    <a:pt x="44049" y="143697"/>
                  </a:lnTo>
                  <a:lnTo>
                    <a:pt x="44049" y="137760"/>
                  </a:lnTo>
                  <a:close/>
                  <a:moveTo>
                    <a:pt x="56232" y="137760"/>
                  </a:moveTo>
                  <a:lnTo>
                    <a:pt x="56232" y="143697"/>
                  </a:lnTo>
                  <a:lnTo>
                    <a:pt x="50296" y="143697"/>
                  </a:lnTo>
                  <a:lnTo>
                    <a:pt x="50296" y="137760"/>
                  </a:lnTo>
                  <a:close/>
                  <a:moveTo>
                    <a:pt x="62480" y="137760"/>
                  </a:moveTo>
                  <a:lnTo>
                    <a:pt x="62480" y="143697"/>
                  </a:lnTo>
                  <a:lnTo>
                    <a:pt x="56545" y="143697"/>
                  </a:lnTo>
                  <a:lnTo>
                    <a:pt x="56545" y="137760"/>
                  </a:lnTo>
                  <a:close/>
                  <a:moveTo>
                    <a:pt x="68727" y="137760"/>
                  </a:moveTo>
                  <a:lnTo>
                    <a:pt x="68727" y="143697"/>
                  </a:lnTo>
                  <a:lnTo>
                    <a:pt x="62792" y="143697"/>
                  </a:lnTo>
                  <a:lnTo>
                    <a:pt x="62792" y="137760"/>
                  </a:lnTo>
                  <a:close/>
                  <a:moveTo>
                    <a:pt x="74975" y="137760"/>
                  </a:moveTo>
                  <a:lnTo>
                    <a:pt x="74975" y="143697"/>
                  </a:lnTo>
                  <a:lnTo>
                    <a:pt x="69039" y="143697"/>
                  </a:lnTo>
                  <a:lnTo>
                    <a:pt x="69039" y="137760"/>
                  </a:lnTo>
                  <a:close/>
                  <a:moveTo>
                    <a:pt x="81223" y="137760"/>
                  </a:moveTo>
                  <a:lnTo>
                    <a:pt x="81223" y="143697"/>
                  </a:lnTo>
                  <a:lnTo>
                    <a:pt x="75286" y="143697"/>
                  </a:lnTo>
                  <a:lnTo>
                    <a:pt x="75286" y="137760"/>
                  </a:lnTo>
                  <a:close/>
                  <a:moveTo>
                    <a:pt x="87470" y="137760"/>
                  </a:moveTo>
                  <a:lnTo>
                    <a:pt x="87470" y="143697"/>
                  </a:lnTo>
                  <a:lnTo>
                    <a:pt x="81535" y="143697"/>
                  </a:lnTo>
                  <a:lnTo>
                    <a:pt x="81535" y="137760"/>
                  </a:lnTo>
                  <a:close/>
                  <a:moveTo>
                    <a:pt x="93718" y="137760"/>
                  </a:moveTo>
                  <a:lnTo>
                    <a:pt x="93718" y="143697"/>
                  </a:lnTo>
                  <a:lnTo>
                    <a:pt x="87784" y="143697"/>
                  </a:lnTo>
                  <a:lnTo>
                    <a:pt x="87784" y="137760"/>
                  </a:lnTo>
                  <a:close/>
                  <a:moveTo>
                    <a:pt x="99967" y="137760"/>
                  </a:moveTo>
                  <a:lnTo>
                    <a:pt x="99967" y="143697"/>
                  </a:lnTo>
                  <a:lnTo>
                    <a:pt x="94031" y="143697"/>
                  </a:lnTo>
                  <a:lnTo>
                    <a:pt x="94031" y="137760"/>
                  </a:lnTo>
                  <a:close/>
                  <a:moveTo>
                    <a:pt x="106214" y="137760"/>
                  </a:moveTo>
                  <a:lnTo>
                    <a:pt x="106214" y="143697"/>
                  </a:lnTo>
                  <a:lnTo>
                    <a:pt x="100278" y="143697"/>
                  </a:lnTo>
                  <a:lnTo>
                    <a:pt x="100278" y="137760"/>
                  </a:lnTo>
                  <a:close/>
                  <a:moveTo>
                    <a:pt x="112461" y="137760"/>
                  </a:moveTo>
                  <a:lnTo>
                    <a:pt x="112461" y="143697"/>
                  </a:lnTo>
                  <a:lnTo>
                    <a:pt x="106527" y="143697"/>
                  </a:lnTo>
                  <a:lnTo>
                    <a:pt x="106527" y="137760"/>
                  </a:lnTo>
                  <a:close/>
                  <a:moveTo>
                    <a:pt x="118710" y="137760"/>
                  </a:moveTo>
                  <a:lnTo>
                    <a:pt x="118710" y="143697"/>
                  </a:lnTo>
                  <a:lnTo>
                    <a:pt x="112774" y="143697"/>
                  </a:lnTo>
                  <a:lnTo>
                    <a:pt x="112774" y="137760"/>
                  </a:lnTo>
                  <a:close/>
                  <a:moveTo>
                    <a:pt x="124957" y="137760"/>
                  </a:moveTo>
                  <a:lnTo>
                    <a:pt x="124957" y="143697"/>
                  </a:lnTo>
                  <a:lnTo>
                    <a:pt x="119021" y="143697"/>
                  </a:lnTo>
                  <a:lnTo>
                    <a:pt x="119021" y="137760"/>
                  </a:lnTo>
                  <a:close/>
                  <a:moveTo>
                    <a:pt x="131204" y="137760"/>
                  </a:moveTo>
                  <a:lnTo>
                    <a:pt x="131204" y="143697"/>
                  </a:lnTo>
                  <a:lnTo>
                    <a:pt x="125270" y="143697"/>
                  </a:lnTo>
                  <a:lnTo>
                    <a:pt x="125270" y="137760"/>
                  </a:lnTo>
                  <a:close/>
                  <a:moveTo>
                    <a:pt x="137451" y="137760"/>
                  </a:moveTo>
                  <a:lnTo>
                    <a:pt x="137451" y="143697"/>
                  </a:lnTo>
                  <a:lnTo>
                    <a:pt x="131517" y="143697"/>
                  </a:lnTo>
                  <a:lnTo>
                    <a:pt x="131517" y="137760"/>
                  </a:lnTo>
                  <a:close/>
                  <a:moveTo>
                    <a:pt x="143702" y="137760"/>
                  </a:moveTo>
                  <a:lnTo>
                    <a:pt x="143702" y="143697"/>
                  </a:lnTo>
                  <a:lnTo>
                    <a:pt x="137766" y="143697"/>
                  </a:lnTo>
                  <a:lnTo>
                    <a:pt x="137766" y="137760"/>
                  </a:lnTo>
                  <a:close/>
                  <a:moveTo>
                    <a:pt x="149949" y="137760"/>
                  </a:moveTo>
                  <a:lnTo>
                    <a:pt x="149949" y="143697"/>
                  </a:lnTo>
                  <a:lnTo>
                    <a:pt x="144015" y="143697"/>
                  </a:lnTo>
                  <a:lnTo>
                    <a:pt x="144015" y="137760"/>
                  </a:lnTo>
                  <a:close/>
                  <a:moveTo>
                    <a:pt x="156196" y="137760"/>
                  </a:moveTo>
                  <a:lnTo>
                    <a:pt x="156196" y="143697"/>
                  </a:lnTo>
                  <a:lnTo>
                    <a:pt x="150262" y="143697"/>
                  </a:lnTo>
                  <a:lnTo>
                    <a:pt x="150262" y="137760"/>
                  </a:lnTo>
                  <a:close/>
                  <a:moveTo>
                    <a:pt x="162445" y="137760"/>
                  </a:moveTo>
                  <a:lnTo>
                    <a:pt x="162445" y="143697"/>
                  </a:lnTo>
                  <a:lnTo>
                    <a:pt x="156509" y="143697"/>
                  </a:lnTo>
                  <a:lnTo>
                    <a:pt x="156509" y="137760"/>
                  </a:lnTo>
                  <a:close/>
                  <a:moveTo>
                    <a:pt x="168692" y="137760"/>
                  </a:moveTo>
                  <a:lnTo>
                    <a:pt x="168692" y="143697"/>
                  </a:lnTo>
                  <a:lnTo>
                    <a:pt x="162756" y="143697"/>
                  </a:lnTo>
                  <a:lnTo>
                    <a:pt x="162756" y="137760"/>
                  </a:lnTo>
                  <a:close/>
                  <a:moveTo>
                    <a:pt x="174939" y="137760"/>
                  </a:moveTo>
                  <a:lnTo>
                    <a:pt x="174939" y="143697"/>
                  </a:lnTo>
                  <a:lnTo>
                    <a:pt x="169005" y="143697"/>
                  </a:lnTo>
                  <a:lnTo>
                    <a:pt x="169005" y="137760"/>
                  </a:lnTo>
                  <a:close/>
                  <a:moveTo>
                    <a:pt x="181186" y="137760"/>
                  </a:moveTo>
                  <a:lnTo>
                    <a:pt x="181186" y="143697"/>
                  </a:lnTo>
                  <a:lnTo>
                    <a:pt x="175252" y="143697"/>
                  </a:lnTo>
                  <a:lnTo>
                    <a:pt x="175252" y="137760"/>
                  </a:lnTo>
                  <a:close/>
                  <a:moveTo>
                    <a:pt x="187433" y="137760"/>
                  </a:moveTo>
                  <a:lnTo>
                    <a:pt x="187433" y="143697"/>
                  </a:lnTo>
                  <a:lnTo>
                    <a:pt x="181499" y="143697"/>
                  </a:lnTo>
                  <a:lnTo>
                    <a:pt x="181499" y="137760"/>
                  </a:lnTo>
                  <a:close/>
                  <a:moveTo>
                    <a:pt x="193682" y="137760"/>
                  </a:moveTo>
                  <a:lnTo>
                    <a:pt x="193682" y="143697"/>
                  </a:lnTo>
                  <a:lnTo>
                    <a:pt x="187746" y="143697"/>
                  </a:lnTo>
                  <a:lnTo>
                    <a:pt x="187746" y="137760"/>
                  </a:lnTo>
                  <a:close/>
                  <a:moveTo>
                    <a:pt x="199931" y="137760"/>
                  </a:moveTo>
                  <a:lnTo>
                    <a:pt x="199931" y="143697"/>
                  </a:lnTo>
                  <a:lnTo>
                    <a:pt x="193996" y="143697"/>
                  </a:lnTo>
                  <a:lnTo>
                    <a:pt x="193996" y="137760"/>
                  </a:lnTo>
                  <a:close/>
                  <a:moveTo>
                    <a:pt x="206180" y="137760"/>
                  </a:moveTo>
                  <a:lnTo>
                    <a:pt x="206180" y="143697"/>
                  </a:lnTo>
                  <a:lnTo>
                    <a:pt x="200244" y="143697"/>
                  </a:lnTo>
                  <a:lnTo>
                    <a:pt x="200244" y="137760"/>
                  </a:lnTo>
                  <a:close/>
                  <a:moveTo>
                    <a:pt x="212427" y="137760"/>
                  </a:moveTo>
                  <a:lnTo>
                    <a:pt x="212427" y="143697"/>
                  </a:lnTo>
                  <a:lnTo>
                    <a:pt x="206491" y="143697"/>
                  </a:lnTo>
                  <a:lnTo>
                    <a:pt x="206491" y="137760"/>
                  </a:lnTo>
                  <a:close/>
                  <a:moveTo>
                    <a:pt x="218674" y="137760"/>
                  </a:moveTo>
                  <a:lnTo>
                    <a:pt x="218674" y="143697"/>
                  </a:lnTo>
                  <a:lnTo>
                    <a:pt x="212739" y="143697"/>
                  </a:lnTo>
                  <a:lnTo>
                    <a:pt x="212739" y="137760"/>
                  </a:lnTo>
                  <a:close/>
                  <a:moveTo>
                    <a:pt x="224921" y="137760"/>
                  </a:moveTo>
                  <a:lnTo>
                    <a:pt x="224921" y="143697"/>
                  </a:lnTo>
                  <a:lnTo>
                    <a:pt x="218987" y="143697"/>
                  </a:lnTo>
                  <a:lnTo>
                    <a:pt x="218987" y="137760"/>
                  </a:lnTo>
                  <a:close/>
                  <a:moveTo>
                    <a:pt x="231170" y="137760"/>
                  </a:moveTo>
                  <a:lnTo>
                    <a:pt x="231170" y="143697"/>
                  </a:lnTo>
                  <a:lnTo>
                    <a:pt x="225234" y="143697"/>
                  </a:lnTo>
                  <a:lnTo>
                    <a:pt x="225234" y="137760"/>
                  </a:lnTo>
                  <a:close/>
                  <a:moveTo>
                    <a:pt x="237417" y="137760"/>
                  </a:moveTo>
                  <a:lnTo>
                    <a:pt x="237417" y="143697"/>
                  </a:lnTo>
                  <a:lnTo>
                    <a:pt x="231481" y="143697"/>
                  </a:lnTo>
                  <a:lnTo>
                    <a:pt x="231481" y="137760"/>
                  </a:lnTo>
                  <a:close/>
                  <a:moveTo>
                    <a:pt x="243664" y="137760"/>
                  </a:moveTo>
                  <a:lnTo>
                    <a:pt x="243664" y="143697"/>
                  </a:lnTo>
                  <a:lnTo>
                    <a:pt x="237729" y="143697"/>
                  </a:lnTo>
                  <a:lnTo>
                    <a:pt x="237729" y="137760"/>
                  </a:lnTo>
                  <a:close/>
                  <a:moveTo>
                    <a:pt x="249911" y="137760"/>
                  </a:moveTo>
                  <a:lnTo>
                    <a:pt x="249911" y="143697"/>
                  </a:lnTo>
                  <a:lnTo>
                    <a:pt x="243977" y="143697"/>
                  </a:lnTo>
                  <a:lnTo>
                    <a:pt x="243977" y="137760"/>
                  </a:lnTo>
                  <a:close/>
                  <a:moveTo>
                    <a:pt x="256161" y="137760"/>
                  </a:moveTo>
                  <a:lnTo>
                    <a:pt x="256161" y="143697"/>
                  </a:lnTo>
                  <a:lnTo>
                    <a:pt x="250225" y="143697"/>
                  </a:lnTo>
                  <a:lnTo>
                    <a:pt x="250225" y="137760"/>
                  </a:lnTo>
                  <a:close/>
                  <a:moveTo>
                    <a:pt x="262409" y="137760"/>
                  </a:moveTo>
                  <a:lnTo>
                    <a:pt x="262409" y="143697"/>
                  </a:lnTo>
                  <a:lnTo>
                    <a:pt x="256474" y="143697"/>
                  </a:lnTo>
                  <a:lnTo>
                    <a:pt x="256474" y="137760"/>
                  </a:lnTo>
                  <a:close/>
                  <a:moveTo>
                    <a:pt x="268656" y="137760"/>
                  </a:moveTo>
                  <a:lnTo>
                    <a:pt x="268656" y="143697"/>
                  </a:lnTo>
                  <a:lnTo>
                    <a:pt x="262721" y="143697"/>
                  </a:lnTo>
                  <a:lnTo>
                    <a:pt x="262721" y="137760"/>
                  </a:lnTo>
                  <a:close/>
                  <a:moveTo>
                    <a:pt x="274904" y="137760"/>
                  </a:moveTo>
                  <a:lnTo>
                    <a:pt x="274904" y="143697"/>
                  </a:lnTo>
                  <a:lnTo>
                    <a:pt x="268968" y="143697"/>
                  </a:lnTo>
                  <a:lnTo>
                    <a:pt x="268968" y="137760"/>
                  </a:lnTo>
                  <a:close/>
                  <a:moveTo>
                    <a:pt x="6251" y="144011"/>
                  </a:moveTo>
                  <a:lnTo>
                    <a:pt x="6251" y="149945"/>
                  </a:lnTo>
                  <a:lnTo>
                    <a:pt x="315" y="149945"/>
                  </a:lnTo>
                  <a:lnTo>
                    <a:pt x="315" y="144011"/>
                  </a:lnTo>
                  <a:close/>
                  <a:moveTo>
                    <a:pt x="12498" y="144011"/>
                  </a:moveTo>
                  <a:lnTo>
                    <a:pt x="12498" y="149945"/>
                  </a:lnTo>
                  <a:lnTo>
                    <a:pt x="6562" y="149945"/>
                  </a:lnTo>
                  <a:lnTo>
                    <a:pt x="6562" y="144011"/>
                  </a:lnTo>
                  <a:close/>
                  <a:moveTo>
                    <a:pt x="18745" y="144011"/>
                  </a:moveTo>
                  <a:lnTo>
                    <a:pt x="18745" y="149945"/>
                  </a:lnTo>
                  <a:lnTo>
                    <a:pt x="12810" y="149945"/>
                  </a:lnTo>
                  <a:lnTo>
                    <a:pt x="12810" y="144011"/>
                  </a:lnTo>
                  <a:close/>
                  <a:moveTo>
                    <a:pt x="24992" y="144011"/>
                  </a:moveTo>
                  <a:lnTo>
                    <a:pt x="24992" y="149945"/>
                  </a:lnTo>
                  <a:lnTo>
                    <a:pt x="19058" y="149945"/>
                  </a:lnTo>
                  <a:lnTo>
                    <a:pt x="19058" y="144011"/>
                  </a:lnTo>
                  <a:close/>
                  <a:moveTo>
                    <a:pt x="31241" y="144011"/>
                  </a:moveTo>
                  <a:lnTo>
                    <a:pt x="31241" y="149945"/>
                  </a:lnTo>
                  <a:lnTo>
                    <a:pt x="25305" y="149945"/>
                  </a:lnTo>
                  <a:lnTo>
                    <a:pt x="25305" y="144011"/>
                  </a:lnTo>
                  <a:close/>
                  <a:moveTo>
                    <a:pt x="37489" y="144011"/>
                  </a:moveTo>
                  <a:lnTo>
                    <a:pt x="37489" y="149945"/>
                  </a:lnTo>
                  <a:lnTo>
                    <a:pt x="31553" y="149945"/>
                  </a:lnTo>
                  <a:lnTo>
                    <a:pt x="31553" y="144011"/>
                  </a:lnTo>
                  <a:close/>
                  <a:moveTo>
                    <a:pt x="43737" y="144011"/>
                  </a:moveTo>
                  <a:lnTo>
                    <a:pt x="43737" y="149945"/>
                  </a:lnTo>
                  <a:lnTo>
                    <a:pt x="37802" y="149945"/>
                  </a:lnTo>
                  <a:lnTo>
                    <a:pt x="37802" y="144011"/>
                  </a:lnTo>
                  <a:close/>
                  <a:moveTo>
                    <a:pt x="49985" y="144011"/>
                  </a:moveTo>
                  <a:lnTo>
                    <a:pt x="49985" y="149945"/>
                  </a:lnTo>
                  <a:lnTo>
                    <a:pt x="44049" y="149945"/>
                  </a:lnTo>
                  <a:lnTo>
                    <a:pt x="44049" y="144011"/>
                  </a:lnTo>
                  <a:close/>
                  <a:moveTo>
                    <a:pt x="56232" y="144011"/>
                  </a:moveTo>
                  <a:lnTo>
                    <a:pt x="56232" y="149945"/>
                  </a:lnTo>
                  <a:lnTo>
                    <a:pt x="50296" y="149945"/>
                  </a:lnTo>
                  <a:lnTo>
                    <a:pt x="50296" y="144011"/>
                  </a:lnTo>
                  <a:close/>
                  <a:moveTo>
                    <a:pt x="62480" y="144011"/>
                  </a:moveTo>
                  <a:lnTo>
                    <a:pt x="62480" y="149945"/>
                  </a:lnTo>
                  <a:lnTo>
                    <a:pt x="56545" y="149945"/>
                  </a:lnTo>
                  <a:lnTo>
                    <a:pt x="56545" y="144011"/>
                  </a:lnTo>
                  <a:close/>
                  <a:moveTo>
                    <a:pt x="68727" y="144011"/>
                  </a:moveTo>
                  <a:lnTo>
                    <a:pt x="68727" y="149945"/>
                  </a:lnTo>
                  <a:lnTo>
                    <a:pt x="62792" y="149945"/>
                  </a:lnTo>
                  <a:lnTo>
                    <a:pt x="62792" y="144011"/>
                  </a:lnTo>
                  <a:close/>
                  <a:moveTo>
                    <a:pt x="74975" y="144011"/>
                  </a:moveTo>
                  <a:lnTo>
                    <a:pt x="74975" y="149945"/>
                  </a:lnTo>
                  <a:lnTo>
                    <a:pt x="69039" y="149945"/>
                  </a:lnTo>
                  <a:lnTo>
                    <a:pt x="69039" y="144011"/>
                  </a:lnTo>
                  <a:close/>
                  <a:moveTo>
                    <a:pt x="81223" y="144011"/>
                  </a:moveTo>
                  <a:lnTo>
                    <a:pt x="81223" y="149945"/>
                  </a:lnTo>
                  <a:lnTo>
                    <a:pt x="75286" y="149945"/>
                  </a:lnTo>
                  <a:lnTo>
                    <a:pt x="75286" y="144011"/>
                  </a:lnTo>
                  <a:close/>
                  <a:moveTo>
                    <a:pt x="87470" y="144011"/>
                  </a:moveTo>
                  <a:lnTo>
                    <a:pt x="87470" y="149945"/>
                  </a:lnTo>
                  <a:lnTo>
                    <a:pt x="81535" y="149945"/>
                  </a:lnTo>
                  <a:lnTo>
                    <a:pt x="81535" y="144011"/>
                  </a:lnTo>
                  <a:close/>
                  <a:moveTo>
                    <a:pt x="93718" y="144011"/>
                  </a:moveTo>
                  <a:lnTo>
                    <a:pt x="93718" y="149945"/>
                  </a:lnTo>
                  <a:lnTo>
                    <a:pt x="87784" y="149945"/>
                  </a:lnTo>
                  <a:lnTo>
                    <a:pt x="87784" y="144011"/>
                  </a:lnTo>
                  <a:close/>
                  <a:moveTo>
                    <a:pt x="99967" y="144011"/>
                  </a:moveTo>
                  <a:lnTo>
                    <a:pt x="99967" y="149945"/>
                  </a:lnTo>
                  <a:lnTo>
                    <a:pt x="94031" y="149945"/>
                  </a:lnTo>
                  <a:lnTo>
                    <a:pt x="94031" y="144011"/>
                  </a:lnTo>
                  <a:close/>
                  <a:moveTo>
                    <a:pt x="106214" y="144011"/>
                  </a:moveTo>
                  <a:lnTo>
                    <a:pt x="106214" y="149945"/>
                  </a:lnTo>
                  <a:lnTo>
                    <a:pt x="100278" y="149945"/>
                  </a:lnTo>
                  <a:lnTo>
                    <a:pt x="100278" y="144011"/>
                  </a:lnTo>
                  <a:close/>
                  <a:moveTo>
                    <a:pt x="112461" y="144011"/>
                  </a:moveTo>
                  <a:lnTo>
                    <a:pt x="112461" y="149945"/>
                  </a:lnTo>
                  <a:lnTo>
                    <a:pt x="106527" y="149945"/>
                  </a:lnTo>
                  <a:lnTo>
                    <a:pt x="106527" y="144011"/>
                  </a:lnTo>
                  <a:close/>
                  <a:moveTo>
                    <a:pt x="118710" y="144011"/>
                  </a:moveTo>
                  <a:lnTo>
                    <a:pt x="118710" y="149945"/>
                  </a:lnTo>
                  <a:lnTo>
                    <a:pt x="112774" y="149945"/>
                  </a:lnTo>
                  <a:lnTo>
                    <a:pt x="112774" y="144011"/>
                  </a:lnTo>
                  <a:close/>
                  <a:moveTo>
                    <a:pt x="124957" y="144011"/>
                  </a:moveTo>
                  <a:lnTo>
                    <a:pt x="124957" y="149945"/>
                  </a:lnTo>
                  <a:lnTo>
                    <a:pt x="119021" y="149945"/>
                  </a:lnTo>
                  <a:lnTo>
                    <a:pt x="119021" y="144011"/>
                  </a:lnTo>
                  <a:close/>
                  <a:moveTo>
                    <a:pt x="131204" y="144011"/>
                  </a:moveTo>
                  <a:lnTo>
                    <a:pt x="131204" y="149945"/>
                  </a:lnTo>
                  <a:lnTo>
                    <a:pt x="125270" y="149945"/>
                  </a:lnTo>
                  <a:lnTo>
                    <a:pt x="125270" y="144011"/>
                  </a:lnTo>
                  <a:close/>
                  <a:moveTo>
                    <a:pt x="137451" y="144011"/>
                  </a:moveTo>
                  <a:lnTo>
                    <a:pt x="137451" y="149945"/>
                  </a:lnTo>
                  <a:lnTo>
                    <a:pt x="131517" y="149945"/>
                  </a:lnTo>
                  <a:lnTo>
                    <a:pt x="131517" y="144011"/>
                  </a:lnTo>
                  <a:close/>
                  <a:moveTo>
                    <a:pt x="143702" y="144011"/>
                  </a:moveTo>
                  <a:lnTo>
                    <a:pt x="143702" y="149945"/>
                  </a:lnTo>
                  <a:lnTo>
                    <a:pt x="137766" y="149945"/>
                  </a:lnTo>
                  <a:lnTo>
                    <a:pt x="137766" y="144011"/>
                  </a:lnTo>
                  <a:close/>
                  <a:moveTo>
                    <a:pt x="149949" y="144011"/>
                  </a:moveTo>
                  <a:lnTo>
                    <a:pt x="149949" y="149945"/>
                  </a:lnTo>
                  <a:lnTo>
                    <a:pt x="144015" y="149945"/>
                  </a:lnTo>
                  <a:lnTo>
                    <a:pt x="144015" y="144011"/>
                  </a:lnTo>
                  <a:close/>
                  <a:moveTo>
                    <a:pt x="156196" y="144011"/>
                  </a:moveTo>
                  <a:lnTo>
                    <a:pt x="156196" y="149945"/>
                  </a:lnTo>
                  <a:lnTo>
                    <a:pt x="150262" y="149945"/>
                  </a:lnTo>
                  <a:lnTo>
                    <a:pt x="150262" y="144011"/>
                  </a:lnTo>
                  <a:close/>
                  <a:moveTo>
                    <a:pt x="162445" y="144011"/>
                  </a:moveTo>
                  <a:lnTo>
                    <a:pt x="162445" y="149945"/>
                  </a:lnTo>
                  <a:lnTo>
                    <a:pt x="156509" y="149945"/>
                  </a:lnTo>
                  <a:lnTo>
                    <a:pt x="156509" y="144011"/>
                  </a:lnTo>
                  <a:close/>
                  <a:moveTo>
                    <a:pt x="168692" y="144011"/>
                  </a:moveTo>
                  <a:lnTo>
                    <a:pt x="168692" y="149945"/>
                  </a:lnTo>
                  <a:lnTo>
                    <a:pt x="162756" y="149945"/>
                  </a:lnTo>
                  <a:lnTo>
                    <a:pt x="162756" y="144011"/>
                  </a:lnTo>
                  <a:close/>
                  <a:moveTo>
                    <a:pt x="174939" y="144011"/>
                  </a:moveTo>
                  <a:lnTo>
                    <a:pt x="174939" y="149945"/>
                  </a:lnTo>
                  <a:lnTo>
                    <a:pt x="169005" y="149945"/>
                  </a:lnTo>
                  <a:lnTo>
                    <a:pt x="169005" y="144011"/>
                  </a:lnTo>
                  <a:close/>
                  <a:moveTo>
                    <a:pt x="181186" y="144011"/>
                  </a:moveTo>
                  <a:lnTo>
                    <a:pt x="181186" y="149945"/>
                  </a:lnTo>
                  <a:lnTo>
                    <a:pt x="175252" y="149945"/>
                  </a:lnTo>
                  <a:lnTo>
                    <a:pt x="175252" y="144011"/>
                  </a:lnTo>
                  <a:close/>
                  <a:moveTo>
                    <a:pt x="187433" y="144011"/>
                  </a:moveTo>
                  <a:lnTo>
                    <a:pt x="187433" y="149945"/>
                  </a:lnTo>
                  <a:lnTo>
                    <a:pt x="181499" y="149945"/>
                  </a:lnTo>
                  <a:lnTo>
                    <a:pt x="181499" y="144011"/>
                  </a:lnTo>
                  <a:close/>
                  <a:moveTo>
                    <a:pt x="193682" y="144011"/>
                  </a:moveTo>
                  <a:lnTo>
                    <a:pt x="193682" y="149945"/>
                  </a:lnTo>
                  <a:lnTo>
                    <a:pt x="187746" y="149945"/>
                  </a:lnTo>
                  <a:lnTo>
                    <a:pt x="187746" y="144011"/>
                  </a:lnTo>
                  <a:close/>
                  <a:moveTo>
                    <a:pt x="199931" y="144011"/>
                  </a:moveTo>
                  <a:lnTo>
                    <a:pt x="199931" y="149945"/>
                  </a:lnTo>
                  <a:lnTo>
                    <a:pt x="193996" y="149945"/>
                  </a:lnTo>
                  <a:lnTo>
                    <a:pt x="193996" y="144011"/>
                  </a:lnTo>
                  <a:close/>
                  <a:moveTo>
                    <a:pt x="206180" y="144011"/>
                  </a:moveTo>
                  <a:lnTo>
                    <a:pt x="206180" y="149945"/>
                  </a:lnTo>
                  <a:lnTo>
                    <a:pt x="200244" y="149945"/>
                  </a:lnTo>
                  <a:lnTo>
                    <a:pt x="200244" y="144011"/>
                  </a:lnTo>
                  <a:close/>
                  <a:moveTo>
                    <a:pt x="212427" y="144011"/>
                  </a:moveTo>
                  <a:lnTo>
                    <a:pt x="212427" y="149945"/>
                  </a:lnTo>
                  <a:lnTo>
                    <a:pt x="206491" y="149945"/>
                  </a:lnTo>
                  <a:lnTo>
                    <a:pt x="206491" y="144011"/>
                  </a:lnTo>
                  <a:close/>
                  <a:moveTo>
                    <a:pt x="218674" y="144011"/>
                  </a:moveTo>
                  <a:lnTo>
                    <a:pt x="218674" y="149945"/>
                  </a:lnTo>
                  <a:lnTo>
                    <a:pt x="212739" y="149945"/>
                  </a:lnTo>
                  <a:lnTo>
                    <a:pt x="212739" y="144011"/>
                  </a:lnTo>
                  <a:close/>
                  <a:moveTo>
                    <a:pt x="224921" y="144011"/>
                  </a:moveTo>
                  <a:lnTo>
                    <a:pt x="224921" y="149945"/>
                  </a:lnTo>
                  <a:lnTo>
                    <a:pt x="218987" y="149945"/>
                  </a:lnTo>
                  <a:lnTo>
                    <a:pt x="218987" y="144011"/>
                  </a:lnTo>
                  <a:close/>
                  <a:moveTo>
                    <a:pt x="231170" y="144011"/>
                  </a:moveTo>
                  <a:lnTo>
                    <a:pt x="231170" y="149945"/>
                  </a:lnTo>
                  <a:lnTo>
                    <a:pt x="225234" y="149945"/>
                  </a:lnTo>
                  <a:lnTo>
                    <a:pt x="225234" y="144011"/>
                  </a:lnTo>
                  <a:close/>
                  <a:moveTo>
                    <a:pt x="237417" y="144011"/>
                  </a:moveTo>
                  <a:lnTo>
                    <a:pt x="237417" y="149945"/>
                  </a:lnTo>
                  <a:lnTo>
                    <a:pt x="231481" y="149945"/>
                  </a:lnTo>
                  <a:lnTo>
                    <a:pt x="231481" y="144011"/>
                  </a:lnTo>
                  <a:close/>
                  <a:moveTo>
                    <a:pt x="243664" y="144011"/>
                  </a:moveTo>
                  <a:lnTo>
                    <a:pt x="243664" y="149945"/>
                  </a:lnTo>
                  <a:lnTo>
                    <a:pt x="237729" y="149945"/>
                  </a:lnTo>
                  <a:lnTo>
                    <a:pt x="237729" y="144011"/>
                  </a:lnTo>
                  <a:close/>
                  <a:moveTo>
                    <a:pt x="249911" y="144011"/>
                  </a:moveTo>
                  <a:lnTo>
                    <a:pt x="249911" y="149945"/>
                  </a:lnTo>
                  <a:lnTo>
                    <a:pt x="243977" y="149945"/>
                  </a:lnTo>
                  <a:lnTo>
                    <a:pt x="243977" y="144011"/>
                  </a:lnTo>
                  <a:close/>
                  <a:moveTo>
                    <a:pt x="256161" y="144011"/>
                  </a:moveTo>
                  <a:lnTo>
                    <a:pt x="256161" y="149945"/>
                  </a:lnTo>
                  <a:lnTo>
                    <a:pt x="250225" y="149945"/>
                  </a:lnTo>
                  <a:lnTo>
                    <a:pt x="250225" y="144011"/>
                  </a:lnTo>
                  <a:close/>
                  <a:moveTo>
                    <a:pt x="262409" y="144011"/>
                  </a:moveTo>
                  <a:lnTo>
                    <a:pt x="262409" y="149945"/>
                  </a:lnTo>
                  <a:lnTo>
                    <a:pt x="256474" y="149945"/>
                  </a:lnTo>
                  <a:lnTo>
                    <a:pt x="256474" y="144011"/>
                  </a:lnTo>
                  <a:close/>
                  <a:moveTo>
                    <a:pt x="268656" y="144011"/>
                  </a:moveTo>
                  <a:lnTo>
                    <a:pt x="268656" y="149945"/>
                  </a:lnTo>
                  <a:lnTo>
                    <a:pt x="262721" y="149945"/>
                  </a:lnTo>
                  <a:lnTo>
                    <a:pt x="262721" y="144011"/>
                  </a:lnTo>
                  <a:close/>
                  <a:moveTo>
                    <a:pt x="274904" y="144011"/>
                  </a:moveTo>
                  <a:lnTo>
                    <a:pt x="274904" y="149945"/>
                  </a:lnTo>
                  <a:lnTo>
                    <a:pt x="268968" y="149945"/>
                  </a:lnTo>
                  <a:lnTo>
                    <a:pt x="268968" y="144011"/>
                  </a:lnTo>
                  <a:close/>
                  <a:moveTo>
                    <a:pt x="6251" y="150258"/>
                  </a:moveTo>
                  <a:lnTo>
                    <a:pt x="6251" y="156192"/>
                  </a:lnTo>
                  <a:lnTo>
                    <a:pt x="315" y="156192"/>
                  </a:lnTo>
                  <a:lnTo>
                    <a:pt x="315" y="150258"/>
                  </a:lnTo>
                  <a:close/>
                  <a:moveTo>
                    <a:pt x="12498" y="150258"/>
                  </a:moveTo>
                  <a:lnTo>
                    <a:pt x="12498" y="156192"/>
                  </a:lnTo>
                  <a:lnTo>
                    <a:pt x="6562" y="156192"/>
                  </a:lnTo>
                  <a:lnTo>
                    <a:pt x="6562" y="150258"/>
                  </a:lnTo>
                  <a:close/>
                  <a:moveTo>
                    <a:pt x="18745" y="150258"/>
                  </a:moveTo>
                  <a:lnTo>
                    <a:pt x="18745" y="156192"/>
                  </a:lnTo>
                  <a:lnTo>
                    <a:pt x="12810" y="156192"/>
                  </a:lnTo>
                  <a:lnTo>
                    <a:pt x="12810" y="150258"/>
                  </a:lnTo>
                  <a:close/>
                  <a:moveTo>
                    <a:pt x="24992" y="150258"/>
                  </a:moveTo>
                  <a:lnTo>
                    <a:pt x="24992" y="156192"/>
                  </a:lnTo>
                  <a:lnTo>
                    <a:pt x="19058" y="156192"/>
                  </a:lnTo>
                  <a:lnTo>
                    <a:pt x="19058" y="150258"/>
                  </a:lnTo>
                  <a:close/>
                  <a:moveTo>
                    <a:pt x="31241" y="150258"/>
                  </a:moveTo>
                  <a:lnTo>
                    <a:pt x="31241" y="156192"/>
                  </a:lnTo>
                  <a:lnTo>
                    <a:pt x="25305" y="156192"/>
                  </a:lnTo>
                  <a:lnTo>
                    <a:pt x="25305" y="150258"/>
                  </a:lnTo>
                  <a:close/>
                  <a:moveTo>
                    <a:pt x="37489" y="150258"/>
                  </a:moveTo>
                  <a:lnTo>
                    <a:pt x="37489" y="156192"/>
                  </a:lnTo>
                  <a:lnTo>
                    <a:pt x="31553" y="156192"/>
                  </a:lnTo>
                  <a:lnTo>
                    <a:pt x="31553" y="150258"/>
                  </a:lnTo>
                  <a:close/>
                  <a:moveTo>
                    <a:pt x="43737" y="150258"/>
                  </a:moveTo>
                  <a:lnTo>
                    <a:pt x="43737" y="156192"/>
                  </a:lnTo>
                  <a:lnTo>
                    <a:pt x="37802" y="156192"/>
                  </a:lnTo>
                  <a:lnTo>
                    <a:pt x="37802" y="150258"/>
                  </a:lnTo>
                  <a:close/>
                  <a:moveTo>
                    <a:pt x="49985" y="150258"/>
                  </a:moveTo>
                  <a:lnTo>
                    <a:pt x="49985" y="156192"/>
                  </a:lnTo>
                  <a:lnTo>
                    <a:pt x="44049" y="156192"/>
                  </a:lnTo>
                  <a:lnTo>
                    <a:pt x="44049" y="150258"/>
                  </a:lnTo>
                  <a:close/>
                  <a:moveTo>
                    <a:pt x="56232" y="150258"/>
                  </a:moveTo>
                  <a:lnTo>
                    <a:pt x="56232" y="156192"/>
                  </a:lnTo>
                  <a:lnTo>
                    <a:pt x="50296" y="156192"/>
                  </a:lnTo>
                  <a:lnTo>
                    <a:pt x="50296" y="150258"/>
                  </a:lnTo>
                  <a:close/>
                  <a:moveTo>
                    <a:pt x="62480" y="150258"/>
                  </a:moveTo>
                  <a:lnTo>
                    <a:pt x="62480" y="156192"/>
                  </a:lnTo>
                  <a:lnTo>
                    <a:pt x="56545" y="156192"/>
                  </a:lnTo>
                  <a:lnTo>
                    <a:pt x="56545" y="150258"/>
                  </a:lnTo>
                  <a:close/>
                  <a:moveTo>
                    <a:pt x="68727" y="150258"/>
                  </a:moveTo>
                  <a:lnTo>
                    <a:pt x="68727" y="156192"/>
                  </a:lnTo>
                  <a:lnTo>
                    <a:pt x="62792" y="156192"/>
                  </a:lnTo>
                  <a:lnTo>
                    <a:pt x="62792" y="150258"/>
                  </a:lnTo>
                  <a:close/>
                  <a:moveTo>
                    <a:pt x="74975" y="150258"/>
                  </a:moveTo>
                  <a:lnTo>
                    <a:pt x="74975" y="156192"/>
                  </a:lnTo>
                  <a:lnTo>
                    <a:pt x="69039" y="156192"/>
                  </a:lnTo>
                  <a:lnTo>
                    <a:pt x="69039" y="150258"/>
                  </a:lnTo>
                  <a:close/>
                  <a:moveTo>
                    <a:pt x="81223" y="150258"/>
                  </a:moveTo>
                  <a:lnTo>
                    <a:pt x="81223" y="156192"/>
                  </a:lnTo>
                  <a:lnTo>
                    <a:pt x="75286" y="156192"/>
                  </a:lnTo>
                  <a:lnTo>
                    <a:pt x="75286" y="150258"/>
                  </a:lnTo>
                  <a:close/>
                  <a:moveTo>
                    <a:pt x="87470" y="150258"/>
                  </a:moveTo>
                  <a:lnTo>
                    <a:pt x="87470" y="156192"/>
                  </a:lnTo>
                  <a:lnTo>
                    <a:pt x="81535" y="156192"/>
                  </a:lnTo>
                  <a:lnTo>
                    <a:pt x="81535" y="150258"/>
                  </a:lnTo>
                  <a:close/>
                  <a:moveTo>
                    <a:pt x="93718" y="150258"/>
                  </a:moveTo>
                  <a:lnTo>
                    <a:pt x="93718" y="156192"/>
                  </a:lnTo>
                  <a:lnTo>
                    <a:pt x="87784" y="156192"/>
                  </a:lnTo>
                  <a:lnTo>
                    <a:pt x="87784" y="150258"/>
                  </a:lnTo>
                  <a:close/>
                  <a:moveTo>
                    <a:pt x="99967" y="150258"/>
                  </a:moveTo>
                  <a:lnTo>
                    <a:pt x="99967" y="156192"/>
                  </a:lnTo>
                  <a:lnTo>
                    <a:pt x="94031" y="156192"/>
                  </a:lnTo>
                  <a:lnTo>
                    <a:pt x="94031" y="150258"/>
                  </a:lnTo>
                  <a:close/>
                  <a:moveTo>
                    <a:pt x="106214" y="150258"/>
                  </a:moveTo>
                  <a:lnTo>
                    <a:pt x="106214" y="156192"/>
                  </a:lnTo>
                  <a:lnTo>
                    <a:pt x="100278" y="156192"/>
                  </a:lnTo>
                  <a:lnTo>
                    <a:pt x="100278" y="150258"/>
                  </a:lnTo>
                  <a:close/>
                  <a:moveTo>
                    <a:pt x="112461" y="150258"/>
                  </a:moveTo>
                  <a:lnTo>
                    <a:pt x="112461" y="156192"/>
                  </a:lnTo>
                  <a:lnTo>
                    <a:pt x="106527" y="156192"/>
                  </a:lnTo>
                  <a:lnTo>
                    <a:pt x="106527" y="150258"/>
                  </a:lnTo>
                  <a:close/>
                  <a:moveTo>
                    <a:pt x="118710" y="150258"/>
                  </a:moveTo>
                  <a:lnTo>
                    <a:pt x="118710" y="156192"/>
                  </a:lnTo>
                  <a:lnTo>
                    <a:pt x="112774" y="156192"/>
                  </a:lnTo>
                  <a:lnTo>
                    <a:pt x="112774" y="150258"/>
                  </a:lnTo>
                  <a:close/>
                  <a:moveTo>
                    <a:pt x="124957" y="150258"/>
                  </a:moveTo>
                  <a:lnTo>
                    <a:pt x="124957" y="156192"/>
                  </a:lnTo>
                  <a:lnTo>
                    <a:pt x="119021" y="156192"/>
                  </a:lnTo>
                  <a:lnTo>
                    <a:pt x="119021" y="150258"/>
                  </a:lnTo>
                  <a:close/>
                  <a:moveTo>
                    <a:pt x="131204" y="150258"/>
                  </a:moveTo>
                  <a:lnTo>
                    <a:pt x="131204" y="156192"/>
                  </a:lnTo>
                  <a:lnTo>
                    <a:pt x="125270" y="156192"/>
                  </a:lnTo>
                  <a:lnTo>
                    <a:pt x="125270" y="150258"/>
                  </a:lnTo>
                  <a:close/>
                  <a:moveTo>
                    <a:pt x="137451" y="150258"/>
                  </a:moveTo>
                  <a:lnTo>
                    <a:pt x="137451" y="156192"/>
                  </a:lnTo>
                  <a:lnTo>
                    <a:pt x="131517" y="156192"/>
                  </a:lnTo>
                  <a:lnTo>
                    <a:pt x="131517" y="150258"/>
                  </a:lnTo>
                  <a:close/>
                  <a:moveTo>
                    <a:pt x="143702" y="150258"/>
                  </a:moveTo>
                  <a:lnTo>
                    <a:pt x="143702" y="156192"/>
                  </a:lnTo>
                  <a:lnTo>
                    <a:pt x="137766" y="156192"/>
                  </a:lnTo>
                  <a:lnTo>
                    <a:pt x="137766" y="150258"/>
                  </a:lnTo>
                  <a:close/>
                  <a:moveTo>
                    <a:pt x="149949" y="150258"/>
                  </a:moveTo>
                  <a:lnTo>
                    <a:pt x="149949" y="156192"/>
                  </a:lnTo>
                  <a:lnTo>
                    <a:pt x="144015" y="156192"/>
                  </a:lnTo>
                  <a:lnTo>
                    <a:pt x="144015" y="150258"/>
                  </a:lnTo>
                  <a:close/>
                  <a:moveTo>
                    <a:pt x="156196" y="150258"/>
                  </a:moveTo>
                  <a:lnTo>
                    <a:pt x="156196" y="156192"/>
                  </a:lnTo>
                  <a:lnTo>
                    <a:pt x="150262" y="156192"/>
                  </a:lnTo>
                  <a:lnTo>
                    <a:pt x="150262" y="150258"/>
                  </a:lnTo>
                  <a:close/>
                  <a:moveTo>
                    <a:pt x="162445" y="150258"/>
                  </a:moveTo>
                  <a:lnTo>
                    <a:pt x="162445" y="156192"/>
                  </a:lnTo>
                  <a:lnTo>
                    <a:pt x="156509" y="156192"/>
                  </a:lnTo>
                  <a:lnTo>
                    <a:pt x="156509" y="150258"/>
                  </a:lnTo>
                  <a:close/>
                  <a:moveTo>
                    <a:pt x="168692" y="150258"/>
                  </a:moveTo>
                  <a:lnTo>
                    <a:pt x="168692" y="156192"/>
                  </a:lnTo>
                  <a:lnTo>
                    <a:pt x="162756" y="156192"/>
                  </a:lnTo>
                  <a:lnTo>
                    <a:pt x="162756" y="150258"/>
                  </a:lnTo>
                  <a:close/>
                  <a:moveTo>
                    <a:pt x="174939" y="150258"/>
                  </a:moveTo>
                  <a:lnTo>
                    <a:pt x="174939" y="156192"/>
                  </a:lnTo>
                  <a:lnTo>
                    <a:pt x="169005" y="156192"/>
                  </a:lnTo>
                  <a:lnTo>
                    <a:pt x="169005" y="150258"/>
                  </a:lnTo>
                  <a:close/>
                  <a:moveTo>
                    <a:pt x="181186" y="150258"/>
                  </a:moveTo>
                  <a:lnTo>
                    <a:pt x="181186" y="156192"/>
                  </a:lnTo>
                  <a:lnTo>
                    <a:pt x="175252" y="156192"/>
                  </a:lnTo>
                  <a:lnTo>
                    <a:pt x="175252" y="150258"/>
                  </a:lnTo>
                  <a:close/>
                  <a:moveTo>
                    <a:pt x="187433" y="150258"/>
                  </a:moveTo>
                  <a:lnTo>
                    <a:pt x="187433" y="156192"/>
                  </a:lnTo>
                  <a:lnTo>
                    <a:pt x="181499" y="156192"/>
                  </a:lnTo>
                  <a:lnTo>
                    <a:pt x="181499" y="150258"/>
                  </a:lnTo>
                  <a:close/>
                  <a:moveTo>
                    <a:pt x="193682" y="150258"/>
                  </a:moveTo>
                  <a:lnTo>
                    <a:pt x="193682" y="156192"/>
                  </a:lnTo>
                  <a:lnTo>
                    <a:pt x="187746" y="156192"/>
                  </a:lnTo>
                  <a:lnTo>
                    <a:pt x="187746" y="150258"/>
                  </a:lnTo>
                  <a:close/>
                  <a:moveTo>
                    <a:pt x="199931" y="150258"/>
                  </a:moveTo>
                  <a:lnTo>
                    <a:pt x="199931" y="156192"/>
                  </a:lnTo>
                  <a:lnTo>
                    <a:pt x="193996" y="156192"/>
                  </a:lnTo>
                  <a:lnTo>
                    <a:pt x="193996" y="150258"/>
                  </a:lnTo>
                  <a:close/>
                  <a:moveTo>
                    <a:pt x="206180" y="150258"/>
                  </a:moveTo>
                  <a:lnTo>
                    <a:pt x="206180" y="156192"/>
                  </a:lnTo>
                  <a:lnTo>
                    <a:pt x="200244" y="156192"/>
                  </a:lnTo>
                  <a:lnTo>
                    <a:pt x="200244" y="150258"/>
                  </a:lnTo>
                  <a:close/>
                  <a:moveTo>
                    <a:pt x="212427" y="150258"/>
                  </a:moveTo>
                  <a:lnTo>
                    <a:pt x="212427" y="156192"/>
                  </a:lnTo>
                  <a:lnTo>
                    <a:pt x="206491" y="156192"/>
                  </a:lnTo>
                  <a:lnTo>
                    <a:pt x="206491" y="150258"/>
                  </a:lnTo>
                  <a:close/>
                  <a:moveTo>
                    <a:pt x="218674" y="150258"/>
                  </a:moveTo>
                  <a:lnTo>
                    <a:pt x="218674" y="156192"/>
                  </a:lnTo>
                  <a:lnTo>
                    <a:pt x="212739" y="156192"/>
                  </a:lnTo>
                  <a:lnTo>
                    <a:pt x="212739" y="150258"/>
                  </a:lnTo>
                  <a:close/>
                  <a:moveTo>
                    <a:pt x="224921" y="150258"/>
                  </a:moveTo>
                  <a:lnTo>
                    <a:pt x="224921" y="156192"/>
                  </a:lnTo>
                  <a:lnTo>
                    <a:pt x="218987" y="156192"/>
                  </a:lnTo>
                  <a:lnTo>
                    <a:pt x="218987" y="150258"/>
                  </a:lnTo>
                  <a:close/>
                  <a:moveTo>
                    <a:pt x="231170" y="150258"/>
                  </a:moveTo>
                  <a:lnTo>
                    <a:pt x="231170" y="156192"/>
                  </a:lnTo>
                  <a:lnTo>
                    <a:pt x="225234" y="156192"/>
                  </a:lnTo>
                  <a:lnTo>
                    <a:pt x="225234" y="150258"/>
                  </a:lnTo>
                  <a:close/>
                  <a:moveTo>
                    <a:pt x="237417" y="150258"/>
                  </a:moveTo>
                  <a:lnTo>
                    <a:pt x="237417" y="156192"/>
                  </a:lnTo>
                  <a:lnTo>
                    <a:pt x="231481" y="156192"/>
                  </a:lnTo>
                  <a:lnTo>
                    <a:pt x="231481" y="150258"/>
                  </a:lnTo>
                  <a:close/>
                  <a:moveTo>
                    <a:pt x="243664" y="150258"/>
                  </a:moveTo>
                  <a:lnTo>
                    <a:pt x="243664" y="156192"/>
                  </a:lnTo>
                  <a:lnTo>
                    <a:pt x="237729" y="156192"/>
                  </a:lnTo>
                  <a:lnTo>
                    <a:pt x="237729" y="150258"/>
                  </a:lnTo>
                  <a:close/>
                  <a:moveTo>
                    <a:pt x="249911" y="150258"/>
                  </a:moveTo>
                  <a:lnTo>
                    <a:pt x="249911" y="156192"/>
                  </a:lnTo>
                  <a:lnTo>
                    <a:pt x="243977" y="156192"/>
                  </a:lnTo>
                  <a:lnTo>
                    <a:pt x="243977" y="150258"/>
                  </a:lnTo>
                  <a:close/>
                  <a:moveTo>
                    <a:pt x="256161" y="150258"/>
                  </a:moveTo>
                  <a:lnTo>
                    <a:pt x="256161" y="156192"/>
                  </a:lnTo>
                  <a:lnTo>
                    <a:pt x="250225" y="156192"/>
                  </a:lnTo>
                  <a:lnTo>
                    <a:pt x="250225" y="150258"/>
                  </a:lnTo>
                  <a:close/>
                  <a:moveTo>
                    <a:pt x="262409" y="150258"/>
                  </a:moveTo>
                  <a:lnTo>
                    <a:pt x="262409" y="156192"/>
                  </a:lnTo>
                  <a:lnTo>
                    <a:pt x="256474" y="156192"/>
                  </a:lnTo>
                  <a:lnTo>
                    <a:pt x="256474" y="150258"/>
                  </a:lnTo>
                  <a:close/>
                  <a:moveTo>
                    <a:pt x="268656" y="150258"/>
                  </a:moveTo>
                  <a:lnTo>
                    <a:pt x="268656" y="156192"/>
                  </a:lnTo>
                  <a:lnTo>
                    <a:pt x="262721" y="156192"/>
                  </a:lnTo>
                  <a:lnTo>
                    <a:pt x="262721" y="150258"/>
                  </a:lnTo>
                  <a:close/>
                  <a:moveTo>
                    <a:pt x="274904" y="150258"/>
                  </a:moveTo>
                  <a:lnTo>
                    <a:pt x="274904" y="156192"/>
                  </a:lnTo>
                  <a:lnTo>
                    <a:pt x="268968" y="156192"/>
                  </a:lnTo>
                  <a:lnTo>
                    <a:pt x="268968" y="150258"/>
                  </a:lnTo>
                  <a:close/>
                  <a:moveTo>
                    <a:pt x="158" y="0"/>
                  </a:moveTo>
                  <a:lnTo>
                    <a:pt x="158" y="157"/>
                  </a:lnTo>
                  <a:lnTo>
                    <a:pt x="0" y="157"/>
                  </a:lnTo>
                  <a:lnTo>
                    <a:pt x="0" y="156350"/>
                  </a:lnTo>
                  <a:lnTo>
                    <a:pt x="158" y="156350"/>
                  </a:lnTo>
                  <a:lnTo>
                    <a:pt x="158" y="156508"/>
                  </a:lnTo>
                  <a:lnTo>
                    <a:pt x="275059" y="156508"/>
                  </a:lnTo>
                  <a:lnTo>
                    <a:pt x="275059" y="156350"/>
                  </a:lnTo>
                  <a:lnTo>
                    <a:pt x="275215" y="156350"/>
                  </a:lnTo>
                  <a:lnTo>
                    <a:pt x="275215" y="155"/>
                  </a:lnTo>
                  <a:lnTo>
                    <a:pt x="275059" y="155"/>
                  </a:lnTo>
                  <a:lnTo>
                    <a:pt x="27505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92" name="Google Shape;92;p6"/>
          <p:cNvSpPr txBox="1">
            <a:spLocks noGrp="1"/>
          </p:cNvSpPr>
          <p:nvPr>
            <p:ph type="title"/>
          </p:nvPr>
        </p:nvSpPr>
        <p:spPr>
          <a:xfrm>
            <a:off x="960000" y="720000"/>
            <a:ext cx="10272000" cy="752400"/>
          </a:xfrm>
          <a:prstGeom prst="rect">
            <a:avLst/>
          </a:prstGeom>
        </p:spPr>
        <p:txBody>
          <a:bodyPr spcFirstLastPara="1" wrap="square" lIns="91425" tIns="91425" rIns="91425" bIns="91425" anchor="ctr"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93" name="Google Shape;93;p6"/>
          <p:cNvCxnSpPr/>
          <p:nvPr/>
        </p:nvCxnSpPr>
        <p:spPr>
          <a:xfrm>
            <a:off x="1089033" y="1472400"/>
            <a:ext cx="829200" cy="0"/>
          </a:xfrm>
          <a:prstGeom prst="straightConnector1">
            <a:avLst/>
          </a:prstGeom>
          <a:noFill/>
          <a:ln w="19050" cap="flat" cmpd="sng">
            <a:solidFill>
              <a:schemeClr val="dk2"/>
            </a:solidFill>
            <a:prstDash val="dash"/>
            <a:round/>
            <a:headEnd type="none" w="med" len="med"/>
            <a:tailEnd type="none" w="med" len="med"/>
          </a:ln>
        </p:spPr>
      </p:cxnSp>
    </p:spTree>
    <p:extLst>
      <p:ext uri="{BB962C8B-B14F-4D97-AF65-F5344CB8AC3E}">
        <p14:creationId xmlns:p14="http://schemas.microsoft.com/office/powerpoint/2010/main" val="177306371"/>
      </p:ext>
    </p:extLst>
  </p:cSld>
  <p:clrMapOvr>
    <a:masterClrMapping/>
  </p:clrMapOvr>
  <p:transition>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 column text">
    <p:bg>
      <p:bgPr>
        <a:solidFill>
          <a:schemeClr val="accent2"/>
        </a:solidFill>
        <a:effectLst/>
      </p:bgPr>
    </p:bg>
    <p:spTree>
      <p:nvGrpSpPr>
        <p:cNvPr id="1" name="Shape 94"/>
        <p:cNvGrpSpPr/>
        <p:nvPr/>
      </p:nvGrpSpPr>
      <p:grpSpPr>
        <a:xfrm>
          <a:off x="0" y="0"/>
          <a:ext cx="0" cy="0"/>
          <a:chOff x="0" y="0"/>
          <a:chExt cx="0" cy="0"/>
        </a:xfrm>
      </p:grpSpPr>
      <p:grpSp>
        <p:nvGrpSpPr>
          <p:cNvPr id="95" name="Google Shape;95;p7"/>
          <p:cNvGrpSpPr/>
          <p:nvPr/>
        </p:nvGrpSpPr>
        <p:grpSpPr>
          <a:xfrm>
            <a:off x="314300" y="305800"/>
            <a:ext cx="11563200" cy="6246400"/>
            <a:chOff x="235725" y="229350"/>
            <a:chExt cx="8672400" cy="4684800"/>
          </a:xfrm>
        </p:grpSpPr>
        <p:sp>
          <p:nvSpPr>
            <p:cNvPr id="96" name="Google Shape;96;p7"/>
            <p:cNvSpPr/>
            <p:nvPr/>
          </p:nvSpPr>
          <p:spPr>
            <a:xfrm>
              <a:off x="235725" y="229350"/>
              <a:ext cx="8672400" cy="4684800"/>
            </a:xfrm>
            <a:prstGeom prst="roundRect">
              <a:avLst>
                <a:gd name="adj" fmla="val 3106"/>
              </a:avLst>
            </a:prstGeom>
            <a:solidFill>
              <a:srgbClr val="FFFFFF"/>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 name="Google Shape;97;p7"/>
            <p:cNvSpPr/>
            <p:nvPr/>
          </p:nvSpPr>
          <p:spPr>
            <a:xfrm>
              <a:off x="408325" y="369475"/>
              <a:ext cx="8327348" cy="4404555"/>
            </a:xfrm>
            <a:custGeom>
              <a:avLst/>
              <a:gdLst/>
              <a:ahLst/>
              <a:cxnLst/>
              <a:rect l="l" t="t" r="r" b="b"/>
              <a:pathLst>
                <a:path w="275216" h="156509" extrusionOk="0">
                  <a:moveTo>
                    <a:pt x="6251" y="311"/>
                  </a:moveTo>
                  <a:lnTo>
                    <a:pt x="6251" y="6247"/>
                  </a:lnTo>
                  <a:lnTo>
                    <a:pt x="315" y="6247"/>
                  </a:lnTo>
                  <a:lnTo>
                    <a:pt x="315" y="311"/>
                  </a:lnTo>
                  <a:close/>
                  <a:moveTo>
                    <a:pt x="12498" y="311"/>
                  </a:moveTo>
                  <a:lnTo>
                    <a:pt x="12498" y="6247"/>
                  </a:lnTo>
                  <a:lnTo>
                    <a:pt x="6562" y="6247"/>
                  </a:lnTo>
                  <a:lnTo>
                    <a:pt x="6562" y="311"/>
                  </a:lnTo>
                  <a:close/>
                  <a:moveTo>
                    <a:pt x="18745" y="311"/>
                  </a:moveTo>
                  <a:lnTo>
                    <a:pt x="18745" y="6247"/>
                  </a:lnTo>
                  <a:lnTo>
                    <a:pt x="12810" y="6247"/>
                  </a:lnTo>
                  <a:lnTo>
                    <a:pt x="12810" y="311"/>
                  </a:lnTo>
                  <a:close/>
                  <a:moveTo>
                    <a:pt x="24992" y="311"/>
                  </a:moveTo>
                  <a:lnTo>
                    <a:pt x="24992" y="6247"/>
                  </a:lnTo>
                  <a:lnTo>
                    <a:pt x="19058" y="6247"/>
                  </a:lnTo>
                  <a:lnTo>
                    <a:pt x="19058" y="311"/>
                  </a:lnTo>
                  <a:close/>
                  <a:moveTo>
                    <a:pt x="31241" y="311"/>
                  </a:moveTo>
                  <a:lnTo>
                    <a:pt x="31241" y="6247"/>
                  </a:lnTo>
                  <a:lnTo>
                    <a:pt x="25305" y="6247"/>
                  </a:lnTo>
                  <a:lnTo>
                    <a:pt x="25305" y="311"/>
                  </a:lnTo>
                  <a:close/>
                  <a:moveTo>
                    <a:pt x="37489" y="311"/>
                  </a:moveTo>
                  <a:lnTo>
                    <a:pt x="37489" y="6247"/>
                  </a:lnTo>
                  <a:lnTo>
                    <a:pt x="31553" y="6247"/>
                  </a:lnTo>
                  <a:lnTo>
                    <a:pt x="31553" y="311"/>
                  </a:lnTo>
                  <a:close/>
                  <a:moveTo>
                    <a:pt x="43737" y="311"/>
                  </a:moveTo>
                  <a:lnTo>
                    <a:pt x="43737" y="6247"/>
                  </a:lnTo>
                  <a:lnTo>
                    <a:pt x="37802" y="6247"/>
                  </a:lnTo>
                  <a:lnTo>
                    <a:pt x="37802" y="311"/>
                  </a:lnTo>
                  <a:close/>
                  <a:moveTo>
                    <a:pt x="49985" y="311"/>
                  </a:moveTo>
                  <a:lnTo>
                    <a:pt x="49985" y="6247"/>
                  </a:lnTo>
                  <a:lnTo>
                    <a:pt x="44049" y="6247"/>
                  </a:lnTo>
                  <a:lnTo>
                    <a:pt x="44049" y="311"/>
                  </a:lnTo>
                  <a:close/>
                  <a:moveTo>
                    <a:pt x="56232" y="311"/>
                  </a:moveTo>
                  <a:lnTo>
                    <a:pt x="56232" y="6247"/>
                  </a:lnTo>
                  <a:lnTo>
                    <a:pt x="50296" y="6247"/>
                  </a:lnTo>
                  <a:lnTo>
                    <a:pt x="50296" y="311"/>
                  </a:lnTo>
                  <a:close/>
                  <a:moveTo>
                    <a:pt x="62480" y="311"/>
                  </a:moveTo>
                  <a:lnTo>
                    <a:pt x="62480" y="6247"/>
                  </a:lnTo>
                  <a:lnTo>
                    <a:pt x="56545" y="6247"/>
                  </a:lnTo>
                  <a:lnTo>
                    <a:pt x="56545" y="311"/>
                  </a:lnTo>
                  <a:close/>
                  <a:moveTo>
                    <a:pt x="68727" y="311"/>
                  </a:moveTo>
                  <a:lnTo>
                    <a:pt x="68727" y="6247"/>
                  </a:lnTo>
                  <a:lnTo>
                    <a:pt x="62792" y="6247"/>
                  </a:lnTo>
                  <a:lnTo>
                    <a:pt x="62792" y="311"/>
                  </a:lnTo>
                  <a:close/>
                  <a:moveTo>
                    <a:pt x="74975" y="311"/>
                  </a:moveTo>
                  <a:lnTo>
                    <a:pt x="74975" y="6247"/>
                  </a:lnTo>
                  <a:lnTo>
                    <a:pt x="69039" y="6247"/>
                  </a:lnTo>
                  <a:lnTo>
                    <a:pt x="69039" y="311"/>
                  </a:lnTo>
                  <a:close/>
                  <a:moveTo>
                    <a:pt x="81223" y="311"/>
                  </a:moveTo>
                  <a:lnTo>
                    <a:pt x="81223" y="6247"/>
                  </a:lnTo>
                  <a:lnTo>
                    <a:pt x="75286" y="6247"/>
                  </a:lnTo>
                  <a:lnTo>
                    <a:pt x="75286" y="311"/>
                  </a:lnTo>
                  <a:close/>
                  <a:moveTo>
                    <a:pt x="87470" y="311"/>
                  </a:moveTo>
                  <a:lnTo>
                    <a:pt x="87470" y="6247"/>
                  </a:lnTo>
                  <a:lnTo>
                    <a:pt x="81535" y="6247"/>
                  </a:lnTo>
                  <a:lnTo>
                    <a:pt x="81535" y="311"/>
                  </a:lnTo>
                  <a:close/>
                  <a:moveTo>
                    <a:pt x="93720" y="311"/>
                  </a:moveTo>
                  <a:lnTo>
                    <a:pt x="93720" y="6247"/>
                  </a:lnTo>
                  <a:lnTo>
                    <a:pt x="87784" y="6247"/>
                  </a:lnTo>
                  <a:lnTo>
                    <a:pt x="87784" y="311"/>
                  </a:lnTo>
                  <a:close/>
                  <a:moveTo>
                    <a:pt x="99967" y="311"/>
                  </a:moveTo>
                  <a:lnTo>
                    <a:pt x="99967" y="6247"/>
                  </a:lnTo>
                  <a:lnTo>
                    <a:pt x="94031" y="6247"/>
                  </a:lnTo>
                  <a:lnTo>
                    <a:pt x="94031" y="311"/>
                  </a:lnTo>
                  <a:close/>
                  <a:moveTo>
                    <a:pt x="106214" y="311"/>
                  </a:moveTo>
                  <a:lnTo>
                    <a:pt x="106214" y="6247"/>
                  </a:lnTo>
                  <a:lnTo>
                    <a:pt x="100280" y="6247"/>
                  </a:lnTo>
                  <a:lnTo>
                    <a:pt x="100280" y="311"/>
                  </a:lnTo>
                  <a:close/>
                  <a:moveTo>
                    <a:pt x="112461" y="311"/>
                  </a:moveTo>
                  <a:lnTo>
                    <a:pt x="112461" y="6247"/>
                  </a:lnTo>
                  <a:lnTo>
                    <a:pt x="106527" y="6247"/>
                  </a:lnTo>
                  <a:lnTo>
                    <a:pt x="106527" y="311"/>
                  </a:lnTo>
                  <a:close/>
                  <a:moveTo>
                    <a:pt x="118710" y="311"/>
                  </a:moveTo>
                  <a:lnTo>
                    <a:pt x="118710" y="6247"/>
                  </a:lnTo>
                  <a:lnTo>
                    <a:pt x="112774" y="6247"/>
                  </a:lnTo>
                  <a:lnTo>
                    <a:pt x="112774" y="311"/>
                  </a:lnTo>
                  <a:close/>
                  <a:moveTo>
                    <a:pt x="124957" y="311"/>
                  </a:moveTo>
                  <a:lnTo>
                    <a:pt x="124957" y="6247"/>
                  </a:lnTo>
                  <a:lnTo>
                    <a:pt x="119021" y="6247"/>
                  </a:lnTo>
                  <a:lnTo>
                    <a:pt x="119021" y="311"/>
                  </a:lnTo>
                  <a:close/>
                  <a:moveTo>
                    <a:pt x="131204" y="311"/>
                  </a:moveTo>
                  <a:lnTo>
                    <a:pt x="131204" y="6247"/>
                  </a:lnTo>
                  <a:lnTo>
                    <a:pt x="125270" y="6247"/>
                  </a:lnTo>
                  <a:lnTo>
                    <a:pt x="125270" y="311"/>
                  </a:lnTo>
                  <a:close/>
                  <a:moveTo>
                    <a:pt x="137451" y="311"/>
                  </a:moveTo>
                  <a:lnTo>
                    <a:pt x="137451" y="6247"/>
                  </a:lnTo>
                  <a:lnTo>
                    <a:pt x="131517" y="6247"/>
                  </a:lnTo>
                  <a:lnTo>
                    <a:pt x="131517" y="311"/>
                  </a:lnTo>
                  <a:close/>
                  <a:moveTo>
                    <a:pt x="143702" y="311"/>
                  </a:moveTo>
                  <a:lnTo>
                    <a:pt x="143702" y="6247"/>
                  </a:lnTo>
                  <a:lnTo>
                    <a:pt x="137766" y="6247"/>
                  </a:lnTo>
                  <a:lnTo>
                    <a:pt x="137766" y="311"/>
                  </a:lnTo>
                  <a:close/>
                  <a:moveTo>
                    <a:pt x="149949" y="311"/>
                  </a:moveTo>
                  <a:lnTo>
                    <a:pt x="149949" y="6247"/>
                  </a:lnTo>
                  <a:lnTo>
                    <a:pt x="144015" y="6247"/>
                  </a:lnTo>
                  <a:lnTo>
                    <a:pt x="144015" y="311"/>
                  </a:lnTo>
                  <a:close/>
                  <a:moveTo>
                    <a:pt x="156196" y="311"/>
                  </a:moveTo>
                  <a:lnTo>
                    <a:pt x="156196" y="6247"/>
                  </a:lnTo>
                  <a:lnTo>
                    <a:pt x="150262" y="6247"/>
                  </a:lnTo>
                  <a:lnTo>
                    <a:pt x="150262" y="311"/>
                  </a:lnTo>
                  <a:close/>
                  <a:moveTo>
                    <a:pt x="162445" y="311"/>
                  </a:moveTo>
                  <a:lnTo>
                    <a:pt x="162445" y="6247"/>
                  </a:lnTo>
                  <a:lnTo>
                    <a:pt x="156509" y="6247"/>
                  </a:lnTo>
                  <a:lnTo>
                    <a:pt x="156509" y="311"/>
                  </a:lnTo>
                  <a:close/>
                  <a:moveTo>
                    <a:pt x="168692" y="311"/>
                  </a:moveTo>
                  <a:lnTo>
                    <a:pt x="168692" y="6247"/>
                  </a:lnTo>
                  <a:lnTo>
                    <a:pt x="162756" y="6247"/>
                  </a:lnTo>
                  <a:lnTo>
                    <a:pt x="162756" y="311"/>
                  </a:lnTo>
                  <a:close/>
                  <a:moveTo>
                    <a:pt x="174939" y="311"/>
                  </a:moveTo>
                  <a:lnTo>
                    <a:pt x="174939" y="6247"/>
                  </a:lnTo>
                  <a:lnTo>
                    <a:pt x="169005" y="6247"/>
                  </a:lnTo>
                  <a:lnTo>
                    <a:pt x="169005" y="311"/>
                  </a:lnTo>
                  <a:close/>
                  <a:moveTo>
                    <a:pt x="181186" y="311"/>
                  </a:moveTo>
                  <a:lnTo>
                    <a:pt x="181186" y="6247"/>
                  </a:lnTo>
                  <a:lnTo>
                    <a:pt x="175252" y="6247"/>
                  </a:lnTo>
                  <a:lnTo>
                    <a:pt x="175252" y="311"/>
                  </a:lnTo>
                  <a:close/>
                  <a:moveTo>
                    <a:pt x="187435" y="311"/>
                  </a:moveTo>
                  <a:lnTo>
                    <a:pt x="187435" y="6247"/>
                  </a:lnTo>
                  <a:lnTo>
                    <a:pt x="181499" y="6247"/>
                  </a:lnTo>
                  <a:lnTo>
                    <a:pt x="181499" y="311"/>
                  </a:lnTo>
                  <a:close/>
                  <a:moveTo>
                    <a:pt x="193684" y="311"/>
                  </a:moveTo>
                  <a:lnTo>
                    <a:pt x="193684" y="6247"/>
                  </a:lnTo>
                  <a:lnTo>
                    <a:pt x="187749" y="6247"/>
                  </a:lnTo>
                  <a:lnTo>
                    <a:pt x="187749" y="311"/>
                  </a:lnTo>
                  <a:close/>
                  <a:moveTo>
                    <a:pt x="199931" y="311"/>
                  </a:moveTo>
                  <a:lnTo>
                    <a:pt x="199931" y="6247"/>
                  </a:lnTo>
                  <a:lnTo>
                    <a:pt x="193996" y="6247"/>
                  </a:lnTo>
                  <a:lnTo>
                    <a:pt x="193996" y="311"/>
                  </a:lnTo>
                  <a:close/>
                  <a:moveTo>
                    <a:pt x="206180" y="311"/>
                  </a:moveTo>
                  <a:lnTo>
                    <a:pt x="206180" y="6247"/>
                  </a:lnTo>
                  <a:lnTo>
                    <a:pt x="200244" y="6247"/>
                  </a:lnTo>
                  <a:lnTo>
                    <a:pt x="200244" y="311"/>
                  </a:lnTo>
                  <a:close/>
                  <a:moveTo>
                    <a:pt x="212427" y="311"/>
                  </a:moveTo>
                  <a:lnTo>
                    <a:pt x="212427" y="6247"/>
                  </a:lnTo>
                  <a:lnTo>
                    <a:pt x="206491" y="6247"/>
                  </a:lnTo>
                  <a:lnTo>
                    <a:pt x="206491" y="311"/>
                  </a:lnTo>
                  <a:close/>
                  <a:moveTo>
                    <a:pt x="218674" y="311"/>
                  </a:moveTo>
                  <a:lnTo>
                    <a:pt x="218674" y="6247"/>
                  </a:lnTo>
                  <a:lnTo>
                    <a:pt x="212739" y="6247"/>
                  </a:lnTo>
                  <a:lnTo>
                    <a:pt x="212739" y="311"/>
                  </a:lnTo>
                  <a:close/>
                  <a:moveTo>
                    <a:pt x="224921" y="311"/>
                  </a:moveTo>
                  <a:lnTo>
                    <a:pt x="224921" y="6247"/>
                  </a:lnTo>
                  <a:lnTo>
                    <a:pt x="218987" y="6247"/>
                  </a:lnTo>
                  <a:lnTo>
                    <a:pt x="218987" y="311"/>
                  </a:lnTo>
                  <a:close/>
                  <a:moveTo>
                    <a:pt x="231170" y="311"/>
                  </a:moveTo>
                  <a:lnTo>
                    <a:pt x="231170" y="6247"/>
                  </a:lnTo>
                  <a:lnTo>
                    <a:pt x="225234" y="6247"/>
                  </a:lnTo>
                  <a:lnTo>
                    <a:pt x="225234" y="311"/>
                  </a:lnTo>
                  <a:close/>
                  <a:moveTo>
                    <a:pt x="237417" y="311"/>
                  </a:moveTo>
                  <a:lnTo>
                    <a:pt x="237417" y="6247"/>
                  </a:lnTo>
                  <a:lnTo>
                    <a:pt x="231481" y="6247"/>
                  </a:lnTo>
                  <a:lnTo>
                    <a:pt x="231481" y="311"/>
                  </a:lnTo>
                  <a:close/>
                  <a:moveTo>
                    <a:pt x="243664" y="311"/>
                  </a:moveTo>
                  <a:lnTo>
                    <a:pt x="243664" y="6247"/>
                  </a:lnTo>
                  <a:lnTo>
                    <a:pt x="237729" y="6247"/>
                  </a:lnTo>
                  <a:lnTo>
                    <a:pt x="237729" y="311"/>
                  </a:lnTo>
                  <a:close/>
                  <a:moveTo>
                    <a:pt x="249914" y="311"/>
                  </a:moveTo>
                  <a:lnTo>
                    <a:pt x="249914" y="6247"/>
                  </a:lnTo>
                  <a:lnTo>
                    <a:pt x="243978" y="6247"/>
                  </a:lnTo>
                  <a:lnTo>
                    <a:pt x="243978" y="311"/>
                  </a:lnTo>
                  <a:close/>
                  <a:moveTo>
                    <a:pt x="256161" y="311"/>
                  </a:moveTo>
                  <a:lnTo>
                    <a:pt x="256161" y="6247"/>
                  </a:lnTo>
                  <a:lnTo>
                    <a:pt x="250225" y="6247"/>
                  </a:lnTo>
                  <a:lnTo>
                    <a:pt x="250225" y="311"/>
                  </a:lnTo>
                  <a:close/>
                  <a:moveTo>
                    <a:pt x="262409" y="311"/>
                  </a:moveTo>
                  <a:lnTo>
                    <a:pt x="262409" y="6247"/>
                  </a:lnTo>
                  <a:lnTo>
                    <a:pt x="256474" y="6247"/>
                  </a:lnTo>
                  <a:lnTo>
                    <a:pt x="256474" y="311"/>
                  </a:lnTo>
                  <a:close/>
                  <a:moveTo>
                    <a:pt x="268656" y="311"/>
                  </a:moveTo>
                  <a:lnTo>
                    <a:pt x="268656" y="6247"/>
                  </a:lnTo>
                  <a:lnTo>
                    <a:pt x="262721" y="6247"/>
                  </a:lnTo>
                  <a:lnTo>
                    <a:pt x="262721" y="311"/>
                  </a:lnTo>
                  <a:close/>
                  <a:moveTo>
                    <a:pt x="274904" y="311"/>
                  </a:moveTo>
                  <a:lnTo>
                    <a:pt x="274904" y="6247"/>
                  </a:lnTo>
                  <a:lnTo>
                    <a:pt x="268968" y="6247"/>
                  </a:lnTo>
                  <a:lnTo>
                    <a:pt x="268968" y="311"/>
                  </a:lnTo>
                  <a:close/>
                  <a:moveTo>
                    <a:pt x="6251" y="6560"/>
                  </a:moveTo>
                  <a:lnTo>
                    <a:pt x="6251" y="12494"/>
                  </a:lnTo>
                  <a:lnTo>
                    <a:pt x="315" y="12494"/>
                  </a:lnTo>
                  <a:lnTo>
                    <a:pt x="315" y="6560"/>
                  </a:lnTo>
                  <a:close/>
                  <a:moveTo>
                    <a:pt x="12498" y="6560"/>
                  </a:moveTo>
                  <a:lnTo>
                    <a:pt x="12498" y="12494"/>
                  </a:lnTo>
                  <a:lnTo>
                    <a:pt x="6562" y="12494"/>
                  </a:lnTo>
                  <a:lnTo>
                    <a:pt x="6562" y="6560"/>
                  </a:lnTo>
                  <a:close/>
                  <a:moveTo>
                    <a:pt x="18745" y="6560"/>
                  </a:moveTo>
                  <a:lnTo>
                    <a:pt x="18745" y="12494"/>
                  </a:lnTo>
                  <a:lnTo>
                    <a:pt x="12810" y="12494"/>
                  </a:lnTo>
                  <a:lnTo>
                    <a:pt x="12810" y="6560"/>
                  </a:lnTo>
                  <a:close/>
                  <a:moveTo>
                    <a:pt x="24992" y="6560"/>
                  </a:moveTo>
                  <a:lnTo>
                    <a:pt x="24992" y="12494"/>
                  </a:lnTo>
                  <a:lnTo>
                    <a:pt x="19058" y="12494"/>
                  </a:lnTo>
                  <a:lnTo>
                    <a:pt x="19058" y="6560"/>
                  </a:lnTo>
                  <a:close/>
                  <a:moveTo>
                    <a:pt x="31241" y="6560"/>
                  </a:moveTo>
                  <a:lnTo>
                    <a:pt x="31241" y="12494"/>
                  </a:lnTo>
                  <a:lnTo>
                    <a:pt x="25305" y="12494"/>
                  </a:lnTo>
                  <a:lnTo>
                    <a:pt x="25305" y="6560"/>
                  </a:lnTo>
                  <a:close/>
                  <a:moveTo>
                    <a:pt x="37489" y="6560"/>
                  </a:moveTo>
                  <a:lnTo>
                    <a:pt x="37489" y="12494"/>
                  </a:lnTo>
                  <a:lnTo>
                    <a:pt x="31553" y="12494"/>
                  </a:lnTo>
                  <a:lnTo>
                    <a:pt x="31553" y="6560"/>
                  </a:lnTo>
                  <a:close/>
                  <a:moveTo>
                    <a:pt x="43737" y="6560"/>
                  </a:moveTo>
                  <a:lnTo>
                    <a:pt x="43737" y="12494"/>
                  </a:lnTo>
                  <a:lnTo>
                    <a:pt x="37802" y="12494"/>
                  </a:lnTo>
                  <a:lnTo>
                    <a:pt x="37802" y="6560"/>
                  </a:lnTo>
                  <a:close/>
                  <a:moveTo>
                    <a:pt x="49985" y="6560"/>
                  </a:moveTo>
                  <a:lnTo>
                    <a:pt x="49985" y="12494"/>
                  </a:lnTo>
                  <a:lnTo>
                    <a:pt x="44049" y="12494"/>
                  </a:lnTo>
                  <a:lnTo>
                    <a:pt x="44049" y="6560"/>
                  </a:lnTo>
                  <a:close/>
                  <a:moveTo>
                    <a:pt x="56232" y="6560"/>
                  </a:moveTo>
                  <a:lnTo>
                    <a:pt x="56232" y="12494"/>
                  </a:lnTo>
                  <a:lnTo>
                    <a:pt x="50296" y="12494"/>
                  </a:lnTo>
                  <a:lnTo>
                    <a:pt x="50296" y="6560"/>
                  </a:lnTo>
                  <a:close/>
                  <a:moveTo>
                    <a:pt x="62480" y="6560"/>
                  </a:moveTo>
                  <a:lnTo>
                    <a:pt x="62480" y="12494"/>
                  </a:lnTo>
                  <a:lnTo>
                    <a:pt x="56545" y="12494"/>
                  </a:lnTo>
                  <a:lnTo>
                    <a:pt x="56545" y="6560"/>
                  </a:lnTo>
                  <a:close/>
                  <a:moveTo>
                    <a:pt x="68727" y="6560"/>
                  </a:moveTo>
                  <a:lnTo>
                    <a:pt x="68727" y="12494"/>
                  </a:lnTo>
                  <a:lnTo>
                    <a:pt x="62792" y="12494"/>
                  </a:lnTo>
                  <a:lnTo>
                    <a:pt x="62792" y="6560"/>
                  </a:lnTo>
                  <a:close/>
                  <a:moveTo>
                    <a:pt x="74975" y="6560"/>
                  </a:moveTo>
                  <a:lnTo>
                    <a:pt x="74975" y="12494"/>
                  </a:lnTo>
                  <a:lnTo>
                    <a:pt x="69039" y="12494"/>
                  </a:lnTo>
                  <a:lnTo>
                    <a:pt x="69039" y="6560"/>
                  </a:lnTo>
                  <a:close/>
                  <a:moveTo>
                    <a:pt x="81223" y="6560"/>
                  </a:moveTo>
                  <a:lnTo>
                    <a:pt x="81223" y="12494"/>
                  </a:lnTo>
                  <a:lnTo>
                    <a:pt x="75286" y="12494"/>
                  </a:lnTo>
                  <a:lnTo>
                    <a:pt x="75286" y="6560"/>
                  </a:lnTo>
                  <a:close/>
                  <a:moveTo>
                    <a:pt x="87470" y="6560"/>
                  </a:moveTo>
                  <a:lnTo>
                    <a:pt x="87470" y="12494"/>
                  </a:lnTo>
                  <a:lnTo>
                    <a:pt x="81535" y="12494"/>
                  </a:lnTo>
                  <a:lnTo>
                    <a:pt x="81535" y="6560"/>
                  </a:lnTo>
                  <a:close/>
                  <a:moveTo>
                    <a:pt x="93720" y="6560"/>
                  </a:moveTo>
                  <a:lnTo>
                    <a:pt x="93720" y="12494"/>
                  </a:lnTo>
                  <a:lnTo>
                    <a:pt x="87784" y="12494"/>
                  </a:lnTo>
                  <a:lnTo>
                    <a:pt x="87784" y="6560"/>
                  </a:lnTo>
                  <a:close/>
                  <a:moveTo>
                    <a:pt x="99967" y="6560"/>
                  </a:moveTo>
                  <a:lnTo>
                    <a:pt x="99967" y="12494"/>
                  </a:lnTo>
                  <a:lnTo>
                    <a:pt x="94031" y="12494"/>
                  </a:lnTo>
                  <a:lnTo>
                    <a:pt x="94031" y="6560"/>
                  </a:lnTo>
                  <a:close/>
                  <a:moveTo>
                    <a:pt x="106214" y="6560"/>
                  </a:moveTo>
                  <a:lnTo>
                    <a:pt x="106214" y="12494"/>
                  </a:lnTo>
                  <a:lnTo>
                    <a:pt x="100280" y="12494"/>
                  </a:lnTo>
                  <a:lnTo>
                    <a:pt x="100280" y="6560"/>
                  </a:lnTo>
                  <a:close/>
                  <a:moveTo>
                    <a:pt x="112461" y="6560"/>
                  </a:moveTo>
                  <a:lnTo>
                    <a:pt x="112461" y="12494"/>
                  </a:lnTo>
                  <a:lnTo>
                    <a:pt x="106527" y="12494"/>
                  </a:lnTo>
                  <a:lnTo>
                    <a:pt x="106527" y="6560"/>
                  </a:lnTo>
                  <a:close/>
                  <a:moveTo>
                    <a:pt x="118710" y="6560"/>
                  </a:moveTo>
                  <a:lnTo>
                    <a:pt x="118710" y="12494"/>
                  </a:lnTo>
                  <a:lnTo>
                    <a:pt x="112774" y="12494"/>
                  </a:lnTo>
                  <a:lnTo>
                    <a:pt x="112774" y="6560"/>
                  </a:lnTo>
                  <a:close/>
                  <a:moveTo>
                    <a:pt x="124957" y="6560"/>
                  </a:moveTo>
                  <a:lnTo>
                    <a:pt x="124957" y="12494"/>
                  </a:lnTo>
                  <a:lnTo>
                    <a:pt x="119021" y="12494"/>
                  </a:lnTo>
                  <a:lnTo>
                    <a:pt x="119021" y="6560"/>
                  </a:lnTo>
                  <a:close/>
                  <a:moveTo>
                    <a:pt x="131204" y="6560"/>
                  </a:moveTo>
                  <a:lnTo>
                    <a:pt x="131204" y="12494"/>
                  </a:lnTo>
                  <a:lnTo>
                    <a:pt x="125270" y="12494"/>
                  </a:lnTo>
                  <a:lnTo>
                    <a:pt x="125270" y="6560"/>
                  </a:lnTo>
                  <a:close/>
                  <a:moveTo>
                    <a:pt x="137451" y="6560"/>
                  </a:moveTo>
                  <a:lnTo>
                    <a:pt x="137451" y="12494"/>
                  </a:lnTo>
                  <a:lnTo>
                    <a:pt x="131517" y="12494"/>
                  </a:lnTo>
                  <a:lnTo>
                    <a:pt x="131517" y="6560"/>
                  </a:lnTo>
                  <a:close/>
                  <a:moveTo>
                    <a:pt x="143702" y="6560"/>
                  </a:moveTo>
                  <a:lnTo>
                    <a:pt x="143702" y="12494"/>
                  </a:lnTo>
                  <a:lnTo>
                    <a:pt x="137766" y="12494"/>
                  </a:lnTo>
                  <a:lnTo>
                    <a:pt x="137766" y="6560"/>
                  </a:lnTo>
                  <a:close/>
                  <a:moveTo>
                    <a:pt x="149949" y="6560"/>
                  </a:moveTo>
                  <a:lnTo>
                    <a:pt x="149949" y="12494"/>
                  </a:lnTo>
                  <a:lnTo>
                    <a:pt x="144015" y="12494"/>
                  </a:lnTo>
                  <a:lnTo>
                    <a:pt x="144015" y="6560"/>
                  </a:lnTo>
                  <a:close/>
                  <a:moveTo>
                    <a:pt x="156196" y="6560"/>
                  </a:moveTo>
                  <a:lnTo>
                    <a:pt x="156196" y="12494"/>
                  </a:lnTo>
                  <a:lnTo>
                    <a:pt x="150262" y="12494"/>
                  </a:lnTo>
                  <a:lnTo>
                    <a:pt x="150262" y="6560"/>
                  </a:lnTo>
                  <a:close/>
                  <a:moveTo>
                    <a:pt x="162445" y="6560"/>
                  </a:moveTo>
                  <a:lnTo>
                    <a:pt x="162445" y="12494"/>
                  </a:lnTo>
                  <a:lnTo>
                    <a:pt x="156509" y="12494"/>
                  </a:lnTo>
                  <a:lnTo>
                    <a:pt x="156509" y="6560"/>
                  </a:lnTo>
                  <a:close/>
                  <a:moveTo>
                    <a:pt x="168692" y="6560"/>
                  </a:moveTo>
                  <a:lnTo>
                    <a:pt x="168692" y="12494"/>
                  </a:lnTo>
                  <a:lnTo>
                    <a:pt x="162756" y="12494"/>
                  </a:lnTo>
                  <a:lnTo>
                    <a:pt x="162756" y="6560"/>
                  </a:lnTo>
                  <a:close/>
                  <a:moveTo>
                    <a:pt x="174939" y="6560"/>
                  </a:moveTo>
                  <a:lnTo>
                    <a:pt x="174939" y="12494"/>
                  </a:lnTo>
                  <a:lnTo>
                    <a:pt x="169005" y="12494"/>
                  </a:lnTo>
                  <a:lnTo>
                    <a:pt x="169005" y="6560"/>
                  </a:lnTo>
                  <a:close/>
                  <a:moveTo>
                    <a:pt x="181186" y="6560"/>
                  </a:moveTo>
                  <a:lnTo>
                    <a:pt x="181186" y="12494"/>
                  </a:lnTo>
                  <a:lnTo>
                    <a:pt x="175252" y="12494"/>
                  </a:lnTo>
                  <a:lnTo>
                    <a:pt x="175252" y="6560"/>
                  </a:lnTo>
                  <a:close/>
                  <a:moveTo>
                    <a:pt x="187435" y="6560"/>
                  </a:moveTo>
                  <a:lnTo>
                    <a:pt x="187435" y="12494"/>
                  </a:lnTo>
                  <a:lnTo>
                    <a:pt x="181499" y="12494"/>
                  </a:lnTo>
                  <a:lnTo>
                    <a:pt x="181499" y="6560"/>
                  </a:lnTo>
                  <a:close/>
                  <a:moveTo>
                    <a:pt x="193684" y="6560"/>
                  </a:moveTo>
                  <a:lnTo>
                    <a:pt x="193684" y="12494"/>
                  </a:lnTo>
                  <a:lnTo>
                    <a:pt x="187749" y="12494"/>
                  </a:lnTo>
                  <a:lnTo>
                    <a:pt x="187749" y="6560"/>
                  </a:lnTo>
                  <a:close/>
                  <a:moveTo>
                    <a:pt x="199931" y="6560"/>
                  </a:moveTo>
                  <a:lnTo>
                    <a:pt x="199931" y="12494"/>
                  </a:lnTo>
                  <a:lnTo>
                    <a:pt x="193996" y="12494"/>
                  </a:lnTo>
                  <a:lnTo>
                    <a:pt x="193996" y="6560"/>
                  </a:lnTo>
                  <a:close/>
                  <a:moveTo>
                    <a:pt x="206180" y="6560"/>
                  </a:moveTo>
                  <a:lnTo>
                    <a:pt x="206180" y="12494"/>
                  </a:lnTo>
                  <a:lnTo>
                    <a:pt x="200244" y="12494"/>
                  </a:lnTo>
                  <a:lnTo>
                    <a:pt x="200244" y="6560"/>
                  </a:lnTo>
                  <a:close/>
                  <a:moveTo>
                    <a:pt x="212427" y="6560"/>
                  </a:moveTo>
                  <a:lnTo>
                    <a:pt x="212427" y="12494"/>
                  </a:lnTo>
                  <a:lnTo>
                    <a:pt x="206491" y="12494"/>
                  </a:lnTo>
                  <a:lnTo>
                    <a:pt x="206491" y="6560"/>
                  </a:lnTo>
                  <a:close/>
                  <a:moveTo>
                    <a:pt x="218674" y="6560"/>
                  </a:moveTo>
                  <a:lnTo>
                    <a:pt x="218674" y="12494"/>
                  </a:lnTo>
                  <a:lnTo>
                    <a:pt x="212739" y="12494"/>
                  </a:lnTo>
                  <a:lnTo>
                    <a:pt x="212739" y="6560"/>
                  </a:lnTo>
                  <a:close/>
                  <a:moveTo>
                    <a:pt x="224921" y="6560"/>
                  </a:moveTo>
                  <a:lnTo>
                    <a:pt x="224921" y="12494"/>
                  </a:lnTo>
                  <a:lnTo>
                    <a:pt x="218987" y="12494"/>
                  </a:lnTo>
                  <a:lnTo>
                    <a:pt x="218987" y="6560"/>
                  </a:lnTo>
                  <a:close/>
                  <a:moveTo>
                    <a:pt x="231170" y="6560"/>
                  </a:moveTo>
                  <a:lnTo>
                    <a:pt x="231170" y="12494"/>
                  </a:lnTo>
                  <a:lnTo>
                    <a:pt x="225234" y="12494"/>
                  </a:lnTo>
                  <a:lnTo>
                    <a:pt x="225234" y="6560"/>
                  </a:lnTo>
                  <a:close/>
                  <a:moveTo>
                    <a:pt x="237417" y="6560"/>
                  </a:moveTo>
                  <a:lnTo>
                    <a:pt x="237417" y="12494"/>
                  </a:lnTo>
                  <a:lnTo>
                    <a:pt x="231481" y="12494"/>
                  </a:lnTo>
                  <a:lnTo>
                    <a:pt x="231481" y="6560"/>
                  </a:lnTo>
                  <a:close/>
                  <a:moveTo>
                    <a:pt x="243664" y="6560"/>
                  </a:moveTo>
                  <a:lnTo>
                    <a:pt x="243664" y="12494"/>
                  </a:lnTo>
                  <a:lnTo>
                    <a:pt x="237729" y="12494"/>
                  </a:lnTo>
                  <a:lnTo>
                    <a:pt x="237729" y="6560"/>
                  </a:lnTo>
                  <a:close/>
                  <a:moveTo>
                    <a:pt x="249914" y="6560"/>
                  </a:moveTo>
                  <a:lnTo>
                    <a:pt x="249914" y="12494"/>
                  </a:lnTo>
                  <a:lnTo>
                    <a:pt x="243978" y="12494"/>
                  </a:lnTo>
                  <a:lnTo>
                    <a:pt x="243978" y="6560"/>
                  </a:lnTo>
                  <a:close/>
                  <a:moveTo>
                    <a:pt x="256161" y="6560"/>
                  </a:moveTo>
                  <a:lnTo>
                    <a:pt x="256161" y="12494"/>
                  </a:lnTo>
                  <a:lnTo>
                    <a:pt x="250225" y="12494"/>
                  </a:lnTo>
                  <a:lnTo>
                    <a:pt x="250225" y="6560"/>
                  </a:lnTo>
                  <a:close/>
                  <a:moveTo>
                    <a:pt x="262409" y="6560"/>
                  </a:moveTo>
                  <a:lnTo>
                    <a:pt x="262409" y="12494"/>
                  </a:lnTo>
                  <a:lnTo>
                    <a:pt x="256474" y="12494"/>
                  </a:lnTo>
                  <a:lnTo>
                    <a:pt x="256474" y="6560"/>
                  </a:lnTo>
                  <a:close/>
                  <a:moveTo>
                    <a:pt x="268656" y="6560"/>
                  </a:moveTo>
                  <a:lnTo>
                    <a:pt x="268656" y="12494"/>
                  </a:lnTo>
                  <a:lnTo>
                    <a:pt x="262721" y="12494"/>
                  </a:lnTo>
                  <a:lnTo>
                    <a:pt x="262721" y="6560"/>
                  </a:lnTo>
                  <a:close/>
                  <a:moveTo>
                    <a:pt x="274904" y="6560"/>
                  </a:moveTo>
                  <a:lnTo>
                    <a:pt x="274904" y="12494"/>
                  </a:lnTo>
                  <a:lnTo>
                    <a:pt x="268968" y="12494"/>
                  </a:lnTo>
                  <a:lnTo>
                    <a:pt x="268968" y="6560"/>
                  </a:lnTo>
                  <a:close/>
                  <a:moveTo>
                    <a:pt x="6251" y="12807"/>
                  </a:moveTo>
                  <a:lnTo>
                    <a:pt x="6251" y="18742"/>
                  </a:lnTo>
                  <a:lnTo>
                    <a:pt x="315" y="18742"/>
                  </a:lnTo>
                  <a:lnTo>
                    <a:pt x="315" y="12807"/>
                  </a:lnTo>
                  <a:close/>
                  <a:moveTo>
                    <a:pt x="12498" y="12807"/>
                  </a:moveTo>
                  <a:lnTo>
                    <a:pt x="12498" y="18742"/>
                  </a:lnTo>
                  <a:lnTo>
                    <a:pt x="6562" y="18742"/>
                  </a:lnTo>
                  <a:lnTo>
                    <a:pt x="6562" y="12807"/>
                  </a:lnTo>
                  <a:close/>
                  <a:moveTo>
                    <a:pt x="18745" y="12807"/>
                  </a:moveTo>
                  <a:lnTo>
                    <a:pt x="18745" y="18742"/>
                  </a:lnTo>
                  <a:lnTo>
                    <a:pt x="12810" y="18742"/>
                  </a:lnTo>
                  <a:lnTo>
                    <a:pt x="12810" y="12807"/>
                  </a:lnTo>
                  <a:close/>
                  <a:moveTo>
                    <a:pt x="24992" y="12807"/>
                  </a:moveTo>
                  <a:lnTo>
                    <a:pt x="24992" y="18742"/>
                  </a:lnTo>
                  <a:lnTo>
                    <a:pt x="19058" y="18742"/>
                  </a:lnTo>
                  <a:lnTo>
                    <a:pt x="19058" y="12807"/>
                  </a:lnTo>
                  <a:close/>
                  <a:moveTo>
                    <a:pt x="31241" y="12807"/>
                  </a:moveTo>
                  <a:lnTo>
                    <a:pt x="31241" y="18742"/>
                  </a:lnTo>
                  <a:lnTo>
                    <a:pt x="25305" y="18742"/>
                  </a:lnTo>
                  <a:lnTo>
                    <a:pt x="25305" y="12807"/>
                  </a:lnTo>
                  <a:close/>
                  <a:moveTo>
                    <a:pt x="37489" y="12807"/>
                  </a:moveTo>
                  <a:lnTo>
                    <a:pt x="37489" y="18742"/>
                  </a:lnTo>
                  <a:lnTo>
                    <a:pt x="31553" y="18742"/>
                  </a:lnTo>
                  <a:lnTo>
                    <a:pt x="31553" y="12807"/>
                  </a:lnTo>
                  <a:close/>
                  <a:moveTo>
                    <a:pt x="43737" y="12807"/>
                  </a:moveTo>
                  <a:lnTo>
                    <a:pt x="43737" y="18742"/>
                  </a:lnTo>
                  <a:lnTo>
                    <a:pt x="37802" y="18742"/>
                  </a:lnTo>
                  <a:lnTo>
                    <a:pt x="37802" y="12807"/>
                  </a:lnTo>
                  <a:close/>
                  <a:moveTo>
                    <a:pt x="49985" y="12807"/>
                  </a:moveTo>
                  <a:lnTo>
                    <a:pt x="49985" y="18742"/>
                  </a:lnTo>
                  <a:lnTo>
                    <a:pt x="44049" y="18742"/>
                  </a:lnTo>
                  <a:lnTo>
                    <a:pt x="44049" y="12807"/>
                  </a:lnTo>
                  <a:close/>
                  <a:moveTo>
                    <a:pt x="56232" y="12807"/>
                  </a:moveTo>
                  <a:lnTo>
                    <a:pt x="56232" y="18742"/>
                  </a:lnTo>
                  <a:lnTo>
                    <a:pt x="50296" y="18742"/>
                  </a:lnTo>
                  <a:lnTo>
                    <a:pt x="50296" y="12807"/>
                  </a:lnTo>
                  <a:close/>
                  <a:moveTo>
                    <a:pt x="62480" y="12807"/>
                  </a:moveTo>
                  <a:lnTo>
                    <a:pt x="62480" y="18742"/>
                  </a:lnTo>
                  <a:lnTo>
                    <a:pt x="56545" y="18742"/>
                  </a:lnTo>
                  <a:lnTo>
                    <a:pt x="56545" y="12807"/>
                  </a:lnTo>
                  <a:close/>
                  <a:moveTo>
                    <a:pt x="68727" y="12807"/>
                  </a:moveTo>
                  <a:lnTo>
                    <a:pt x="68727" y="18742"/>
                  </a:lnTo>
                  <a:lnTo>
                    <a:pt x="62792" y="18742"/>
                  </a:lnTo>
                  <a:lnTo>
                    <a:pt x="62792" y="12807"/>
                  </a:lnTo>
                  <a:close/>
                  <a:moveTo>
                    <a:pt x="74975" y="12807"/>
                  </a:moveTo>
                  <a:lnTo>
                    <a:pt x="74975" y="18742"/>
                  </a:lnTo>
                  <a:lnTo>
                    <a:pt x="69039" y="18742"/>
                  </a:lnTo>
                  <a:lnTo>
                    <a:pt x="69039" y="12807"/>
                  </a:lnTo>
                  <a:close/>
                  <a:moveTo>
                    <a:pt x="81223" y="12807"/>
                  </a:moveTo>
                  <a:lnTo>
                    <a:pt x="81223" y="18742"/>
                  </a:lnTo>
                  <a:lnTo>
                    <a:pt x="75286" y="18742"/>
                  </a:lnTo>
                  <a:lnTo>
                    <a:pt x="75286" y="12807"/>
                  </a:lnTo>
                  <a:close/>
                  <a:moveTo>
                    <a:pt x="87470" y="12807"/>
                  </a:moveTo>
                  <a:lnTo>
                    <a:pt x="87470" y="18742"/>
                  </a:lnTo>
                  <a:lnTo>
                    <a:pt x="81535" y="18742"/>
                  </a:lnTo>
                  <a:lnTo>
                    <a:pt x="81535" y="12807"/>
                  </a:lnTo>
                  <a:close/>
                  <a:moveTo>
                    <a:pt x="93720" y="12807"/>
                  </a:moveTo>
                  <a:lnTo>
                    <a:pt x="93720" y="18742"/>
                  </a:lnTo>
                  <a:lnTo>
                    <a:pt x="87784" y="18742"/>
                  </a:lnTo>
                  <a:lnTo>
                    <a:pt x="87784" y="12807"/>
                  </a:lnTo>
                  <a:close/>
                  <a:moveTo>
                    <a:pt x="99967" y="12807"/>
                  </a:moveTo>
                  <a:lnTo>
                    <a:pt x="99967" y="18742"/>
                  </a:lnTo>
                  <a:lnTo>
                    <a:pt x="94031" y="18742"/>
                  </a:lnTo>
                  <a:lnTo>
                    <a:pt x="94031" y="12807"/>
                  </a:lnTo>
                  <a:close/>
                  <a:moveTo>
                    <a:pt x="106214" y="12807"/>
                  </a:moveTo>
                  <a:lnTo>
                    <a:pt x="106214" y="18742"/>
                  </a:lnTo>
                  <a:lnTo>
                    <a:pt x="100280" y="18742"/>
                  </a:lnTo>
                  <a:lnTo>
                    <a:pt x="100280" y="12807"/>
                  </a:lnTo>
                  <a:close/>
                  <a:moveTo>
                    <a:pt x="112461" y="12807"/>
                  </a:moveTo>
                  <a:lnTo>
                    <a:pt x="112461" y="18742"/>
                  </a:lnTo>
                  <a:lnTo>
                    <a:pt x="106527" y="18742"/>
                  </a:lnTo>
                  <a:lnTo>
                    <a:pt x="106527" y="12807"/>
                  </a:lnTo>
                  <a:close/>
                  <a:moveTo>
                    <a:pt x="118710" y="12807"/>
                  </a:moveTo>
                  <a:lnTo>
                    <a:pt x="118710" y="18742"/>
                  </a:lnTo>
                  <a:lnTo>
                    <a:pt x="112774" y="18742"/>
                  </a:lnTo>
                  <a:lnTo>
                    <a:pt x="112774" y="12807"/>
                  </a:lnTo>
                  <a:close/>
                  <a:moveTo>
                    <a:pt x="124957" y="12807"/>
                  </a:moveTo>
                  <a:lnTo>
                    <a:pt x="124957" y="18742"/>
                  </a:lnTo>
                  <a:lnTo>
                    <a:pt x="119021" y="18742"/>
                  </a:lnTo>
                  <a:lnTo>
                    <a:pt x="119021" y="12807"/>
                  </a:lnTo>
                  <a:close/>
                  <a:moveTo>
                    <a:pt x="131204" y="12807"/>
                  </a:moveTo>
                  <a:lnTo>
                    <a:pt x="131204" y="18742"/>
                  </a:lnTo>
                  <a:lnTo>
                    <a:pt x="125270" y="18742"/>
                  </a:lnTo>
                  <a:lnTo>
                    <a:pt x="125270" y="12807"/>
                  </a:lnTo>
                  <a:close/>
                  <a:moveTo>
                    <a:pt x="137451" y="12807"/>
                  </a:moveTo>
                  <a:lnTo>
                    <a:pt x="137451" y="18742"/>
                  </a:lnTo>
                  <a:lnTo>
                    <a:pt x="131517" y="18742"/>
                  </a:lnTo>
                  <a:lnTo>
                    <a:pt x="131517" y="12807"/>
                  </a:lnTo>
                  <a:close/>
                  <a:moveTo>
                    <a:pt x="143702" y="12807"/>
                  </a:moveTo>
                  <a:lnTo>
                    <a:pt x="143702" y="18742"/>
                  </a:lnTo>
                  <a:lnTo>
                    <a:pt x="137766" y="18742"/>
                  </a:lnTo>
                  <a:lnTo>
                    <a:pt x="137766" y="12807"/>
                  </a:lnTo>
                  <a:close/>
                  <a:moveTo>
                    <a:pt x="149949" y="12807"/>
                  </a:moveTo>
                  <a:lnTo>
                    <a:pt x="149949" y="18742"/>
                  </a:lnTo>
                  <a:lnTo>
                    <a:pt x="144015" y="18742"/>
                  </a:lnTo>
                  <a:lnTo>
                    <a:pt x="144015" y="12807"/>
                  </a:lnTo>
                  <a:close/>
                  <a:moveTo>
                    <a:pt x="156196" y="12807"/>
                  </a:moveTo>
                  <a:lnTo>
                    <a:pt x="156196" y="18742"/>
                  </a:lnTo>
                  <a:lnTo>
                    <a:pt x="150262" y="18742"/>
                  </a:lnTo>
                  <a:lnTo>
                    <a:pt x="150262" y="12807"/>
                  </a:lnTo>
                  <a:close/>
                  <a:moveTo>
                    <a:pt x="162445" y="12807"/>
                  </a:moveTo>
                  <a:lnTo>
                    <a:pt x="162445" y="18742"/>
                  </a:lnTo>
                  <a:lnTo>
                    <a:pt x="156509" y="18742"/>
                  </a:lnTo>
                  <a:lnTo>
                    <a:pt x="156509" y="12807"/>
                  </a:lnTo>
                  <a:close/>
                  <a:moveTo>
                    <a:pt x="168692" y="12807"/>
                  </a:moveTo>
                  <a:lnTo>
                    <a:pt x="168692" y="18742"/>
                  </a:lnTo>
                  <a:lnTo>
                    <a:pt x="162756" y="18742"/>
                  </a:lnTo>
                  <a:lnTo>
                    <a:pt x="162756" y="12807"/>
                  </a:lnTo>
                  <a:close/>
                  <a:moveTo>
                    <a:pt x="174939" y="12807"/>
                  </a:moveTo>
                  <a:lnTo>
                    <a:pt x="174939" y="18742"/>
                  </a:lnTo>
                  <a:lnTo>
                    <a:pt x="169005" y="18742"/>
                  </a:lnTo>
                  <a:lnTo>
                    <a:pt x="169005" y="12807"/>
                  </a:lnTo>
                  <a:close/>
                  <a:moveTo>
                    <a:pt x="181186" y="12807"/>
                  </a:moveTo>
                  <a:lnTo>
                    <a:pt x="181186" y="18742"/>
                  </a:lnTo>
                  <a:lnTo>
                    <a:pt x="175252" y="18742"/>
                  </a:lnTo>
                  <a:lnTo>
                    <a:pt x="175252" y="12807"/>
                  </a:lnTo>
                  <a:close/>
                  <a:moveTo>
                    <a:pt x="187435" y="12807"/>
                  </a:moveTo>
                  <a:lnTo>
                    <a:pt x="187435" y="18742"/>
                  </a:lnTo>
                  <a:lnTo>
                    <a:pt x="181499" y="18742"/>
                  </a:lnTo>
                  <a:lnTo>
                    <a:pt x="181499" y="12807"/>
                  </a:lnTo>
                  <a:close/>
                  <a:moveTo>
                    <a:pt x="193684" y="12807"/>
                  </a:moveTo>
                  <a:lnTo>
                    <a:pt x="193684" y="18742"/>
                  </a:lnTo>
                  <a:lnTo>
                    <a:pt x="187749" y="18742"/>
                  </a:lnTo>
                  <a:lnTo>
                    <a:pt x="187749" y="12807"/>
                  </a:lnTo>
                  <a:close/>
                  <a:moveTo>
                    <a:pt x="199931" y="12807"/>
                  </a:moveTo>
                  <a:lnTo>
                    <a:pt x="199931" y="18742"/>
                  </a:lnTo>
                  <a:lnTo>
                    <a:pt x="193996" y="18742"/>
                  </a:lnTo>
                  <a:lnTo>
                    <a:pt x="193996" y="12807"/>
                  </a:lnTo>
                  <a:close/>
                  <a:moveTo>
                    <a:pt x="206180" y="12807"/>
                  </a:moveTo>
                  <a:lnTo>
                    <a:pt x="206180" y="18742"/>
                  </a:lnTo>
                  <a:lnTo>
                    <a:pt x="200244" y="18742"/>
                  </a:lnTo>
                  <a:lnTo>
                    <a:pt x="200244" y="12807"/>
                  </a:lnTo>
                  <a:close/>
                  <a:moveTo>
                    <a:pt x="212427" y="12807"/>
                  </a:moveTo>
                  <a:lnTo>
                    <a:pt x="212427" y="18742"/>
                  </a:lnTo>
                  <a:lnTo>
                    <a:pt x="206491" y="18742"/>
                  </a:lnTo>
                  <a:lnTo>
                    <a:pt x="206491" y="12807"/>
                  </a:lnTo>
                  <a:close/>
                  <a:moveTo>
                    <a:pt x="218674" y="12807"/>
                  </a:moveTo>
                  <a:lnTo>
                    <a:pt x="218674" y="18742"/>
                  </a:lnTo>
                  <a:lnTo>
                    <a:pt x="212739" y="18742"/>
                  </a:lnTo>
                  <a:lnTo>
                    <a:pt x="212739" y="12807"/>
                  </a:lnTo>
                  <a:close/>
                  <a:moveTo>
                    <a:pt x="224921" y="12807"/>
                  </a:moveTo>
                  <a:lnTo>
                    <a:pt x="224921" y="18742"/>
                  </a:lnTo>
                  <a:lnTo>
                    <a:pt x="218987" y="18742"/>
                  </a:lnTo>
                  <a:lnTo>
                    <a:pt x="218987" y="12807"/>
                  </a:lnTo>
                  <a:close/>
                  <a:moveTo>
                    <a:pt x="231170" y="12807"/>
                  </a:moveTo>
                  <a:lnTo>
                    <a:pt x="231170" y="18742"/>
                  </a:lnTo>
                  <a:lnTo>
                    <a:pt x="225234" y="18742"/>
                  </a:lnTo>
                  <a:lnTo>
                    <a:pt x="225234" y="12807"/>
                  </a:lnTo>
                  <a:close/>
                  <a:moveTo>
                    <a:pt x="237417" y="12807"/>
                  </a:moveTo>
                  <a:lnTo>
                    <a:pt x="237417" y="18742"/>
                  </a:lnTo>
                  <a:lnTo>
                    <a:pt x="231481" y="18742"/>
                  </a:lnTo>
                  <a:lnTo>
                    <a:pt x="231481" y="12807"/>
                  </a:lnTo>
                  <a:close/>
                  <a:moveTo>
                    <a:pt x="243664" y="12807"/>
                  </a:moveTo>
                  <a:lnTo>
                    <a:pt x="243664" y="18742"/>
                  </a:lnTo>
                  <a:lnTo>
                    <a:pt x="237729" y="18742"/>
                  </a:lnTo>
                  <a:lnTo>
                    <a:pt x="237729" y="12807"/>
                  </a:lnTo>
                  <a:close/>
                  <a:moveTo>
                    <a:pt x="249914" y="12807"/>
                  </a:moveTo>
                  <a:lnTo>
                    <a:pt x="249914" y="18742"/>
                  </a:lnTo>
                  <a:lnTo>
                    <a:pt x="243978" y="18742"/>
                  </a:lnTo>
                  <a:lnTo>
                    <a:pt x="243978" y="12807"/>
                  </a:lnTo>
                  <a:close/>
                  <a:moveTo>
                    <a:pt x="256161" y="12807"/>
                  </a:moveTo>
                  <a:lnTo>
                    <a:pt x="256161" y="18742"/>
                  </a:lnTo>
                  <a:lnTo>
                    <a:pt x="250225" y="18742"/>
                  </a:lnTo>
                  <a:lnTo>
                    <a:pt x="250225" y="12807"/>
                  </a:lnTo>
                  <a:close/>
                  <a:moveTo>
                    <a:pt x="262409" y="12807"/>
                  </a:moveTo>
                  <a:lnTo>
                    <a:pt x="262409" y="18742"/>
                  </a:lnTo>
                  <a:lnTo>
                    <a:pt x="256474" y="18742"/>
                  </a:lnTo>
                  <a:lnTo>
                    <a:pt x="256474" y="12807"/>
                  </a:lnTo>
                  <a:close/>
                  <a:moveTo>
                    <a:pt x="268656" y="12807"/>
                  </a:moveTo>
                  <a:lnTo>
                    <a:pt x="268656" y="18742"/>
                  </a:lnTo>
                  <a:lnTo>
                    <a:pt x="262721" y="18742"/>
                  </a:lnTo>
                  <a:lnTo>
                    <a:pt x="262721" y="12807"/>
                  </a:lnTo>
                  <a:close/>
                  <a:moveTo>
                    <a:pt x="274904" y="12807"/>
                  </a:moveTo>
                  <a:lnTo>
                    <a:pt x="274904" y="18742"/>
                  </a:lnTo>
                  <a:lnTo>
                    <a:pt x="268968" y="18742"/>
                  </a:lnTo>
                  <a:lnTo>
                    <a:pt x="268968" y="12807"/>
                  </a:lnTo>
                  <a:close/>
                  <a:moveTo>
                    <a:pt x="6251" y="19054"/>
                  </a:moveTo>
                  <a:lnTo>
                    <a:pt x="6251" y="24990"/>
                  </a:lnTo>
                  <a:lnTo>
                    <a:pt x="315" y="24990"/>
                  </a:lnTo>
                  <a:lnTo>
                    <a:pt x="315" y="19054"/>
                  </a:lnTo>
                  <a:close/>
                  <a:moveTo>
                    <a:pt x="12498" y="19054"/>
                  </a:moveTo>
                  <a:lnTo>
                    <a:pt x="12498" y="24990"/>
                  </a:lnTo>
                  <a:lnTo>
                    <a:pt x="6562" y="24990"/>
                  </a:lnTo>
                  <a:lnTo>
                    <a:pt x="6562" y="19054"/>
                  </a:lnTo>
                  <a:close/>
                  <a:moveTo>
                    <a:pt x="18745" y="19054"/>
                  </a:moveTo>
                  <a:lnTo>
                    <a:pt x="18745" y="24990"/>
                  </a:lnTo>
                  <a:lnTo>
                    <a:pt x="12810" y="24990"/>
                  </a:lnTo>
                  <a:lnTo>
                    <a:pt x="12810" y="19054"/>
                  </a:lnTo>
                  <a:close/>
                  <a:moveTo>
                    <a:pt x="24992" y="19054"/>
                  </a:moveTo>
                  <a:lnTo>
                    <a:pt x="24992" y="24990"/>
                  </a:lnTo>
                  <a:lnTo>
                    <a:pt x="19058" y="24990"/>
                  </a:lnTo>
                  <a:lnTo>
                    <a:pt x="19058" y="19054"/>
                  </a:lnTo>
                  <a:close/>
                  <a:moveTo>
                    <a:pt x="31241" y="19054"/>
                  </a:moveTo>
                  <a:lnTo>
                    <a:pt x="31241" y="24990"/>
                  </a:lnTo>
                  <a:lnTo>
                    <a:pt x="25305" y="24990"/>
                  </a:lnTo>
                  <a:lnTo>
                    <a:pt x="25305" y="19054"/>
                  </a:lnTo>
                  <a:close/>
                  <a:moveTo>
                    <a:pt x="37489" y="19054"/>
                  </a:moveTo>
                  <a:lnTo>
                    <a:pt x="37489" y="24990"/>
                  </a:lnTo>
                  <a:lnTo>
                    <a:pt x="31553" y="24990"/>
                  </a:lnTo>
                  <a:lnTo>
                    <a:pt x="31553" y="19054"/>
                  </a:lnTo>
                  <a:close/>
                  <a:moveTo>
                    <a:pt x="43737" y="19054"/>
                  </a:moveTo>
                  <a:lnTo>
                    <a:pt x="43737" y="24990"/>
                  </a:lnTo>
                  <a:lnTo>
                    <a:pt x="37802" y="24990"/>
                  </a:lnTo>
                  <a:lnTo>
                    <a:pt x="37802" y="19054"/>
                  </a:lnTo>
                  <a:close/>
                  <a:moveTo>
                    <a:pt x="49985" y="19054"/>
                  </a:moveTo>
                  <a:lnTo>
                    <a:pt x="49985" y="24990"/>
                  </a:lnTo>
                  <a:lnTo>
                    <a:pt x="44049" y="24990"/>
                  </a:lnTo>
                  <a:lnTo>
                    <a:pt x="44049" y="19054"/>
                  </a:lnTo>
                  <a:close/>
                  <a:moveTo>
                    <a:pt x="56232" y="19054"/>
                  </a:moveTo>
                  <a:lnTo>
                    <a:pt x="56232" y="24990"/>
                  </a:lnTo>
                  <a:lnTo>
                    <a:pt x="50296" y="24990"/>
                  </a:lnTo>
                  <a:lnTo>
                    <a:pt x="50296" y="19054"/>
                  </a:lnTo>
                  <a:close/>
                  <a:moveTo>
                    <a:pt x="62480" y="19054"/>
                  </a:moveTo>
                  <a:lnTo>
                    <a:pt x="62480" y="24990"/>
                  </a:lnTo>
                  <a:lnTo>
                    <a:pt x="56545" y="24990"/>
                  </a:lnTo>
                  <a:lnTo>
                    <a:pt x="56545" y="19054"/>
                  </a:lnTo>
                  <a:close/>
                  <a:moveTo>
                    <a:pt x="68727" y="19054"/>
                  </a:moveTo>
                  <a:lnTo>
                    <a:pt x="68727" y="24990"/>
                  </a:lnTo>
                  <a:lnTo>
                    <a:pt x="62792" y="24990"/>
                  </a:lnTo>
                  <a:lnTo>
                    <a:pt x="62792" y="19054"/>
                  </a:lnTo>
                  <a:close/>
                  <a:moveTo>
                    <a:pt x="74975" y="19054"/>
                  </a:moveTo>
                  <a:lnTo>
                    <a:pt x="74975" y="24990"/>
                  </a:lnTo>
                  <a:lnTo>
                    <a:pt x="69039" y="24990"/>
                  </a:lnTo>
                  <a:lnTo>
                    <a:pt x="69039" y="19054"/>
                  </a:lnTo>
                  <a:close/>
                  <a:moveTo>
                    <a:pt x="81223" y="19054"/>
                  </a:moveTo>
                  <a:lnTo>
                    <a:pt x="81223" y="24990"/>
                  </a:lnTo>
                  <a:lnTo>
                    <a:pt x="75286" y="24990"/>
                  </a:lnTo>
                  <a:lnTo>
                    <a:pt x="75286" y="19054"/>
                  </a:lnTo>
                  <a:close/>
                  <a:moveTo>
                    <a:pt x="87470" y="19054"/>
                  </a:moveTo>
                  <a:lnTo>
                    <a:pt x="87470" y="24990"/>
                  </a:lnTo>
                  <a:lnTo>
                    <a:pt x="81535" y="24990"/>
                  </a:lnTo>
                  <a:lnTo>
                    <a:pt x="81535" y="19054"/>
                  </a:lnTo>
                  <a:close/>
                  <a:moveTo>
                    <a:pt x="93720" y="19054"/>
                  </a:moveTo>
                  <a:lnTo>
                    <a:pt x="93720" y="24990"/>
                  </a:lnTo>
                  <a:lnTo>
                    <a:pt x="87784" y="24990"/>
                  </a:lnTo>
                  <a:lnTo>
                    <a:pt x="87784" y="19054"/>
                  </a:lnTo>
                  <a:close/>
                  <a:moveTo>
                    <a:pt x="99967" y="19054"/>
                  </a:moveTo>
                  <a:lnTo>
                    <a:pt x="99967" y="24990"/>
                  </a:lnTo>
                  <a:lnTo>
                    <a:pt x="94031" y="24990"/>
                  </a:lnTo>
                  <a:lnTo>
                    <a:pt x="94031" y="19054"/>
                  </a:lnTo>
                  <a:close/>
                  <a:moveTo>
                    <a:pt x="106214" y="19054"/>
                  </a:moveTo>
                  <a:lnTo>
                    <a:pt x="106214" y="24990"/>
                  </a:lnTo>
                  <a:lnTo>
                    <a:pt x="100280" y="24990"/>
                  </a:lnTo>
                  <a:lnTo>
                    <a:pt x="100280" y="19054"/>
                  </a:lnTo>
                  <a:close/>
                  <a:moveTo>
                    <a:pt x="112461" y="19054"/>
                  </a:moveTo>
                  <a:lnTo>
                    <a:pt x="112461" y="24990"/>
                  </a:lnTo>
                  <a:lnTo>
                    <a:pt x="106527" y="24990"/>
                  </a:lnTo>
                  <a:lnTo>
                    <a:pt x="106527" y="19054"/>
                  </a:lnTo>
                  <a:close/>
                  <a:moveTo>
                    <a:pt x="118710" y="19054"/>
                  </a:moveTo>
                  <a:lnTo>
                    <a:pt x="118710" y="24990"/>
                  </a:lnTo>
                  <a:lnTo>
                    <a:pt x="112774" y="24990"/>
                  </a:lnTo>
                  <a:lnTo>
                    <a:pt x="112774" y="19054"/>
                  </a:lnTo>
                  <a:close/>
                  <a:moveTo>
                    <a:pt x="124957" y="19054"/>
                  </a:moveTo>
                  <a:lnTo>
                    <a:pt x="124957" y="24990"/>
                  </a:lnTo>
                  <a:lnTo>
                    <a:pt x="119021" y="24990"/>
                  </a:lnTo>
                  <a:lnTo>
                    <a:pt x="119021" y="19054"/>
                  </a:lnTo>
                  <a:close/>
                  <a:moveTo>
                    <a:pt x="131204" y="19054"/>
                  </a:moveTo>
                  <a:lnTo>
                    <a:pt x="131204" y="24990"/>
                  </a:lnTo>
                  <a:lnTo>
                    <a:pt x="125270" y="24990"/>
                  </a:lnTo>
                  <a:lnTo>
                    <a:pt x="125270" y="19054"/>
                  </a:lnTo>
                  <a:close/>
                  <a:moveTo>
                    <a:pt x="137451" y="19054"/>
                  </a:moveTo>
                  <a:lnTo>
                    <a:pt x="137451" y="24990"/>
                  </a:lnTo>
                  <a:lnTo>
                    <a:pt x="131517" y="24990"/>
                  </a:lnTo>
                  <a:lnTo>
                    <a:pt x="131517" y="19054"/>
                  </a:lnTo>
                  <a:close/>
                  <a:moveTo>
                    <a:pt x="143702" y="19054"/>
                  </a:moveTo>
                  <a:lnTo>
                    <a:pt x="143702" y="24990"/>
                  </a:lnTo>
                  <a:lnTo>
                    <a:pt x="137766" y="24990"/>
                  </a:lnTo>
                  <a:lnTo>
                    <a:pt x="137766" y="19054"/>
                  </a:lnTo>
                  <a:close/>
                  <a:moveTo>
                    <a:pt x="149949" y="19054"/>
                  </a:moveTo>
                  <a:lnTo>
                    <a:pt x="149949" y="24990"/>
                  </a:lnTo>
                  <a:lnTo>
                    <a:pt x="144015" y="24990"/>
                  </a:lnTo>
                  <a:lnTo>
                    <a:pt x="144015" y="19054"/>
                  </a:lnTo>
                  <a:close/>
                  <a:moveTo>
                    <a:pt x="156196" y="19054"/>
                  </a:moveTo>
                  <a:lnTo>
                    <a:pt x="156196" y="24990"/>
                  </a:lnTo>
                  <a:lnTo>
                    <a:pt x="150262" y="24990"/>
                  </a:lnTo>
                  <a:lnTo>
                    <a:pt x="150262" y="19054"/>
                  </a:lnTo>
                  <a:close/>
                  <a:moveTo>
                    <a:pt x="162445" y="19054"/>
                  </a:moveTo>
                  <a:lnTo>
                    <a:pt x="162445" y="24990"/>
                  </a:lnTo>
                  <a:lnTo>
                    <a:pt x="156509" y="24990"/>
                  </a:lnTo>
                  <a:lnTo>
                    <a:pt x="156509" y="19054"/>
                  </a:lnTo>
                  <a:close/>
                  <a:moveTo>
                    <a:pt x="168692" y="19054"/>
                  </a:moveTo>
                  <a:lnTo>
                    <a:pt x="168692" y="24990"/>
                  </a:lnTo>
                  <a:lnTo>
                    <a:pt x="162756" y="24990"/>
                  </a:lnTo>
                  <a:lnTo>
                    <a:pt x="162756" y="19054"/>
                  </a:lnTo>
                  <a:close/>
                  <a:moveTo>
                    <a:pt x="174939" y="19054"/>
                  </a:moveTo>
                  <a:lnTo>
                    <a:pt x="174939" y="24990"/>
                  </a:lnTo>
                  <a:lnTo>
                    <a:pt x="169005" y="24990"/>
                  </a:lnTo>
                  <a:lnTo>
                    <a:pt x="169005" y="19054"/>
                  </a:lnTo>
                  <a:close/>
                  <a:moveTo>
                    <a:pt x="181186" y="19054"/>
                  </a:moveTo>
                  <a:lnTo>
                    <a:pt x="181186" y="24990"/>
                  </a:lnTo>
                  <a:lnTo>
                    <a:pt x="175252" y="24990"/>
                  </a:lnTo>
                  <a:lnTo>
                    <a:pt x="175252" y="19054"/>
                  </a:lnTo>
                  <a:close/>
                  <a:moveTo>
                    <a:pt x="187435" y="19054"/>
                  </a:moveTo>
                  <a:lnTo>
                    <a:pt x="187435" y="24990"/>
                  </a:lnTo>
                  <a:lnTo>
                    <a:pt x="181499" y="24990"/>
                  </a:lnTo>
                  <a:lnTo>
                    <a:pt x="181499" y="19054"/>
                  </a:lnTo>
                  <a:close/>
                  <a:moveTo>
                    <a:pt x="193684" y="19054"/>
                  </a:moveTo>
                  <a:lnTo>
                    <a:pt x="193684" y="24990"/>
                  </a:lnTo>
                  <a:lnTo>
                    <a:pt x="187749" y="24990"/>
                  </a:lnTo>
                  <a:lnTo>
                    <a:pt x="187749" y="19054"/>
                  </a:lnTo>
                  <a:close/>
                  <a:moveTo>
                    <a:pt x="199931" y="19054"/>
                  </a:moveTo>
                  <a:lnTo>
                    <a:pt x="199931" y="24990"/>
                  </a:lnTo>
                  <a:lnTo>
                    <a:pt x="193996" y="24990"/>
                  </a:lnTo>
                  <a:lnTo>
                    <a:pt x="193996" y="19054"/>
                  </a:lnTo>
                  <a:close/>
                  <a:moveTo>
                    <a:pt x="206180" y="19054"/>
                  </a:moveTo>
                  <a:lnTo>
                    <a:pt x="206180" y="24990"/>
                  </a:lnTo>
                  <a:lnTo>
                    <a:pt x="200244" y="24990"/>
                  </a:lnTo>
                  <a:lnTo>
                    <a:pt x="200244" y="19054"/>
                  </a:lnTo>
                  <a:close/>
                  <a:moveTo>
                    <a:pt x="212427" y="19054"/>
                  </a:moveTo>
                  <a:lnTo>
                    <a:pt x="212427" y="24990"/>
                  </a:lnTo>
                  <a:lnTo>
                    <a:pt x="206491" y="24990"/>
                  </a:lnTo>
                  <a:lnTo>
                    <a:pt x="206491" y="19054"/>
                  </a:lnTo>
                  <a:close/>
                  <a:moveTo>
                    <a:pt x="218674" y="19054"/>
                  </a:moveTo>
                  <a:lnTo>
                    <a:pt x="218674" y="24990"/>
                  </a:lnTo>
                  <a:lnTo>
                    <a:pt x="212739" y="24990"/>
                  </a:lnTo>
                  <a:lnTo>
                    <a:pt x="212739" y="19054"/>
                  </a:lnTo>
                  <a:close/>
                  <a:moveTo>
                    <a:pt x="224921" y="19054"/>
                  </a:moveTo>
                  <a:lnTo>
                    <a:pt x="224921" y="24990"/>
                  </a:lnTo>
                  <a:lnTo>
                    <a:pt x="218987" y="24990"/>
                  </a:lnTo>
                  <a:lnTo>
                    <a:pt x="218987" y="19054"/>
                  </a:lnTo>
                  <a:close/>
                  <a:moveTo>
                    <a:pt x="231170" y="19054"/>
                  </a:moveTo>
                  <a:lnTo>
                    <a:pt x="231170" y="24990"/>
                  </a:lnTo>
                  <a:lnTo>
                    <a:pt x="225234" y="24990"/>
                  </a:lnTo>
                  <a:lnTo>
                    <a:pt x="225234" y="19054"/>
                  </a:lnTo>
                  <a:close/>
                  <a:moveTo>
                    <a:pt x="237417" y="19054"/>
                  </a:moveTo>
                  <a:lnTo>
                    <a:pt x="237417" y="24990"/>
                  </a:lnTo>
                  <a:lnTo>
                    <a:pt x="231481" y="24990"/>
                  </a:lnTo>
                  <a:lnTo>
                    <a:pt x="231481" y="19054"/>
                  </a:lnTo>
                  <a:close/>
                  <a:moveTo>
                    <a:pt x="243664" y="19054"/>
                  </a:moveTo>
                  <a:lnTo>
                    <a:pt x="243664" y="24990"/>
                  </a:lnTo>
                  <a:lnTo>
                    <a:pt x="237729" y="24990"/>
                  </a:lnTo>
                  <a:lnTo>
                    <a:pt x="237729" y="19054"/>
                  </a:lnTo>
                  <a:close/>
                  <a:moveTo>
                    <a:pt x="249911" y="19054"/>
                  </a:moveTo>
                  <a:lnTo>
                    <a:pt x="249911" y="24990"/>
                  </a:lnTo>
                  <a:lnTo>
                    <a:pt x="243977" y="24990"/>
                  </a:lnTo>
                  <a:lnTo>
                    <a:pt x="243977" y="19054"/>
                  </a:lnTo>
                  <a:close/>
                  <a:moveTo>
                    <a:pt x="256161" y="19054"/>
                  </a:moveTo>
                  <a:lnTo>
                    <a:pt x="256161" y="24990"/>
                  </a:lnTo>
                  <a:lnTo>
                    <a:pt x="250225" y="24990"/>
                  </a:lnTo>
                  <a:lnTo>
                    <a:pt x="250225" y="19054"/>
                  </a:lnTo>
                  <a:close/>
                  <a:moveTo>
                    <a:pt x="262409" y="19054"/>
                  </a:moveTo>
                  <a:lnTo>
                    <a:pt x="262409" y="24990"/>
                  </a:lnTo>
                  <a:lnTo>
                    <a:pt x="256474" y="24990"/>
                  </a:lnTo>
                  <a:lnTo>
                    <a:pt x="256474" y="19054"/>
                  </a:lnTo>
                  <a:close/>
                  <a:moveTo>
                    <a:pt x="268656" y="19054"/>
                  </a:moveTo>
                  <a:lnTo>
                    <a:pt x="268656" y="24990"/>
                  </a:lnTo>
                  <a:lnTo>
                    <a:pt x="262721" y="24990"/>
                  </a:lnTo>
                  <a:lnTo>
                    <a:pt x="262721" y="19054"/>
                  </a:lnTo>
                  <a:close/>
                  <a:moveTo>
                    <a:pt x="274904" y="19054"/>
                  </a:moveTo>
                  <a:lnTo>
                    <a:pt x="274904" y="24990"/>
                  </a:lnTo>
                  <a:lnTo>
                    <a:pt x="268968" y="24990"/>
                  </a:lnTo>
                  <a:lnTo>
                    <a:pt x="268968" y="19054"/>
                  </a:lnTo>
                  <a:close/>
                  <a:moveTo>
                    <a:pt x="6251" y="25301"/>
                  </a:moveTo>
                  <a:lnTo>
                    <a:pt x="6251" y="31237"/>
                  </a:lnTo>
                  <a:lnTo>
                    <a:pt x="315" y="31237"/>
                  </a:lnTo>
                  <a:lnTo>
                    <a:pt x="315" y="25301"/>
                  </a:lnTo>
                  <a:close/>
                  <a:moveTo>
                    <a:pt x="12498" y="25301"/>
                  </a:moveTo>
                  <a:lnTo>
                    <a:pt x="12498" y="31237"/>
                  </a:lnTo>
                  <a:lnTo>
                    <a:pt x="6562" y="31237"/>
                  </a:lnTo>
                  <a:lnTo>
                    <a:pt x="6562" y="25301"/>
                  </a:lnTo>
                  <a:close/>
                  <a:moveTo>
                    <a:pt x="18745" y="25301"/>
                  </a:moveTo>
                  <a:lnTo>
                    <a:pt x="18745" y="31237"/>
                  </a:lnTo>
                  <a:lnTo>
                    <a:pt x="12810" y="31237"/>
                  </a:lnTo>
                  <a:lnTo>
                    <a:pt x="12810" y="25301"/>
                  </a:lnTo>
                  <a:close/>
                  <a:moveTo>
                    <a:pt x="24992" y="25301"/>
                  </a:moveTo>
                  <a:lnTo>
                    <a:pt x="24992" y="31237"/>
                  </a:lnTo>
                  <a:lnTo>
                    <a:pt x="19058" y="31237"/>
                  </a:lnTo>
                  <a:lnTo>
                    <a:pt x="19058" y="25301"/>
                  </a:lnTo>
                  <a:close/>
                  <a:moveTo>
                    <a:pt x="31241" y="25301"/>
                  </a:moveTo>
                  <a:lnTo>
                    <a:pt x="31241" y="31237"/>
                  </a:lnTo>
                  <a:lnTo>
                    <a:pt x="25305" y="31237"/>
                  </a:lnTo>
                  <a:lnTo>
                    <a:pt x="25305" y="25301"/>
                  </a:lnTo>
                  <a:close/>
                  <a:moveTo>
                    <a:pt x="37489" y="25301"/>
                  </a:moveTo>
                  <a:lnTo>
                    <a:pt x="37489" y="31237"/>
                  </a:lnTo>
                  <a:lnTo>
                    <a:pt x="31553" y="31237"/>
                  </a:lnTo>
                  <a:lnTo>
                    <a:pt x="31553" y="25301"/>
                  </a:lnTo>
                  <a:close/>
                  <a:moveTo>
                    <a:pt x="43737" y="25301"/>
                  </a:moveTo>
                  <a:lnTo>
                    <a:pt x="43737" y="31237"/>
                  </a:lnTo>
                  <a:lnTo>
                    <a:pt x="37802" y="31237"/>
                  </a:lnTo>
                  <a:lnTo>
                    <a:pt x="37802" y="25301"/>
                  </a:lnTo>
                  <a:close/>
                  <a:moveTo>
                    <a:pt x="49985" y="25301"/>
                  </a:moveTo>
                  <a:lnTo>
                    <a:pt x="49985" y="31237"/>
                  </a:lnTo>
                  <a:lnTo>
                    <a:pt x="44049" y="31237"/>
                  </a:lnTo>
                  <a:lnTo>
                    <a:pt x="44049" y="25301"/>
                  </a:lnTo>
                  <a:close/>
                  <a:moveTo>
                    <a:pt x="56232" y="25301"/>
                  </a:moveTo>
                  <a:lnTo>
                    <a:pt x="56232" y="31237"/>
                  </a:lnTo>
                  <a:lnTo>
                    <a:pt x="50296" y="31237"/>
                  </a:lnTo>
                  <a:lnTo>
                    <a:pt x="50296" y="25301"/>
                  </a:lnTo>
                  <a:close/>
                  <a:moveTo>
                    <a:pt x="62480" y="25301"/>
                  </a:moveTo>
                  <a:lnTo>
                    <a:pt x="62480" y="31237"/>
                  </a:lnTo>
                  <a:lnTo>
                    <a:pt x="56545" y="31237"/>
                  </a:lnTo>
                  <a:lnTo>
                    <a:pt x="56545" y="25301"/>
                  </a:lnTo>
                  <a:close/>
                  <a:moveTo>
                    <a:pt x="68727" y="25301"/>
                  </a:moveTo>
                  <a:lnTo>
                    <a:pt x="68727" y="31237"/>
                  </a:lnTo>
                  <a:lnTo>
                    <a:pt x="62792" y="31237"/>
                  </a:lnTo>
                  <a:lnTo>
                    <a:pt x="62792" y="25301"/>
                  </a:lnTo>
                  <a:close/>
                  <a:moveTo>
                    <a:pt x="74975" y="25301"/>
                  </a:moveTo>
                  <a:lnTo>
                    <a:pt x="74975" y="31237"/>
                  </a:lnTo>
                  <a:lnTo>
                    <a:pt x="69039" y="31237"/>
                  </a:lnTo>
                  <a:lnTo>
                    <a:pt x="69039" y="25301"/>
                  </a:lnTo>
                  <a:close/>
                  <a:moveTo>
                    <a:pt x="81223" y="25301"/>
                  </a:moveTo>
                  <a:lnTo>
                    <a:pt x="81223" y="31237"/>
                  </a:lnTo>
                  <a:lnTo>
                    <a:pt x="75286" y="31237"/>
                  </a:lnTo>
                  <a:lnTo>
                    <a:pt x="75286" y="25301"/>
                  </a:lnTo>
                  <a:close/>
                  <a:moveTo>
                    <a:pt x="87470" y="25301"/>
                  </a:moveTo>
                  <a:lnTo>
                    <a:pt x="87470" y="31237"/>
                  </a:lnTo>
                  <a:lnTo>
                    <a:pt x="81535" y="31237"/>
                  </a:lnTo>
                  <a:lnTo>
                    <a:pt x="81535" y="25301"/>
                  </a:lnTo>
                  <a:close/>
                  <a:moveTo>
                    <a:pt x="93720" y="25301"/>
                  </a:moveTo>
                  <a:lnTo>
                    <a:pt x="93720" y="31237"/>
                  </a:lnTo>
                  <a:lnTo>
                    <a:pt x="87784" y="31237"/>
                  </a:lnTo>
                  <a:lnTo>
                    <a:pt x="87784" y="25301"/>
                  </a:lnTo>
                  <a:close/>
                  <a:moveTo>
                    <a:pt x="99967" y="25301"/>
                  </a:moveTo>
                  <a:lnTo>
                    <a:pt x="99967" y="31237"/>
                  </a:lnTo>
                  <a:lnTo>
                    <a:pt x="94031" y="31237"/>
                  </a:lnTo>
                  <a:lnTo>
                    <a:pt x="94031" y="25301"/>
                  </a:lnTo>
                  <a:close/>
                  <a:moveTo>
                    <a:pt x="106214" y="25301"/>
                  </a:moveTo>
                  <a:lnTo>
                    <a:pt x="106214" y="31237"/>
                  </a:lnTo>
                  <a:lnTo>
                    <a:pt x="100280" y="31237"/>
                  </a:lnTo>
                  <a:lnTo>
                    <a:pt x="100280" y="25301"/>
                  </a:lnTo>
                  <a:close/>
                  <a:moveTo>
                    <a:pt x="112461" y="25301"/>
                  </a:moveTo>
                  <a:lnTo>
                    <a:pt x="112461" y="31237"/>
                  </a:lnTo>
                  <a:lnTo>
                    <a:pt x="106527" y="31237"/>
                  </a:lnTo>
                  <a:lnTo>
                    <a:pt x="106527" y="25301"/>
                  </a:lnTo>
                  <a:close/>
                  <a:moveTo>
                    <a:pt x="118710" y="25301"/>
                  </a:moveTo>
                  <a:lnTo>
                    <a:pt x="118710" y="31237"/>
                  </a:lnTo>
                  <a:lnTo>
                    <a:pt x="112774" y="31237"/>
                  </a:lnTo>
                  <a:lnTo>
                    <a:pt x="112774" y="25301"/>
                  </a:lnTo>
                  <a:close/>
                  <a:moveTo>
                    <a:pt x="124957" y="25301"/>
                  </a:moveTo>
                  <a:lnTo>
                    <a:pt x="124957" y="31237"/>
                  </a:lnTo>
                  <a:lnTo>
                    <a:pt x="119021" y="31237"/>
                  </a:lnTo>
                  <a:lnTo>
                    <a:pt x="119021" y="25301"/>
                  </a:lnTo>
                  <a:close/>
                  <a:moveTo>
                    <a:pt x="131204" y="25301"/>
                  </a:moveTo>
                  <a:lnTo>
                    <a:pt x="131204" y="31237"/>
                  </a:lnTo>
                  <a:lnTo>
                    <a:pt x="125270" y="31237"/>
                  </a:lnTo>
                  <a:lnTo>
                    <a:pt x="125270" y="25301"/>
                  </a:lnTo>
                  <a:close/>
                  <a:moveTo>
                    <a:pt x="137451" y="25301"/>
                  </a:moveTo>
                  <a:lnTo>
                    <a:pt x="137451" y="31237"/>
                  </a:lnTo>
                  <a:lnTo>
                    <a:pt x="131517" y="31237"/>
                  </a:lnTo>
                  <a:lnTo>
                    <a:pt x="131517" y="25301"/>
                  </a:lnTo>
                  <a:close/>
                  <a:moveTo>
                    <a:pt x="143702" y="25301"/>
                  </a:moveTo>
                  <a:lnTo>
                    <a:pt x="143702" y="31237"/>
                  </a:lnTo>
                  <a:lnTo>
                    <a:pt x="137766" y="31237"/>
                  </a:lnTo>
                  <a:lnTo>
                    <a:pt x="137766" y="25301"/>
                  </a:lnTo>
                  <a:close/>
                  <a:moveTo>
                    <a:pt x="149949" y="25301"/>
                  </a:moveTo>
                  <a:lnTo>
                    <a:pt x="149949" y="31237"/>
                  </a:lnTo>
                  <a:lnTo>
                    <a:pt x="144015" y="31237"/>
                  </a:lnTo>
                  <a:lnTo>
                    <a:pt x="144015" y="25301"/>
                  </a:lnTo>
                  <a:close/>
                  <a:moveTo>
                    <a:pt x="156196" y="25301"/>
                  </a:moveTo>
                  <a:lnTo>
                    <a:pt x="156196" y="31237"/>
                  </a:lnTo>
                  <a:lnTo>
                    <a:pt x="150262" y="31237"/>
                  </a:lnTo>
                  <a:lnTo>
                    <a:pt x="150262" y="25301"/>
                  </a:lnTo>
                  <a:close/>
                  <a:moveTo>
                    <a:pt x="162445" y="25301"/>
                  </a:moveTo>
                  <a:lnTo>
                    <a:pt x="162445" y="31237"/>
                  </a:lnTo>
                  <a:lnTo>
                    <a:pt x="156509" y="31237"/>
                  </a:lnTo>
                  <a:lnTo>
                    <a:pt x="156509" y="25301"/>
                  </a:lnTo>
                  <a:close/>
                  <a:moveTo>
                    <a:pt x="168692" y="25301"/>
                  </a:moveTo>
                  <a:lnTo>
                    <a:pt x="168692" y="31237"/>
                  </a:lnTo>
                  <a:lnTo>
                    <a:pt x="162756" y="31237"/>
                  </a:lnTo>
                  <a:lnTo>
                    <a:pt x="162756" y="25301"/>
                  </a:lnTo>
                  <a:close/>
                  <a:moveTo>
                    <a:pt x="174939" y="25301"/>
                  </a:moveTo>
                  <a:lnTo>
                    <a:pt x="174939" y="31237"/>
                  </a:lnTo>
                  <a:lnTo>
                    <a:pt x="169005" y="31237"/>
                  </a:lnTo>
                  <a:lnTo>
                    <a:pt x="169005" y="25301"/>
                  </a:lnTo>
                  <a:close/>
                  <a:moveTo>
                    <a:pt x="181186" y="25301"/>
                  </a:moveTo>
                  <a:lnTo>
                    <a:pt x="181186" y="31237"/>
                  </a:lnTo>
                  <a:lnTo>
                    <a:pt x="175252" y="31237"/>
                  </a:lnTo>
                  <a:lnTo>
                    <a:pt x="175252" y="25301"/>
                  </a:lnTo>
                  <a:close/>
                  <a:moveTo>
                    <a:pt x="187435" y="25301"/>
                  </a:moveTo>
                  <a:lnTo>
                    <a:pt x="187435" y="31237"/>
                  </a:lnTo>
                  <a:lnTo>
                    <a:pt x="181499" y="31237"/>
                  </a:lnTo>
                  <a:lnTo>
                    <a:pt x="181499" y="25301"/>
                  </a:lnTo>
                  <a:close/>
                  <a:moveTo>
                    <a:pt x="193684" y="25301"/>
                  </a:moveTo>
                  <a:lnTo>
                    <a:pt x="193684" y="31237"/>
                  </a:lnTo>
                  <a:lnTo>
                    <a:pt x="187749" y="31237"/>
                  </a:lnTo>
                  <a:lnTo>
                    <a:pt x="187749" y="25301"/>
                  </a:lnTo>
                  <a:close/>
                  <a:moveTo>
                    <a:pt x="199931" y="25301"/>
                  </a:moveTo>
                  <a:lnTo>
                    <a:pt x="199931" y="31237"/>
                  </a:lnTo>
                  <a:lnTo>
                    <a:pt x="193996" y="31237"/>
                  </a:lnTo>
                  <a:lnTo>
                    <a:pt x="193996" y="25301"/>
                  </a:lnTo>
                  <a:close/>
                  <a:moveTo>
                    <a:pt x="206180" y="25301"/>
                  </a:moveTo>
                  <a:lnTo>
                    <a:pt x="206180" y="31237"/>
                  </a:lnTo>
                  <a:lnTo>
                    <a:pt x="200244" y="31237"/>
                  </a:lnTo>
                  <a:lnTo>
                    <a:pt x="200244" y="25301"/>
                  </a:lnTo>
                  <a:close/>
                  <a:moveTo>
                    <a:pt x="212427" y="25301"/>
                  </a:moveTo>
                  <a:lnTo>
                    <a:pt x="212427" y="31237"/>
                  </a:lnTo>
                  <a:lnTo>
                    <a:pt x="206491" y="31237"/>
                  </a:lnTo>
                  <a:lnTo>
                    <a:pt x="206491" y="25301"/>
                  </a:lnTo>
                  <a:close/>
                  <a:moveTo>
                    <a:pt x="218674" y="25301"/>
                  </a:moveTo>
                  <a:lnTo>
                    <a:pt x="218674" y="31237"/>
                  </a:lnTo>
                  <a:lnTo>
                    <a:pt x="212739" y="31237"/>
                  </a:lnTo>
                  <a:lnTo>
                    <a:pt x="212739" y="25301"/>
                  </a:lnTo>
                  <a:close/>
                  <a:moveTo>
                    <a:pt x="224921" y="25301"/>
                  </a:moveTo>
                  <a:lnTo>
                    <a:pt x="224921" y="31237"/>
                  </a:lnTo>
                  <a:lnTo>
                    <a:pt x="218987" y="31237"/>
                  </a:lnTo>
                  <a:lnTo>
                    <a:pt x="218987" y="25301"/>
                  </a:lnTo>
                  <a:close/>
                  <a:moveTo>
                    <a:pt x="231170" y="25301"/>
                  </a:moveTo>
                  <a:lnTo>
                    <a:pt x="231170" y="31237"/>
                  </a:lnTo>
                  <a:lnTo>
                    <a:pt x="225234" y="31237"/>
                  </a:lnTo>
                  <a:lnTo>
                    <a:pt x="225234" y="25301"/>
                  </a:lnTo>
                  <a:close/>
                  <a:moveTo>
                    <a:pt x="237417" y="25301"/>
                  </a:moveTo>
                  <a:lnTo>
                    <a:pt x="237417" y="31237"/>
                  </a:lnTo>
                  <a:lnTo>
                    <a:pt x="231481" y="31237"/>
                  </a:lnTo>
                  <a:lnTo>
                    <a:pt x="231481" y="25301"/>
                  </a:lnTo>
                  <a:close/>
                  <a:moveTo>
                    <a:pt x="243664" y="25301"/>
                  </a:moveTo>
                  <a:lnTo>
                    <a:pt x="243664" y="31237"/>
                  </a:lnTo>
                  <a:lnTo>
                    <a:pt x="237729" y="31237"/>
                  </a:lnTo>
                  <a:lnTo>
                    <a:pt x="237729" y="25301"/>
                  </a:lnTo>
                  <a:close/>
                  <a:moveTo>
                    <a:pt x="249911" y="25301"/>
                  </a:moveTo>
                  <a:lnTo>
                    <a:pt x="249911" y="31237"/>
                  </a:lnTo>
                  <a:lnTo>
                    <a:pt x="243977" y="31237"/>
                  </a:lnTo>
                  <a:lnTo>
                    <a:pt x="243977" y="25301"/>
                  </a:lnTo>
                  <a:close/>
                  <a:moveTo>
                    <a:pt x="256161" y="25301"/>
                  </a:moveTo>
                  <a:lnTo>
                    <a:pt x="256161" y="31237"/>
                  </a:lnTo>
                  <a:lnTo>
                    <a:pt x="250225" y="31237"/>
                  </a:lnTo>
                  <a:lnTo>
                    <a:pt x="250225" y="25301"/>
                  </a:lnTo>
                  <a:close/>
                  <a:moveTo>
                    <a:pt x="262409" y="25301"/>
                  </a:moveTo>
                  <a:lnTo>
                    <a:pt x="262409" y="31237"/>
                  </a:lnTo>
                  <a:lnTo>
                    <a:pt x="256474" y="31237"/>
                  </a:lnTo>
                  <a:lnTo>
                    <a:pt x="256474" y="25301"/>
                  </a:lnTo>
                  <a:close/>
                  <a:moveTo>
                    <a:pt x="268656" y="25301"/>
                  </a:moveTo>
                  <a:lnTo>
                    <a:pt x="268656" y="31237"/>
                  </a:lnTo>
                  <a:lnTo>
                    <a:pt x="262721" y="31237"/>
                  </a:lnTo>
                  <a:lnTo>
                    <a:pt x="262721" y="25301"/>
                  </a:lnTo>
                  <a:close/>
                  <a:moveTo>
                    <a:pt x="274904" y="25301"/>
                  </a:moveTo>
                  <a:lnTo>
                    <a:pt x="274904" y="31237"/>
                  </a:lnTo>
                  <a:lnTo>
                    <a:pt x="268968" y="31237"/>
                  </a:lnTo>
                  <a:lnTo>
                    <a:pt x="268968" y="25301"/>
                  </a:lnTo>
                  <a:close/>
                  <a:moveTo>
                    <a:pt x="6251" y="31548"/>
                  </a:moveTo>
                  <a:lnTo>
                    <a:pt x="6251" y="31550"/>
                  </a:lnTo>
                  <a:lnTo>
                    <a:pt x="6251" y="37484"/>
                  </a:lnTo>
                  <a:lnTo>
                    <a:pt x="315" y="37484"/>
                  </a:lnTo>
                  <a:lnTo>
                    <a:pt x="315" y="31548"/>
                  </a:lnTo>
                  <a:close/>
                  <a:moveTo>
                    <a:pt x="12498" y="31548"/>
                  </a:moveTo>
                  <a:lnTo>
                    <a:pt x="12498" y="31550"/>
                  </a:lnTo>
                  <a:lnTo>
                    <a:pt x="12498" y="37484"/>
                  </a:lnTo>
                  <a:lnTo>
                    <a:pt x="6562" y="37484"/>
                  </a:lnTo>
                  <a:lnTo>
                    <a:pt x="6562" y="31548"/>
                  </a:lnTo>
                  <a:close/>
                  <a:moveTo>
                    <a:pt x="18745" y="31548"/>
                  </a:moveTo>
                  <a:lnTo>
                    <a:pt x="18745" y="31550"/>
                  </a:lnTo>
                  <a:lnTo>
                    <a:pt x="18745" y="37484"/>
                  </a:lnTo>
                  <a:lnTo>
                    <a:pt x="12810" y="37484"/>
                  </a:lnTo>
                  <a:lnTo>
                    <a:pt x="12810" y="31548"/>
                  </a:lnTo>
                  <a:close/>
                  <a:moveTo>
                    <a:pt x="24992" y="31548"/>
                  </a:moveTo>
                  <a:lnTo>
                    <a:pt x="24992" y="31550"/>
                  </a:lnTo>
                  <a:lnTo>
                    <a:pt x="24992" y="37484"/>
                  </a:lnTo>
                  <a:lnTo>
                    <a:pt x="19058" y="37484"/>
                  </a:lnTo>
                  <a:lnTo>
                    <a:pt x="19058" y="31548"/>
                  </a:lnTo>
                  <a:close/>
                  <a:moveTo>
                    <a:pt x="31242" y="31548"/>
                  </a:moveTo>
                  <a:lnTo>
                    <a:pt x="31242" y="31550"/>
                  </a:lnTo>
                  <a:lnTo>
                    <a:pt x="31242" y="37484"/>
                  </a:lnTo>
                  <a:lnTo>
                    <a:pt x="25305" y="37484"/>
                  </a:lnTo>
                  <a:lnTo>
                    <a:pt x="25305" y="31548"/>
                  </a:lnTo>
                  <a:close/>
                  <a:moveTo>
                    <a:pt x="162445" y="31548"/>
                  </a:moveTo>
                  <a:lnTo>
                    <a:pt x="162445" y="31550"/>
                  </a:lnTo>
                  <a:lnTo>
                    <a:pt x="162445" y="37484"/>
                  </a:lnTo>
                  <a:lnTo>
                    <a:pt x="156509" y="37484"/>
                  </a:lnTo>
                  <a:lnTo>
                    <a:pt x="156509" y="31548"/>
                  </a:lnTo>
                  <a:close/>
                  <a:moveTo>
                    <a:pt x="168692" y="31548"/>
                  </a:moveTo>
                  <a:lnTo>
                    <a:pt x="168692" y="31550"/>
                  </a:lnTo>
                  <a:lnTo>
                    <a:pt x="168692" y="37484"/>
                  </a:lnTo>
                  <a:lnTo>
                    <a:pt x="162756" y="37484"/>
                  </a:lnTo>
                  <a:lnTo>
                    <a:pt x="162756" y="31548"/>
                  </a:lnTo>
                  <a:close/>
                  <a:moveTo>
                    <a:pt x="174939" y="31548"/>
                  </a:moveTo>
                  <a:lnTo>
                    <a:pt x="174939" y="31550"/>
                  </a:lnTo>
                  <a:lnTo>
                    <a:pt x="174939" y="37484"/>
                  </a:lnTo>
                  <a:lnTo>
                    <a:pt x="169005" y="37484"/>
                  </a:lnTo>
                  <a:lnTo>
                    <a:pt x="169005" y="31548"/>
                  </a:lnTo>
                  <a:close/>
                  <a:moveTo>
                    <a:pt x="181186" y="31548"/>
                  </a:moveTo>
                  <a:lnTo>
                    <a:pt x="181186" y="31550"/>
                  </a:lnTo>
                  <a:lnTo>
                    <a:pt x="181186" y="37484"/>
                  </a:lnTo>
                  <a:lnTo>
                    <a:pt x="175252" y="37484"/>
                  </a:lnTo>
                  <a:lnTo>
                    <a:pt x="175252" y="31548"/>
                  </a:lnTo>
                  <a:close/>
                  <a:moveTo>
                    <a:pt x="187435" y="31548"/>
                  </a:moveTo>
                  <a:lnTo>
                    <a:pt x="187435" y="31550"/>
                  </a:lnTo>
                  <a:lnTo>
                    <a:pt x="187435" y="37484"/>
                  </a:lnTo>
                  <a:lnTo>
                    <a:pt x="181499" y="37484"/>
                  </a:lnTo>
                  <a:lnTo>
                    <a:pt x="181499" y="31548"/>
                  </a:lnTo>
                  <a:close/>
                  <a:moveTo>
                    <a:pt x="37489" y="31552"/>
                  </a:moveTo>
                  <a:lnTo>
                    <a:pt x="37489" y="37486"/>
                  </a:lnTo>
                  <a:lnTo>
                    <a:pt x="31553" y="37486"/>
                  </a:lnTo>
                  <a:lnTo>
                    <a:pt x="31553" y="31552"/>
                  </a:lnTo>
                  <a:close/>
                  <a:moveTo>
                    <a:pt x="43737" y="31552"/>
                  </a:moveTo>
                  <a:lnTo>
                    <a:pt x="43737" y="37486"/>
                  </a:lnTo>
                  <a:lnTo>
                    <a:pt x="37802" y="37486"/>
                  </a:lnTo>
                  <a:lnTo>
                    <a:pt x="37802" y="31552"/>
                  </a:lnTo>
                  <a:close/>
                  <a:moveTo>
                    <a:pt x="49985" y="31552"/>
                  </a:moveTo>
                  <a:lnTo>
                    <a:pt x="49985" y="37486"/>
                  </a:lnTo>
                  <a:lnTo>
                    <a:pt x="44049" y="37486"/>
                  </a:lnTo>
                  <a:lnTo>
                    <a:pt x="44049" y="31552"/>
                  </a:lnTo>
                  <a:close/>
                  <a:moveTo>
                    <a:pt x="56232" y="31552"/>
                  </a:moveTo>
                  <a:lnTo>
                    <a:pt x="56232" y="37486"/>
                  </a:lnTo>
                  <a:lnTo>
                    <a:pt x="50296" y="37486"/>
                  </a:lnTo>
                  <a:lnTo>
                    <a:pt x="50296" y="31552"/>
                  </a:lnTo>
                  <a:close/>
                  <a:moveTo>
                    <a:pt x="62480" y="31552"/>
                  </a:moveTo>
                  <a:lnTo>
                    <a:pt x="62480" y="37486"/>
                  </a:lnTo>
                  <a:lnTo>
                    <a:pt x="56545" y="37486"/>
                  </a:lnTo>
                  <a:lnTo>
                    <a:pt x="56545" y="31552"/>
                  </a:lnTo>
                  <a:close/>
                  <a:moveTo>
                    <a:pt x="68727" y="31552"/>
                  </a:moveTo>
                  <a:lnTo>
                    <a:pt x="68727" y="37486"/>
                  </a:lnTo>
                  <a:lnTo>
                    <a:pt x="62792" y="37486"/>
                  </a:lnTo>
                  <a:lnTo>
                    <a:pt x="62792" y="31552"/>
                  </a:lnTo>
                  <a:close/>
                  <a:moveTo>
                    <a:pt x="74975" y="31552"/>
                  </a:moveTo>
                  <a:lnTo>
                    <a:pt x="74975" y="37486"/>
                  </a:lnTo>
                  <a:lnTo>
                    <a:pt x="69039" y="37486"/>
                  </a:lnTo>
                  <a:lnTo>
                    <a:pt x="69039" y="31552"/>
                  </a:lnTo>
                  <a:close/>
                  <a:moveTo>
                    <a:pt x="81223" y="31552"/>
                  </a:moveTo>
                  <a:lnTo>
                    <a:pt x="81223" y="37486"/>
                  </a:lnTo>
                  <a:lnTo>
                    <a:pt x="75286" y="37486"/>
                  </a:lnTo>
                  <a:lnTo>
                    <a:pt x="75286" y="31552"/>
                  </a:lnTo>
                  <a:close/>
                  <a:moveTo>
                    <a:pt x="87470" y="31552"/>
                  </a:moveTo>
                  <a:lnTo>
                    <a:pt x="87470" y="37486"/>
                  </a:lnTo>
                  <a:lnTo>
                    <a:pt x="81535" y="37486"/>
                  </a:lnTo>
                  <a:lnTo>
                    <a:pt x="81535" y="31552"/>
                  </a:lnTo>
                  <a:close/>
                  <a:moveTo>
                    <a:pt x="93720" y="31552"/>
                  </a:moveTo>
                  <a:lnTo>
                    <a:pt x="93720" y="37486"/>
                  </a:lnTo>
                  <a:lnTo>
                    <a:pt x="87784" y="37486"/>
                  </a:lnTo>
                  <a:lnTo>
                    <a:pt x="87784" y="31552"/>
                  </a:lnTo>
                  <a:close/>
                  <a:moveTo>
                    <a:pt x="99967" y="31552"/>
                  </a:moveTo>
                  <a:lnTo>
                    <a:pt x="99967" y="37486"/>
                  </a:lnTo>
                  <a:lnTo>
                    <a:pt x="94031" y="37486"/>
                  </a:lnTo>
                  <a:lnTo>
                    <a:pt x="94031" y="31552"/>
                  </a:lnTo>
                  <a:close/>
                  <a:moveTo>
                    <a:pt x="106214" y="31552"/>
                  </a:moveTo>
                  <a:lnTo>
                    <a:pt x="106214" y="37486"/>
                  </a:lnTo>
                  <a:lnTo>
                    <a:pt x="100280" y="37486"/>
                  </a:lnTo>
                  <a:lnTo>
                    <a:pt x="100280" y="31552"/>
                  </a:lnTo>
                  <a:close/>
                  <a:moveTo>
                    <a:pt x="112461" y="31552"/>
                  </a:moveTo>
                  <a:lnTo>
                    <a:pt x="112461" y="37486"/>
                  </a:lnTo>
                  <a:lnTo>
                    <a:pt x="106527" y="37486"/>
                  </a:lnTo>
                  <a:lnTo>
                    <a:pt x="106527" y="31552"/>
                  </a:lnTo>
                  <a:close/>
                  <a:moveTo>
                    <a:pt x="118710" y="31552"/>
                  </a:moveTo>
                  <a:lnTo>
                    <a:pt x="118710" y="37486"/>
                  </a:lnTo>
                  <a:lnTo>
                    <a:pt x="112774" y="37486"/>
                  </a:lnTo>
                  <a:lnTo>
                    <a:pt x="112774" y="31552"/>
                  </a:lnTo>
                  <a:close/>
                  <a:moveTo>
                    <a:pt x="124957" y="31552"/>
                  </a:moveTo>
                  <a:lnTo>
                    <a:pt x="124957" y="37486"/>
                  </a:lnTo>
                  <a:lnTo>
                    <a:pt x="119021" y="37486"/>
                  </a:lnTo>
                  <a:lnTo>
                    <a:pt x="119021" y="31552"/>
                  </a:lnTo>
                  <a:close/>
                  <a:moveTo>
                    <a:pt x="131204" y="31552"/>
                  </a:moveTo>
                  <a:lnTo>
                    <a:pt x="131204" y="37486"/>
                  </a:lnTo>
                  <a:lnTo>
                    <a:pt x="125270" y="37486"/>
                  </a:lnTo>
                  <a:lnTo>
                    <a:pt x="125270" y="31552"/>
                  </a:lnTo>
                  <a:close/>
                  <a:moveTo>
                    <a:pt x="137451" y="31552"/>
                  </a:moveTo>
                  <a:lnTo>
                    <a:pt x="137451" y="37486"/>
                  </a:lnTo>
                  <a:lnTo>
                    <a:pt x="131517" y="37486"/>
                  </a:lnTo>
                  <a:lnTo>
                    <a:pt x="131517" y="31552"/>
                  </a:lnTo>
                  <a:close/>
                  <a:moveTo>
                    <a:pt x="143702" y="31552"/>
                  </a:moveTo>
                  <a:lnTo>
                    <a:pt x="143702" y="37486"/>
                  </a:lnTo>
                  <a:lnTo>
                    <a:pt x="137766" y="37486"/>
                  </a:lnTo>
                  <a:lnTo>
                    <a:pt x="137766" y="31552"/>
                  </a:lnTo>
                  <a:close/>
                  <a:moveTo>
                    <a:pt x="149949" y="31552"/>
                  </a:moveTo>
                  <a:lnTo>
                    <a:pt x="149949" y="37486"/>
                  </a:lnTo>
                  <a:lnTo>
                    <a:pt x="144015" y="37486"/>
                  </a:lnTo>
                  <a:lnTo>
                    <a:pt x="144015" y="31552"/>
                  </a:lnTo>
                  <a:close/>
                  <a:moveTo>
                    <a:pt x="156196" y="31552"/>
                  </a:moveTo>
                  <a:lnTo>
                    <a:pt x="156196" y="37486"/>
                  </a:lnTo>
                  <a:lnTo>
                    <a:pt x="150262" y="37486"/>
                  </a:lnTo>
                  <a:lnTo>
                    <a:pt x="150262" y="31552"/>
                  </a:lnTo>
                  <a:close/>
                  <a:moveTo>
                    <a:pt x="193684" y="31552"/>
                  </a:moveTo>
                  <a:lnTo>
                    <a:pt x="193684" y="37486"/>
                  </a:lnTo>
                  <a:lnTo>
                    <a:pt x="187749" y="37486"/>
                  </a:lnTo>
                  <a:lnTo>
                    <a:pt x="187749" y="31552"/>
                  </a:lnTo>
                  <a:close/>
                  <a:moveTo>
                    <a:pt x="199931" y="31552"/>
                  </a:moveTo>
                  <a:lnTo>
                    <a:pt x="199931" y="37486"/>
                  </a:lnTo>
                  <a:lnTo>
                    <a:pt x="193996" y="37486"/>
                  </a:lnTo>
                  <a:lnTo>
                    <a:pt x="193996" y="31552"/>
                  </a:lnTo>
                  <a:close/>
                  <a:moveTo>
                    <a:pt x="206180" y="31552"/>
                  </a:moveTo>
                  <a:lnTo>
                    <a:pt x="206180" y="37486"/>
                  </a:lnTo>
                  <a:lnTo>
                    <a:pt x="200244" y="37486"/>
                  </a:lnTo>
                  <a:lnTo>
                    <a:pt x="200244" y="31552"/>
                  </a:lnTo>
                  <a:close/>
                  <a:moveTo>
                    <a:pt x="212427" y="31552"/>
                  </a:moveTo>
                  <a:lnTo>
                    <a:pt x="212427" y="37486"/>
                  </a:lnTo>
                  <a:lnTo>
                    <a:pt x="206491" y="37486"/>
                  </a:lnTo>
                  <a:lnTo>
                    <a:pt x="206491" y="31552"/>
                  </a:lnTo>
                  <a:close/>
                  <a:moveTo>
                    <a:pt x="218674" y="31552"/>
                  </a:moveTo>
                  <a:lnTo>
                    <a:pt x="218674" y="37486"/>
                  </a:lnTo>
                  <a:lnTo>
                    <a:pt x="212739" y="37486"/>
                  </a:lnTo>
                  <a:lnTo>
                    <a:pt x="212739" y="31552"/>
                  </a:lnTo>
                  <a:close/>
                  <a:moveTo>
                    <a:pt x="224921" y="31552"/>
                  </a:moveTo>
                  <a:lnTo>
                    <a:pt x="224921" y="37486"/>
                  </a:lnTo>
                  <a:lnTo>
                    <a:pt x="218987" y="37486"/>
                  </a:lnTo>
                  <a:lnTo>
                    <a:pt x="218987" y="31552"/>
                  </a:lnTo>
                  <a:close/>
                  <a:moveTo>
                    <a:pt x="231170" y="31552"/>
                  </a:moveTo>
                  <a:lnTo>
                    <a:pt x="231170" y="37486"/>
                  </a:lnTo>
                  <a:lnTo>
                    <a:pt x="225234" y="37486"/>
                  </a:lnTo>
                  <a:lnTo>
                    <a:pt x="225234" y="31552"/>
                  </a:lnTo>
                  <a:close/>
                  <a:moveTo>
                    <a:pt x="237417" y="31552"/>
                  </a:moveTo>
                  <a:lnTo>
                    <a:pt x="237417" y="37486"/>
                  </a:lnTo>
                  <a:lnTo>
                    <a:pt x="231481" y="37486"/>
                  </a:lnTo>
                  <a:lnTo>
                    <a:pt x="231481" y="31552"/>
                  </a:lnTo>
                  <a:close/>
                  <a:moveTo>
                    <a:pt x="243664" y="31552"/>
                  </a:moveTo>
                  <a:lnTo>
                    <a:pt x="243664" y="37486"/>
                  </a:lnTo>
                  <a:lnTo>
                    <a:pt x="237729" y="37486"/>
                  </a:lnTo>
                  <a:lnTo>
                    <a:pt x="237729" y="31552"/>
                  </a:lnTo>
                  <a:close/>
                  <a:moveTo>
                    <a:pt x="249911" y="31552"/>
                  </a:moveTo>
                  <a:lnTo>
                    <a:pt x="249911" y="37486"/>
                  </a:lnTo>
                  <a:lnTo>
                    <a:pt x="243977" y="37486"/>
                  </a:lnTo>
                  <a:lnTo>
                    <a:pt x="243977" y="31552"/>
                  </a:lnTo>
                  <a:close/>
                  <a:moveTo>
                    <a:pt x="256161" y="31552"/>
                  </a:moveTo>
                  <a:lnTo>
                    <a:pt x="256161" y="37486"/>
                  </a:lnTo>
                  <a:lnTo>
                    <a:pt x="250225" y="37486"/>
                  </a:lnTo>
                  <a:lnTo>
                    <a:pt x="250225" y="31552"/>
                  </a:lnTo>
                  <a:close/>
                  <a:moveTo>
                    <a:pt x="262409" y="31552"/>
                  </a:moveTo>
                  <a:lnTo>
                    <a:pt x="262409" y="37486"/>
                  </a:lnTo>
                  <a:lnTo>
                    <a:pt x="256474" y="37486"/>
                  </a:lnTo>
                  <a:lnTo>
                    <a:pt x="256474" y="31552"/>
                  </a:lnTo>
                  <a:close/>
                  <a:moveTo>
                    <a:pt x="268656" y="31552"/>
                  </a:moveTo>
                  <a:lnTo>
                    <a:pt x="268656" y="37486"/>
                  </a:lnTo>
                  <a:lnTo>
                    <a:pt x="262721" y="37486"/>
                  </a:lnTo>
                  <a:lnTo>
                    <a:pt x="262721" y="31552"/>
                  </a:lnTo>
                  <a:close/>
                  <a:moveTo>
                    <a:pt x="274904" y="31552"/>
                  </a:moveTo>
                  <a:lnTo>
                    <a:pt x="274904" y="37486"/>
                  </a:lnTo>
                  <a:lnTo>
                    <a:pt x="268968" y="37486"/>
                  </a:lnTo>
                  <a:lnTo>
                    <a:pt x="268968" y="31552"/>
                  </a:lnTo>
                  <a:close/>
                  <a:moveTo>
                    <a:pt x="6251" y="37799"/>
                  </a:moveTo>
                  <a:lnTo>
                    <a:pt x="6251" y="43735"/>
                  </a:lnTo>
                  <a:lnTo>
                    <a:pt x="315" y="43735"/>
                  </a:lnTo>
                  <a:lnTo>
                    <a:pt x="315" y="37799"/>
                  </a:lnTo>
                  <a:close/>
                  <a:moveTo>
                    <a:pt x="12498" y="37799"/>
                  </a:moveTo>
                  <a:lnTo>
                    <a:pt x="12498" y="43735"/>
                  </a:lnTo>
                  <a:lnTo>
                    <a:pt x="6562" y="43735"/>
                  </a:lnTo>
                  <a:lnTo>
                    <a:pt x="6562" y="37799"/>
                  </a:lnTo>
                  <a:close/>
                  <a:moveTo>
                    <a:pt x="18745" y="37799"/>
                  </a:moveTo>
                  <a:lnTo>
                    <a:pt x="18745" y="43735"/>
                  </a:lnTo>
                  <a:lnTo>
                    <a:pt x="12810" y="43735"/>
                  </a:lnTo>
                  <a:lnTo>
                    <a:pt x="12810" y="37799"/>
                  </a:lnTo>
                  <a:close/>
                  <a:moveTo>
                    <a:pt x="24992" y="37799"/>
                  </a:moveTo>
                  <a:lnTo>
                    <a:pt x="24992" y="43735"/>
                  </a:lnTo>
                  <a:lnTo>
                    <a:pt x="19058" y="43735"/>
                  </a:lnTo>
                  <a:lnTo>
                    <a:pt x="19058" y="37799"/>
                  </a:lnTo>
                  <a:close/>
                  <a:moveTo>
                    <a:pt x="31242" y="37799"/>
                  </a:moveTo>
                  <a:lnTo>
                    <a:pt x="31242" y="43735"/>
                  </a:lnTo>
                  <a:lnTo>
                    <a:pt x="25305" y="43735"/>
                  </a:lnTo>
                  <a:lnTo>
                    <a:pt x="25305" y="37799"/>
                  </a:lnTo>
                  <a:close/>
                  <a:moveTo>
                    <a:pt x="37489" y="37799"/>
                  </a:moveTo>
                  <a:lnTo>
                    <a:pt x="37489" y="43735"/>
                  </a:lnTo>
                  <a:lnTo>
                    <a:pt x="31553" y="43735"/>
                  </a:lnTo>
                  <a:lnTo>
                    <a:pt x="31553" y="37799"/>
                  </a:lnTo>
                  <a:close/>
                  <a:moveTo>
                    <a:pt x="43737" y="37799"/>
                  </a:moveTo>
                  <a:lnTo>
                    <a:pt x="43737" y="43735"/>
                  </a:lnTo>
                  <a:lnTo>
                    <a:pt x="37802" y="43735"/>
                  </a:lnTo>
                  <a:lnTo>
                    <a:pt x="37802" y="37799"/>
                  </a:lnTo>
                  <a:close/>
                  <a:moveTo>
                    <a:pt x="49985" y="37799"/>
                  </a:moveTo>
                  <a:lnTo>
                    <a:pt x="49985" y="43735"/>
                  </a:lnTo>
                  <a:lnTo>
                    <a:pt x="44049" y="43735"/>
                  </a:lnTo>
                  <a:lnTo>
                    <a:pt x="44049" y="37799"/>
                  </a:lnTo>
                  <a:close/>
                  <a:moveTo>
                    <a:pt x="56232" y="37799"/>
                  </a:moveTo>
                  <a:lnTo>
                    <a:pt x="56232" y="43735"/>
                  </a:lnTo>
                  <a:lnTo>
                    <a:pt x="50296" y="43735"/>
                  </a:lnTo>
                  <a:lnTo>
                    <a:pt x="50296" y="37799"/>
                  </a:lnTo>
                  <a:close/>
                  <a:moveTo>
                    <a:pt x="62480" y="37799"/>
                  </a:moveTo>
                  <a:lnTo>
                    <a:pt x="62480" y="43735"/>
                  </a:lnTo>
                  <a:lnTo>
                    <a:pt x="56545" y="43735"/>
                  </a:lnTo>
                  <a:lnTo>
                    <a:pt x="56545" y="37799"/>
                  </a:lnTo>
                  <a:close/>
                  <a:moveTo>
                    <a:pt x="68727" y="37799"/>
                  </a:moveTo>
                  <a:lnTo>
                    <a:pt x="68727" y="43735"/>
                  </a:lnTo>
                  <a:lnTo>
                    <a:pt x="62792" y="43735"/>
                  </a:lnTo>
                  <a:lnTo>
                    <a:pt x="62792" y="37799"/>
                  </a:lnTo>
                  <a:close/>
                  <a:moveTo>
                    <a:pt x="74975" y="37799"/>
                  </a:moveTo>
                  <a:lnTo>
                    <a:pt x="74975" y="43735"/>
                  </a:lnTo>
                  <a:lnTo>
                    <a:pt x="69039" y="43735"/>
                  </a:lnTo>
                  <a:lnTo>
                    <a:pt x="69039" y="37799"/>
                  </a:lnTo>
                  <a:close/>
                  <a:moveTo>
                    <a:pt x="81223" y="37799"/>
                  </a:moveTo>
                  <a:lnTo>
                    <a:pt x="81223" y="43735"/>
                  </a:lnTo>
                  <a:lnTo>
                    <a:pt x="75286" y="43735"/>
                  </a:lnTo>
                  <a:lnTo>
                    <a:pt x="75286" y="37799"/>
                  </a:lnTo>
                  <a:close/>
                  <a:moveTo>
                    <a:pt x="87470" y="37799"/>
                  </a:moveTo>
                  <a:lnTo>
                    <a:pt x="87470" y="43735"/>
                  </a:lnTo>
                  <a:lnTo>
                    <a:pt x="81535" y="43735"/>
                  </a:lnTo>
                  <a:lnTo>
                    <a:pt x="81535" y="37799"/>
                  </a:lnTo>
                  <a:close/>
                  <a:moveTo>
                    <a:pt x="93720" y="37799"/>
                  </a:moveTo>
                  <a:lnTo>
                    <a:pt x="93720" y="43735"/>
                  </a:lnTo>
                  <a:lnTo>
                    <a:pt x="87784" y="43735"/>
                  </a:lnTo>
                  <a:lnTo>
                    <a:pt x="87784" y="37799"/>
                  </a:lnTo>
                  <a:close/>
                  <a:moveTo>
                    <a:pt x="99967" y="37799"/>
                  </a:moveTo>
                  <a:lnTo>
                    <a:pt x="99967" y="43735"/>
                  </a:lnTo>
                  <a:lnTo>
                    <a:pt x="94031" y="43735"/>
                  </a:lnTo>
                  <a:lnTo>
                    <a:pt x="94031" y="37799"/>
                  </a:lnTo>
                  <a:close/>
                  <a:moveTo>
                    <a:pt x="106214" y="37799"/>
                  </a:moveTo>
                  <a:lnTo>
                    <a:pt x="106214" y="43735"/>
                  </a:lnTo>
                  <a:lnTo>
                    <a:pt x="100280" y="43735"/>
                  </a:lnTo>
                  <a:lnTo>
                    <a:pt x="100280" y="37799"/>
                  </a:lnTo>
                  <a:close/>
                  <a:moveTo>
                    <a:pt x="112461" y="37799"/>
                  </a:moveTo>
                  <a:lnTo>
                    <a:pt x="112461" y="43735"/>
                  </a:lnTo>
                  <a:lnTo>
                    <a:pt x="106527" y="43735"/>
                  </a:lnTo>
                  <a:lnTo>
                    <a:pt x="106527" y="37799"/>
                  </a:lnTo>
                  <a:close/>
                  <a:moveTo>
                    <a:pt x="118710" y="37799"/>
                  </a:moveTo>
                  <a:lnTo>
                    <a:pt x="118710" y="43735"/>
                  </a:lnTo>
                  <a:lnTo>
                    <a:pt x="112774" y="43735"/>
                  </a:lnTo>
                  <a:lnTo>
                    <a:pt x="112774" y="37799"/>
                  </a:lnTo>
                  <a:close/>
                  <a:moveTo>
                    <a:pt x="124957" y="37799"/>
                  </a:moveTo>
                  <a:lnTo>
                    <a:pt x="124957" y="43735"/>
                  </a:lnTo>
                  <a:lnTo>
                    <a:pt x="119021" y="43735"/>
                  </a:lnTo>
                  <a:lnTo>
                    <a:pt x="119021" y="37799"/>
                  </a:lnTo>
                  <a:close/>
                  <a:moveTo>
                    <a:pt x="131204" y="37799"/>
                  </a:moveTo>
                  <a:lnTo>
                    <a:pt x="131204" y="43735"/>
                  </a:lnTo>
                  <a:lnTo>
                    <a:pt x="125270" y="43735"/>
                  </a:lnTo>
                  <a:lnTo>
                    <a:pt x="125270" y="37799"/>
                  </a:lnTo>
                  <a:close/>
                  <a:moveTo>
                    <a:pt x="137451" y="37799"/>
                  </a:moveTo>
                  <a:lnTo>
                    <a:pt x="137451" y="43735"/>
                  </a:lnTo>
                  <a:lnTo>
                    <a:pt x="131517" y="43735"/>
                  </a:lnTo>
                  <a:lnTo>
                    <a:pt x="131517" y="37799"/>
                  </a:lnTo>
                  <a:close/>
                  <a:moveTo>
                    <a:pt x="143702" y="37799"/>
                  </a:moveTo>
                  <a:lnTo>
                    <a:pt x="143702" y="43735"/>
                  </a:lnTo>
                  <a:lnTo>
                    <a:pt x="137766" y="43735"/>
                  </a:lnTo>
                  <a:lnTo>
                    <a:pt x="137766" y="37799"/>
                  </a:lnTo>
                  <a:close/>
                  <a:moveTo>
                    <a:pt x="149949" y="37799"/>
                  </a:moveTo>
                  <a:lnTo>
                    <a:pt x="149949" y="43735"/>
                  </a:lnTo>
                  <a:lnTo>
                    <a:pt x="144015" y="43735"/>
                  </a:lnTo>
                  <a:lnTo>
                    <a:pt x="144015" y="37799"/>
                  </a:lnTo>
                  <a:close/>
                  <a:moveTo>
                    <a:pt x="156196" y="37799"/>
                  </a:moveTo>
                  <a:lnTo>
                    <a:pt x="156196" y="43735"/>
                  </a:lnTo>
                  <a:lnTo>
                    <a:pt x="150262" y="43735"/>
                  </a:lnTo>
                  <a:lnTo>
                    <a:pt x="150262" y="37799"/>
                  </a:lnTo>
                  <a:close/>
                  <a:moveTo>
                    <a:pt x="162445" y="37799"/>
                  </a:moveTo>
                  <a:lnTo>
                    <a:pt x="162445" y="43735"/>
                  </a:lnTo>
                  <a:lnTo>
                    <a:pt x="156509" y="43735"/>
                  </a:lnTo>
                  <a:lnTo>
                    <a:pt x="156509" y="37799"/>
                  </a:lnTo>
                  <a:close/>
                  <a:moveTo>
                    <a:pt x="168692" y="37799"/>
                  </a:moveTo>
                  <a:lnTo>
                    <a:pt x="168692" y="43735"/>
                  </a:lnTo>
                  <a:lnTo>
                    <a:pt x="162756" y="43735"/>
                  </a:lnTo>
                  <a:lnTo>
                    <a:pt x="162756" y="37799"/>
                  </a:lnTo>
                  <a:close/>
                  <a:moveTo>
                    <a:pt x="174939" y="37799"/>
                  </a:moveTo>
                  <a:lnTo>
                    <a:pt x="174939" y="43735"/>
                  </a:lnTo>
                  <a:lnTo>
                    <a:pt x="169005" y="43735"/>
                  </a:lnTo>
                  <a:lnTo>
                    <a:pt x="169005" y="37799"/>
                  </a:lnTo>
                  <a:close/>
                  <a:moveTo>
                    <a:pt x="181186" y="37799"/>
                  </a:moveTo>
                  <a:lnTo>
                    <a:pt x="181186" y="43735"/>
                  </a:lnTo>
                  <a:lnTo>
                    <a:pt x="175252" y="43735"/>
                  </a:lnTo>
                  <a:lnTo>
                    <a:pt x="175252" y="37799"/>
                  </a:lnTo>
                  <a:close/>
                  <a:moveTo>
                    <a:pt x="187435" y="37799"/>
                  </a:moveTo>
                  <a:lnTo>
                    <a:pt x="187435" y="43735"/>
                  </a:lnTo>
                  <a:lnTo>
                    <a:pt x="181499" y="43735"/>
                  </a:lnTo>
                  <a:lnTo>
                    <a:pt x="181499" y="37799"/>
                  </a:lnTo>
                  <a:close/>
                  <a:moveTo>
                    <a:pt x="193684" y="37799"/>
                  </a:moveTo>
                  <a:lnTo>
                    <a:pt x="193684" y="43735"/>
                  </a:lnTo>
                  <a:lnTo>
                    <a:pt x="187749" y="43735"/>
                  </a:lnTo>
                  <a:lnTo>
                    <a:pt x="187749" y="37799"/>
                  </a:lnTo>
                  <a:close/>
                  <a:moveTo>
                    <a:pt x="199931" y="37799"/>
                  </a:moveTo>
                  <a:lnTo>
                    <a:pt x="199931" y="43735"/>
                  </a:lnTo>
                  <a:lnTo>
                    <a:pt x="193996" y="43735"/>
                  </a:lnTo>
                  <a:lnTo>
                    <a:pt x="193996" y="37799"/>
                  </a:lnTo>
                  <a:close/>
                  <a:moveTo>
                    <a:pt x="206180" y="37799"/>
                  </a:moveTo>
                  <a:lnTo>
                    <a:pt x="206180" y="43735"/>
                  </a:lnTo>
                  <a:lnTo>
                    <a:pt x="200244" y="43735"/>
                  </a:lnTo>
                  <a:lnTo>
                    <a:pt x="200244" y="37799"/>
                  </a:lnTo>
                  <a:close/>
                  <a:moveTo>
                    <a:pt x="212427" y="37799"/>
                  </a:moveTo>
                  <a:lnTo>
                    <a:pt x="212427" y="43735"/>
                  </a:lnTo>
                  <a:lnTo>
                    <a:pt x="206491" y="43735"/>
                  </a:lnTo>
                  <a:lnTo>
                    <a:pt x="206491" y="37799"/>
                  </a:lnTo>
                  <a:close/>
                  <a:moveTo>
                    <a:pt x="218674" y="37799"/>
                  </a:moveTo>
                  <a:lnTo>
                    <a:pt x="218674" y="43735"/>
                  </a:lnTo>
                  <a:lnTo>
                    <a:pt x="212739" y="43735"/>
                  </a:lnTo>
                  <a:lnTo>
                    <a:pt x="212739" y="37799"/>
                  </a:lnTo>
                  <a:close/>
                  <a:moveTo>
                    <a:pt x="224921" y="37799"/>
                  </a:moveTo>
                  <a:lnTo>
                    <a:pt x="224921" y="43735"/>
                  </a:lnTo>
                  <a:lnTo>
                    <a:pt x="218987" y="43735"/>
                  </a:lnTo>
                  <a:lnTo>
                    <a:pt x="218987" y="37799"/>
                  </a:lnTo>
                  <a:close/>
                  <a:moveTo>
                    <a:pt x="231170" y="37799"/>
                  </a:moveTo>
                  <a:lnTo>
                    <a:pt x="231170" y="43735"/>
                  </a:lnTo>
                  <a:lnTo>
                    <a:pt x="225234" y="43735"/>
                  </a:lnTo>
                  <a:lnTo>
                    <a:pt x="225234" y="37799"/>
                  </a:lnTo>
                  <a:close/>
                  <a:moveTo>
                    <a:pt x="237417" y="37799"/>
                  </a:moveTo>
                  <a:lnTo>
                    <a:pt x="237417" y="43735"/>
                  </a:lnTo>
                  <a:lnTo>
                    <a:pt x="231481" y="43735"/>
                  </a:lnTo>
                  <a:lnTo>
                    <a:pt x="231481" y="37799"/>
                  </a:lnTo>
                  <a:close/>
                  <a:moveTo>
                    <a:pt x="243664" y="37799"/>
                  </a:moveTo>
                  <a:lnTo>
                    <a:pt x="243664" y="43735"/>
                  </a:lnTo>
                  <a:lnTo>
                    <a:pt x="237729" y="43735"/>
                  </a:lnTo>
                  <a:lnTo>
                    <a:pt x="237729" y="37799"/>
                  </a:lnTo>
                  <a:close/>
                  <a:moveTo>
                    <a:pt x="249911" y="37799"/>
                  </a:moveTo>
                  <a:lnTo>
                    <a:pt x="249911" y="43735"/>
                  </a:lnTo>
                  <a:lnTo>
                    <a:pt x="243977" y="43735"/>
                  </a:lnTo>
                  <a:lnTo>
                    <a:pt x="243977" y="37799"/>
                  </a:lnTo>
                  <a:close/>
                  <a:moveTo>
                    <a:pt x="256161" y="37799"/>
                  </a:moveTo>
                  <a:lnTo>
                    <a:pt x="256161" y="43735"/>
                  </a:lnTo>
                  <a:lnTo>
                    <a:pt x="250225" y="43735"/>
                  </a:lnTo>
                  <a:lnTo>
                    <a:pt x="250225" y="37799"/>
                  </a:lnTo>
                  <a:close/>
                  <a:moveTo>
                    <a:pt x="262409" y="37799"/>
                  </a:moveTo>
                  <a:lnTo>
                    <a:pt x="262409" y="43735"/>
                  </a:lnTo>
                  <a:lnTo>
                    <a:pt x="256474" y="43735"/>
                  </a:lnTo>
                  <a:lnTo>
                    <a:pt x="256474" y="37799"/>
                  </a:lnTo>
                  <a:close/>
                  <a:moveTo>
                    <a:pt x="268656" y="37799"/>
                  </a:moveTo>
                  <a:lnTo>
                    <a:pt x="268656" y="43735"/>
                  </a:lnTo>
                  <a:lnTo>
                    <a:pt x="262721" y="43735"/>
                  </a:lnTo>
                  <a:lnTo>
                    <a:pt x="262721" y="37799"/>
                  </a:lnTo>
                  <a:close/>
                  <a:moveTo>
                    <a:pt x="274904" y="37799"/>
                  </a:moveTo>
                  <a:lnTo>
                    <a:pt x="274904" y="43735"/>
                  </a:lnTo>
                  <a:lnTo>
                    <a:pt x="268968" y="43735"/>
                  </a:lnTo>
                  <a:lnTo>
                    <a:pt x="268968" y="37799"/>
                  </a:lnTo>
                  <a:close/>
                  <a:moveTo>
                    <a:pt x="6251" y="44046"/>
                  </a:moveTo>
                  <a:lnTo>
                    <a:pt x="6251" y="49982"/>
                  </a:lnTo>
                  <a:lnTo>
                    <a:pt x="315" y="49982"/>
                  </a:lnTo>
                  <a:lnTo>
                    <a:pt x="315" y="44046"/>
                  </a:lnTo>
                  <a:close/>
                  <a:moveTo>
                    <a:pt x="12498" y="44046"/>
                  </a:moveTo>
                  <a:lnTo>
                    <a:pt x="12498" y="49982"/>
                  </a:lnTo>
                  <a:lnTo>
                    <a:pt x="6562" y="49982"/>
                  </a:lnTo>
                  <a:lnTo>
                    <a:pt x="6562" y="44046"/>
                  </a:lnTo>
                  <a:close/>
                  <a:moveTo>
                    <a:pt x="18745" y="44046"/>
                  </a:moveTo>
                  <a:lnTo>
                    <a:pt x="18745" y="49982"/>
                  </a:lnTo>
                  <a:lnTo>
                    <a:pt x="12810" y="49982"/>
                  </a:lnTo>
                  <a:lnTo>
                    <a:pt x="12810" y="44046"/>
                  </a:lnTo>
                  <a:close/>
                  <a:moveTo>
                    <a:pt x="24992" y="44046"/>
                  </a:moveTo>
                  <a:lnTo>
                    <a:pt x="24992" y="49982"/>
                  </a:lnTo>
                  <a:lnTo>
                    <a:pt x="19058" y="49982"/>
                  </a:lnTo>
                  <a:lnTo>
                    <a:pt x="19058" y="44046"/>
                  </a:lnTo>
                  <a:close/>
                  <a:moveTo>
                    <a:pt x="31242" y="44046"/>
                  </a:moveTo>
                  <a:lnTo>
                    <a:pt x="31242" y="49982"/>
                  </a:lnTo>
                  <a:lnTo>
                    <a:pt x="25305" y="49982"/>
                  </a:lnTo>
                  <a:lnTo>
                    <a:pt x="25305" y="44046"/>
                  </a:lnTo>
                  <a:close/>
                  <a:moveTo>
                    <a:pt x="37489" y="44046"/>
                  </a:moveTo>
                  <a:lnTo>
                    <a:pt x="37489" y="49982"/>
                  </a:lnTo>
                  <a:lnTo>
                    <a:pt x="31553" y="49982"/>
                  </a:lnTo>
                  <a:lnTo>
                    <a:pt x="31553" y="44046"/>
                  </a:lnTo>
                  <a:close/>
                  <a:moveTo>
                    <a:pt x="43737" y="44046"/>
                  </a:moveTo>
                  <a:lnTo>
                    <a:pt x="43737" y="49982"/>
                  </a:lnTo>
                  <a:lnTo>
                    <a:pt x="37802" y="49982"/>
                  </a:lnTo>
                  <a:lnTo>
                    <a:pt x="37802" y="44046"/>
                  </a:lnTo>
                  <a:close/>
                  <a:moveTo>
                    <a:pt x="49985" y="44046"/>
                  </a:moveTo>
                  <a:lnTo>
                    <a:pt x="49985" y="49982"/>
                  </a:lnTo>
                  <a:lnTo>
                    <a:pt x="44049" y="49982"/>
                  </a:lnTo>
                  <a:lnTo>
                    <a:pt x="44049" y="44046"/>
                  </a:lnTo>
                  <a:close/>
                  <a:moveTo>
                    <a:pt x="56232" y="44046"/>
                  </a:moveTo>
                  <a:lnTo>
                    <a:pt x="56232" y="49982"/>
                  </a:lnTo>
                  <a:lnTo>
                    <a:pt x="50296" y="49982"/>
                  </a:lnTo>
                  <a:lnTo>
                    <a:pt x="50296" y="44046"/>
                  </a:lnTo>
                  <a:close/>
                  <a:moveTo>
                    <a:pt x="62480" y="44046"/>
                  </a:moveTo>
                  <a:lnTo>
                    <a:pt x="62480" y="49982"/>
                  </a:lnTo>
                  <a:lnTo>
                    <a:pt x="56545" y="49982"/>
                  </a:lnTo>
                  <a:lnTo>
                    <a:pt x="56545" y="44046"/>
                  </a:lnTo>
                  <a:close/>
                  <a:moveTo>
                    <a:pt x="68727" y="44046"/>
                  </a:moveTo>
                  <a:lnTo>
                    <a:pt x="68727" y="49982"/>
                  </a:lnTo>
                  <a:lnTo>
                    <a:pt x="62792" y="49982"/>
                  </a:lnTo>
                  <a:lnTo>
                    <a:pt x="62792" y="44046"/>
                  </a:lnTo>
                  <a:close/>
                  <a:moveTo>
                    <a:pt x="74975" y="44046"/>
                  </a:moveTo>
                  <a:lnTo>
                    <a:pt x="74975" y="49982"/>
                  </a:lnTo>
                  <a:lnTo>
                    <a:pt x="69039" y="49982"/>
                  </a:lnTo>
                  <a:lnTo>
                    <a:pt x="69039" y="44046"/>
                  </a:lnTo>
                  <a:close/>
                  <a:moveTo>
                    <a:pt x="81223" y="44046"/>
                  </a:moveTo>
                  <a:lnTo>
                    <a:pt x="81223" y="49982"/>
                  </a:lnTo>
                  <a:lnTo>
                    <a:pt x="75286" y="49982"/>
                  </a:lnTo>
                  <a:lnTo>
                    <a:pt x="75286" y="44046"/>
                  </a:lnTo>
                  <a:close/>
                  <a:moveTo>
                    <a:pt x="87470" y="44046"/>
                  </a:moveTo>
                  <a:lnTo>
                    <a:pt x="87470" y="49982"/>
                  </a:lnTo>
                  <a:lnTo>
                    <a:pt x="81535" y="49982"/>
                  </a:lnTo>
                  <a:lnTo>
                    <a:pt x="81535" y="44046"/>
                  </a:lnTo>
                  <a:close/>
                  <a:moveTo>
                    <a:pt x="93720" y="44046"/>
                  </a:moveTo>
                  <a:lnTo>
                    <a:pt x="93720" y="49982"/>
                  </a:lnTo>
                  <a:lnTo>
                    <a:pt x="87784" y="49982"/>
                  </a:lnTo>
                  <a:lnTo>
                    <a:pt x="87784" y="44046"/>
                  </a:lnTo>
                  <a:close/>
                  <a:moveTo>
                    <a:pt x="99967" y="44046"/>
                  </a:moveTo>
                  <a:lnTo>
                    <a:pt x="99967" y="49982"/>
                  </a:lnTo>
                  <a:lnTo>
                    <a:pt x="94031" y="49982"/>
                  </a:lnTo>
                  <a:lnTo>
                    <a:pt x="94031" y="44046"/>
                  </a:lnTo>
                  <a:close/>
                  <a:moveTo>
                    <a:pt x="106214" y="44046"/>
                  </a:moveTo>
                  <a:lnTo>
                    <a:pt x="106214" y="49982"/>
                  </a:lnTo>
                  <a:lnTo>
                    <a:pt x="100278" y="49982"/>
                  </a:lnTo>
                  <a:lnTo>
                    <a:pt x="100278" y="44046"/>
                  </a:lnTo>
                  <a:close/>
                  <a:moveTo>
                    <a:pt x="112461" y="44046"/>
                  </a:moveTo>
                  <a:lnTo>
                    <a:pt x="112461" y="49982"/>
                  </a:lnTo>
                  <a:lnTo>
                    <a:pt x="106527" y="49982"/>
                  </a:lnTo>
                  <a:lnTo>
                    <a:pt x="106527" y="44046"/>
                  </a:lnTo>
                  <a:close/>
                  <a:moveTo>
                    <a:pt x="118710" y="44046"/>
                  </a:moveTo>
                  <a:lnTo>
                    <a:pt x="118710" y="49982"/>
                  </a:lnTo>
                  <a:lnTo>
                    <a:pt x="112774" y="49982"/>
                  </a:lnTo>
                  <a:lnTo>
                    <a:pt x="112774" y="44046"/>
                  </a:lnTo>
                  <a:close/>
                  <a:moveTo>
                    <a:pt x="124957" y="44046"/>
                  </a:moveTo>
                  <a:lnTo>
                    <a:pt x="124957" y="49982"/>
                  </a:lnTo>
                  <a:lnTo>
                    <a:pt x="119021" y="49982"/>
                  </a:lnTo>
                  <a:lnTo>
                    <a:pt x="119021" y="44046"/>
                  </a:lnTo>
                  <a:close/>
                  <a:moveTo>
                    <a:pt x="131204" y="44046"/>
                  </a:moveTo>
                  <a:lnTo>
                    <a:pt x="131204" y="49982"/>
                  </a:lnTo>
                  <a:lnTo>
                    <a:pt x="125270" y="49982"/>
                  </a:lnTo>
                  <a:lnTo>
                    <a:pt x="125270" y="44046"/>
                  </a:lnTo>
                  <a:close/>
                  <a:moveTo>
                    <a:pt x="137451" y="44046"/>
                  </a:moveTo>
                  <a:lnTo>
                    <a:pt x="137451" y="49982"/>
                  </a:lnTo>
                  <a:lnTo>
                    <a:pt x="131517" y="49982"/>
                  </a:lnTo>
                  <a:lnTo>
                    <a:pt x="131517" y="44046"/>
                  </a:lnTo>
                  <a:close/>
                  <a:moveTo>
                    <a:pt x="143702" y="44046"/>
                  </a:moveTo>
                  <a:lnTo>
                    <a:pt x="143702" y="49982"/>
                  </a:lnTo>
                  <a:lnTo>
                    <a:pt x="137766" y="49982"/>
                  </a:lnTo>
                  <a:lnTo>
                    <a:pt x="137766" y="44046"/>
                  </a:lnTo>
                  <a:close/>
                  <a:moveTo>
                    <a:pt x="149949" y="44046"/>
                  </a:moveTo>
                  <a:lnTo>
                    <a:pt x="149949" y="49982"/>
                  </a:lnTo>
                  <a:lnTo>
                    <a:pt x="144015" y="49982"/>
                  </a:lnTo>
                  <a:lnTo>
                    <a:pt x="144015" y="44046"/>
                  </a:lnTo>
                  <a:close/>
                  <a:moveTo>
                    <a:pt x="156196" y="44046"/>
                  </a:moveTo>
                  <a:lnTo>
                    <a:pt x="156196" y="49982"/>
                  </a:lnTo>
                  <a:lnTo>
                    <a:pt x="150262" y="49982"/>
                  </a:lnTo>
                  <a:lnTo>
                    <a:pt x="150262" y="44046"/>
                  </a:lnTo>
                  <a:close/>
                  <a:moveTo>
                    <a:pt x="162445" y="44046"/>
                  </a:moveTo>
                  <a:lnTo>
                    <a:pt x="162445" y="49982"/>
                  </a:lnTo>
                  <a:lnTo>
                    <a:pt x="156509" y="49982"/>
                  </a:lnTo>
                  <a:lnTo>
                    <a:pt x="156509" y="44046"/>
                  </a:lnTo>
                  <a:close/>
                  <a:moveTo>
                    <a:pt x="168692" y="44046"/>
                  </a:moveTo>
                  <a:lnTo>
                    <a:pt x="168692" y="49982"/>
                  </a:lnTo>
                  <a:lnTo>
                    <a:pt x="162756" y="49982"/>
                  </a:lnTo>
                  <a:lnTo>
                    <a:pt x="162756" y="44046"/>
                  </a:lnTo>
                  <a:close/>
                  <a:moveTo>
                    <a:pt x="174939" y="44046"/>
                  </a:moveTo>
                  <a:lnTo>
                    <a:pt x="174939" y="49982"/>
                  </a:lnTo>
                  <a:lnTo>
                    <a:pt x="169005" y="49982"/>
                  </a:lnTo>
                  <a:lnTo>
                    <a:pt x="169005" y="44046"/>
                  </a:lnTo>
                  <a:close/>
                  <a:moveTo>
                    <a:pt x="181186" y="44046"/>
                  </a:moveTo>
                  <a:lnTo>
                    <a:pt x="181186" y="49982"/>
                  </a:lnTo>
                  <a:lnTo>
                    <a:pt x="175252" y="49982"/>
                  </a:lnTo>
                  <a:lnTo>
                    <a:pt x="175252" y="44046"/>
                  </a:lnTo>
                  <a:close/>
                  <a:moveTo>
                    <a:pt x="187435" y="44046"/>
                  </a:moveTo>
                  <a:lnTo>
                    <a:pt x="187435" y="49982"/>
                  </a:lnTo>
                  <a:lnTo>
                    <a:pt x="181499" y="49982"/>
                  </a:lnTo>
                  <a:lnTo>
                    <a:pt x="181499" y="44046"/>
                  </a:lnTo>
                  <a:close/>
                  <a:moveTo>
                    <a:pt x="193684" y="44046"/>
                  </a:moveTo>
                  <a:lnTo>
                    <a:pt x="193684" y="49982"/>
                  </a:lnTo>
                  <a:lnTo>
                    <a:pt x="187749" y="49982"/>
                  </a:lnTo>
                  <a:lnTo>
                    <a:pt x="187749" y="44046"/>
                  </a:lnTo>
                  <a:close/>
                  <a:moveTo>
                    <a:pt x="199931" y="44046"/>
                  </a:moveTo>
                  <a:lnTo>
                    <a:pt x="199931" y="49982"/>
                  </a:lnTo>
                  <a:lnTo>
                    <a:pt x="193996" y="49982"/>
                  </a:lnTo>
                  <a:lnTo>
                    <a:pt x="193996" y="44046"/>
                  </a:lnTo>
                  <a:close/>
                  <a:moveTo>
                    <a:pt x="206180" y="44046"/>
                  </a:moveTo>
                  <a:lnTo>
                    <a:pt x="206180" y="49982"/>
                  </a:lnTo>
                  <a:lnTo>
                    <a:pt x="200244" y="49982"/>
                  </a:lnTo>
                  <a:lnTo>
                    <a:pt x="200244" y="44046"/>
                  </a:lnTo>
                  <a:close/>
                  <a:moveTo>
                    <a:pt x="212427" y="44046"/>
                  </a:moveTo>
                  <a:lnTo>
                    <a:pt x="212427" y="49982"/>
                  </a:lnTo>
                  <a:lnTo>
                    <a:pt x="206491" y="49982"/>
                  </a:lnTo>
                  <a:lnTo>
                    <a:pt x="206491" y="44046"/>
                  </a:lnTo>
                  <a:close/>
                  <a:moveTo>
                    <a:pt x="218674" y="44046"/>
                  </a:moveTo>
                  <a:lnTo>
                    <a:pt x="218674" y="49982"/>
                  </a:lnTo>
                  <a:lnTo>
                    <a:pt x="212739" y="49982"/>
                  </a:lnTo>
                  <a:lnTo>
                    <a:pt x="212739" y="44046"/>
                  </a:lnTo>
                  <a:close/>
                  <a:moveTo>
                    <a:pt x="224921" y="44046"/>
                  </a:moveTo>
                  <a:lnTo>
                    <a:pt x="224921" y="49982"/>
                  </a:lnTo>
                  <a:lnTo>
                    <a:pt x="218987" y="49982"/>
                  </a:lnTo>
                  <a:lnTo>
                    <a:pt x="218987" y="44046"/>
                  </a:lnTo>
                  <a:close/>
                  <a:moveTo>
                    <a:pt x="231170" y="44046"/>
                  </a:moveTo>
                  <a:lnTo>
                    <a:pt x="231170" y="49982"/>
                  </a:lnTo>
                  <a:lnTo>
                    <a:pt x="225234" y="49982"/>
                  </a:lnTo>
                  <a:lnTo>
                    <a:pt x="225234" y="44046"/>
                  </a:lnTo>
                  <a:close/>
                  <a:moveTo>
                    <a:pt x="237417" y="44046"/>
                  </a:moveTo>
                  <a:lnTo>
                    <a:pt x="237417" y="49982"/>
                  </a:lnTo>
                  <a:lnTo>
                    <a:pt x="231481" y="49982"/>
                  </a:lnTo>
                  <a:lnTo>
                    <a:pt x="231481" y="44046"/>
                  </a:lnTo>
                  <a:close/>
                  <a:moveTo>
                    <a:pt x="243664" y="44046"/>
                  </a:moveTo>
                  <a:lnTo>
                    <a:pt x="243664" y="49982"/>
                  </a:lnTo>
                  <a:lnTo>
                    <a:pt x="237729" y="49982"/>
                  </a:lnTo>
                  <a:lnTo>
                    <a:pt x="237729" y="44046"/>
                  </a:lnTo>
                  <a:close/>
                  <a:moveTo>
                    <a:pt x="249911" y="44046"/>
                  </a:moveTo>
                  <a:lnTo>
                    <a:pt x="249911" y="49982"/>
                  </a:lnTo>
                  <a:lnTo>
                    <a:pt x="243977" y="49982"/>
                  </a:lnTo>
                  <a:lnTo>
                    <a:pt x="243977" y="44046"/>
                  </a:lnTo>
                  <a:close/>
                  <a:moveTo>
                    <a:pt x="256161" y="44046"/>
                  </a:moveTo>
                  <a:lnTo>
                    <a:pt x="256161" y="49982"/>
                  </a:lnTo>
                  <a:lnTo>
                    <a:pt x="250225" y="49982"/>
                  </a:lnTo>
                  <a:lnTo>
                    <a:pt x="250225" y="44046"/>
                  </a:lnTo>
                  <a:close/>
                  <a:moveTo>
                    <a:pt x="262409" y="44046"/>
                  </a:moveTo>
                  <a:lnTo>
                    <a:pt x="262409" y="49982"/>
                  </a:lnTo>
                  <a:lnTo>
                    <a:pt x="256474" y="49982"/>
                  </a:lnTo>
                  <a:lnTo>
                    <a:pt x="256474" y="44046"/>
                  </a:lnTo>
                  <a:close/>
                  <a:moveTo>
                    <a:pt x="268656" y="44046"/>
                  </a:moveTo>
                  <a:lnTo>
                    <a:pt x="268656" y="49982"/>
                  </a:lnTo>
                  <a:lnTo>
                    <a:pt x="262721" y="49982"/>
                  </a:lnTo>
                  <a:lnTo>
                    <a:pt x="262721" y="44046"/>
                  </a:lnTo>
                  <a:close/>
                  <a:moveTo>
                    <a:pt x="274904" y="44046"/>
                  </a:moveTo>
                  <a:lnTo>
                    <a:pt x="274904" y="49982"/>
                  </a:lnTo>
                  <a:lnTo>
                    <a:pt x="268968" y="49982"/>
                  </a:lnTo>
                  <a:lnTo>
                    <a:pt x="268968" y="44046"/>
                  </a:lnTo>
                  <a:close/>
                  <a:moveTo>
                    <a:pt x="6251" y="50295"/>
                  </a:moveTo>
                  <a:lnTo>
                    <a:pt x="6251" y="56229"/>
                  </a:lnTo>
                  <a:lnTo>
                    <a:pt x="315" y="56229"/>
                  </a:lnTo>
                  <a:lnTo>
                    <a:pt x="315" y="50295"/>
                  </a:lnTo>
                  <a:close/>
                  <a:moveTo>
                    <a:pt x="12498" y="50295"/>
                  </a:moveTo>
                  <a:lnTo>
                    <a:pt x="12498" y="56229"/>
                  </a:lnTo>
                  <a:lnTo>
                    <a:pt x="6562" y="56229"/>
                  </a:lnTo>
                  <a:lnTo>
                    <a:pt x="6562" y="50295"/>
                  </a:lnTo>
                  <a:close/>
                  <a:moveTo>
                    <a:pt x="18745" y="50295"/>
                  </a:moveTo>
                  <a:lnTo>
                    <a:pt x="18745" y="56229"/>
                  </a:lnTo>
                  <a:lnTo>
                    <a:pt x="12810" y="56229"/>
                  </a:lnTo>
                  <a:lnTo>
                    <a:pt x="12810" y="50295"/>
                  </a:lnTo>
                  <a:close/>
                  <a:moveTo>
                    <a:pt x="24992" y="50295"/>
                  </a:moveTo>
                  <a:lnTo>
                    <a:pt x="24992" y="56229"/>
                  </a:lnTo>
                  <a:lnTo>
                    <a:pt x="19058" y="56229"/>
                  </a:lnTo>
                  <a:lnTo>
                    <a:pt x="19058" y="50295"/>
                  </a:lnTo>
                  <a:close/>
                  <a:moveTo>
                    <a:pt x="31242" y="50295"/>
                  </a:moveTo>
                  <a:lnTo>
                    <a:pt x="31242" y="56229"/>
                  </a:lnTo>
                  <a:lnTo>
                    <a:pt x="25305" y="56229"/>
                  </a:lnTo>
                  <a:lnTo>
                    <a:pt x="25305" y="50295"/>
                  </a:lnTo>
                  <a:close/>
                  <a:moveTo>
                    <a:pt x="37489" y="50295"/>
                  </a:moveTo>
                  <a:lnTo>
                    <a:pt x="37489" y="56229"/>
                  </a:lnTo>
                  <a:lnTo>
                    <a:pt x="31553" y="56229"/>
                  </a:lnTo>
                  <a:lnTo>
                    <a:pt x="31553" y="50295"/>
                  </a:lnTo>
                  <a:close/>
                  <a:moveTo>
                    <a:pt x="43737" y="50295"/>
                  </a:moveTo>
                  <a:lnTo>
                    <a:pt x="43737" y="56229"/>
                  </a:lnTo>
                  <a:lnTo>
                    <a:pt x="37802" y="56229"/>
                  </a:lnTo>
                  <a:lnTo>
                    <a:pt x="37802" y="50295"/>
                  </a:lnTo>
                  <a:close/>
                  <a:moveTo>
                    <a:pt x="49985" y="50295"/>
                  </a:moveTo>
                  <a:lnTo>
                    <a:pt x="49985" y="56229"/>
                  </a:lnTo>
                  <a:lnTo>
                    <a:pt x="44049" y="56229"/>
                  </a:lnTo>
                  <a:lnTo>
                    <a:pt x="44049" y="50295"/>
                  </a:lnTo>
                  <a:close/>
                  <a:moveTo>
                    <a:pt x="56232" y="50295"/>
                  </a:moveTo>
                  <a:lnTo>
                    <a:pt x="56232" y="56229"/>
                  </a:lnTo>
                  <a:lnTo>
                    <a:pt x="50296" y="56229"/>
                  </a:lnTo>
                  <a:lnTo>
                    <a:pt x="50296" y="50295"/>
                  </a:lnTo>
                  <a:close/>
                  <a:moveTo>
                    <a:pt x="62480" y="50295"/>
                  </a:moveTo>
                  <a:lnTo>
                    <a:pt x="62480" y="56229"/>
                  </a:lnTo>
                  <a:lnTo>
                    <a:pt x="56545" y="56229"/>
                  </a:lnTo>
                  <a:lnTo>
                    <a:pt x="56545" y="50295"/>
                  </a:lnTo>
                  <a:close/>
                  <a:moveTo>
                    <a:pt x="68727" y="50295"/>
                  </a:moveTo>
                  <a:lnTo>
                    <a:pt x="68727" y="56229"/>
                  </a:lnTo>
                  <a:lnTo>
                    <a:pt x="62792" y="56229"/>
                  </a:lnTo>
                  <a:lnTo>
                    <a:pt x="62792" y="50295"/>
                  </a:lnTo>
                  <a:close/>
                  <a:moveTo>
                    <a:pt x="74975" y="50295"/>
                  </a:moveTo>
                  <a:lnTo>
                    <a:pt x="74975" y="56229"/>
                  </a:lnTo>
                  <a:lnTo>
                    <a:pt x="69039" y="56229"/>
                  </a:lnTo>
                  <a:lnTo>
                    <a:pt x="69039" y="50295"/>
                  </a:lnTo>
                  <a:close/>
                  <a:moveTo>
                    <a:pt x="81223" y="50295"/>
                  </a:moveTo>
                  <a:lnTo>
                    <a:pt x="81223" y="56229"/>
                  </a:lnTo>
                  <a:lnTo>
                    <a:pt x="75286" y="56229"/>
                  </a:lnTo>
                  <a:lnTo>
                    <a:pt x="75286" y="50295"/>
                  </a:lnTo>
                  <a:close/>
                  <a:moveTo>
                    <a:pt x="87470" y="50295"/>
                  </a:moveTo>
                  <a:lnTo>
                    <a:pt x="87470" y="56229"/>
                  </a:lnTo>
                  <a:lnTo>
                    <a:pt x="81535" y="56229"/>
                  </a:lnTo>
                  <a:lnTo>
                    <a:pt x="81535" y="50295"/>
                  </a:lnTo>
                  <a:close/>
                  <a:moveTo>
                    <a:pt x="93720" y="50295"/>
                  </a:moveTo>
                  <a:lnTo>
                    <a:pt x="93720" y="56229"/>
                  </a:lnTo>
                  <a:lnTo>
                    <a:pt x="87784" y="56229"/>
                  </a:lnTo>
                  <a:lnTo>
                    <a:pt x="87784" y="50295"/>
                  </a:lnTo>
                  <a:close/>
                  <a:moveTo>
                    <a:pt x="99967" y="50295"/>
                  </a:moveTo>
                  <a:lnTo>
                    <a:pt x="99967" y="56229"/>
                  </a:lnTo>
                  <a:lnTo>
                    <a:pt x="94031" y="56229"/>
                  </a:lnTo>
                  <a:lnTo>
                    <a:pt x="94031" y="50295"/>
                  </a:lnTo>
                  <a:close/>
                  <a:moveTo>
                    <a:pt x="106214" y="50295"/>
                  </a:moveTo>
                  <a:lnTo>
                    <a:pt x="106214" y="56229"/>
                  </a:lnTo>
                  <a:lnTo>
                    <a:pt x="100278" y="56229"/>
                  </a:lnTo>
                  <a:lnTo>
                    <a:pt x="100278" y="50295"/>
                  </a:lnTo>
                  <a:close/>
                  <a:moveTo>
                    <a:pt x="112461" y="50295"/>
                  </a:moveTo>
                  <a:lnTo>
                    <a:pt x="112461" y="56229"/>
                  </a:lnTo>
                  <a:lnTo>
                    <a:pt x="106527" y="56229"/>
                  </a:lnTo>
                  <a:lnTo>
                    <a:pt x="106527" y="50295"/>
                  </a:lnTo>
                  <a:close/>
                  <a:moveTo>
                    <a:pt x="118710" y="50295"/>
                  </a:moveTo>
                  <a:lnTo>
                    <a:pt x="118710" y="56229"/>
                  </a:lnTo>
                  <a:lnTo>
                    <a:pt x="112774" y="56229"/>
                  </a:lnTo>
                  <a:lnTo>
                    <a:pt x="112774" y="50295"/>
                  </a:lnTo>
                  <a:close/>
                  <a:moveTo>
                    <a:pt x="124957" y="50295"/>
                  </a:moveTo>
                  <a:lnTo>
                    <a:pt x="124957" y="56229"/>
                  </a:lnTo>
                  <a:lnTo>
                    <a:pt x="119021" y="56229"/>
                  </a:lnTo>
                  <a:lnTo>
                    <a:pt x="119021" y="50295"/>
                  </a:lnTo>
                  <a:close/>
                  <a:moveTo>
                    <a:pt x="131204" y="50295"/>
                  </a:moveTo>
                  <a:lnTo>
                    <a:pt x="131204" y="56229"/>
                  </a:lnTo>
                  <a:lnTo>
                    <a:pt x="125270" y="56229"/>
                  </a:lnTo>
                  <a:lnTo>
                    <a:pt x="125270" y="50295"/>
                  </a:lnTo>
                  <a:close/>
                  <a:moveTo>
                    <a:pt x="137451" y="50295"/>
                  </a:moveTo>
                  <a:lnTo>
                    <a:pt x="137451" y="56229"/>
                  </a:lnTo>
                  <a:lnTo>
                    <a:pt x="131517" y="56229"/>
                  </a:lnTo>
                  <a:lnTo>
                    <a:pt x="131517" y="50295"/>
                  </a:lnTo>
                  <a:close/>
                  <a:moveTo>
                    <a:pt x="143702" y="50295"/>
                  </a:moveTo>
                  <a:lnTo>
                    <a:pt x="143702" y="56229"/>
                  </a:lnTo>
                  <a:lnTo>
                    <a:pt x="137766" y="56229"/>
                  </a:lnTo>
                  <a:lnTo>
                    <a:pt x="137766" y="50295"/>
                  </a:lnTo>
                  <a:close/>
                  <a:moveTo>
                    <a:pt x="149949" y="50295"/>
                  </a:moveTo>
                  <a:lnTo>
                    <a:pt x="149949" y="56229"/>
                  </a:lnTo>
                  <a:lnTo>
                    <a:pt x="144015" y="56229"/>
                  </a:lnTo>
                  <a:lnTo>
                    <a:pt x="144015" y="50295"/>
                  </a:lnTo>
                  <a:close/>
                  <a:moveTo>
                    <a:pt x="156196" y="50295"/>
                  </a:moveTo>
                  <a:lnTo>
                    <a:pt x="156196" y="56229"/>
                  </a:lnTo>
                  <a:lnTo>
                    <a:pt x="150262" y="56229"/>
                  </a:lnTo>
                  <a:lnTo>
                    <a:pt x="150262" y="50295"/>
                  </a:lnTo>
                  <a:close/>
                  <a:moveTo>
                    <a:pt x="162445" y="50295"/>
                  </a:moveTo>
                  <a:lnTo>
                    <a:pt x="162445" y="56229"/>
                  </a:lnTo>
                  <a:lnTo>
                    <a:pt x="156509" y="56229"/>
                  </a:lnTo>
                  <a:lnTo>
                    <a:pt x="156509" y="50295"/>
                  </a:lnTo>
                  <a:close/>
                  <a:moveTo>
                    <a:pt x="168692" y="50295"/>
                  </a:moveTo>
                  <a:lnTo>
                    <a:pt x="168692" y="56229"/>
                  </a:lnTo>
                  <a:lnTo>
                    <a:pt x="162756" y="56229"/>
                  </a:lnTo>
                  <a:lnTo>
                    <a:pt x="162756" y="50295"/>
                  </a:lnTo>
                  <a:close/>
                  <a:moveTo>
                    <a:pt x="174939" y="50295"/>
                  </a:moveTo>
                  <a:lnTo>
                    <a:pt x="174939" y="56229"/>
                  </a:lnTo>
                  <a:lnTo>
                    <a:pt x="169005" y="56229"/>
                  </a:lnTo>
                  <a:lnTo>
                    <a:pt x="169005" y="50295"/>
                  </a:lnTo>
                  <a:close/>
                  <a:moveTo>
                    <a:pt x="181186" y="50295"/>
                  </a:moveTo>
                  <a:lnTo>
                    <a:pt x="181186" y="56229"/>
                  </a:lnTo>
                  <a:lnTo>
                    <a:pt x="175252" y="56229"/>
                  </a:lnTo>
                  <a:lnTo>
                    <a:pt x="175252" y="50295"/>
                  </a:lnTo>
                  <a:close/>
                  <a:moveTo>
                    <a:pt x="187435" y="50295"/>
                  </a:moveTo>
                  <a:lnTo>
                    <a:pt x="187435" y="56229"/>
                  </a:lnTo>
                  <a:lnTo>
                    <a:pt x="181499" y="56229"/>
                  </a:lnTo>
                  <a:lnTo>
                    <a:pt x="181499" y="50295"/>
                  </a:lnTo>
                  <a:close/>
                  <a:moveTo>
                    <a:pt x="193684" y="50295"/>
                  </a:moveTo>
                  <a:lnTo>
                    <a:pt x="193684" y="56229"/>
                  </a:lnTo>
                  <a:lnTo>
                    <a:pt x="187749" y="56229"/>
                  </a:lnTo>
                  <a:lnTo>
                    <a:pt x="187749" y="50295"/>
                  </a:lnTo>
                  <a:close/>
                  <a:moveTo>
                    <a:pt x="199931" y="50295"/>
                  </a:moveTo>
                  <a:lnTo>
                    <a:pt x="199931" y="56229"/>
                  </a:lnTo>
                  <a:lnTo>
                    <a:pt x="193996" y="56229"/>
                  </a:lnTo>
                  <a:lnTo>
                    <a:pt x="193996" y="50295"/>
                  </a:lnTo>
                  <a:close/>
                  <a:moveTo>
                    <a:pt x="206180" y="50295"/>
                  </a:moveTo>
                  <a:lnTo>
                    <a:pt x="206180" y="56229"/>
                  </a:lnTo>
                  <a:lnTo>
                    <a:pt x="200244" y="56229"/>
                  </a:lnTo>
                  <a:lnTo>
                    <a:pt x="200244" y="50295"/>
                  </a:lnTo>
                  <a:close/>
                  <a:moveTo>
                    <a:pt x="212427" y="50295"/>
                  </a:moveTo>
                  <a:lnTo>
                    <a:pt x="212427" y="56229"/>
                  </a:lnTo>
                  <a:lnTo>
                    <a:pt x="206491" y="56229"/>
                  </a:lnTo>
                  <a:lnTo>
                    <a:pt x="206491" y="50295"/>
                  </a:lnTo>
                  <a:close/>
                  <a:moveTo>
                    <a:pt x="218674" y="50295"/>
                  </a:moveTo>
                  <a:lnTo>
                    <a:pt x="218674" y="56229"/>
                  </a:lnTo>
                  <a:lnTo>
                    <a:pt x="212739" y="56229"/>
                  </a:lnTo>
                  <a:lnTo>
                    <a:pt x="212739" y="50295"/>
                  </a:lnTo>
                  <a:close/>
                  <a:moveTo>
                    <a:pt x="224921" y="50295"/>
                  </a:moveTo>
                  <a:lnTo>
                    <a:pt x="224921" y="56229"/>
                  </a:lnTo>
                  <a:lnTo>
                    <a:pt x="218987" y="56229"/>
                  </a:lnTo>
                  <a:lnTo>
                    <a:pt x="218987" y="50295"/>
                  </a:lnTo>
                  <a:close/>
                  <a:moveTo>
                    <a:pt x="231170" y="50295"/>
                  </a:moveTo>
                  <a:lnTo>
                    <a:pt x="231170" y="56229"/>
                  </a:lnTo>
                  <a:lnTo>
                    <a:pt x="225234" y="56229"/>
                  </a:lnTo>
                  <a:lnTo>
                    <a:pt x="225234" y="50295"/>
                  </a:lnTo>
                  <a:close/>
                  <a:moveTo>
                    <a:pt x="237417" y="50295"/>
                  </a:moveTo>
                  <a:lnTo>
                    <a:pt x="237417" y="56229"/>
                  </a:lnTo>
                  <a:lnTo>
                    <a:pt x="231481" y="56229"/>
                  </a:lnTo>
                  <a:lnTo>
                    <a:pt x="231481" y="50295"/>
                  </a:lnTo>
                  <a:close/>
                  <a:moveTo>
                    <a:pt x="243664" y="50295"/>
                  </a:moveTo>
                  <a:lnTo>
                    <a:pt x="243664" y="56229"/>
                  </a:lnTo>
                  <a:lnTo>
                    <a:pt x="237729" y="56229"/>
                  </a:lnTo>
                  <a:lnTo>
                    <a:pt x="237729" y="50295"/>
                  </a:lnTo>
                  <a:close/>
                  <a:moveTo>
                    <a:pt x="249911" y="50295"/>
                  </a:moveTo>
                  <a:lnTo>
                    <a:pt x="249911" y="56229"/>
                  </a:lnTo>
                  <a:lnTo>
                    <a:pt x="243977" y="56229"/>
                  </a:lnTo>
                  <a:lnTo>
                    <a:pt x="243977" y="50295"/>
                  </a:lnTo>
                  <a:close/>
                  <a:moveTo>
                    <a:pt x="256161" y="50295"/>
                  </a:moveTo>
                  <a:lnTo>
                    <a:pt x="256161" y="56229"/>
                  </a:lnTo>
                  <a:lnTo>
                    <a:pt x="250225" y="56229"/>
                  </a:lnTo>
                  <a:lnTo>
                    <a:pt x="250225" y="50295"/>
                  </a:lnTo>
                  <a:close/>
                  <a:moveTo>
                    <a:pt x="262409" y="50295"/>
                  </a:moveTo>
                  <a:lnTo>
                    <a:pt x="262409" y="56229"/>
                  </a:lnTo>
                  <a:lnTo>
                    <a:pt x="256474" y="56229"/>
                  </a:lnTo>
                  <a:lnTo>
                    <a:pt x="256474" y="50295"/>
                  </a:lnTo>
                  <a:close/>
                  <a:moveTo>
                    <a:pt x="268656" y="50295"/>
                  </a:moveTo>
                  <a:lnTo>
                    <a:pt x="268656" y="56229"/>
                  </a:lnTo>
                  <a:lnTo>
                    <a:pt x="262721" y="56229"/>
                  </a:lnTo>
                  <a:lnTo>
                    <a:pt x="262721" y="50295"/>
                  </a:lnTo>
                  <a:close/>
                  <a:moveTo>
                    <a:pt x="274904" y="50295"/>
                  </a:moveTo>
                  <a:lnTo>
                    <a:pt x="274904" y="56229"/>
                  </a:lnTo>
                  <a:lnTo>
                    <a:pt x="268968" y="56229"/>
                  </a:lnTo>
                  <a:lnTo>
                    <a:pt x="268968" y="50295"/>
                  </a:lnTo>
                  <a:close/>
                  <a:moveTo>
                    <a:pt x="6251" y="56542"/>
                  </a:moveTo>
                  <a:lnTo>
                    <a:pt x="6251" y="62476"/>
                  </a:lnTo>
                  <a:lnTo>
                    <a:pt x="315" y="62476"/>
                  </a:lnTo>
                  <a:lnTo>
                    <a:pt x="315" y="56542"/>
                  </a:lnTo>
                  <a:close/>
                  <a:moveTo>
                    <a:pt x="12498" y="56542"/>
                  </a:moveTo>
                  <a:lnTo>
                    <a:pt x="12498" y="62476"/>
                  </a:lnTo>
                  <a:lnTo>
                    <a:pt x="6562" y="62476"/>
                  </a:lnTo>
                  <a:lnTo>
                    <a:pt x="6562" y="56542"/>
                  </a:lnTo>
                  <a:close/>
                  <a:moveTo>
                    <a:pt x="18745" y="56542"/>
                  </a:moveTo>
                  <a:lnTo>
                    <a:pt x="18745" y="62476"/>
                  </a:lnTo>
                  <a:lnTo>
                    <a:pt x="12810" y="62476"/>
                  </a:lnTo>
                  <a:lnTo>
                    <a:pt x="12810" y="56542"/>
                  </a:lnTo>
                  <a:close/>
                  <a:moveTo>
                    <a:pt x="24992" y="56542"/>
                  </a:moveTo>
                  <a:lnTo>
                    <a:pt x="24992" y="62476"/>
                  </a:lnTo>
                  <a:lnTo>
                    <a:pt x="19058" y="62476"/>
                  </a:lnTo>
                  <a:lnTo>
                    <a:pt x="19058" y="56542"/>
                  </a:lnTo>
                  <a:close/>
                  <a:moveTo>
                    <a:pt x="31242" y="56542"/>
                  </a:moveTo>
                  <a:lnTo>
                    <a:pt x="31242" y="62476"/>
                  </a:lnTo>
                  <a:lnTo>
                    <a:pt x="25305" y="62476"/>
                  </a:lnTo>
                  <a:lnTo>
                    <a:pt x="25305" y="56542"/>
                  </a:lnTo>
                  <a:close/>
                  <a:moveTo>
                    <a:pt x="37489" y="56542"/>
                  </a:moveTo>
                  <a:lnTo>
                    <a:pt x="37489" y="62476"/>
                  </a:lnTo>
                  <a:lnTo>
                    <a:pt x="31553" y="62476"/>
                  </a:lnTo>
                  <a:lnTo>
                    <a:pt x="31553" y="56542"/>
                  </a:lnTo>
                  <a:close/>
                  <a:moveTo>
                    <a:pt x="43737" y="56542"/>
                  </a:moveTo>
                  <a:lnTo>
                    <a:pt x="43737" y="62476"/>
                  </a:lnTo>
                  <a:lnTo>
                    <a:pt x="37802" y="62476"/>
                  </a:lnTo>
                  <a:lnTo>
                    <a:pt x="37802" y="56542"/>
                  </a:lnTo>
                  <a:close/>
                  <a:moveTo>
                    <a:pt x="49985" y="56542"/>
                  </a:moveTo>
                  <a:lnTo>
                    <a:pt x="49985" y="62476"/>
                  </a:lnTo>
                  <a:lnTo>
                    <a:pt x="44049" y="62476"/>
                  </a:lnTo>
                  <a:lnTo>
                    <a:pt x="44049" y="56542"/>
                  </a:lnTo>
                  <a:close/>
                  <a:moveTo>
                    <a:pt x="56232" y="56542"/>
                  </a:moveTo>
                  <a:lnTo>
                    <a:pt x="56232" y="62476"/>
                  </a:lnTo>
                  <a:lnTo>
                    <a:pt x="50296" y="62476"/>
                  </a:lnTo>
                  <a:lnTo>
                    <a:pt x="50296" y="56542"/>
                  </a:lnTo>
                  <a:close/>
                  <a:moveTo>
                    <a:pt x="62480" y="56542"/>
                  </a:moveTo>
                  <a:lnTo>
                    <a:pt x="62480" y="62476"/>
                  </a:lnTo>
                  <a:lnTo>
                    <a:pt x="56545" y="62476"/>
                  </a:lnTo>
                  <a:lnTo>
                    <a:pt x="56545" y="56542"/>
                  </a:lnTo>
                  <a:close/>
                  <a:moveTo>
                    <a:pt x="68727" y="56542"/>
                  </a:moveTo>
                  <a:lnTo>
                    <a:pt x="68727" y="62476"/>
                  </a:lnTo>
                  <a:lnTo>
                    <a:pt x="62792" y="62476"/>
                  </a:lnTo>
                  <a:lnTo>
                    <a:pt x="62792" y="56542"/>
                  </a:lnTo>
                  <a:close/>
                  <a:moveTo>
                    <a:pt x="74975" y="56542"/>
                  </a:moveTo>
                  <a:lnTo>
                    <a:pt x="74975" y="62476"/>
                  </a:lnTo>
                  <a:lnTo>
                    <a:pt x="69039" y="62476"/>
                  </a:lnTo>
                  <a:lnTo>
                    <a:pt x="69039" y="56542"/>
                  </a:lnTo>
                  <a:close/>
                  <a:moveTo>
                    <a:pt x="81223" y="56542"/>
                  </a:moveTo>
                  <a:lnTo>
                    <a:pt x="81223" y="62476"/>
                  </a:lnTo>
                  <a:lnTo>
                    <a:pt x="75286" y="62476"/>
                  </a:lnTo>
                  <a:lnTo>
                    <a:pt x="75286" y="56542"/>
                  </a:lnTo>
                  <a:close/>
                  <a:moveTo>
                    <a:pt x="87470" y="56542"/>
                  </a:moveTo>
                  <a:lnTo>
                    <a:pt x="87470" y="62476"/>
                  </a:lnTo>
                  <a:lnTo>
                    <a:pt x="81535" y="62476"/>
                  </a:lnTo>
                  <a:lnTo>
                    <a:pt x="81535" y="56542"/>
                  </a:lnTo>
                  <a:close/>
                  <a:moveTo>
                    <a:pt x="93718" y="56542"/>
                  </a:moveTo>
                  <a:lnTo>
                    <a:pt x="93718" y="62476"/>
                  </a:lnTo>
                  <a:lnTo>
                    <a:pt x="87784" y="62476"/>
                  </a:lnTo>
                  <a:lnTo>
                    <a:pt x="87784" y="56542"/>
                  </a:lnTo>
                  <a:close/>
                  <a:moveTo>
                    <a:pt x="99967" y="56542"/>
                  </a:moveTo>
                  <a:lnTo>
                    <a:pt x="99967" y="62476"/>
                  </a:lnTo>
                  <a:lnTo>
                    <a:pt x="94031" y="62476"/>
                  </a:lnTo>
                  <a:lnTo>
                    <a:pt x="94031" y="56542"/>
                  </a:lnTo>
                  <a:close/>
                  <a:moveTo>
                    <a:pt x="106214" y="56542"/>
                  </a:moveTo>
                  <a:lnTo>
                    <a:pt x="106214" y="62476"/>
                  </a:lnTo>
                  <a:lnTo>
                    <a:pt x="100278" y="62476"/>
                  </a:lnTo>
                  <a:lnTo>
                    <a:pt x="100278" y="56542"/>
                  </a:lnTo>
                  <a:close/>
                  <a:moveTo>
                    <a:pt x="112461" y="56542"/>
                  </a:moveTo>
                  <a:lnTo>
                    <a:pt x="112461" y="62476"/>
                  </a:lnTo>
                  <a:lnTo>
                    <a:pt x="106527" y="62476"/>
                  </a:lnTo>
                  <a:lnTo>
                    <a:pt x="106527" y="56542"/>
                  </a:lnTo>
                  <a:close/>
                  <a:moveTo>
                    <a:pt x="118710" y="56542"/>
                  </a:moveTo>
                  <a:lnTo>
                    <a:pt x="118710" y="62476"/>
                  </a:lnTo>
                  <a:lnTo>
                    <a:pt x="112774" y="62476"/>
                  </a:lnTo>
                  <a:lnTo>
                    <a:pt x="112774" y="56542"/>
                  </a:lnTo>
                  <a:close/>
                  <a:moveTo>
                    <a:pt x="124957" y="56542"/>
                  </a:moveTo>
                  <a:lnTo>
                    <a:pt x="124957" y="62476"/>
                  </a:lnTo>
                  <a:lnTo>
                    <a:pt x="119021" y="62476"/>
                  </a:lnTo>
                  <a:lnTo>
                    <a:pt x="119021" y="56542"/>
                  </a:lnTo>
                  <a:close/>
                  <a:moveTo>
                    <a:pt x="131204" y="56542"/>
                  </a:moveTo>
                  <a:lnTo>
                    <a:pt x="131204" y="62476"/>
                  </a:lnTo>
                  <a:lnTo>
                    <a:pt x="125270" y="62476"/>
                  </a:lnTo>
                  <a:lnTo>
                    <a:pt x="125270" y="56542"/>
                  </a:lnTo>
                  <a:close/>
                  <a:moveTo>
                    <a:pt x="137451" y="56542"/>
                  </a:moveTo>
                  <a:lnTo>
                    <a:pt x="137451" y="62476"/>
                  </a:lnTo>
                  <a:lnTo>
                    <a:pt x="131517" y="62476"/>
                  </a:lnTo>
                  <a:lnTo>
                    <a:pt x="131517" y="56542"/>
                  </a:lnTo>
                  <a:close/>
                  <a:moveTo>
                    <a:pt x="143702" y="56542"/>
                  </a:moveTo>
                  <a:lnTo>
                    <a:pt x="143702" y="62476"/>
                  </a:lnTo>
                  <a:lnTo>
                    <a:pt x="137766" y="62476"/>
                  </a:lnTo>
                  <a:lnTo>
                    <a:pt x="137766" y="56542"/>
                  </a:lnTo>
                  <a:close/>
                  <a:moveTo>
                    <a:pt x="149949" y="56542"/>
                  </a:moveTo>
                  <a:lnTo>
                    <a:pt x="149949" y="62476"/>
                  </a:lnTo>
                  <a:lnTo>
                    <a:pt x="144015" y="62476"/>
                  </a:lnTo>
                  <a:lnTo>
                    <a:pt x="144015" y="56542"/>
                  </a:lnTo>
                  <a:close/>
                  <a:moveTo>
                    <a:pt x="156196" y="56542"/>
                  </a:moveTo>
                  <a:lnTo>
                    <a:pt x="156196" y="62476"/>
                  </a:lnTo>
                  <a:lnTo>
                    <a:pt x="150262" y="62476"/>
                  </a:lnTo>
                  <a:lnTo>
                    <a:pt x="150262" y="56542"/>
                  </a:lnTo>
                  <a:close/>
                  <a:moveTo>
                    <a:pt x="162445" y="56542"/>
                  </a:moveTo>
                  <a:lnTo>
                    <a:pt x="162445" y="62476"/>
                  </a:lnTo>
                  <a:lnTo>
                    <a:pt x="156509" y="62476"/>
                  </a:lnTo>
                  <a:lnTo>
                    <a:pt x="156509" y="56542"/>
                  </a:lnTo>
                  <a:close/>
                  <a:moveTo>
                    <a:pt x="168692" y="56542"/>
                  </a:moveTo>
                  <a:lnTo>
                    <a:pt x="168692" y="62476"/>
                  </a:lnTo>
                  <a:lnTo>
                    <a:pt x="162756" y="62476"/>
                  </a:lnTo>
                  <a:lnTo>
                    <a:pt x="162756" y="56542"/>
                  </a:lnTo>
                  <a:close/>
                  <a:moveTo>
                    <a:pt x="174939" y="56542"/>
                  </a:moveTo>
                  <a:lnTo>
                    <a:pt x="174939" y="62476"/>
                  </a:lnTo>
                  <a:lnTo>
                    <a:pt x="169005" y="62476"/>
                  </a:lnTo>
                  <a:lnTo>
                    <a:pt x="169005" y="56542"/>
                  </a:lnTo>
                  <a:close/>
                  <a:moveTo>
                    <a:pt x="181186" y="56542"/>
                  </a:moveTo>
                  <a:lnTo>
                    <a:pt x="181186" y="62476"/>
                  </a:lnTo>
                  <a:lnTo>
                    <a:pt x="175252" y="62476"/>
                  </a:lnTo>
                  <a:lnTo>
                    <a:pt x="175252" y="56542"/>
                  </a:lnTo>
                  <a:close/>
                  <a:moveTo>
                    <a:pt x="187435" y="56542"/>
                  </a:moveTo>
                  <a:lnTo>
                    <a:pt x="187435" y="62476"/>
                  </a:lnTo>
                  <a:lnTo>
                    <a:pt x="181499" y="62476"/>
                  </a:lnTo>
                  <a:lnTo>
                    <a:pt x="181499" y="56542"/>
                  </a:lnTo>
                  <a:close/>
                  <a:moveTo>
                    <a:pt x="193684" y="56542"/>
                  </a:moveTo>
                  <a:lnTo>
                    <a:pt x="193684" y="62476"/>
                  </a:lnTo>
                  <a:lnTo>
                    <a:pt x="187749" y="62476"/>
                  </a:lnTo>
                  <a:lnTo>
                    <a:pt x="187749" y="56542"/>
                  </a:lnTo>
                  <a:close/>
                  <a:moveTo>
                    <a:pt x="199931" y="56542"/>
                  </a:moveTo>
                  <a:lnTo>
                    <a:pt x="199931" y="62476"/>
                  </a:lnTo>
                  <a:lnTo>
                    <a:pt x="193996" y="62476"/>
                  </a:lnTo>
                  <a:lnTo>
                    <a:pt x="193996" y="56542"/>
                  </a:lnTo>
                  <a:close/>
                  <a:moveTo>
                    <a:pt x="206180" y="56542"/>
                  </a:moveTo>
                  <a:lnTo>
                    <a:pt x="206180" y="62476"/>
                  </a:lnTo>
                  <a:lnTo>
                    <a:pt x="200244" y="62476"/>
                  </a:lnTo>
                  <a:lnTo>
                    <a:pt x="200244" y="56542"/>
                  </a:lnTo>
                  <a:close/>
                  <a:moveTo>
                    <a:pt x="212427" y="56542"/>
                  </a:moveTo>
                  <a:lnTo>
                    <a:pt x="212427" y="62476"/>
                  </a:lnTo>
                  <a:lnTo>
                    <a:pt x="206491" y="62476"/>
                  </a:lnTo>
                  <a:lnTo>
                    <a:pt x="206491" y="56542"/>
                  </a:lnTo>
                  <a:close/>
                  <a:moveTo>
                    <a:pt x="218674" y="56542"/>
                  </a:moveTo>
                  <a:lnTo>
                    <a:pt x="218674" y="62476"/>
                  </a:lnTo>
                  <a:lnTo>
                    <a:pt x="212739" y="62476"/>
                  </a:lnTo>
                  <a:lnTo>
                    <a:pt x="212739" y="56542"/>
                  </a:lnTo>
                  <a:close/>
                  <a:moveTo>
                    <a:pt x="224921" y="56542"/>
                  </a:moveTo>
                  <a:lnTo>
                    <a:pt x="224921" y="62476"/>
                  </a:lnTo>
                  <a:lnTo>
                    <a:pt x="218987" y="62476"/>
                  </a:lnTo>
                  <a:lnTo>
                    <a:pt x="218987" y="56542"/>
                  </a:lnTo>
                  <a:close/>
                  <a:moveTo>
                    <a:pt x="231170" y="56542"/>
                  </a:moveTo>
                  <a:lnTo>
                    <a:pt x="231170" y="62476"/>
                  </a:lnTo>
                  <a:lnTo>
                    <a:pt x="225234" y="62476"/>
                  </a:lnTo>
                  <a:lnTo>
                    <a:pt x="225234" y="56542"/>
                  </a:lnTo>
                  <a:close/>
                  <a:moveTo>
                    <a:pt x="237417" y="56542"/>
                  </a:moveTo>
                  <a:lnTo>
                    <a:pt x="237417" y="62476"/>
                  </a:lnTo>
                  <a:lnTo>
                    <a:pt x="231481" y="62476"/>
                  </a:lnTo>
                  <a:lnTo>
                    <a:pt x="231481" y="56542"/>
                  </a:lnTo>
                  <a:close/>
                  <a:moveTo>
                    <a:pt x="243664" y="56542"/>
                  </a:moveTo>
                  <a:lnTo>
                    <a:pt x="243664" y="62476"/>
                  </a:lnTo>
                  <a:lnTo>
                    <a:pt x="237729" y="62476"/>
                  </a:lnTo>
                  <a:lnTo>
                    <a:pt x="237729" y="56542"/>
                  </a:lnTo>
                  <a:close/>
                  <a:moveTo>
                    <a:pt x="249911" y="56542"/>
                  </a:moveTo>
                  <a:lnTo>
                    <a:pt x="249911" y="62476"/>
                  </a:lnTo>
                  <a:lnTo>
                    <a:pt x="243977" y="62476"/>
                  </a:lnTo>
                  <a:lnTo>
                    <a:pt x="243977" y="56542"/>
                  </a:lnTo>
                  <a:close/>
                  <a:moveTo>
                    <a:pt x="256161" y="56542"/>
                  </a:moveTo>
                  <a:lnTo>
                    <a:pt x="256161" y="62476"/>
                  </a:lnTo>
                  <a:lnTo>
                    <a:pt x="250225" y="62476"/>
                  </a:lnTo>
                  <a:lnTo>
                    <a:pt x="250225" y="56542"/>
                  </a:lnTo>
                  <a:close/>
                  <a:moveTo>
                    <a:pt x="262409" y="56542"/>
                  </a:moveTo>
                  <a:lnTo>
                    <a:pt x="262409" y="62476"/>
                  </a:lnTo>
                  <a:lnTo>
                    <a:pt x="256474" y="62476"/>
                  </a:lnTo>
                  <a:lnTo>
                    <a:pt x="256474" y="56542"/>
                  </a:lnTo>
                  <a:close/>
                  <a:moveTo>
                    <a:pt x="268656" y="56542"/>
                  </a:moveTo>
                  <a:lnTo>
                    <a:pt x="268656" y="62476"/>
                  </a:lnTo>
                  <a:lnTo>
                    <a:pt x="262721" y="62476"/>
                  </a:lnTo>
                  <a:lnTo>
                    <a:pt x="262721" y="56542"/>
                  </a:lnTo>
                  <a:close/>
                  <a:moveTo>
                    <a:pt x="274904" y="56542"/>
                  </a:moveTo>
                  <a:lnTo>
                    <a:pt x="274904" y="62476"/>
                  </a:lnTo>
                  <a:lnTo>
                    <a:pt x="268968" y="62476"/>
                  </a:lnTo>
                  <a:lnTo>
                    <a:pt x="268968" y="56542"/>
                  </a:lnTo>
                  <a:close/>
                  <a:moveTo>
                    <a:pt x="6251" y="62789"/>
                  </a:moveTo>
                  <a:lnTo>
                    <a:pt x="6251" y="68725"/>
                  </a:lnTo>
                  <a:lnTo>
                    <a:pt x="315" y="68725"/>
                  </a:lnTo>
                  <a:lnTo>
                    <a:pt x="315" y="62789"/>
                  </a:lnTo>
                  <a:close/>
                  <a:moveTo>
                    <a:pt x="12498" y="62789"/>
                  </a:moveTo>
                  <a:lnTo>
                    <a:pt x="12498" y="68725"/>
                  </a:lnTo>
                  <a:lnTo>
                    <a:pt x="6562" y="68725"/>
                  </a:lnTo>
                  <a:lnTo>
                    <a:pt x="6562" y="62789"/>
                  </a:lnTo>
                  <a:close/>
                  <a:moveTo>
                    <a:pt x="18745" y="62789"/>
                  </a:moveTo>
                  <a:lnTo>
                    <a:pt x="18745" y="68725"/>
                  </a:lnTo>
                  <a:lnTo>
                    <a:pt x="12810" y="68725"/>
                  </a:lnTo>
                  <a:lnTo>
                    <a:pt x="12810" y="62789"/>
                  </a:lnTo>
                  <a:close/>
                  <a:moveTo>
                    <a:pt x="24992" y="62789"/>
                  </a:moveTo>
                  <a:lnTo>
                    <a:pt x="24992" y="68725"/>
                  </a:lnTo>
                  <a:lnTo>
                    <a:pt x="19058" y="68725"/>
                  </a:lnTo>
                  <a:lnTo>
                    <a:pt x="19058" y="62789"/>
                  </a:lnTo>
                  <a:close/>
                  <a:moveTo>
                    <a:pt x="31242" y="62789"/>
                  </a:moveTo>
                  <a:lnTo>
                    <a:pt x="31242" y="68725"/>
                  </a:lnTo>
                  <a:lnTo>
                    <a:pt x="25305" y="68725"/>
                  </a:lnTo>
                  <a:lnTo>
                    <a:pt x="25305" y="62789"/>
                  </a:lnTo>
                  <a:close/>
                  <a:moveTo>
                    <a:pt x="37489" y="62789"/>
                  </a:moveTo>
                  <a:lnTo>
                    <a:pt x="37489" y="68725"/>
                  </a:lnTo>
                  <a:lnTo>
                    <a:pt x="31553" y="68725"/>
                  </a:lnTo>
                  <a:lnTo>
                    <a:pt x="31553" y="62789"/>
                  </a:lnTo>
                  <a:close/>
                  <a:moveTo>
                    <a:pt x="43737" y="62789"/>
                  </a:moveTo>
                  <a:lnTo>
                    <a:pt x="43737" y="68725"/>
                  </a:lnTo>
                  <a:lnTo>
                    <a:pt x="37802" y="68725"/>
                  </a:lnTo>
                  <a:lnTo>
                    <a:pt x="37802" y="62789"/>
                  </a:lnTo>
                  <a:close/>
                  <a:moveTo>
                    <a:pt x="49985" y="62789"/>
                  </a:moveTo>
                  <a:lnTo>
                    <a:pt x="49985" y="68725"/>
                  </a:lnTo>
                  <a:lnTo>
                    <a:pt x="44049" y="68725"/>
                  </a:lnTo>
                  <a:lnTo>
                    <a:pt x="44049" y="62789"/>
                  </a:lnTo>
                  <a:close/>
                  <a:moveTo>
                    <a:pt x="56232" y="62789"/>
                  </a:moveTo>
                  <a:lnTo>
                    <a:pt x="56232" y="68725"/>
                  </a:lnTo>
                  <a:lnTo>
                    <a:pt x="50296" y="68725"/>
                  </a:lnTo>
                  <a:lnTo>
                    <a:pt x="50296" y="62789"/>
                  </a:lnTo>
                  <a:close/>
                  <a:moveTo>
                    <a:pt x="62480" y="62789"/>
                  </a:moveTo>
                  <a:lnTo>
                    <a:pt x="62480" y="68725"/>
                  </a:lnTo>
                  <a:lnTo>
                    <a:pt x="56545" y="68725"/>
                  </a:lnTo>
                  <a:lnTo>
                    <a:pt x="56545" y="62789"/>
                  </a:lnTo>
                  <a:close/>
                  <a:moveTo>
                    <a:pt x="68727" y="62789"/>
                  </a:moveTo>
                  <a:lnTo>
                    <a:pt x="68727" y="68725"/>
                  </a:lnTo>
                  <a:lnTo>
                    <a:pt x="62792" y="68725"/>
                  </a:lnTo>
                  <a:lnTo>
                    <a:pt x="62792" y="62789"/>
                  </a:lnTo>
                  <a:close/>
                  <a:moveTo>
                    <a:pt x="74975" y="62789"/>
                  </a:moveTo>
                  <a:lnTo>
                    <a:pt x="74975" y="68725"/>
                  </a:lnTo>
                  <a:lnTo>
                    <a:pt x="69039" y="68725"/>
                  </a:lnTo>
                  <a:lnTo>
                    <a:pt x="69039" y="62789"/>
                  </a:lnTo>
                  <a:close/>
                  <a:moveTo>
                    <a:pt x="81223" y="62789"/>
                  </a:moveTo>
                  <a:lnTo>
                    <a:pt x="81223" y="68725"/>
                  </a:lnTo>
                  <a:lnTo>
                    <a:pt x="75286" y="68725"/>
                  </a:lnTo>
                  <a:lnTo>
                    <a:pt x="75286" y="62789"/>
                  </a:lnTo>
                  <a:close/>
                  <a:moveTo>
                    <a:pt x="87470" y="62789"/>
                  </a:moveTo>
                  <a:lnTo>
                    <a:pt x="87470" y="68725"/>
                  </a:lnTo>
                  <a:lnTo>
                    <a:pt x="81535" y="68725"/>
                  </a:lnTo>
                  <a:lnTo>
                    <a:pt x="81535" y="62789"/>
                  </a:lnTo>
                  <a:close/>
                  <a:moveTo>
                    <a:pt x="93718" y="62789"/>
                  </a:moveTo>
                  <a:lnTo>
                    <a:pt x="93718" y="68725"/>
                  </a:lnTo>
                  <a:lnTo>
                    <a:pt x="87784" y="68725"/>
                  </a:lnTo>
                  <a:lnTo>
                    <a:pt x="87784" y="62789"/>
                  </a:lnTo>
                  <a:close/>
                  <a:moveTo>
                    <a:pt x="99967" y="62789"/>
                  </a:moveTo>
                  <a:lnTo>
                    <a:pt x="99967" y="68725"/>
                  </a:lnTo>
                  <a:lnTo>
                    <a:pt x="94031" y="68725"/>
                  </a:lnTo>
                  <a:lnTo>
                    <a:pt x="94031" y="62789"/>
                  </a:lnTo>
                  <a:close/>
                  <a:moveTo>
                    <a:pt x="106214" y="62789"/>
                  </a:moveTo>
                  <a:lnTo>
                    <a:pt x="106214" y="68725"/>
                  </a:lnTo>
                  <a:lnTo>
                    <a:pt x="100278" y="68725"/>
                  </a:lnTo>
                  <a:lnTo>
                    <a:pt x="100278" y="62789"/>
                  </a:lnTo>
                  <a:close/>
                  <a:moveTo>
                    <a:pt x="112461" y="62789"/>
                  </a:moveTo>
                  <a:lnTo>
                    <a:pt x="112461" y="68725"/>
                  </a:lnTo>
                  <a:lnTo>
                    <a:pt x="106527" y="68725"/>
                  </a:lnTo>
                  <a:lnTo>
                    <a:pt x="106527" y="62789"/>
                  </a:lnTo>
                  <a:close/>
                  <a:moveTo>
                    <a:pt x="118710" y="62789"/>
                  </a:moveTo>
                  <a:lnTo>
                    <a:pt x="118710" y="68725"/>
                  </a:lnTo>
                  <a:lnTo>
                    <a:pt x="112774" y="68725"/>
                  </a:lnTo>
                  <a:lnTo>
                    <a:pt x="112774" y="62789"/>
                  </a:lnTo>
                  <a:close/>
                  <a:moveTo>
                    <a:pt x="124957" y="62789"/>
                  </a:moveTo>
                  <a:lnTo>
                    <a:pt x="124957" y="68725"/>
                  </a:lnTo>
                  <a:lnTo>
                    <a:pt x="119021" y="68725"/>
                  </a:lnTo>
                  <a:lnTo>
                    <a:pt x="119021" y="62789"/>
                  </a:lnTo>
                  <a:close/>
                  <a:moveTo>
                    <a:pt x="131204" y="62789"/>
                  </a:moveTo>
                  <a:lnTo>
                    <a:pt x="131204" y="68725"/>
                  </a:lnTo>
                  <a:lnTo>
                    <a:pt x="125270" y="68725"/>
                  </a:lnTo>
                  <a:lnTo>
                    <a:pt x="125270" y="62789"/>
                  </a:lnTo>
                  <a:close/>
                  <a:moveTo>
                    <a:pt x="137451" y="62789"/>
                  </a:moveTo>
                  <a:lnTo>
                    <a:pt x="137451" y="68725"/>
                  </a:lnTo>
                  <a:lnTo>
                    <a:pt x="131517" y="68725"/>
                  </a:lnTo>
                  <a:lnTo>
                    <a:pt x="131517" y="62789"/>
                  </a:lnTo>
                  <a:close/>
                  <a:moveTo>
                    <a:pt x="143702" y="62789"/>
                  </a:moveTo>
                  <a:lnTo>
                    <a:pt x="143702" y="68725"/>
                  </a:lnTo>
                  <a:lnTo>
                    <a:pt x="137766" y="68725"/>
                  </a:lnTo>
                  <a:lnTo>
                    <a:pt x="137766" y="62789"/>
                  </a:lnTo>
                  <a:close/>
                  <a:moveTo>
                    <a:pt x="149949" y="62789"/>
                  </a:moveTo>
                  <a:lnTo>
                    <a:pt x="149949" y="68725"/>
                  </a:lnTo>
                  <a:lnTo>
                    <a:pt x="144015" y="68725"/>
                  </a:lnTo>
                  <a:lnTo>
                    <a:pt x="144015" y="62789"/>
                  </a:lnTo>
                  <a:close/>
                  <a:moveTo>
                    <a:pt x="156196" y="62789"/>
                  </a:moveTo>
                  <a:lnTo>
                    <a:pt x="156196" y="68725"/>
                  </a:lnTo>
                  <a:lnTo>
                    <a:pt x="150262" y="68725"/>
                  </a:lnTo>
                  <a:lnTo>
                    <a:pt x="150262" y="62789"/>
                  </a:lnTo>
                  <a:close/>
                  <a:moveTo>
                    <a:pt x="162445" y="62789"/>
                  </a:moveTo>
                  <a:lnTo>
                    <a:pt x="162445" y="68725"/>
                  </a:lnTo>
                  <a:lnTo>
                    <a:pt x="156509" y="68725"/>
                  </a:lnTo>
                  <a:lnTo>
                    <a:pt x="156509" y="62789"/>
                  </a:lnTo>
                  <a:close/>
                  <a:moveTo>
                    <a:pt x="168692" y="62789"/>
                  </a:moveTo>
                  <a:lnTo>
                    <a:pt x="168692" y="68725"/>
                  </a:lnTo>
                  <a:lnTo>
                    <a:pt x="162756" y="68725"/>
                  </a:lnTo>
                  <a:lnTo>
                    <a:pt x="162756" y="62789"/>
                  </a:lnTo>
                  <a:close/>
                  <a:moveTo>
                    <a:pt x="174939" y="62789"/>
                  </a:moveTo>
                  <a:lnTo>
                    <a:pt x="174939" y="68725"/>
                  </a:lnTo>
                  <a:lnTo>
                    <a:pt x="169005" y="68725"/>
                  </a:lnTo>
                  <a:lnTo>
                    <a:pt x="169005" y="62789"/>
                  </a:lnTo>
                  <a:close/>
                  <a:moveTo>
                    <a:pt x="181186" y="62789"/>
                  </a:moveTo>
                  <a:lnTo>
                    <a:pt x="181186" y="68725"/>
                  </a:lnTo>
                  <a:lnTo>
                    <a:pt x="175252" y="68725"/>
                  </a:lnTo>
                  <a:lnTo>
                    <a:pt x="175252" y="62789"/>
                  </a:lnTo>
                  <a:close/>
                  <a:moveTo>
                    <a:pt x="187435" y="62789"/>
                  </a:moveTo>
                  <a:lnTo>
                    <a:pt x="187435" y="68725"/>
                  </a:lnTo>
                  <a:lnTo>
                    <a:pt x="181499" y="68725"/>
                  </a:lnTo>
                  <a:lnTo>
                    <a:pt x="181499" y="62789"/>
                  </a:lnTo>
                  <a:close/>
                  <a:moveTo>
                    <a:pt x="193684" y="62789"/>
                  </a:moveTo>
                  <a:lnTo>
                    <a:pt x="193684" y="68725"/>
                  </a:lnTo>
                  <a:lnTo>
                    <a:pt x="187749" y="68725"/>
                  </a:lnTo>
                  <a:lnTo>
                    <a:pt x="187749" y="62789"/>
                  </a:lnTo>
                  <a:close/>
                  <a:moveTo>
                    <a:pt x="199931" y="62789"/>
                  </a:moveTo>
                  <a:lnTo>
                    <a:pt x="199931" y="68725"/>
                  </a:lnTo>
                  <a:lnTo>
                    <a:pt x="193996" y="68725"/>
                  </a:lnTo>
                  <a:lnTo>
                    <a:pt x="193996" y="62789"/>
                  </a:lnTo>
                  <a:close/>
                  <a:moveTo>
                    <a:pt x="206180" y="62789"/>
                  </a:moveTo>
                  <a:lnTo>
                    <a:pt x="206180" y="68725"/>
                  </a:lnTo>
                  <a:lnTo>
                    <a:pt x="200244" y="68725"/>
                  </a:lnTo>
                  <a:lnTo>
                    <a:pt x="200244" y="62789"/>
                  </a:lnTo>
                  <a:close/>
                  <a:moveTo>
                    <a:pt x="212427" y="62789"/>
                  </a:moveTo>
                  <a:lnTo>
                    <a:pt x="212427" y="68725"/>
                  </a:lnTo>
                  <a:lnTo>
                    <a:pt x="206491" y="68725"/>
                  </a:lnTo>
                  <a:lnTo>
                    <a:pt x="206491" y="62789"/>
                  </a:lnTo>
                  <a:close/>
                  <a:moveTo>
                    <a:pt x="218674" y="62789"/>
                  </a:moveTo>
                  <a:lnTo>
                    <a:pt x="218674" y="68725"/>
                  </a:lnTo>
                  <a:lnTo>
                    <a:pt x="212739" y="68725"/>
                  </a:lnTo>
                  <a:lnTo>
                    <a:pt x="212739" y="62789"/>
                  </a:lnTo>
                  <a:close/>
                  <a:moveTo>
                    <a:pt x="224921" y="62789"/>
                  </a:moveTo>
                  <a:lnTo>
                    <a:pt x="224921" y="68725"/>
                  </a:lnTo>
                  <a:lnTo>
                    <a:pt x="218987" y="68725"/>
                  </a:lnTo>
                  <a:lnTo>
                    <a:pt x="218987" y="62789"/>
                  </a:lnTo>
                  <a:close/>
                  <a:moveTo>
                    <a:pt x="231170" y="62789"/>
                  </a:moveTo>
                  <a:lnTo>
                    <a:pt x="231170" y="68725"/>
                  </a:lnTo>
                  <a:lnTo>
                    <a:pt x="225234" y="68725"/>
                  </a:lnTo>
                  <a:lnTo>
                    <a:pt x="225234" y="62789"/>
                  </a:lnTo>
                  <a:close/>
                  <a:moveTo>
                    <a:pt x="237417" y="62789"/>
                  </a:moveTo>
                  <a:lnTo>
                    <a:pt x="237417" y="68725"/>
                  </a:lnTo>
                  <a:lnTo>
                    <a:pt x="231481" y="68725"/>
                  </a:lnTo>
                  <a:lnTo>
                    <a:pt x="231481" y="62789"/>
                  </a:lnTo>
                  <a:close/>
                  <a:moveTo>
                    <a:pt x="243664" y="62789"/>
                  </a:moveTo>
                  <a:lnTo>
                    <a:pt x="243664" y="68725"/>
                  </a:lnTo>
                  <a:lnTo>
                    <a:pt x="237729" y="68725"/>
                  </a:lnTo>
                  <a:lnTo>
                    <a:pt x="237729" y="62789"/>
                  </a:lnTo>
                  <a:close/>
                  <a:moveTo>
                    <a:pt x="249911" y="62789"/>
                  </a:moveTo>
                  <a:lnTo>
                    <a:pt x="249911" y="68725"/>
                  </a:lnTo>
                  <a:lnTo>
                    <a:pt x="243977" y="68725"/>
                  </a:lnTo>
                  <a:lnTo>
                    <a:pt x="243977" y="62789"/>
                  </a:lnTo>
                  <a:close/>
                  <a:moveTo>
                    <a:pt x="256161" y="62789"/>
                  </a:moveTo>
                  <a:lnTo>
                    <a:pt x="256161" y="68725"/>
                  </a:lnTo>
                  <a:lnTo>
                    <a:pt x="250225" y="68725"/>
                  </a:lnTo>
                  <a:lnTo>
                    <a:pt x="250225" y="62789"/>
                  </a:lnTo>
                  <a:close/>
                  <a:moveTo>
                    <a:pt x="262409" y="62789"/>
                  </a:moveTo>
                  <a:lnTo>
                    <a:pt x="262409" y="68725"/>
                  </a:lnTo>
                  <a:lnTo>
                    <a:pt x="256474" y="68725"/>
                  </a:lnTo>
                  <a:lnTo>
                    <a:pt x="256474" y="62789"/>
                  </a:lnTo>
                  <a:close/>
                  <a:moveTo>
                    <a:pt x="268656" y="62789"/>
                  </a:moveTo>
                  <a:lnTo>
                    <a:pt x="268656" y="68725"/>
                  </a:lnTo>
                  <a:lnTo>
                    <a:pt x="262721" y="68725"/>
                  </a:lnTo>
                  <a:lnTo>
                    <a:pt x="262721" y="62789"/>
                  </a:lnTo>
                  <a:close/>
                  <a:moveTo>
                    <a:pt x="274904" y="62789"/>
                  </a:moveTo>
                  <a:lnTo>
                    <a:pt x="274904" y="68725"/>
                  </a:lnTo>
                  <a:lnTo>
                    <a:pt x="268968" y="68725"/>
                  </a:lnTo>
                  <a:lnTo>
                    <a:pt x="268968" y="62789"/>
                  </a:lnTo>
                  <a:close/>
                  <a:moveTo>
                    <a:pt x="6251" y="69036"/>
                  </a:moveTo>
                  <a:lnTo>
                    <a:pt x="6251" y="74972"/>
                  </a:lnTo>
                  <a:lnTo>
                    <a:pt x="315" y="74972"/>
                  </a:lnTo>
                  <a:lnTo>
                    <a:pt x="315" y="69036"/>
                  </a:lnTo>
                  <a:close/>
                  <a:moveTo>
                    <a:pt x="12498" y="69036"/>
                  </a:moveTo>
                  <a:lnTo>
                    <a:pt x="12498" y="74972"/>
                  </a:lnTo>
                  <a:lnTo>
                    <a:pt x="6562" y="74972"/>
                  </a:lnTo>
                  <a:lnTo>
                    <a:pt x="6562" y="69036"/>
                  </a:lnTo>
                  <a:close/>
                  <a:moveTo>
                    <a:pt x="18745" y="69036"/>
                  </a:moveTo>
                  <a:lnTo>
                    <a:pt x="18745" y="74972"/>
                  </a:lnTo>
                  <a:lnTo>
                    <a:pt x="12810" y="74972"/>
                  </a:lnTo>
                  <a:lnTo>
                    <a:pt x="12810" y="69036"/>
                  </a:lnTo>
                  <a:close/>
                  <a:moveTo>
                    <a:pt x="24992" y="69036"/>
                  </a:moveTo>
                  <a:lnTo>
                    <a:pt x="24992" y="74972"/>
                  </a:lnTo>
                  <a:lnTo>
                    <a:pt x="19058" y="74972"/>
                  </a:lnTo>
                  <a:lnTo>
                    <a:pt x="19058" y="69036"/>
                  </a:lnTo>
                  <a:close/>
                  <a:moveTo>
                    <a:pt x="31242" y="69036"/>
                  </a:moveTo>
                  <a:lnTo>
                    <a:pt x="31242" y="74972"/>
                  </a:lnTo>
                  <a:lnTo>
                    <a:pt x="25305" y="74972"/>
                  </a:lnTo>
                  <a:lnTo>
                    <a:pt x="25305" y="69036"/>
                  </a:lnTo>
                  <a:close/>
                  <a:moveTo>
                    <a:pt x="37489" y="69036"/>
                  </a:moveTo>
                  <a:lnTo>
                    <a:pt x="37489" y="74972"/>
                  </a:lnTo>
                  <a:lnTo>
                    <a:pt x="31553" y="74972"/>
                  </a:lnTo>
                  <a:lnTo>
                    <a:pt x="31553" y="69036"/>
                  </a:lnTo>
                  <a:close/>
                  <a:moveTo>
                    <a:pt x="43737" y="69036"/>
                  </a:moveTo>
                  <a:lnTo>
                    <a:pt x="43737" y="74972"/>
                  </a:lnTo>
                  <a:lnTo>
                    <a:pt x="37802" y="74972"/>
                  </a:lnTo>
                  <a:lnTo>
                    <a:pt x="37802" y="69036"/>
                  </a:lnTo>
                  <a:close/>
                  <a:moveTo>
                    <a:pt x="49985" y="69036"/>
                  </a:moveTo>
                  <a:lnTo>
                    <a:pt x="49985" y="74972"/>
                  </a:lnTo>
                  <a:lnTo>
                    <a:pt x="44049" y="74972"/>
                  </a:lnTo>
                  <a:lnTo>
                    <a:pt x="44049" y="69036"/>
                  </a:lnTo>
                  <a:close/>
                  <a:moveTo>
                    <a:pt x="56232" y="69036"/>
                  </a:moveTo>
                  <a:lnTo>
                    <a:pt x="56232" y="74972"/>
                  </a:lnTo>
                  <a:lnTo>
                    <a:pt x="50296" y="74972"/>
                  </a:lnTo>
                  <a:lnTo>
                    <a:pt x="50296" y="69036"/>
                  </a:lnTo>
                  <a:close/>
                  <a:moveTo>
                    <a:pt x="62480" y="69036"/>
                  </a:moveTo>
                  <a:lnTo>
                    <a:pt x="62480" y="74972"/>
                  </a:lnTo>
                  <a:lnTo>
                    <a:pt x="56545" y="74972"/>
                  </a:lnTo>
                  <a:lnTo>
                    <a:pt x="56545" y="69036"/>
                  </a:lnTo>
                  <a:close/>
                  <a:moveTo>
                    <a:pt x="68727" y="69036"/>
                  </a:moveTo>
                  <a:lnTo>
                    <a:pt x="68727" y="74972"/>
                  </a:lnTo>
                  <a:lnTo>
                    <a:pt x="62792" y="74972"/>
                  </a:lnTo>
                  <a:lnTo>
                    <a:pt x="62792" y="69036"/>
                  </a:lnTo>
                  <a:close/>
                  <a:moveTo>
                    <a:pt x="74975" y="69036"/>
                  </a:moveTo>
                  <a:lnTo>
                    <a:pt x="74975" y="74972"/>
                  </a:lnTo>
                  <a:lnTo>
                    <a:pt x="69039" y="74972"/>
                  </a:lnTo>
                  <a:lnTo>
                    <a:pt x="69039" y="69036"/>
                  </a:lnTo>
                  <a:close/>
                  <a:moveTo>
                    <a:pt x="81223" y="69036"/>
                  </a:moveTo>
                  <a:lnTo>
                    <a:pt x="81223" y="74972"/>
                  </a:lnTo>
                  <a:lnTo>
                    <a:pt x="75286" y="74972"/>
                  </a:lnTo>
                  <a:lnTo>
                    <a:pt x="75286" y="69036"/>
                  </a:lnTo>
                  <a:close/>
                  <a:moveTo>
                    <a:pt x="87470" y="69036"/>
                  </a:moveTo>
                  <a:lnTo>
                    <a:pt x="87470" y="74972"/>
                  </a:lnTo>
                  <a:lnTo>
                    <a:pt x="81535" y="74972"/>
                  </a:lnTo>
                  <a:lnTo>
                    <a:pt x="81535" y="69036"/>
                  </a:lnTo>
                  <a:close/>
                  <a:moveTo>
                    <a:pt x="93718" y="69036"/>
                  </a:moveTo>
                  <a:lnTo>
                    <a:pt x="93718" y="74972"/>
                  </a:lnTo>
                  <a:lnTo>
                    <a:pt x="87784" y="74972"/>
                  </a:lnTo>
                  <a:lnTo>
                    <a:pt x="87784" y="69036"/>
                  </a:lnTo>
                  <a:close/>
                  <a:moveTo>
                    <a:pt x="99967" y="69036"/>
                  </a:moveTo>
                  <a:lnTo>
                    <a:pt x="99967" y="74972"/>
                  </a:lnTo>
                  <a:lnTo>
                    <a:pt x="94031" y="74972"/>
                  </a:lnTo>
                  <a:lnTo>
                    <a:pt x="94031" y="69036"/>
                  </a:lnTo>
                  <a:close/>
                  <a:moveTo>
                    <a:pt x="106214" y="69036"/>
                  </a:moveTo>
                  <a:lnTo>
                    <a:pt x="106214" y="74972"/>
                  </a:lnTo>
                  <a:lnTo>
                    <a:pt x="100278" y="74972"/>
                  </a:lnTo>
                  <a:lnTo>
                    <a:pt x="100278" y="69036"/>
                  </a:lnTo>
                  <a:close/>
                  <a:moveTo>
                    <a:pt x="112461" y="69036"/>
                  </a:moveTo>
                  <a:lnTo>
                    <a:pt x="112461" y="74972"/>
                  </a:lnTo>
                  <a:lnTo>
                    <a:pt x="106527" y="74972"/>
                  </a:lnTo>
                  <a:lnTo>
                    <a:pt x="106527" y="69036"/>
                  </a:lnTo>
                  <a:close/>
                  <a:moveTo>
                    <a:pt x="118710" y="69036"/>
                  </a:moveTo>
                  <a:lnTo>
                    <a:pt x="118710" y="74972"/>
                  </a:lnTo>
                  <a:lnTo>
                    <a:pt x="112774" y="74972"/>
                  </a:lnTo>
                  <a:lnTo>
                    <a:pt x="112774" y="69036"/>
                  </a:lnTo>
                  <a:close/>
                  <a:moveTo>
                    <a:pt x="124957" y="69036"/>
                  </a:moveTo>
                  <a:lnTo>
                    <a:pt x="124957" y="74972"/>
                  </a:lnTo>
                  <a:lnTo>
                    <a:pt x="119021" y="74972"/>
                  </a:lnTo>
                  <a:lnTo>
                    <a:pt x="119021" y="69036"/>
                  </a:lnTo>
                  <a:close/>
                  <a:moveTo>
                    <a:pt x="131204" y="69036"/>
                  </a:moveTo>
                  <a:lnTo>
                    <a:pt x="131204" y="74972"/>
                  </a:lnTo>
                  <a:lnTo>
                    <a:pt x="125270" y="74972"/>
                  </a:lnTo>
                  <a:lnTo>
                    <a:pt x="125270" y="69036"/>
                  </a:lnTo>
                  <a:close/>
                  <a:moveTo>
                    <a:pt x="137451" y="69036"/>
                  </a:moveTo>
                  <a:lnTo>
                    <a:pt x="137451" y="74972"/>
                  </a:lnTo>
                  <a:lnTo>
                    <a:pt x="131517" y="74972"/>
                  </a:lnTo>
                  <a:lnTo>
                    <a:pt x="131517" y="69036"/>
                  </a:lnTo>
                  <a:close/>
                  <a:moveTo>
                    <a:pt x="143702" y="69036"/>
                  </a:moveTo>
                  <a:lnTo>
                    <a:pt x="143702" y="74972"/>
                  </a:lnTo>
                  <a:lnTo>
                    <a:pt x="137766" y="74972"/>
                  </a:lnTo>
                  <a:lnTo>
                    <a:pt x="137766" y="69036"/>
                  </a:lnTo>
                  <a:close/>
                  <a:moveTo>
                    <a:pt x="149949" y="69036"/>
                  </a:moveTo>
                  <a:lnTo>
                    <a:pt x="149949" y="74972"/>
                  </a:lnTo>
                  <a:lnTo>
                    <a:pt x="144015" y="74972"/>
                  </a:lnTo>
                  <a:lnTo>
                    <a:pt x="144015" y="69036"/>
                  </a:lnTo>
                  <a:close/>
                  <a:moveTo>
                    <a:pt x="156196" y="69036"/>
                  </a:moveTo>
                  <a:lnTo>
                    <a:pt x="156196" y="74972"/>
                  </a:lnTo>
                  <a:lnTo>
                    <a:pt x="150262" y="74972"/>
                  </a:lnTo>
                  <a:lnTo>
                    <a:pt x="150262" y="69036"/>
                  </a:lnTo>
                  <a:close/>
                  <a:moveTo>
                    <a:pt x="162445" y="69036"/>
                  </a:moveTo>
                  <a:lnTo>
                    <a:pt x="162445" y="74972"/>
                  </a:lnTo>
                  <a:lnTo>
                    <a:pt x="156509" y="74972"/>
                  </a:lnTo>
                  <a:lnTo>
                    <a:pt x="156509" y="69036"/>
                  </a:lnTo>
                  <a:close/>
                  <a:moveTo>
                    <a:pt x="168692" y="69036"/>
                  </a:moveTo>
                  <a:lnTo>
                    <a:pt x="168692" y="74972"/>
                  </a:lnTo>
                  <a:lnTo>
                    <a:pt x="162756" y="74972"/>
                  </a:lnTo>
                  <a:lnTo>
                    <a:pt x="162756" y="69036"/>
                  </a:lnTo>
                  <a:close/>
                  <a:moveTo>
                    <a:pt x="174939" y="69036"/>
                  </a:moveTo>
                  <a:lnTo>
                    <a:pt x="174939" y="74972"/>
                  </a:lnTo>
                  <a:lnTo>
                    <a:pt x="169005" y="74972"/>
                  </a:lnTo>
                  <a:lnTo>
                    <a:pt x="169005" y="69036"/>
                  </a:lnTo>
                  <a:close/>
                  <a:moveTo>
                    <a:pt x="181186" y="69036"/>
                  </a:moveTo>
                  <a:lnTo>
                    <a:pt x="181186" y="74972"/>
                  </a:lnTo>
                  <a:lnTo>
                    <a:pt x="175252" y="74972"/>
                  </a:lnTo>
                  <a:lnTo>
                    <a:pt x="175252" y="69036"/>
                  </a:lnTo>
                  <a:close/>
                  <a:moveTo>
                    <a:pt x="187435" y="69036"/>
                  </a:moveTo>
                  <a:lnTo>
                    <a:pt x="187435" y="74972"/>
                  </a:lnTo>
                  <a:lnTo>
                    <a:pt x="181499" y="74972"/>
                  </a:lnTo>
                  <a:lnTo>
                    <a:pt x="181499" y="69036"/>
                  </a:lnTo>
                  <a:close/>
                  <a:moveTo>
                    <a:pt x="193684" y="69036"/>
                  </a:moveTo>
                  <a:lnTo>
                    <a:pt x="193684" y="74972"/>
                  </a:lnTo>
                  <a:lnTo>
                    <a:pt x="187749" y="74972"/>
                  </a:lnTo>
                  <a:lnTo>
                    <a:pt x="187749" y="69036"/>
                  </a:lnTo>
                  <a:close/>
                  <a:moveTo>
                    <a:pt x="199931" y="69036"/>
                  </a:moveTo>
                  <a:lnTo>
                    <a:pt x="199931" y="74972"/>
                  </a:lnTo>
                  <a:lnTo>
                    <a:pt x="193996" y="74972"/>
                  </a:lnTo>
                  <a:lnTo>
                    <a:pt x="193996" y="69036"/>
                  </a:lnTo>
                  <a:close/>
                  <a:moveTo>
                    <a:pt x="206180" y="69036"/>
                  </a:moveTo>
                  <a:lnTo>
                    <a:pt x="206180" y="74972"/>
                  </a:lnTo>
                  <a:lnTo>
                    <a:pt x="200244" y="74972"/>
                  </a:lnTo>
                  <a:lnTo>
                    <a:pt x="200244" y="69036"/>
                  </a:lnTo>
                  <a:close/>
                  <a:moveTo>
                    <a:pt x="212427" y="69036"/>
                  </a:moveTo>
                  <a:lnTo>
                    <a:pt x="212427" y="74972"/>
                  </a:lnTo>
                  <a:lnTo>
                    <a:pt x="206491" y="74972"/>
                  </a:lnTo>
                  <a:lnTo>
                    <a:pt x="206491" y="69036"/>
                  </a:lnTo>
                  <a:close/>
                  <a:moveTo>
                    <a:pt x="218674" y="69036"/>
                  </a:moveTo>
                  <a:lnTo>
                    <a:pt x="218674" y="74972"/>
                  </a:lnTo>
                  <a:lnTo>
                    <a:pt x="212739" y="74972"/>
                  </a:lnTo>
                  <a:lnTo>
                    <a:pt x="212739" y="69036"/>
                  </a:lnTo>
                  <a:close/>
                  <a:moveTo>
                    <a:pt x="224921" y="69036"/>
                  </a:moveTo>
                  <a:lnTo>
                    <a:pt x="224921" y="74972"/>
                  </a:lnTo>
                  <a:lnTo>
                    <a:pt x="218987" y="74972"/>
                  </a:lnTo>
                  <a:lnTo>
                    <a:pt x="218987" y="69036"/>
                  </a:lnTo>
                  <a:close/>
                  <a:moveTo>
                    <a:pt x="231170" y="69036"/>
                  </a:moveTo>
                  <a:lnTo>
                    <a:pt x="231170" y="74972"/>
                  </a:lnTo>
                  <a:lnTo>
                    <a:pt x="225234" y="74972"/>
                  </a:lnTo>
                  <a:lnTo>
                    <a:pt x="225234" y="69036"/>
                  </a:lnTo>
                  <a:close/>
                  <a:moveTo>
                    <a:pt x="237417" y="69036"/>
                  </a:moveTo>
                  <a:lnTo>
                    <a:pt x="237417" y="74972"/>
                  </a:lnTo>
                  <a:lnTo>
                    <a:pt x="231481" y="74972"/>
                  </a:lnTo>
                  <a:lnTo>
                    <a:pt x="231481" y="69036"/>
                  </a:lnTo>
                  <a:close/>
                  <a:moveTo>
                    <a:pt x="243664" y="69036"/>
                  </a:moveTo>
                  <a:lnTo>
                    <a:pt x="243664" y="74972"/>
                  </a:lnTo>
                  <a:lnTo>
                    <a:pt x="237729" y="74972"/>
                  </a:lnTo>
                  <a:lnTo>
                    <a:pt x="237729" y="69036"/>
                  </a:lnTo>
                  <a:close/>
                  <a:moveTo>
                    <a:pt x="249911" y="69036"/>
                  </a:moveTo>
                  <a:lnTo>
                    <a:pt x="249911" y="74972"/>
                  </a:lnTo>
                  <a:lnTo>
                    <a:pt x="243977" y="74972"/>
                  </a:lnTo>
                  <a:lnTo>
                    <a:pt x="243977" y="69036"/>
                  </a:lnTo>
                  <a:close/>
                  <a:moveTo>
                    <a:pt x="256161" y="69036"/>
                  </a:moveTo>
                  <a:lnTo>
                    <a:pt x="256161" y="74972"/>
                  </a:lnTo>
                  <a:lnTo>
                    <a:pt x="250225" y="74972"/>
                  </a:lnTo>
                  <a:lnTo>
                    <a:pt x="250225" y="69036"/>
                  </a:lnTo>
                  <a:close/>
                  <a:moveTo>
                    <a:pt x="262409" y="69036"/>
                  </a:moveTo>
                  <a:lnTo>
                    <a:pt x="262409" y="74972"/>
                  </a:lnTo>
                  <a:lnTo>
                    <a:pt x="256474" y="74972"/>
                  </a:lnTo>
                  <a:lnTo>
                    <a:pt x="256474" y="69036"/>
                  </a:lnTo>
                  <a:close/>
                  <a:moveTo>
                    <a:pt x="268656" y="69036"/>
                  </a:moveTo>
                  <a:lnTo>
                    <a:pt x="268656" y="74972"/>
                  </a:lnTo>
                  <a:lnTo>
                    <a:pt x="262721" y="74972"/>
                  </a:lnTo>
                  <a:lnTo>
                    <a:pt x="262721" y="69036"/>
                  </a:lnTo>
                  <a:close/>
                  <a:moveTo>
                    <a:pt x="274904" y="69036"/>
                  </a:moveTo>
                  <a:lnTo>
                    <a:pt x="274904" y="74972"/>
                  </a:lnTo>
                  <a:lnTo>
                    <a:pt x="268968" y="74972"/>
                  </a:lnTo>
                  <a:lnTo>
                    <a:pt x="268968" y="69036"/>
                  </a:lnTo>
                  <a:close/>
                  <a:moveTo>
                    <a:pt x="6251" y="75285"/>
                  </a:moveTo>
                  <a:lnTo>
                    <a:pt x="6251" y="81219"/>
                  </a:lnTo>
                  <a:lnTo>
                    <a:pt x="315" y="81219"/>
                  </a:lnTo>
                  <a:lnTo>
                    <a:pt x="315" y="75285"/>
                  </a:lnTo>
                  <a:close/>
                  <a:moveTo>
                    <a:pt x="12498" y="75285"/>
                  </a:moveTo>
                  <a:lnTo>
                    <a:pt x="12498" y="81219"/>
                  </a:lnTo>
                  <a:lnTo>
                    <a:pt x="6562" y="81219"/>
                  </a:lnTo>
                  <a:lnTo>
                    <a:pt x="6562" y="75285"/>
                  </a:lnTo>
                  <a:close/>
                  <a:moveTo>
                    <a:pt x="18745" y="75285"/>
                  </a:moveTo>
                  <a:lnTo>
                    <a:pt x="18745" y="81219"/>
                  </a:lnTo>
                  <a:lnTo>
                    <a:pt x="12810" y="81219"/>
                  </a:lnTo>
                  <a:lnTo>
                    <a:pt x="12810" y="75285"/>
                  </a:lnTo>
                  <a:close/>
                  <a:moveTo>
                    <a:pt x="24992" y="75285"/>
                  </a:moveTo>
                  <a:lnTo>
                    <a:pt x="24992" y="81219"/>
                  </a:lnTo>
                  <a:lnTo>
                    <a:pt x="19058" y="81219"/>
                  </a:lnTo>
                  <a:lnTo>
                    <a:pt x="19058" y="75285"/>
                  </a:lnTo>
                  <a:close/>
                  <a:moveTo>
                    <a:pt x="31242" y="75285"/>
                  </a:moveTo>
                  <a:lnTo>
                    <a:pt x="31242" y="81219"/>
                  </a:lnTo>
                  <a:lnTo>
                    <a:pt x="25305" y="81219"/>
                  </a:lnTo>
                  <a:lnTo>
                    <a:pt x="25305" y="75285"/>
                  </a:lnTo>
                  <a:close/>
                  <a:moveTo>
                    <a:pt x="37489" y="75285"/>
                  </a:moveTo>
                  <a:lnTo>
                    <a:pt x="37489" y="81219"/>
                  </a:lnTo>
                  <a:lnTo>
                    <a:pt x="31553" y="81219"/>
                  </a:lnTo>
                  <a:lnTo>
                    <a:pt x="31553" y="75285"/>
                  </a:lnTo>
                  <a:close/>
                  <a:moveTo>
                    <a:pt x="43737" y="75285"/>
                  </a:moveTo>
                  <a:lnTo>
                    <a:pt x="43737" y="81219"/>
                  </a:lnTo>
                  <a:lnTo>
                    <a:pt x="37802" y="81219"/>
                  </a:lnTo>
                  <a:lnTo>
                    <a:pt x="37802" y="75285"/>
                  </a:lnTo>
                  <a:close/>
                  <a:moveTo>
                    <a:pt x="49985" y="75285"/>
                  </a:moveTo>
                  <a:lnTo>
                    <a:pt x="49985" y="81219"/>
                  </a:lnTo>
                  <a:lnTo>
                    <a:pt x="44049" y="81219"/>
                  </a:lnTo>
                  <a:lnTo>
                    <a:pt x="44049" y="75285"/>
                  </a:lnTo>
                  <a:close/>
                  <a:moveTo>
                    <a:pt x="56232" y="75285"/>
                  </a:moveTo>
                  <a:lnTo>
                    <a:pt x="56232" y="81219"/>
                  </a:lnTo>
                  <a:lnTo>
                    <a:pt x="50296" y="81219"/>
                  </a:lnTo>
                  <a:lnTo>
                    <a:pt x="50296" y="75285"/>
                  </a:lnTo>
                  <a:close/>
                  <a:moveTo>
                    <a:pt x="62480" y="75285"/>
                  </a:moveTo>
                  <a:lnTo>
                    <a:pt x="62480" y="81219"/>
                  </a:lnTo>
                  <a:lnTo>
                    <a:pt x="56545" y="81219"/>
                  </a:lnTo>
                  <a:lnTo>
                    <a:pt x="56545" y="75285"/>
                  </a:lnTo>
                  <a:close/>
                  <a:moveTo>
                    <a:pt x="68727" y="75285"/>
                  </a:moveTo>
                  <a:lnTo>
                    <a:pt x="68727" y="81219"/>
                  </a:lnTo>
                  <a:lnTo>
                    <a:pt x="62792" y="81219"/>
                  </a:lnTo>
                  <a:lnTo>
                    <a:pt x="62792" y="75285"/>
                  </a:lnTo>
                  <a:close/>
                  <a:moveTo>
                    <a:pt x="74975" y="75285"/>
                  </a:moveTo>
                  <a:lnTo>
                    <a:pt x="74975" y="81219"/>
                  </a:lnTo>
                  <a:lnTo>
                    <a:pt x="69039" y="81219"/>
                  </a:lnTo>
                  <a:lnTo>
                    <a:pt x="69039" y="75285"/>
                  </a:lnTo>
                  <a:close/>
                  <a:moveTo>
                    <a:pt x="81223" y="75285"/>
                  </a:moveTo>
                  <a:lnTo>
                    <a:pt x="81223" y="81219"/>
                  </a:lnTo>
                  <a:lnTo>
                    <a:pt x="75286" y="81219"/>
                  </a:lnTo>
                  <a:lnTo>
                    <a:pt x="75286" y="75285"/>
                  </a:lnTo>
                  <a:close/>
                  <a:moveTo>
                    <a:pt x="87470" y="75285"/>
                  </a:moveTo>
                  <a:lnTo>
                    <a:pt x="87470" y="81219"/>
                  </a:lnTo>
                  <a:lnTo>
                    <a:pt x="81535" y="81219"/>
                  </a:lnTo>
                  <a:lnTo>
                    <a:pt x="81535" y="75285"/>
                  </a:lnTo>
                  <a:close/>
                  <a:moveTo>
                    <a:pt x="93718" y="75285"/>
                  </a:moveTo>
                  <a:lnTo>
                    <a:pt x="93718" y="81219"/>
                  </a:lnTo>
                  <a:lnTo>
                    <a:pt x="87784" y="81219"/>
                  </a:lnTo>
                  <a:lnTo>
                    <a:pt x="87784" y="75285"/>
                  </a:lnTo>
                  <a:close/>
                  <a:moveTo>
                    <a:pt x="99967" y="75285"/>
                  </a:moveTo>
                  <a:lnTo>
                    <a:pt x="99967" y="81219"/>
                  </a:lnTo>
                  <a:lnTo>
                    <a:pt x="94031" y="81219"/>
                  </a:lnTo>
                  <a:lnTo>
                    <a:pt x="94031" y="75285"/>
                  </a:lnTo>
                  <a:close/>
                  <a:moveTo>
                    <a:pt x="106214" y="75285"/>
                  </a:moveTo>
                  <a:lnTo>
                    <a:pt x="106214" y="81219"/>
                  </a:lnTo>
                  <a:lnTo>
                    <a:pt x="100278" y="81219"/>
                  </a:lnTo>
                  <a:lnTo>
                    <a:pt x="100278" y="75285"/>
                  </a:lnTo>
                  <a:close/>
                  <a:moveTo>
                    <a:pt x="112461" y="75285"/>
                  </a:moveTo>
                  <a:lnTo>
                    <a:pt x="112461" y="81219"/>
                  </a:lnTo>
                  <a:lnTo>
                    <a:pt x="106527" y="81219"/>
                  </a:lnTo>
                  <a:lnTo>
                    <a:pt x="106527" y="75285"/>
                  </a:lnTo>
                  <a:close/>
                  <a:moveTo>
                    <a:pt x="118710" y="75285"/>
                  </a:moveTo>
                  <a:lnTo>
                    <a:pt x="118710" y="81219"/>
                  </a:lnTo>
                  <a:lnTo>
                    <a:pt x="112774" y="81219"/>
                  </a:lnTo>
                  <a:lnTo>
                    <a:pt x="112774" y="75285"/>
                  </a:lnTo>
                  <a:close/>
                  <a:moveTo>
                    <a:pt x="124957" y="75285"/>
                  </a:moveTo>
                  <a:lnTo>
                    <a:pt x="124957" y="81219"/>
                  </a:lnTo>
                  <a:lnTo>
                    <a:pt x="119021" y="81219"/>
                  </a:lnTo>
                  <a:lnTo>
                    <a:pt x="119021" y="75285"/>
                  </a:lnTo>
                  <a:close/>
                  <a:moveTo>
                    <a:pt x="131204" y="75285"/>
                  </a:moveTo>
                  <a:lnTo>
                    <a:pt x="131204" y="81219"/>
                  </a:lnTo>
                  <a:lnTo>
                    <a:pt x="125270" y="81219"/>
                  </a:lnTo>
                  <a:lnTo>
                    <a:pt x="125270" y="75285"/>
                  </a:lnTo>
                  <a:close/>
                  <a:moveTo>
                    <a:pt x="137451" y="75285"/>
                  </a:moveTo>
                  <a:lnTo>
                    <a:pt x="137451" y="81219"/>
                  </a:lnTo>
                  <a:lnTo>
                    <a:pt x="131517" y="81219"/>
                  </a:lnTo>
                  <a:lnTo>
                    <a:pt x="131517" y="75285"/>
                  </a:lnTo>
                  <a:close/>
                  <a:moveTo>
                    <a:pt x="143702" y="75285"/>
                  </a:moveTo>
                  <a:lnTo>
                    <a:pt x="143702" y="81219"/>
                  </a:lnTo>
                  <a:lnTo>
                    <a:pt x="137766" y="81219"/>
                  </a:lnTo>
                  <a:lnTo>
                    <a:pt x="137766" y="75285"/>
                  </a:lnTo>
                  <a:close/>
                  <a:moveTo>
                    <a:pt x="149949" y="75285"/>
                  </a:moveTo>
                  <a:lnTo>
                    <a:pt x="149949" y="81219"/>
                  </a:lnTo>
                  <a:lnTo>
                    <a:pt x="144015" y="81219"/>
                  </a:lnTo>
                  <a:lnTo>
                    <a:pt x="144015" y="75285"/>
                  </a:lnTo>
                  <a:close/>
                  <a:moveTo>
                    <a:pt x="156196" y="75285"/>
                  </a:moveTo>
                  <a:lnTo>
                    <a:pt x="156196" y="81219"/>
                  </a:lnTo>
                  <a:lnTo>
                    <a:pt x="150262" y="81219"/>
                  </a:lnTo>
                  <a:lnTo>
                    <a:pt x="150262" y="75285"/>
                  </a:lnTo>
                  <a:close/>
                  <a:moveTo>
                    <a:pt x="162445" y="75285"/>
                  </a:moveTo>
                  <a:lnTo>
                    <a:pt x="162445" y="81219"/>
                  </a:lnTo>
                  <a:lnTo>
                    <a:pt x="156509" y="81219"/>
                  </a:lnTo>
                  <a:lnTo>
                    <a:pt x="156509" y="75285"/>
                  </a:lnTo>
                  <a:close/>
                  <a:moveTo>
                    <a:pt x="168692" y="75285"/>
                  </a:moveTo>
                  <a:lnTo>
                    <a:pt x="168692" y="81219"/>
                  </a:lnTo>
                  <a:lnTo>
                    <a:pt x="162756" y="81219"/>
                  </a:lnTo>
                  <a:lnTo>
                    <a:pt x="162756" y="75285"/>
                  </a:lnTo>
                  <a:close/>
                  <a:moveTo>
                    <a:pt x="174939" y="75285"/>
                  </a:moveTo>
                  <a:lnTo>
                    <a:pt x="174939" y="81219"/>
                  </a:lnTo>
                  <a:lnTo>
                    <a:pt x="169005" y="81219"/>
                  </a:lnTo>
                  <a:lnTo>
                    <a:pt x="169005" y="75285"/>
                  </a:lnTo>
                  <a:close/>
                  <a:moveTo>
                    <a:pt x="181186" y="75285"/>
                  </a:moveTo>
                  <a:lnTo>
                    <a:pt x="181186" y="81219"/>
                  </a:lnTo>
                  <a:lnTo>
                    <a:pt x="175252" y="81219"/>
                  </a:lnTo>
                  <a:lnTo>
                    <a:pt x="175252" y="75285"/>
                  </a:lnTo>
                  <a:close/>
                  <a:moveTo>
                    <a:pt x="187435" y="75285"/>
                  </a:moveTo>
                  <a:lnTo>
                    <a:pt x="187435" y="81219"/>
                  </a:lnTo>
                  <a:lnTo>
                    <a:pt x="181499" y="81219"/>
                  </a:lnTo>
                  <a:lnTo>
                    <a:pt x="181499" y="75285"/>
                  </a:lnTo>
                  <a:close/>
                  <a:moveTo>
                    <a:pt x="193684" y="75285"/>
                  </a:moveTo>
                  <a:lnTo>
                    <a:pt x="193684" y="81219"/>
                  </a:lnTo>
                  <a:lnTo>
                    <a:pt x="187749" y="81219"/>
                  </a:lnTo>
                  <a:lnTo>
                    <a:pt x="187749" y="75285"/>
                  </a:lnTo>
                  <a:close/>
                  <a:moveTo>
                    <a:pt x="199931" y="75285"/>
                  </a:moveTo>
                  <a:lnTo>
                    <a:pt x="199931" y="81219"/>
                  </a:lnTo>
                  <a:lnTo>
                    <a:pt x="193996" y="81219"/>
                  </a:lnTo>
                  <a:lnTo>
                    <a:pt x="193996" y="75285"/>
                  </a:lnTo>
                  <a:close/>
                  <a:moveTo>
                    <a:pt x="206180" y="75285"/>
                  </a:moveTo>
                  <a:lnTo>
                    <a:pt x="206180" y="81219"/>
                  </a:lnTo>
                  <a:lnTo>
                    <a:pt x="200244" y="81219"/>
                  </a:lnTo>
                  <a:lnTo>
                    <a:pt x="200244" y="75285"/>
                  </a:lnTo>
                  <a:close/>
                  <a:moveTo>
                    <a:pt x="212427" y="75285"/>
                  </a:moveTo>
                  <a:lnTo>
                    <a:pt x="212427" y="81219"/>
                  </a:lnTo>
                  <a:lnTo>
                    <a:pt x="206491" y="81219"/>
                  </a:lnTo>
                  <a:lnTo>
                    <a:pt x="206491" y="75285"/>
                  </a:lnTo>
                  <a:close/>
                  <a:moveTo>
                    <a:pt x="218674" y="75285"/>
                  </a:moveTo>
                  <a:lnTo>
                    <a:pt x="218674" y="81219"/>
                  </a:lnTo>
                  <a:lnTo>
                    <a:pt x="212739" y="81219"/>
                  </a:lnTo>
                  <a:lnTo>
                    <a:pt x="212739" y="75285"/>
                  </a:lnTo>
                  <a:close/>
                  <a:moveTo>
                    <a:pt x="224921" y="75285"/>
                  </a:moveTo>
                  <a:lnTo>
                    <a:pt x="224921" y="81219"/>
                  </a:lnTo>
                  <a:lnTo>
                    <a:pt x="218987" y="81219"/>
                  </a:lnTo>
                  <a:lnTo>
                    <a:pt x="218987" y="75285"/>
                  </a:lnTo>
                  <a:close/>
                  <a:moveTo>
                    <a:pt x="231170" y="75285"/>
                  </a:moveTo>
                  <a:lnTo>
                    <a:pt x="231170" y="81219"/>
                  </a:lnTo>
                  <a:lnTo>
                    <a:pt x="225234" y="81219"/>
                  </a:lnTo>
                  <a:lnTo>
                    <a:pt x="225234" y="75285"/>
                  </a:lnTo>
                  <a:close/>
                  <a:moveTo>
                    <a:pt x="237417" y="75285"/>
                  </a:moveTo>
                  <a:lnTo>
                    <a:pt x="237417" y="81219"/>
                  </a:lnTo>
                  <a:lnTo>
                    <a:pt x="231481" y="81219"/>
                  </a:lnTo>
                  <a:lnTo>
                    <a:pt x="231481" y="75285"/>
                  </a:lnTo>
                  <a:close/>
                  <a:moveTo>
                    <a:pt x="243664" y="75285"/>
                  </a:moveTo>
                  <a:lnTo>
                    <a:pt x="243664" y="81219"/>
                  </a:lnTo>
                  <a:lnTo>
                    <a:pt x="237729" y="81219"/>
                  </a:lnTo>
                  <a:lnTo>
                    <a:pt x="237729" y="75285"/>
                  </a:lnTo>
                  <a:close/>
                  <a:moveTo>
                    <a:pt x="249911" y="75285"/>
                  </a:moveTo>
                  <a:lnTo>
                    <a:pt x="249911" y="81219"/>
                  </a:lnTo>
                  <a:lnTo>
                    <a:pt x="243977" y="81219"/>
                  </a:lnTo>
                  <a:lnTo>
                    <a:pt x="243977" y="75285"/>
                  </a:lnTo>
                  <a:close/>
                  <a:moveTo>
                    <a:pt x="256161" y="75285"/>
                  </a:moveTo>
                  <a:lnTo>
                    <a:pt x="256161" y="81219"/>
                  </a:lnTo>
                  <a:lnTo>
                    <a:pt x="250225" y="81219"/>
                  </a:lnTo>
                  <a:lnTo>
                    <a:pt x="250225" y="75285"/>
                  </a:lnTo>
                  <a:close/>
                  <a:moveTo>
                    <a:pt x="262409" y="75285"/>
                  </a:moveTo>
                  <a:lnTo>
                    <a:pt x="262409" y="81219"/>
                  </a:lnTo>
                  <a:lnTo>
                    <a:pt x="256474" y="81219"/>
                  </a:lnTo>
                  <a:lnTo>
                    <a:pt x="256474" y="75285"/>
                  </a:lnTo>
                  <a:close/>
                  <a:moveTo>
                    <a:pt x="268656" y="75285"/>
                  </a:moveTo>
                  <a:lnTo>
                    <a:pt x="268656" y="81219"/>
                  </a:lnTo>
                  <a:lnTo>
                    <a:pt x="262721" y="81219"/>
                  </a:lnTo>
                  <a:lnTo>
                    <a:pt x="262721" y="75285"/>
                  </a:lnTo>
                  <a:close/>
                  <a:moveTo>
                    <a:pt x="274904" y="75285"/>
                  </a:moveTo>
                  <a:lnTo>
                    <a:pt x="274904" y="81219"/>
                  </a:lnTo>
                  <a:lnTo>
                    <a:pt x="268968" y="81219"/>
                  </a:lnTo>
                  <a:lnTo>
                    <a:pt x="268968" y="75285"/>
                  </a:lnTo>
                  <a:close/>
                  <a:moveTo>
                    <a:pt x="6251" y="81532"/>
                  </a:moveTo>
                  <a:lnTo>
                    <a:pt x="6251" y="87466"/>
                  </a:lnTo>
                  <a:lnTo>
                    <a:pt x="315" y="87466"/>
                  </a:lnTo>
                  <a:lnTo>
                    <a:pt x="315" y="81532"/>
                  </a:lnTo>
                  <a:close/>
                  <a:moveTo>
                    <a:pt x="12498" y="81532"/>
                  </a:moveTo>
                  <a:lnTo>
                    <a:pt x="12498" y="87466"/>
                  </a:lnTo>
                  <a:lnTo>
                    <a:pt x="6562" y="87466"/>
                  </a:lnTo>
                  <a:lnTo>
                    <a:pt x="6562" y="81532"/>
                  </a:lnTo>
                  <a:close/>
                  <a:moveTo>
                    <a:pt x="18745" y="81532"/>
                  </a:moveTo>
                  <a:lnTo>
                    <a:pt x="18745" y="87466"/>
                  </a:lnTo>
                  <a:lnTo>
                    <a:pt x="12810" y="87466"/>
                  </a:lnTo>
                  <a:lnTo>
                    <a:pt x="12810" y="81532"/>
                  </a:lnTo>
                  <a:close/>
                  <a:moveTo>
                    <a:pt x="24992" y="81532"/>
                  </a:moveTo>
                  <a:lnTo>
                    <a:pt x="24992" y="87466"/>
                  </a:lnTo>
                  <a:lnTo>
                    <a:pt x="19058" y="87466"/>
                  </a:lnTo>
                  <a:lnTo>
                    <a:pt x="19058" y="81532"/>
                  </a:lnTo>
                  <a:close/>
                  <a:moveTo>
                    <a:pt x="31242" y="81532"/>
                  </a:moveTo>
                  <a:lnTo>
                    <a:pt x="31242" y="87466"/>
                  </a:lnTo>
                  <a:lnTo>
                    <a:pt x="25305" y="87466"/>
                  </a:lnTo>
                  <a:lnTo>
                    <a:pt x="25305" y="81532"/>
                  </a:lnTo>
                  <a:close/>
                  <a:moveTo>
                    <a:pt x="37489" y="81532"/>
                  </a:moveTo>
                  <a:lnTo>
                    <a:pt x="37489" y="87466"/>
                  </a:lnTo>
                  <a:lnTo>
                    <a:pt x="31553" y="87466"/>
                  </a:lnTo>
                  <a:lnTo>
                    <a:pt x="31553" y="81532"/>
                  </a:lnTo>
                  <a:close/>
                  <a:moveTo>
                    <a:pt x="43737" y="81532"/>
                  </a:moveTo>
                  <a:lnTo>
                    <a:pt x="43737" y="87466"/>
                  </a:lnTo>
                  <a:lnTo>
                    <a:pt x="37802" y="87466"/>
                  </a:lnTo>
                  <a:lnTo>
                    <a:pt x="37802" y="81532"/>
                  </a:lnTo>
                  <a:close/>
                  <a:moveTo>
                    <a:pt x="49985" y="81532"/>
                  </a:moveTo>
                  <a:lnTo>
                    <a:pt x="49985" y="87466"/>
                  </a:lnTo>
                  <a:lnTo>
                    <a:pt x="44049" y="87466"/>
                  </a:lnTo>
                  <a:lnTo>
                    <a:pt x="44049" y="81532"/>
                  </a:lnTo>
                  <a:close/>
                  <a:moveTo>
                    <a:pt x="56232" y="81532"/>
                  </a:moveTo>
                  <a:lnTo>
                    <a:pt x="56232" y="87466"/>
                  </a:lnTo>
                  <a:lnTo>
                    <a:pt x="50296" y="87466"/>
                  </a:lnTo>
                  <a:lnTo>
                    <a:pt x="50296" y="81532"/>
                  </a:lnTo>
                  <a:close/>
                  <a:moveTo>
                    <a:pt x="62480" y="81532"/>
                  </a:moveTo>
                  <a:lnTo>
                    <a:pt x="62480" y="87466"/>
                  </a:lnTo>
                  <a:lnTo>
                    <a:pt x="56545" y="87466"/>
                  </a:lnTo>
                  <a:lnTo>
                    <a:pt x="56545" y="81532"/>
                  </a:lnTo>
                  <a:close/>
                  <a:moveTo>
                    <a:pt x="68727" y="81532"/>
                  </a:moveTo>
                  <a:lnTo>
                    <a:pt x="68727" y="87466"/>
                  </a:lnTo>
                  <a:lnTo>
                    <a:pt x="62792" y="87466"/>
                  </a:lnTo>
                  <a:lnTo>
                    <a:pt x="62792" y="81532"/>
                  </a:lnTo>
                  <a:close/>
                  <a:moveTo>
                    <a:pt x="74975" y="81532"/>
                  </a:moveTo>
                  <a:lnTo>
                    <a:pt x="74975" y="87466"/>
                  </a:lnTo>
                  <a:lnTo>
                    <a:pt x="69039" y="87466"/>
                  </a:lnTo>
                  <a:lnTo>
                    <a:pt x="69039" y="81532"/>
                  </a:lnTo>
                  <a:close/>
                  <a:moveTo>
                    <a:pt x="81223" y="81532"/>
                  </a:moveTo>
                  <a:lnTo>
                    <a:pt x="81223" y="87466"/>
                  </a:lnTo>
                  <a:lnTo>
                    <a:pt x="75286" y="87466"/>
                  </a:lnTo>
                  <a:lnTo>
                    <a:pt x="75286" y="81532"/>
                  </a:lnTo>
                  <a:close/>
                  <a:moveTo>
                    <a:pt x="87470" y="81532"/>
                  </a:moveTo>
                  <a:lnTo>
                    <a:pt x="87470" y="87466"/>
                  </a:lnTo>
                  <a:lnTo>
                    <a:pt x="81535" y="87466"/>
                  </a:lnTo>
                  <a:lnTo>
                    <a:pt x="81535" y="81532"/>
                  </a:lnTo>
                  <a:close/>
                  <a:moveTo>
                    <a:pt x="93718" y="81532"/>
                  </a:moveTo>
                  <a:lnTo>
                    <a:pt x="93718" y="87466"/>
                  </a:lnTo>
                  <a:lnTo>
                    <a:pt x="87784" y="87466"/>
                  </a:lnTo>
                  <a:lnTo>
                    <a:pt x="87784" y="81532"/>
                  </a:lnTo>
                  <a:close/>
                  <a:moveTo>
                    <a:pt x="99967" y="81532"/>
                  </a:moveTo>
                  <a:lnTo>
                    <a:pt x="99967" y="87466"/>
                  </a:lnTo>
                  <a:lnTo>
                    <a:pt x="94031" y="87466"/>
                  </a:lnTo>
                  <a:lnTo>
                    <a:pt x="94031" y="81532"/>
                  </a:lnTo>
                  <a:close/>
                  <a:moveTo>
                    <a:pt x="106214" y="81532"/>
                  </a:moveTo>
                  <a:lnTo>
                    <a:pt x="106214" y="87466"/>
                  </a:lnTo>
                  <a:lnTo>
                    <a:pt x="100278" y="87466"/>
                  </a:lnTo>
                  <a:lnTo>
                    <a:pt x="100278" y="81532"/>
                  </a:lnTo>
                  <a:close/>
                  <a:moveTo>
                    <a:pt x="112461" y="81532"/>
                  </a:moveTo>
                  <a:lnTo>
                    <a:pt x="112461" y="87466"/>
                  </a:lnTo>
                  <a:lnTo>
                    <a:pt x="106527" y="87466"/>
                  </a:lnTo>
                  <a:lnTo>
                    <a:pt x="106527" y="81532"/>
                  </a:lnTo>
                  <a:close/>
                  <a:moveTo>
                    <a:pt x="118710" y="81532"/>
                  </a:moveTo>
                  <a:lnTo>
                    <a:pt x="118710" y="87466"/>
                  </a:lnTo>
                  <a:lnTo>
                    <a:pt x="112774" y="87466"/>
                  </a:lnTo>
                  <a:lnTo>
                    <a:pt x="112774" y="81532"/>
                  </a:lnTo>
                  <a:close/>
                  <a:moveTo>
                    <a:pt x="124957" y="81532"/>
                  </a:moveTo>
                  <a:lnTo>
                    <a:pt x="124957" y="87466"/>
                  </a:lnTo>
                  <a:lnTo>
                    <a:pt x="119021" y="87466"/>
                  </a:lnTo>
                  <a:lnTo>
                    <a:pt x="119021" y="81532"/>
                  </a:lnTo>
                  <a:close/>
                  <a:moveTo>
                    <a:pt x="131204" y="81532"/>
                  </a:moveTo>
                  <a:lnTo>
                    <a:pt x="131204" y="87466"/>
                  </a:lnTo>
                  <a:lnTo>
                    <a:pt x="125270" y="87466"/>
                  </a:lnTo>
                  <a:lnTo>
                    <a:pt x="125270" y="81532"/>
                  </a:lnTo>
                  <a:close/>
                  <a:moveTo>
                    <a:pt x="137451" y="81532"/>
                  </a:moveTo>
                  <a:lnTo>
                    <a:pt x="137451" y="87466"/>
                  </a:lnTo>
                  <a:lnTo>
                    <a:pt x="131517" y="87466"/>
                  </a:lnTo>
                  <a:lnTo>
                    <a:pt x="131517" y="81532"/>
                  </a:lnTo>
                  <a:close/>
                  <a:moveTo>
                    <a:pt x="143702" y="81532"/>
                  </a:moveTo>
                  <a:lnTo>
                    <a:pt x="143702" y="87466"/>
                  </a:lnTo>
                  <a:lnTo>
                    <a:pt x="137766" y="87466"/>
                  </a:lnTo>
                  <a:lnTo>
                    <a:pt x="137766" y="81532"/>
                  </a:lnTo>
                  <a:close/>
                  <a:moveTo>
                    <a:pt x="149949" y="81532"/>
                  </a:moveTo>
                  <a:lnTo>
                    <a:pt x="149949" y="87466"/>
                  </a:lnTo>
                  <a:lnTo>
                    <a:pt x="144015" y="87466"/>
                  </a:lnTo>
                  <a:lnTo>
                    <a:pt x="144015" y="81532"/>
                  </a:lnTo>
                  <a:close/>
                  <a:moveTo>
                    <a:pt x="156196" y="81532"/>
                  </a:moveTo>
                  <a:lnTo>
                    <a:pt x="156196" y="87466"/>
                  </a:lnTo>
                  <a:lnTo>
                    <a:pt x="150262" y="87466"/>
                  </a:lnTo>
                  <a:lnTo>
                    <a:pt x="150262" y="81532"/>
                  </a:lnTo>
                  <a:close/>
                  <a:moveTo>
                    <a:pt x="162445" y="81532"/>
                  </a:moveTo>
                  <a:lnTo>
                    <a:pt x="162445" y="87466"/>
                  </a:lnTo>
                  <a:lnTo>
                    <a:pt x="156509" y="87466"/>
                  </a:lnTo>
                  <a:lnTo>
                    <a:pt x="156509" y="81532"/>
                  </a:lnTo>
                  <a:close/>
                  <a:moveTo>
                    <a:pt x="168692" y="81532"/>
                  </a:moveTo>
                  <a:lnTo>
                    <a:pt x="168692" y="87466"/>
                  </a:lnTo>
                  <a:lnTo>
                    <a:pt x="162756" y="87466"/>
                  </a:lnTo>
                  <a:lnTo>
                    <a:pt x="162756" y="81532"/>
                  </a:lnTo>
                  <a:close/>
                  <a:moveTo>
                    <a:pt x="174939" y="81532"/>
                  </a:moveTo>
                  <a:lnTo>
                    <a:pt x="174939" y="87466"/>
                  </a:lnTo>
                  <a:lnTo>
                    <a:pt x="169005" y="87466"/>
                  </a:lnTo>
                  <a:lnTo>
                    <a:pt x="169005" y="81532"/>
                  </a:lnTo>
                  <a:close/>
                  <a:moveTo>
                    <a:pt x="181186" y="81532"/>
                  </a:moveTo>
                  <a:lnTo>
                    <a:pt x="181186" y="87466"/>
                  </a:lnTo>
                  <a:lnTo>
                    <a:pt x="175252" y="87466"/>
                  </a:lnTo>
                  <a:lnTo>
                    <a:pt x="175252" y="81532"/>
                  </a:lnTo>
                  <a:close/>
                  <a:moveTo>
                    <a:pt x="187435" y="81532"/>
                  </a:moveTo>
                  <a:lnTo>
                    <a:pt x="187435" y="87466"/>
                  </a:lnTo>
                  <a:lnTo>
                    <a:pt x="181499" y="87466"/>
                  </a:lnTo>
                  <a:lnTo>
                    <a:pt x="181499" y="81532"/>
                  </a:lnTo>
                  <a:close/>
                  <a:moveTo>
                    <a:pt x="193684" y="81532"/>
                  </a:moveTo>
                  <a:lnTo>
                    <a:pt x="193684" y="87466"/>
                  </a:lnTo>
                  <a:lnTo>
                    <a:pt x="187749" y="87466"/>
                  </a:lnTo>
                  <a:lnTo>
                    <a:pt x="187749" y="81532"/>
                  </a:lnTo>
                  <a:close/>
                  <a:moveTo>
                    <a:pt x="199931" y="81532"/>
                  </a:moveTo>
                  <a:lnTo>
                    <a:pt x="199931" y="87466"/>
                  </a:lnTo>
                  <a:lnTo>
                    <a:pt x="193996" y="87466"/>
                  </a:lnTo>
                  <a:lnTo>
                    <a:pt x="193996" y="81532"/>
                  </a:lnTo>
                  <a:close/>
                  <a:moveTo>
                    <a:pt x="206180" y="81532"/>
                  </a:moveTo>
                  <a:lnTo>
                    <a:pt x="206180" y="87466"/>
                  </a:lnTo>
                  <a:lnTo>
                    <a:pt x="200244" y="87466"/>
                  </a:lnTo>
                  <a:lnTo>
                    <a:pt x="200244" y="81532"/>
                  </a:lnTo>
                  <a:close/>
                  <a:moveTo>
                    <a:pt x="212427" y="81532"/>
                  </a:moveTo>
                  <a:lnTo>
                    <a:pt x="212427" y="87466"/>
                  </a:lnTo>
                  <a:lnTo>
                    <a:pt x="206491" y="87466"/>
                  </a:lnTo>
                  <a:lnTo>
                    <a:pt x="206491" y="81532"/>
                  </a:lnTo>
                  <a:close/>
                  <a:moveTo>
                    <a:pt x="218674" y="81532"/>
                  </a:moveTo>
                  <a:lnTo>
                    <a:pt x="218674" y="87466"/>
                  </a:lnTo>
                  <a:lnTo>
                    <a:pt x="212739" y="87466"/>
                  </a:lnTo>
                  <a:lnTo>
                    <a:pt x="212739" y="81532"/>
                  </a:lnTo>
                  <a:close/>
                  <a:moveTo>
                    <a:pt x="224921" y="81532"/>
                  </a:moveTo>
                  <a:lnTo>
                    <a:pt x="224921" y="87466"/>
                  </a:lnTo>
                  <a:lnTo>
                    <a:pt x="218987" y="87466"/>
                  </a:lnTo>
                  <a:lnTo>
                    <a:pt x="218987" y="81532"/>
                  </a:lnTo>
                  <a:close/>
                  <a:moveTo>
                    <a:pt x="231170" y="81532"/>
                  </a:moveTo>
                  <a:lnTo>
                    <a:pt x="231170" y="87466"/>
                  </a:lnTo>
                  <a:lnTo>
                    <a:pt x="225234" y="87466"/>
                  </a:lnTo>
                  <a:lnTo>
                    <a:pt x="225234" y="81532"/>
                  </a:lnTo>
                  <a:close/>
                  <a:moveTo>
                    <a:pt x="237417" y="81532"/>
                  </a:moveTo>
                  <a:lnTo>
                    <a:pt x="237417" y="87466"/>
                  </a:lnTo>
                  <a:lnTo>
                    <a:pt x="231481" y="87466"/>
                  </a:lnTo>
                  <a:lnTo>
                    <a:pt x="231481" y="81532"/>
                  </a:lnTo>
                  <a:close/>
                  <a:moveTo>
                    <a:pt x="243664" y="81532"/>
                  </a:moveTo>
                  <a:lnTo>
                    <a:pt x="243664" y="87466"/>
                  </a:lnTo>
                  <a:lnTo>
                    <a:pt x="237729" y="87466"/>
                  </a:lnTo>
                  <a:lnTo>
                    <a:pt x="237729" y="81532"/>
                  </a:lnTo>
                  <a:close/>
                  <a:moveTo>
                    <a:pt x="249911" y="81532"/>
                  </a:moveTo>
                  <a:lnTo>
                    <a:pt x="249911" y="87466"/>
                  </a:lnTo>
                  <a:lnTo>
                    <a:pt x="243977" y="87466"/>
                  </a:lnTo>
                  <a:lnTo>
                    <a:pt x="243977" y="81532"/>
                  </a:lnTo>
                  <a:close/>
                  <a:moveTo>
                    <a:pt x="256161" y="81532"/>
                  </a:moveTo>
                  <a:lnTo>
                    <a:pt x="256161" y="87466"/>
                  </a:lnTo>
                  <a:lnTo>
                    <a:pt x="250225" y="87466"/>
                  </a:lnTo>
                  <a:lnTo>
                    <a:pt x="250225" y="81532"/>
                  </a:lnTo>
                  <a:close/>
                  <a:moveTo>
                    <a:pt x="262409" y="81532"/>
                  </a:moveTo>
                  <a:lnTo>
                    <a:pt x="262409" y="87466"/>
                  </a:lnTo>
                  <a:lnTo>
                    <a:pt x="256474" y="87466"/>
                  </a:lnTo>
                  <a:lnTo>
                    <a:pt x="256474" y="81532"/>
                  </a:lnTo>
                  <a:close/>
                  <a:moveTo>
                    <a:pt x="268656" y="81532"/>
                  </a:moveTo>
                  <a:lnTo>
                    <a:pt x="268656" y="87466"/>
                  </a:lnTo>
                  <a:lnTo>
                    <a:pt x="262721" y="87466"/>
                  </a:lnTo>
                  <a:lnTo>
                    <a:pt x="262721" y="81532"/>
                  </a:lnTo>
                  <a:close/>
                  <a:moveTo>
                    <a:pt x="274904" y="81532"/>
                  </a:moveTo>
                  <a:lnTo>
                    <a:pt x="274904" y="87466"/>
                  </a:lnTo>
                  <a:lnTo>
                    <a:pt x="268968" y="87466"/>
                  </a:lnTo>
                  <a:lnTo>
                    <a:pt x="268968" y="81532"/>
                  </a:lnTo>
                  <a:close/>
                  <a:moveTo>
                    <a:pt x="6251" y="87779"/>
                  </a:moveTo>
                  <a:lnTo>
                    <a:pt x="6251" y="93713"/>
                  </a:lnTo>
                  <a:lnTo>
                    <a:pt x="315" y="93713"/>
                  </a:lnTo>
                  <a:lnTo>
                    <a:pt x="315" y="87779"/>
                  </a:lnTo>
                  <a:close/>
                  <a:moveTo>
                    <a:pt x="12498" y="87779"/>
                  </a:moveTo>
                  <a:lnTo>
                    <a:pt x="12498" y="93713"/>
                  </a:lnTo>
                  <a:lnTo>
                    <a:pt x="6562" y="93713"/>
                  </a:lnTo>
                  <a:lnTo>
                    <a:pt x="6562" y="87779"/>
                  </a:lnTo>
                  <a:close/>
                  <a:moveTo>
                    <a:pt x="18745" y="87779"/>
                  </a:moveTo>
                  <a:lnTo>
                    <a:pt x="18745" y="93713"/>
                  </a:lnTo>
                  <a:lnTo>
                    <a:pt x="12810" y="93713"/>
                  </a:lnTo>
                  <a:lnTo>
                    <a:pt x="12810" y="87779"/>
                  </a:lnTo>
                  <a:close/>
                  <a:moveTo>
                    <a:pt x="24992" y="87779"/>
                  </a:moveTo>
                  <a:lnTo>
                    <a:pt x="24992" y="93713"/>
                  </a:lnTo>
                  <a:lnTo>
                    <a:pt x="19058" y="93713"/>
                  </a:lnTo>
                  <a:lnTo>
                    <a:pt x="19058" y="87779"/>
                  </a:lnTo>
                  <a:close/>
                  <a:moveTo>
                    <a:pt x="31242" y="87779"/>
                  </a:moveTo>
                  <a:lnTo>
                    <a:pt x="31242" y="93713"/>
                  </a:lnTo>
                  <a:lnTo>
                    <a:pt x="25305" y="93713"/>
                  </a:lnTo>
                  <a:lnTo>
                    <a:pt x="25305" y="87779"/>
                  </a:lnTo>
                  <a:close/>
                  <a:moveTo>
                    <a:pt x="37489" y="87779"/>
                  </a:moveTo>
                  <a:lnTo>
                    <a:pt x="37489" y="93713"/>
                  </a:lnTo>
                  <a:lnTo>
                    <a:pt x="31553" y="93713"/>
                  </a:lnTo>
                  <a:lnTo>
                    <a:pt x="31553" y="87779"/>
                  </a:lnTo>
                  <a:close/>
                  <a:moveTo>
                    <a:pt x="43737" y="87779"/>
                  </a:moveTo>
                  <a:lnTo>
                    <a:pt x="43737" y="93713"/>
                  </a:lnTo>
                  <a:lnTo>
                    <a:pt x="37802" y="93713"/>
                  </a:lnTo>
                  <a:lnTo>
                    <a:pt x="37802" y="87779"/>
                  </a:lnTo>
                  <a:close/>
                  <a:moveTo>
                    <a:pt x="49985" y="87779"/>
                  </a:moveTo>
                  <a:lnTo>
                    <a:pt x="49985" y="93713"/>
                  </a:lnTo>
                  <a:lnTo>
                    <a:pt x="44049" y="93713"/>
                  </a:lnTo>
                  <a:lnTo>
                    <a:pt x="44049" y="87779"/>
                  </a:lnTo>
                  <a:close/>
                  <a:moveTo>
                    <a:pt x="56232" y="87779"/>
                  </a:moveTo>
                  <a:lnTo>
                    <a:pt x="56232" y="93713"/>
                  </a:lnTo>
                  <a:lnTo>
                    <a:pt x="50296" y="93713"/>
                  </a:lnTo>
                  <a:lnTo>
                    <a:pt x="50296" y="87779"/>
                  </a:lnTo>
                  <a:close/>
                  <a:moveTo>
                    <a:pt x="62480" y="87779"/>
                  </a:moveTo>
                  <a:lnTo>
                    <a:pt x="62480" y="93713"/>
                  </a:lnTo>
                  <a:lnTo>
                    <a:pt x="56545" y="93713"/>
                  </a:lnTo>
                  <a:lnTo>
                    <a:pt x="56545" y="87779"/>
                  </a:lnTo>
                  <a:close/>
                  <a:moveTo>
                    <a:pt x="68727" y="87779"/>
                  </a:moveTo>
                  <a:lnTo>
                    <a:pt x="68727" y="93713"/>
                  </a:lnTo>
                  <a:lnTo>
                    <a:pt x="62792" y="93713"/>
                  </a:lnTo>
                  <a:lnTo>
                    <a:pt x="62792" y="87779"/>
                  </a:lnTo>
                  <a:close/>
                  <a:moveTo>
                    <a:pt x="74975" y="87779"/>
                  </a:moveTo>
                  <a:lnTo>
                    <a:pt x="74975" y="93713"/>
                  </a:lnTo>
                  <a:lnTo>
                    <a:pt x="69039" y="93713"/>
                  </a:lnTo>
                  <a:lnTo>
                    <a:pt x="69039" y="87779"/>
                  </a:lnTo>
                  <a:close/>
                  <a:moveTo>
                    <a:pt x="81223" y="87779"/>
                  </a:moveTo>
                  <a:lnTo>
                    <a:pt x="81223" y="93713"/>
                  </a:lnTo>
                  <a:lnTo>
                    <a:pt x="75286" y="93713"/>
                  </a:lnTo>
                  <a:lnTo>
                    <a:pt x="75286" y="87779"/>
                  </a:lnTo>
                  <a:close/>
                  <a:moveTo>
                    <a:pt x="87470" y="87779"/>
                  </a:moveTo>
                  <a:lnTo>
                    <a:pt x="87470" y="93713"/>
                  </a:lnTo>
                  <a:lnTo>
                    <a:pt x="81535" y="93713"/>
                  </a:lnTo>
                  <a:lnTo>
                    <a:pt x="81535" y="87779"/>
                  </a:lnTo>
                  <a:close/>
                  <a:moveTo>
                    <a:pt x="93718" y="87779"/>
                  </a:moveTo>
                  <a:lnTo>
                    <a:pt x="93718" y="93713"/>
                  </a:lnTo>
                  <a:lnTo>
                    <a:pt x="87784" y="93713"/>
                  </a:lnTo>
                  <a:lnTo>
                    <a:pt x="87784" y="87779"/>
                  </a:lnTo>
                  <a:close/>
                  <a:moveTo>
                    <a:pt x="162445" y="87779"/>
                  </a:moveTo>
                  <a:lnTo>
                    <a:pt x="162445" y="93713"/>
                  </a:lnTo>
                  <a:lnTo>
                    <a:pt x="156509" y="93713"/>
                  </a:lnTo>
                  <a:lnTo>
                    <a:pt x="156509" y="87779"/>
                  </a:lnTo>
                  <a:close/>
                  <a:moveTo>
                    <a:pt x="168692" y="87779"/>
                  </a:moveTo>
                  <a:lnTo>
                    <a:pt x="168692" y="93713"/>
                  </a:lnTo>
                  <a:lnTo>
                    <a:pt x="162756" y="93713"/>
                  </a:lnTo>
                  <a:lnTo>
                    <a:pt x="162756" y="87779"/>
                  </a:lnTo>
                  <a:close/>
                  <a:moveTo>
                    <a:pt x="174939" y="87779"/>
                  </a:moveTo>
                  <a:lnTo>
                    <a:pt x="174939" y="93713"/>
                  </a:lnTo>
                  <a:lnTo>
                    <a:pt x="169005" y="93713"/>
                  </a:lnTo>
                  <a:lnTo>
                    <a:pt x="169005" y="87779"/>
                  </a:lnTo>
                  <a:close/>
                  <a:moveTo>
                    <a:pt x="181186" y="87779"/>
                  </a:moveTo>
                  <a:lnTo>
                    <a:pt x="181186" y="93713"/>
                  </a:lnTo>
                  <a:lnTo>
                    <a:pt x="175252" y="93713"/>
                  </a:lnTo>
                  <a:lnTo>
                    <a:pt x="175252" y="87779"/>
                  </a:lnTo>
                  <a:close/>
                  <a:moveTo>
                    <a:pt x="187435" y="87779"/>
                  </a:moveTo>
                  <a:lnTo>
                    <a:pt x="187435" y="93713"/>
                  </a:lnTo>
                  <a:lnTo>
                    <a:pt x="181499" y="93713"/>
                  </a:lnTo>
                  <a:lnTo>
                    <a:pt x="181499" y="87779"/>
                  </a:lnTo>
                  <a:close/>
                  <a:moveTo>
                    <a:pt x="193684" y="87779"/>
                  </a:moveTo>
                  <a:lnTo>
                    <a:pt x="193684" y="93713"/>
                  </a:lnTo>
                  <a:lnTo>
                    <a:pt x="187749" y="93713"/>
                  </a:lnTo>
                  <a:lnTo>
                    <a:pt x="187749" y="87779"/>
                  </a:lnTo>
                  <a:close/>
                  <a:moveTo>
                    <a:pt x="199931" y="87779"/>
                  </a:moveTo>
                  <a:lnTo>
                    <a:pt x="199931" y="93713"/>
                  </a:lnTo>
                  <a:lnTo>
                    <a:pt x="193996" y="93713"/>
                  </a:lnTo>
                  <a:lnTo>
                    <a:pt x="193996" y="87779"/>
                  </a:lnTo>
                  <a:close/>
                  <a:moveTo>
                    <a:pt x="206180" y="87779"/>
                  </a:moveTo>
                  <a:lnTo>
                    <a:pt x="206180" y="93713"/>
                  </a:lnTo>
                  <a:lnTo>
                    <a:pt x="200244" y="93713"/>
                  </a:lnTo>
                  <a:lnTo>
                    <a:pt x="200244" y="87779"/>
                  </a:lnTo>
                  <a:close/>
                  <a:moveTo>
                    <a:pt x="212427" y="87779"/>
                  </a:moveTo>
                  <a:lnTo>
                    <a:pt x="212427" y="93713"/>
                  </a:lnTo>
                  <a:lnTo>
                    <a:pt x="206491" y="93713"/>
                  </a:lnTo>
                  <a:lnTo>
                    <a:pt x="206491" y="87779"/>
                  </a:lnTo>
                  <a:close/>
                  <a:moveTo>
                    <a:pt x="99967" y="87781"/>
                  </a:moveTo>
                  <a:lnTo>
                    <a:pt x="99967" y="93717"/>
                  </a:lnTo>
                  <a:lnTo>
                    <a:pt x="94031" y="93717"/>
                  </a:lnTo>
                  <a:lnTo>
                    <a:pt x="94031" y="87781"/>
                  </a:lnTo>
                  <a:close/>
                  <a:moveTo>
                    <a:pt x="106214" y="87781"/>
                  </a:moveTo>
                  <a:lnTo>
                    <a:pt x="106214" y="93717"/>
                  </a:lnTo>
                  <a:lnTo>
                    <a:pt x="100278" y="93717"/>
                  </a:lnTo>
                  <a:lnTo>
                    <a:pt x="100278" y="87781"/>
                  </a:lnTo>
                  <a:close/>
                  <a:moveTo>
                    <a:pt x="112461" y="87781"/>
                  </a:moveTo>
                  <a:lnTo>
                    <a:pt x="112461" y="93717"/>
                  </a:lnTo>
                  <a:lnTo>
                    <a:pt x="106527" y="93717"/>
                  </a:lnTo>
                  <a:lnTo>
                    <a:pt x="106527" y="87781"/>
                  </a:lnTo>
                  <a:close/>
                  <a:moveTo>
                    <a:pt x="118710" y="87781"/>
                  </a:moveTo>
                  <a:lnTo>
                    <a:pt x="118710" y="93717"/>
                  </a:lnTo>
                  <a:lnTo>
                    <a:pt x="112774" y="93717"/>
                  </a:lnTo>
                  <a:lnTo>
                    <a:pt x="112774" y="87781"/>
                  </a:lnTo>
                  <a:close/>
                  <a:moveTo>
                    <a:pt x="124957" y="87781"/>
                  </a:moveTo>
                  <a:lnTo>
                    <a:pt x="124957" y="93717"/>
                  </a:lnTo>
                  <a:lnTo>
                    <a:pt x="119021" y="93717"/>
                  </a:lnTo>
                  <a:lnTo>
                    <a:pt x="119021" y="87781"/>
                  </a:lnTo>
                  <a:close/>
                  <a:moveTo>
                    <a:pt x="131204" y="87781"/>
                  </a:moveTo>
                  <a:lnTo>
                    <a:pt x="131204" y="93717"/>
                  </a:lnTo>
                  <a:lnTo>
                    <a:pt x="125270" y="93717"/>
                  </a:lnTo>
                  <a:lnTo>
                    <a:pt x="125270" y="87781"/>
                  </a:lnTo>
                  <a:close/>
                  <a:moveTo>
                    <a:pt x="137451" y="87781"/>
                  </a:moveTo>
                  <a:lnTo>
                    <a:pt x="137451" y="93717"/>
                  </a:lnTo>
                  <a:lnTo>
                    <a:pt x="131517" y="93717"/>
                  </a:lnTo>
                  <a:lnTo>
                    <a:pt x="131517" y="87781"/>
                  </a:lnTo>
                  <a:close/>
                  <a:moveTo>
                    <a:pt x="143702" y="87781"/>
                  </a:moveTo>
                  <a:lnTo>
                    <a:pt x="143702" y="93717"/>
                  </a:lnTo>
                  <a:lnTo>
                    <a:pt x="137766" y="93717"/>
                  </a:lnTo>
                  <a:lnTo>
                    <a:pt x="137766" y="87781"/>
                  </a:lnTo>
                  <a:close/>
                  <a:moveTo>
                    <a:pt x="149949" y="87781"/>
                  </a:moveTo>
                  <a:lnTo>
                    <a:pt x="149949" y="93717"/>
                  </a:lnTo>
                  <a:lnTo>
                    <a:pt x="144015" y="93717"/>
                  </a:lnTo>
                  <a:lnTo>
                    <a:pt x="144015" y="87781"/>
                  </a:lnTo>
                  <a:close/>
                  <a:moveTo>
                    <a:pt x="156196" y="87781"/>
                  </a:moveTo>
                  <a:lnTo>
                    <a:pt x="156196" y="93717"/>
                  </a:lnTo>
                  <a:lnTo>
                    <a:pt x="150262" y="93717"/>
                  </a:lnTo>
                  <a:lnTo>
                    <a:pt x="150262" y="87781"/>
                  </a:lnTo>
                  <a:close/>
                  <a:moveTo>
                    <a:pt x="218674" y="87781"/>
                  </a:moveTo>
                  <a:lnTo>
                    <a:pt x="218674" y="93717"/>
                  </a:lnTo>
                  <a:lnTo>
                    <a:pt x="212739" y="93717"/>
                  </a:lnTo>
                  <a:lnTo>
                    <a:pt x="212739" y="87781"/>
                  </a:lnTo>
                  <a:close/>
                  <a:moveTo>
                    <a:pt x="224921" y="87781"/>
                  </a:moveTo>
                  <a:lnTo>
                    <a:pt x="224921" y="93717"/>
                  </a:lnTo>
                  <a:lnTo>
                    <a:pt x="218987" y="93717"/>
                  </a:lnTo>
                  <a:lnTo>
                    <a:pt x="218987" y="87781"/>
                  </a:lnTo>
                  <a:close/>
                  <a:moveTo>
                    <a:pt x="231170" y="87781"/>
                  </a:moveTo>
                  <a:lnTo>
                    <a:pt x="231170" y="93717"/>
                  </a:lnTo>
                  <a:lnTo>
                    <a:pt x="225234" y="93717"/>
                  </a:lnTo>
                  <a:lnTo>
                    <a:pt x="225234" y="87781"/>
                  </a:lnTo>
                  <a:close/>
                  <a:moveTo>
                    <a:pt x="237417" y="87781"/>
                  </a:moveTo>
                  <a:lnTo>
                    <a:pt x="237417" y="93717"/>
                  </a:lnTo>
                  <a:lnTo>
                    <a:pt x="231481" y="93717"/>
                  </a:lnTo>
                  <a:lnTo>
                    <a:pt x="231481" y="87781"/>
                  </a:lnTo>
                  <a:close/>
                  <a:moveTo>
                    <a:pt x="243664" y="87781"/>
                  </a:moveTo>
                  <a:lnTo>
                    <a:pt x="243664" y="93717"/>
                  </a:lnTo>
                  <a:lnTo>
                    <a:pt x="237729" y="93717"/>
                  </a:lnTo>
                  <a:lnTo>
                    <a:pt x="237729" y="87781"/>
                  </a:lnTo>
                  <a:close/>
                  <a:moveTo>
                    <a:pt x="249911" y="87781"/>
                  </a:moveTo>
                  <a:lnTo>
                    <a:pt x="249911" y="93717"/>
                  </a:lnTo>
                  <a:lnTo>
                    <a:pt x="243977" y="93717"/>
                  </a:lnTo>
                  <a:lnTo>
                    <a:pt x="243977" y="87781"/>
                  </a:lnTo>
                  <a:close/>
                  <a:moveTo>
                    <a:pt x="256161" y="87781"/>
                  </a:moveTo>
                  <a:lnTo>
                    <a:pt x="256161" y="93717"/>
                  </a:lnTo>
                  <a:lnTo>
                    <a:pt x="250225" y="93717"/>
                  </a:lnTo>
                  <a:lnTo>
                    <a:pt x="250225" y="87781"/>
                  </a:lnTo>
                  <a:close/>
                  <a:moveTo>
                    <a:pt x="262409" y="87781"/>
                  </a:moveTo>
                  <a:lnTo>
                    <a:pt x="262409" y="93717"/>
                  </a:lnTo>
                  <a:lnTo>
                    <a:pt x="256474" y="93717"/>
                  </a:lnTo>
                  <a:lnTo>
                    <a:pt x="256474" y="87781"/>
                  </a:lnTo>
                  <a:close/>
                  <a:moveTo>
                    <a:pt x="268656" y="87781"/>
                  </a:moveTo>
                  <a:lnTo>
                    <a:pt x="268656" y="93717"/>
                  </a:lnTo>
                  <a:lnTo>
                    <a:pt x="262721" y="93717"/>
                  </a:lnTo>
                  <a:lnTo>
                    <a:pt x="262721" y="87781"/>
                  </a:lnTo>
                  <a:close/>
                  <a:moveTo>
                    <a:pt x="274904" y="87781"/>
                  </a:moveTo>
                  <a:lnTo>
                    <a:pt x="274904" y="93717"/>
                  </a:lnTo>
                  <a:lnTo>
                    <a:pt x="268968" y="93717"/>
                  </a:lnTo>
                  <a:lnTo>
                    <a:pt x="268968" y="87781"/>
                  </a:lnTo>
                  <a:close/>
                  <a:moveTo>
                    <a:pt x="6251" y="94028"/>
                  </a:moveTo>
                  <a:lnTo>
                    <a:pt x="6251" y="99964"/>
                  </a:lnTo>
                  <a:lnTo>
                    <a:pt x="315" y="99964"/>
                  </a:lnTo>
                  <a:lnTo>
                    <a:pt x="315" y="94028"/>
                  </a:lnTo>
                  <a:close/>
                  <a:moveTo>
                    <a:pt x="12498" y="94028"/>
                  </a:moveTo>
                  <a:lnTo>
                    <a:pt x="12498" y="99964"/>
                  </a:lnTo>
                  <a:lnTo>
                    <a:pt x="6562" y="99964"/>
                  </a:lnTo>
                  <a:lnTo>
                    <a:pt x="6562" y="94028"/>
                  </a:lnTo>
                  <a:close/>
                  <a:moveTo>
                    <a:pt x="18745" y="94028"/>
                  </a:moveTo>
                  <a:lnTo>
                    <a:pt x="18745" y="99964"/>
                  </a:lnTo>
                  <a:lnTo>
                    <a:pt x="12810" y="99964"/>
                  </a:lnTo>
                  <a:lnTo>
                    <a:pt x="12810" y="94028"/>
                  </a:lnTo>
                  <a:close/>
                  <a:moveTo>
                    <a:pt x="24992" y="94028"/>
                  </a:moveTo>
                  <a:lnTo>
                    <a:pt x="24992" y="99964"/>
                  </a:lnTo>
                  <a:lnTo>
                    <a:pt x="19058" y="99964"/>
                  </a:lnTo>
                  <a:lnTo>
                    <a:pt x="19058" y="94028"/>
                  </a:lnTo>
                  <a:close/>
                  <a:moveTo>
                    <a:pt x="31242" y="94028"/>
                  </a:moveTo>
                  <a:lnTo>
                    <a:pt x="31242" y="99964"/>
                  </a:lnTo>
                  <a:lnTo>
                    <a:pt x="25305" y="99964"/>
                  </a:lnTo>
                  <a:lnTo>
                    <a:pt x="25305" y="94028"/>
                  </a:lnTo>
                  <a:close/>
                  <a:moveTo>
                    <a:pt x="37489" y="94028"/>
                  </a:moveTo>
                  <a:lnTo>
                    <a:pt x="37489" y="99964"/>
                  </a:lnTo>
                  <a:lnTo>
                    <a:pt x="31553" y="99964"/>
                  </a:lnTo>
                  <a:lnTo>
                    <a:pt x="31553" y="94028"/>
                  </a:lnTo>
                  <a:close/>
                  <a:moveTo>
                    <a:pt x="43737" y="94028"/>
                  </a:moveTo>
                  <a:lnTo>
                    <a:pt x="43737" y="99964"/>
                  </a:lnTo>
                  <a:lnTo>
                    <a:pt x="37802" y="99964"/>
                  </a:lnTo>
                  <a:lnTo>
                    <a:pt x="37802" y="94028"/>
                  </a:lnTo>
                  <a:close/>
                  <a:moveTo>
                    <a:pt x="49985" y="94028"/>
                  </a:moveTo>
                  <a:lnTo>
                    <a:pt x="49985" y="99964"/>
                  </a:lnTo>
                  <a:lnTo>
                    <a:pt x="44049" y="99964"/>
                  </a:lnTo>
                  <a:lnTo>
                    <a:pt x="44049" y="94028"/>
                  </a:lnTo>
                  <a:close/>
                  <a:moveTo>
                    <a:pt x="56232" y="94028"/>
                  </a:moveTo>
                  <a:lnTo>
                    <a:pt x="56232" y="99964"/>
                  </a:lnTo>
                  <a:lnTo>
                    <a:pt x="50296" y="99964"/>
                  </a:lnTo>
                  <a:lnTo>
                    <a:pt x="50296" y="94028"/>
                  </a:lnTo>
                  <a:close/>
                  <a:moveTo>
                    <a:pt x="62480" y="94028"/>
                  </a:moveTo>
                  <a:lnTo>
                    <a:pt x="62480" y="99964"/>
                  </a:lnTo>
                  <a:lnTo>
                    <a:pt x="56545" y="99964"/>
                  </a:lnTo>
                  <a:lnTo>
                    <a:pt x="56545" y="94028"/>
                  </a:lnTo>
                  <a:close/>
                  <a:moveTo>
                    <a:pt x="68727" y="94028"/>
                  </a:moveTo>
                  <a:lnTo>
                    <a:pt x="68727" y="99964"/>
                  </a:lnTo>
                  <a:lnTo>
                    <a:pt x="62792" y="99964"/>
                  </a:lnTo>
                  <a:lnTo>
                    <a:pt x="62792" y="94028"/>
                  </a:lnTo>
                  <a:close/>
                  <a:moveTo>
                    <a:pt x="74975" y="94028"/>
                  </a:moveTo>
                  <a:lnTo>
                    <a:pt x="74975" y="99964"/>
                  </a:lnTo>
                  <a:lnTo>
                    <a:pt x="69039" y="99964"/>
                  </a:lnTo>
                  <a:lnTo>
                    <a:pt x="69039" y="94028"/>
                  </a:lnTo>
                  <a:close/>
                  <a:moveTo>
                    <a:pt x="81223" y="94028"/>
                  </a:moveTo>
                  <a:lnTo>
                    <a:pt x="81223" y="99964"/>
                  </a:lnTo>
                  <a:lnTo>
                    <a:pt x="75286" y="99964"/>
                  </a:lnTo>
                  <a:lnTo>
                    <a:pt x="75286" y="94028"/>
                  </a:lnTo>
                  <a:close/>
                  <a:moveTo>
                    <a:pt x="87470" y="94028"/>
                  </a:moveTo>
                  <a:lnTo>
                    <a:pt x="87470" y="99964"/>
                  </a:lnTo>
                  <a:lnTo>
                    <a:pt x="81535" y="99964"/>
                  </a:lnTo>
                  <a:lnTo>
                    <a:pt x="81535" y="94028"/>
                  </a:lnTo>
                  <a:close/>
                  <a:moveTo>
                    <a:pt x="93718" y="94028"/>
                  </a:moveTo>
                  <a:lnTo>
                    <a:pt x="93718" y="99964"/>
                  </a:lnTo>
                  <a:lnTo>
                    <a:pt x="87784" y="99964"/>
                  </a:lnTo>
                  <a:lnTo>
                    <a:pt x="87784" y="94028"/>
                  </a:lnTo>
                  <a:close/>
                  <a:moveTo>
                    <a:pt x="99967" y="94028"/>
                  </a:moveTo>
                  <a:lnTo>
                    <a:pt x="99967" y="99964"/>
                  </a:lnTo>
                  <a:lnTo>
                    <a:pt x="94031" y="99964"/>
                  </a:lnTo>
                  <a:lnTo>
                    <a:pt x="94031" y="94028"/>
                  </a:lnTo>
                  <a:close/>
                  <a:moveTo>
                    <a:pt x="106214" y="94029"/>
                  </a:moveTo>
                  <a:lnTo>
                    <a:pt x="106214" y="99964"/>
                  </a:lnTo>
                  <a:lnTo>
                    <a:pt x="100278" y="99964"/>
                  </a:lnTo>
                  <a:lnTo>
                    <a:pt x="100278" y="94029"/>
                  </a:lnTo>
                  <a:close/>
                  <a:moveTo>
                    <a:pt x="112461" y="94029"/>
                  </a:moveTo>
                  <a:lnTo>
                    <a:pt x="112461" y="99964"/>
                  </a:lnTo>
                  <a:lnTo>
                    <a:pt x="106527" y="99964"/>
                  </a:lnTo>
                  <a:lnTo>
                    <a:pt x="106527" y="94029"/>
                  </a:lnTo>
                  <a:close/>
                  <a:moveTo>
                    <a:pt x="118710" y="94029"/>
                  </a:moveTo>
                  <a:lnTo>
                    <a:pt x="118710" y="99964"/>
                  </a:lnTo>
                  <a:lnTo>
                    <a:pt x="112774" y="99964"/>
                  </a:lnTo>
                  <a:lnTo>
                    <a:pt x="112774" y="94029"/>
                  </a:lnTo>
                  <a:close/>
                  <a:moveTo>
                    <a:pt x="124957" y="94029"/>
                  </a:moveTo>
                  <a:lnTo>
                    <a:pt x="124957" y="99964"/>
                  </a:lnTo>
                  <a:lnTo>
                    <a:pt x="119021" y="99964"/>
                  </a:lnTo>
                  <a:lnTo>
                    <a:pt x="119021" y="94029"/>
                  </a:lnTo>
                  <a:close/>
                  <a:moveTo>
                    <a:pt x="131204" y="94029"/>
                  </a:moveTo>
                  <a:lnTo>
                    <a:pt x="131204" y="99964"/>
                  </a:lnTo>
                  <a:lnTo>
                    <a:pt x="125270" y="99964"/>
                  </a:lnTo>
                  <a:lnTo>
                    <a:pt x="125270" y="94029"/>
                  </a:lnTo>
                  <a:close/>
                  <a:moveTo>
                    <a:pt x="137451" y="94029"/>
                  </a:moveTo>
                  <a:lnTo>
                    <a:pt x="137451" y="99964"/>
                  </a:lnTo>
                  <a:lnTo>
                    <a:pt x="131517" y="99964"/>
                  </a:lnTo>
                  <a:lnTo>
                    <a:pt x="131517" y="94029"/>
                  </a:lnTo>
                  <a:close/>
                  <a:moveTo>
                    <a:pt x="143702" y="94029"/>
                  </a:moveTo>
                  <a:lnTo>
                    <a:pt x="143702" y="99964"/>
                  </a:lnTo>
                  <a:lnTo>
                    <a:pt x="137766" y="99964"/>
                  </a:lnTo>
                  <a:lnTo>
                    <a:pt x="137766" y="94029"/>
                  </a:lnTo>
                  <a:close/>
                  <a:moveTo>
                    <a:pt x="149949" y="94029"/>
                  </a:moveTo>
                  <a:lnTo>
                    <a:pt x="149949" y="99964"/>
                  </a:lnTo>
                  <a:lnTo>
                    <a:pt x="144015" y="99964"/>
                  </a:lnTo>
                  <a:lnTo>
                    <a:pt x="144015" y="94029"/>
                  </a:lnTo>
                  <a:close/>
                  <a:moveTo>
                    <a:pt x="156196" y="94029"/>
                  </a:moveTo>
                  <a:lnTo>
                    <a:pt x="156196" y="99964"/>
                  </a:lnTo>
                  <a:lnTo>
                    <a:pt x="150262" y="99964"/>
                  </a:lnTo>
                  <a:lnTo>
                    <a:pt x="150262" y="94029"/>
                  </a:lnTo>
                  <a:close/>
                  <a:moveTo>
                    <a:pt x="162445" y="94028"/>
                  </a:moveTo>
                  <a:lnTo>
                    <a:pt x="162445" y="99964"/>
                  </a:lnTo>
                  <a:lnTo>
                    <a:pt x="156509" y="99964"/>
                  </a:lnTo>
                  <a:lnTo>
                    <a:pt x="156509" y="94028"/>
                  </a:lnTo>
                  <a:close/>
                  <a:moveTo>
                    <a:pt x="168692" y="94028"/>
                  </a:moveTo>
                  <a:lnTo>
                    <a:pt x="168692" y="99964"/>
                  </a:lnTo>
                  <a:lnTo>
                    <a:pt x="162756" y="99964"/>
                  </a:lnTo>
                  <a:lnTo>
                    <a:pt x="162756" y="94028"/>
                  </a:lnTo>
                  <a:close/>
                  <a:moveTo>
                    <a:pt x="174939" y="94028"/>
                  </a:moveTo>
                  <a:lnTo>
                    <a:pt x="174939" y="99964"/>
                  </a:lnTo>
                  <a:lnTo>
                    <a:pt x="169005" y="99964"/>
                  </a:lnTo>
                  <a:lnTo>
                    <a:pt x="169005" y="94028"/>
                  </a:lnTo>
                  <a:close/>
                  <a:moveTo>
                    <a:pt x="181186" y="94028"/>
                  </a:moveTo>
                  <a:lnTo>
                    <a:pt x="181186" y="99964"/>
                  </a:lnTo>
                  <a:lnTo>
                    <a:pt x="175252" y="99964"/>
                  </a:lnTo>
                  <a:lnTo>
                    <a:pt x="175252" y="94028"/>
                  </a:lnTo>
                  <a:close/>
                  <a:moveTo>
                    <a:pt x="187435" y="94028"/>
                  </a:moveTo>
                  <a:lnTo>
                    <a:pt x="187435" y="99964"/>
                  </a:lnTo>
                  <a:lnTo>
                    <a:pt x="181499" y="99964"/>
                  </a:lnTo>
                  <a:lnTo>
                    <a:pt x="181499" y="94028"/>
                  </a:lnTo>
                  <a:close/>
                  <a:moveTo>
                    <a:pt x="193684" y="94028"/>
                  </a:moveTo>
                  <a:lnTo>
                    <a:pt x="193684" y="99964"/>
                  </a:lnTo>
                  <a:lnTo>
                    <a:pt x="187749" y="99964"/>
                  </a:lnTo>
                  <a:lnTo>
                    <a:pt x="187749" y="94028"/>
                  </a:lnTo>
                  <a:close/>
                  <a:moveTo>
                    <a:pt x="199931" y="94028"/>
                  </a:moveTo>
                  <a:lnTo>
                    <a:pt x="199931" y="99964"/>
                  </a:lnTo>
                  <a:lnTo>
                    <a:pt x="193996" y="99964"/>
                  </a:lnTo>
                  <a:lnTo>
                    <a:pt x="193996" y="94028"/>
                  </a:lnTo>
                  <a:close/>
                  <a:moveTo>
                    <a:pt x="206180" y="94028"/>
                  </a:moveTo>
                  <a:lnTo>
                    <a:pt x="206180" y="99964"/>
                  </a:lnTo>
                  <a:lnTo>
                    <a:pt x="200244" y="99964"/>
                  </a:lnTo>
                  <a:lnTo>
                    <a:pt x="200244" y="94028"/>
                  </a:lnTo>
                  <a:close/>
                  <a:moveTo>
                    <a:pt x="212427" y="94028"/>
                  </a:moveTo>
                  <a:lnTo>
                    <a:pt x="212427" y="99964"/>
                  </a:lnTo>
                  <a:lnTo>
                    <a:pt x="206491" y="99964"/>
                  </a:lnTo>
                  <a:lnTo>
                    <a:pt x="206491" y="94028"/>
                  </a:lnTo>
                  <a:close/>
                  <a:moveTo>
                    <a:pt x="218674" y="94028"/>
                  </a:moveTo>
                  <a:lnTo>
                    <a:pt x="218674" y="99964"/>
                  </a:lnTo>
                  <a:lnTo>
                    <a:pt x="212739" y="99964"/>
                  </a:lnTo>
                  <a:lnTo>
                    <a:pt x="212739" y="94028"/>
                  </a:lnTo>
                  <a:close/>
                  <a:moveTo>
                    <a:pt x="224921" y="94029"/>
                  </a:moveTo>
                  <a:lnTo>
                    <a:pt x="224921" y="99964"/>
                  </a:lnTo>
                  <a:lnTo>
                    <a:pt x="218987" y="99964"/>
                  </a:lnTo>
                  <a:lnTo>
                    <a:pt x="218987" y="94029"/>
                  </a:lnTo>
                  <a:close/>
                  <a:moveTo>
                    <a:pt x="231170" y="94029"/>
                  </a:moveTo>
                  <a:lnTo>
                    <a:pt x="231170" y="99964"/>
                  </a:lnTo>
                  <a:lnTo>
                    <a:pt x="225234" y="99964"/>
                  </a:lnTo>
                  <a:lnTo>
                    <a:pt x="225234" y="94029"/>
                  </a:lnTo>
                  <a:close/>
                  <a:moveTo>
                    <a:pt x="237417" y="94029"/>
                  </a:moveTo>
                  <a:lnTo>
                    <a:pt x="237417" y="99964"/>
                  </a:lnTo>
                  <a:lnTo>
                    <a:pt x="231481" y="99964"/>
                  </a:lnTo>
                  <a:lnTo>
                    <a:pt x="231481" y="94029"/>
                  </a:lnTo>
                  <a:close/>
                  <a:moveTo>
                    <a:pt x="243664" y="94029"/>
                  </a:moveTo>
                  <a:lnTo>
                    <a:pt x="243664" y="99964"/>
                  </a:lnTo>
                  <a:lnTo>
                    <a:pt x="237729" y="99964"/>
                  </a:lnTo>
                  <a:lnTo>
                    <a:pt x="237729" y="94029"/>
                  </a:lnTo>
                  <a:close/>
                  <a:moveTo>
                    <a:pt x="249911" y="94029"/>
                  </a:moveTo>
                  <a:lnTo>
                    <a:pt x="249911" y="99964"/>
                  </a:lnTo>
                  <a:lnTo>
                    <a:pt x="243977" y="99964"/>
                  </a:lnTo>
                  <a:lnTo>
                    <a:pt x="243977" y="94029"/>
                  </a:lnTo>
                  <a:close/>
                  <a:moveTo>
                    <a:pt x="256161" y="94029"/>
                  </a:moveTo>
                  <a:lnTo>
                    <a:pt x="256161" y="99964"/>
                  </a:lnTo>
                  <a:lnTo>
                    <a:pt x="250225" y="99964"/>
                  </a:lnTo>
                  <a:lnTo>
                    <a:pt x="250225" y="94029"/>
                  </a:lnTo>
                  <a:close/>
                  <a:moveTo>
                    <a:pt x="262409" y="94029"/>
                  </a:moveTo>
                  <a:lnTo>
                    <a:pt x="262409" y="99964"/>
                  </a:lnTo>
                  <a:lnTo>
                    <a:pt x="256474" y="99964"/>
                  </a:lnTo>
                  <a:lnTo>
                    <a:pt x="256474" y="94029"/>
                  </a:lnTo>
                  <a:close/>
                  <a:moveTo>
                    <a:pt x="268656" y="94029"/>
                  </a:moveTo>
                  <a:lnTo>
                    <a:pt x="268656" y="99964"/>
                  </a:lnTo>
                  <a:lnTo>
                    <a:pt x="262721" y="99964"/>
                  </a:lnTo>
                  <a:lnTo>
                    <a:pt x="262721" y="94029"/>
                  </a:lnTo>
                  <a:close/>
                  <a:moveTo>
                    <a:pt x="274904" y="94029"/>
                  </a:moveTo>
                  <a:lnTo>
                    <a:pt x="274904" y="99964"/>
                  </a:lnTo>
                  <a:lnTo>
                    <a:pt x="268968" y="99964"/>
                  </a:lnTo>
                  <a:lnTo>
                    <a:pt x="268968" y="94029"/>
                  </a:lnTo>
                  <a:close/>
                  <a:moveTo>
                    <a:pt x="6251" y="100276"/>
                  </a:moveTo>
                  <a:lnTo>
                    <a:pt x="6251" y="106211"/>
                  </a:lnTo>
                  <a:lnTo>
                    <a:pt x="315" y="106211"/>
                  </a:lnTo>
                  <a:lnTo>
                    <a:pt x="315" y="100276"/>
                  </a:lnTo>
                  <a:close/>
                  <a:moveTo>
                    <a:pt x="12498" y="100276"/>
                  </a:moveTo>
                  <a:lnTo>
                    <a:pt x="12498" y="106211"/>
                  </a:lnTo>
                  <a:lnTo>
                    <a:pt x="6562" y="106211"/>
                  </a:lnTo>
                  <a:lnTo>
                    <a:pt x="6562" y="100276"/>
                  </a:lnTo>
                  <a:close/>
                  <a:moveTo>
                    <a:pt x="18745" y="100276"/>
                  </a:moveTo>
                  <a:lnTo>
                    <a:pt x="18745" y="106211"/>
                  </a:lnTo>
                  <a:lnTo>
                    <a:pt x="12810" y="106211"/>
                  </a:lnTo>
                  <a:lnTo>
                    <a:pt x="12810" y="100276"/>
                  </a:lnTo>
                  <a:close/>
                  <a:moveTo>
                    <a:pt x="24992" y="100276"/>
                  </a:moveTo>
                  <a:lnTo>
                    <a:pt x="24992" y="106211"/>
                  </a:lnTo>
                  <a:lnTo>
                    <a:pt x="19058" y="106211"/>
                  </a:lnTo>
                  <a:lnTo>
                    <a:pt x="19058" y="100276"/>
                  </a:lnTo>
                  <a:close/>
                  <a:moveTo>
                    <a:pt x="31242" y="100276"/>
                  </a:moveTo>
                  <a:lnTo>
                    <a:pt x="31242" y="106211"/>
                  </a:lnTo>
                  <a:lnTo>
                    <a:pt x="25305" y="106211"/>
                  </a:lnTo>
                  <a:lnTo>
                    <a:pt x="25305" y="100276"/>
                  </a:lnTo>
                  <a:close/>
                  <a:moveTo>
                    <a:pt x="37489" y="100276"/>
                  </a:moveTo>
                  <a:lnTo>
                    <a:pt x="37489" y="106211"/>
                  </a:lnTo>
                  <a:lnTo>
                    <a:pt x="31553" y="106211"/>
                  </a:lnTo>
                  <a:lnTo>
                    <a:pt x="31553" y="100276"/>
                  </a:lnTo>
                  <a:close/>
                  <a:moveTo>
                    <a:pt x="43737" y="100276"/>
                  </a:moveTo>
                  <a:lnTo>
                    <a:pt x="43737" y="106211"/>
                  </a:lnTo>
                  <a:lnTo>
                    <a:pt x="37802" y="106211"/>
                  </a:lnTo>
                  <a:lnTo>
                    <a:pt x="37802" y="100276"/>
                  </a:lnTo>
                  <a:close/>
                  <a:moveTo>
                    <a:pt x="49985" y="100276"/>
                  </a:moveTo>
                  <a:lnTo>
                    <a:pt x="49985" y="106211"/>
                  </a:lnTo>
                  <a:lnTo>
                    <a:pt x="44049" y="106211"/>
                  </a:lnTo>
                  <a:lnTo>
                    <a:pt x="44049" y="100276"/>
                  </a:lnTo>
                  <a:close/>
                  <a:moveTo>
                    <a:pt x="56232" y="100276"/>
                  </a:moveTo>
                  <a:lnTo>
                    <a:pt x="56232" y="106211"/>
                  </a:lnTo>
                  <a:lnTo>
                    <a:pt x="50296" y="106211"/>
                  </a:lnTo>
                  <a:lnTo>
                    <a:pt x="50296" y="100276"/>
                  </a:lnTo>
                  <a:close/>
                  <a:moveTo>
                    <a:pt x="62480" y="100276"/>
                  </a:moveTo>
                  <a:lnTo>
                    <a:pt x="62480" y="106211"/>
                  </a:lnTo>
                  <a:lnTo>
                    <a:pt x="56545" y="106211"/>
                  </a:lnTo>
                  <a:lnTo>
                    <a:pt x="56545" y="100276"/>
                  </a:lnTo>
                  <a:close/>
                  <a:moveTo>
                    <a:pt x="68727" y="100276"/>
                  </a:moveTo>
                  <a:lnTo>
                    <a:pt x="68727" y="106211"/>
                  </a:lnTo>
                  <a:lnTo>
                    <a:pt x="62792" y="106211"/>
                  </a:lnTo>
                  <a:lnTo>
                    <a:pt x="62792" y="100276"/>
                  </a:lnTo>
                  <a:close/>
                  <a:moveTo>
                    <a:pt x="74975" y="100276"/>
                  </a:moveTo>
                  <a:lnTo>
                    <a:pt x="74975" y="106211"/>
                  </a:lnTo>
                  <a:lnTo>
                    <a:pt x="69039" y="106211"/>
                  </a:lnTo>
                  <a:lnTo>
                    <a:pt x="69039" y="100276"/>
                  </a:lnTo>
                  <a:close/>
                  <a:moveTo>
                    <a:pt x="81223" y="100276"/>
                  </a:moveTo>
                  <a:lnTo>
                    <a:pt x="81223" y="106211"/>
                  </a:lnTo>
                  <a:lnTo>
                    <a:pt x="75286" y="106211"/>
                  </a:lnTo>
                  <a:lnTo>
                    <a:pt x="75286" y="100276"/>
                  </a:lnTo>
                  <a:close/>
                  <a:moveTo>
                    <a:pt x="87470" y="100276"/>
                  </a:moveTo>
                  <a:lnTo>
                    <a:pt x="87470" y="106211"/>
                  </a:lnTo>
                  <a:lnTo>
                    <a:pt x="81535" y="106211"/>
                  </a:lnTo>
                  <a:lnTo>
                    <a:pt x="81535" y="100276"/>
                  </a:lnTo>
                  <a:close/>
                  <a:moveTo>
                    <a:pt x="93718" y="100276"/>
                  </a:moveTo>
                  <a:lnTo>
                    <a:pt x="93718" y="106211"/>
                  </a:lnTo>
                  <a:lnTo>
                    <a:pt x="87784" y="106211"/>
                  </a:lnTo>
                  <a:lnTo>
                    <a:pt x="87784" y="100276"/>
                  </a:lnTo>
                  <a:close/>
                  <a:moveTo>
                    <a:pt x="99967" y="100276"/>
                  </a:moveTo>
                  <a:lnTo>
                    <a:pt x="99967" y="106211"/>
                  </a:lnTo>
                  <a:lnTo>
                    <a:pt x="94031" y="106211"/>
                  </a:lnTo>
                  <a:lnTo>
                    <a:pt x="94031" y="100276"/>
                  </a:lnTo>
                  <a:close/>
                  <a:moveTo>
                    <a:pt x="106214" y="100276"/>
                  </a:moveTo>
                  <a:lnTo>
                    <a:pt x="106214" y="106211"/>
                  </a:lnTo>
                  <a:lnTo>
                    <a:pt x="100278" y="106211"/>
                  </a:lnTo>
                  <a:lnTo>
                    <a:pt x="100278" y="100276"/>
                  </a:lnTo>
                  <a:close/>
                  <a:moveTo>
                    <a:pt x="112461" y="100276"/>
                  </a:moveTo>
                  <a:lnTo>
                    <a:pt x="112461" y="106211"/>
                  </a:lnTo>
                  <a:lnTo>
                    <a:pt x="106527" y="106211"/>
                  </a:lnTo>
                  <a:lnTo>
                    <a:pt x="106527" y="100276"/>
                  </a:lnTo>
                  <a:close/>
                  <a:moveTo>
                    <a:pt x="118710" y="100276"/>
                  </a:moveTo>
                  <a:lnTo>
                    <a:pt x="118710" y="106211"/>
                  </a:lnTo>
                  <a:lnTo>
                    <a:pt x="112774" y="106211"/>
                  </a:lnTo>
                  <a:lnTo>
                    <a:pt x="112774" y="100276"/>
                  </a:lnTo>
                  <a:close/>
                  <a:moveTo>
                    <a:pt x="124957" y="100276"/>
                  </a:moveTo>
                  <a:lnTo>
                    <a:pt x="124957" y="106211"/>
                  </a:lnTo>
                  <a:lnTo>
                    <a:pt x="119021" y="106211"/>
                  </a:lnTo>
                  <a:lnTo>
                    <a:pt x="119021" y="100276"/>
                  </a:lnTo>
                  <a:close/>
                  <a:moveTo>
                    <a:pt x="131204" y="100276"/>
                  </a:moveTo>
                  <a:lnTo>
                    <a:pt x="131204" y="106211"/>
                  </a:lnTo>
                  <a:lnTo>
                    <a:pt x="125270" y="106211"/>
                  </a:lnTo>
                  <a:lnTo>
                    <a:pt x="125270" y="100276"/>
                  </a:lnTo>
                  <a:close/>
                  <a:moveTo>
                    <a:pt x="137451" y="100276"/>
                  </a:moveTo>
                  <a:lnTo>
                    <a:pt x="137451" y="106211"/>
                  </a:lnTo>
                  <a:lnTo>
                    <a:pt x="131517" y="106211"/>
                  </a:lnTo>
                  <a:lnTo>
                    <a:pt x="131517" y="100276"/>
                  </a:lnTo>
                  <a:close/>
                  <a:moveTo>
                    <a:pt x="143702" y="100276"/>
                  </a:moveTo>
                  <a:lnTo>
                    <a:pt x="143702" y="106211"/>
                  </a:lnTo>
                  <a:lnTo>
                    <a:pt x="137766" y="106211"/>
                  </a:lnTo>
                  <a:lnTo>
                    <a:pt x="137766" y="100276"/>
                  </a:lnTo>
                  <a:close/>
                  <a:moveTo>
                    <a:pt x="149949" y="100276"/>
                  </a:moveTo>
                  <a:lnTo>
                    <a:pt x="149949" y="106211"/>
                  </a:lnTo>
                  <a:lnTo>
                    <a:pt x="144015" y="106211"/>
                  </a:lnTo>
                  <a:lnTo>
                    <a:pt x="144015" y="100276"/>
                  </a:lnTo>
                  <a:close/>
                  <a:moveTo>
                    <a:pt x="156196" y="100276"/>
                  </a:moveTo>
                  <a:lnTo>
                    <a:pt x="156196" y="106211"/>
                  </a:lnTo>
                  <a:lnTo>
                    <a:pt x="150262" y="106211"/>
                  </a:lnTo>
                  <a:lnTo>
                    <a:pt x="150262" y="100276"/>
                  </a:lnTo>
                  <a:close/>
                  <a:moveTo>
                    <a:pt x="162445" y="100276"/>
                  </a:moveTo>
                  <a:lnTo>
                    <a:pt x="162445" y="106211"/>
                  </a:lnTo>
                  <a:lnTo>
                    <a:pt x="156509" y="106211"/>
                  </a:lnTo>
                  <a:lnTo>
                    <a:pt x="156509" y="100276"/>
                  </a:lnTo>
                  <a:close/>
                  <a:moveTo>
                    <a:pt x="168692" y="100276"/>
                  </a:moveTo>
                  <a:lnTo>
                    <a:pt x="168692" y="106211"/>
                  </a:lnTo>
                  <a:lnTo>
                    <a:pt x="162756" y="106211"/>
                  </a:lnTo>
                  <a:lnTo>
                    <a:pt x="162756" y="100276"/>
                  </a:lnTo>
                  <a:close/>
                  <a:moveTo>
                    <a:pt x="174939" y="100276"/>
                  </a:moveTo>
                  <a:lnTo>
                    <a:pt x="174939" y="106211"/>
                  </a:lnTo>
                  <a:lnTo>
                    <a:pt x="169005" y="106211"/>
                  </a:lnTo>
                  <a:lnTo>
                    <a:pt x="169005" y="100276"/>
                  </a:lnTo>
                  <a:close/>
                  <a:moveTo>
                    <a:pt x="181186" y="100276"/>
                  </a:moveTo>
                  <a:lnTo>
                    <a:pt x="181186" y="106211"/>
                  </a:lnTo>
                  <a:lnTo>
                    <a:pt x="175252" y="106211"/>
                  </a:lnTo>
                  <a:lnTo>
                    <a:pt x="175252" y="100276"/>
                  </a:lnTo>
                  <a:close/>
                  <a:moveTo>
                    <a:pt x="187435" y="100276"/>
                  </a:moveTo>
                  <a:lnTo>
                    <a:pt x="187435" y="106211"/>
                  </a:lnTo>
                  <a:lnTo>
                    <a:pt x="181499" y="106211"/>
                  </a:lnTo>
                  <a:lnTo>
                    <a:pt x="181499" y="100276"/>
                  </a:lnTo>
                  <a:close/>
                  <a:moveTo>
                    <a:pt x="193684" y="100276"/>
                  </a:moveTo>
                  <a:lnTo>
                    <a:pt x="193684" y="106211"/>
                  </a:lnTo>
                  <a:lnTo>
                    <a:pt x="187749" y="106211"/>
                  </a:lnTo>
                  <a:lnTo>
                    <a:pt x="187749" y="100276"/>
                  </a:lnTo>
                  <a:close/>
                  <a:moveTo>
                    <a:pt x="199931" y="100276"/>
                  </a:moveTo>
                  <a:lnTo>
                    <a:pt x="199931" y="106211"/>
                  </a:lnTo>
                  <a:lnTo>
                    <a:pt x="193996" y="106211"/>
                  </a:lnTo>
                  <a:lnTo>
                    <a:pt x="193996" y="100276"/>
                  </a:lnTo>
                  <a:close/>
                  <a:moveTo>
                    <a:pt x="206180" y="100276"/>
                  </a:moveTo>
                  <a:lnTo>
                    <a:pt x="206180" y="106211"/>
                  </a:lnTo>
                  <a:lnTo>
                    <a:pt x="200244" y="106211"/>
                  </a:lnTo>
                  <a:lnTo>
                    <a:pt x="200244" y="100276"/>
                  </a:lnTo>
                  <a:close/>
                  <a:moveTo>
                    <a:pt x="212427" y="100276"/>
                  </a:moveTo>
                  <a:lnTo>
                    <a:pt x="212427" y="106211"/>
                  </a:lnTo>
                  <a:lnTo>
                    <a:pt x="206491" y="106211"/>
                  </a:lnTo>
                  <a:lnTo>
                    <a:pt x="206491" y="100276"/>
                  </a:lnTo>
                  <a:close/>
                  <a:moveTo>
                    <a:pt x="218674" y="100276"/>
                  </a:moveTo>
                  <a:lnTo>
                    <a:pt x="218674" y="106211"/>
                  </a:lnTo>
                  <a:lnTo>
                    <a:pt x="212739" y="106211"/>
                  </a:lnTo>
                  <a:lnTo>
                    <a:pt x="212739" y="100276"/>
                  </a:lnTo>
                  <a:close/>
                  <a:moveTo>
                    <a:pt x="224921" y="100276"/>
                  </a:moveTo>
                  <a:lnTo>
                    <a:pt x="224921" y="106211"/>
                  </a:lnTo>
                  <a:lnTo>
                    <a:pt x="218987" y="106211"/>
                  </a:lnTo>
                  <a:lnTo>
                    <a:pt x="218987" y="100276"/>
                  </a:lnTo>
                  <a:close/>
                  <a:moveTo>
                    <a:pt x="231170" y="100276"/>
                  </a:moveTo>
                  <a:lnTo>
                    <a:pt x="231170" y="106211"/>
                  </a:lnTo>
                  <a:lnTo>
                    <a:pt x="225234" y="106211"/>
                  </a:lnTo>
                  <a:lnTo>
                    <a:pt x="225234" y="100276"/>
                  </a:lnTo>
                  <a:close/>
                  <a:moveTo>
                    <a:pt x="237417" y="100276"/>
                  </a:moveTo>
                  <a:lnTo>
                    <a:pt x="237417" y="106211"/>
                  </a:lnTo>
                  <a:lnTo>
                    <a:pt x="231481" y="106211"/>
                  </a:lnTo>
                  <a:lnTo>
                    <a:pt x="231481" y="100276"/>
                  </a:lnTo>
                  <a:close/>
                  <a:moveTo>
                    <a:pt x="243664" y="100276"/>
                  </a:moveTo>
                  <a:lnTo>
                    <a:pt x="243664" y="106211"/>
                  </a:lnTo>
                  <a:lnTo>
                    <a:pt x="237729" y="106211"/>
                  </a:lnTo>
                  <a:lnTo>
                    <a:pt x="237729" y="100276"/>
                  </a:lnTo>
                  <a:close/>
                  <a:moveTo>
                    <a:pt x="249911" y="100276"/>
                  </a:moveTo>
                  <a:lnTo>
                    <a:pt x="249911" y="106211"/>
                  </a:lnTo>
                  <a:lnTo>
                    <a:pt x="243977" y="106211"/>
                  </a:lnTo>
                  <a:lnTo>
                    <a:pt x="243977" y="100276"/>
                  </a:lnTo>
                  <a:close/>
                  <a:moveTo>
                    <a:pt x="256161" y="100276"/>
                  </a:moveTo>
                  <a:lnTo>
                    <a:pt x="256161" y="106211"/>
                  </a:lnTo>
                  <a:lnTo>
                    <a:pt x="250225" y="106211"/>
                  </a:lnTo>
                  <a:lnTo>
                    <a:pt x="250225" y="100276"/>
                  </a:lnTo>
                  <a:close/>
                  <a:moveTo>
                    <a:pt x="262409" y="100276"/>
                  </a:moveTo>
                  <a:lnTo>
                    <a:pt x="262409" y="106211"/>
                  </a:lnTo>
                  <a:lnTo>
                    <a:pt x="256474" y="106211"/>
                  </a:lnTo>
                  <a:lnTo>
                    <a:pt x="256474" y="100276"/>
                  </a:lnTo>
                  <a:close/>
                  <a:moveTo>
                    <a:pt x="268656" y="100276"/>
                  </a:moveTo>
                  <a:lnTo>
                    <a:pt x="268656" y="106211"/>
                  </a:lnTo>
                  <a:lnTo>
                    <a:pt x="262721" y="106211"/>
                  </a:lnTo>
                  <a:lnTo>
                    <a:pt x="262721" y="100276"/>
                  </a:lnTo>
                  <a:close/>
                  <a:moveTo>
                    <a:pt x="274904" y="100276"/>
                  </a:moveTo>
                  <a:lnTo>
                    <a:pt x="274904" y="106211"/>
                  </a:lnTo>
                  <a:lnTo>
                    <a:pt x="268968" y="106211"/>
                  </a:lnTo>
                  <a:lnTo>
                    <a:pt x="268968" y="100276"/>
                  </a:lnTo>
                  <a:close/>
                  <a:moveTo>
                    <a:pt x="6251" y="106523"/>
                  </a:moveTo>
                  <a:lnTo>
                    <a:pt x="6251" y="112460"/>
                  </a:lnTo>
                  <a:lnTo>
                    <a:pt x="315" y="112460"/>
                  </a:lnTo>
                  <a:lnTo>
                    <a:pt x="315" y="106523"/>
                  </a:lnTo>
                  <a:close/>
                  <a:moveTo>
                    <a:pt x="12498" y="106523"/>
                  </a:moveTo>
                  <a:lnTo>
                    <a:pt x="12498" y="112460"/>
                  </a:lnTo>
                  <a:lnTo>
                    <a:pt x="6562" y="112460"/>
                  </a:lnTo>
                  <a:lnTo>
                    <a:pt x="6562" y="106523"/>
                  </a:lnTo>
                  <a:close/>
                  <a:moveTo>
                    <a:pt x="18745" y="106523"/>
                  </a:moveTo>
                  <a:lnTo>
                    <a:pt x="18745" y="112460"/>
                  </a:lnTo>
                  <a:lnTo>
                    <a:pt x="12810" y="112460"/>
                  </a:lnTo>
                  <a:lnTo>
                    <a:pt x="12810" y="106523"/>
                  </a:lnTo>
                  <a:close/>
                  <a:moveTo>
                    <a:pt x="24992" y="106523"/>
                  </a:moveTo>
                  <a:lnTo>
                    <a:pt x="24992" y="112460"/>
                  </a:lnTo>
                  <a:lnTo>
                    <a:pt x="19058" y="112460"/>
                  </a:lnTo>
                  <a:lnTo>
                    <a:pt x="19058" y="106523"/>
                  </a:lnTo>
                  <a:close/>
                  <a:moveTo>
                    <a:pt x="31242" y="106523"/>
                  </a:moveTo>
                  <a:lnTo>
                    <a:pt x="31242" y="112460"/>
                  </a:lnTo>
                  <a:lnTo>
                    <a:pt x="25305" y="112460"/>
                  </a:lnTo>
                  <a:lnTo>
                    <a:pt x="25305" y="106523"/>
                  </a:lnTo>
                  <a:close/>
                  <a:moveTo>
                    <a:pt x="37489" y="106523"/>
                  </a:moveTo>
                  <a:lnTo>
                    <a:pt x="37489" y="112460"/>
                  </a:lnTo>
                  <a:lnTo>
                    <a:pt x="31553" y="112460"/>
                  </a:lnTo>
                  <a:lnTo>
                    <a:pt x="31553" y="106523"/>
                  </a:lnTo>
                  <a:close/>
                  <a:moveTo>
                    <a:pt x="43737" y="106523"/>
                  </a:moveTo>
                  <a:lnTo>
                    <a:pt x="43737" y="112460"/>
                  </a:lnTo>
                  <a:lnTo>
                    <a:pt x="37802" y="112460"/>
                  </a:lnTo>
                  <a:lnTo>
                    <a:pt x="37802" y="106523"/>
                  </a:lnTo>
                  <a:close/>
                  <a:moveTo>
                    <a:pt x="49985" y="106523"/>
                  </a:moveTo>
                  <a:lnTo>
                    <a:pt x="49985" y="112460"/>
                  </a:lnTo>
                  <a:lnTo>
                    <a:pt x="44049" y="112460"/>
                  </a:lnTo>
                  <a:lnTo>
                    <a:pt x="44049" y="106523"/>
                  </a:lnTo>
                  <a:close/>
                  <a:moveTo>
                    <a:pt x="56232" y="106523"/>
                  </a:moveTo>
                  <a:lnTo>
                    <a:pt x="56232" y="112460"/>
                  </a:lnTo>
                  <a:lnTo>
                    <a:pt x="50296" y="112460"/>
                  </a:lnTo>
                  <a:lnTo>
                    <a:pt x="50296" y="106523"/>
                  </a:lnTo>
                  <a:close/>
                  <a:moveTo>
                    <a:pt x="62480" y="106523"/>
                  </a:moveTo>
                  <a:lnTo>
                    <a:pt x="62480" y="112460"/>
                  </a:lnTo>
                  <a:lnTo>
                    <a:pt x="56545" y="112460"/>
                  </a:lnTo>
                  <a:lnTo>
                    <a:pt x="56545" y="106523"/>
                  </a:lnTo>
                  <a:close/>
                  <a:moveTo>
                    <a:pt x="68727" y="106523"/>
                  </a:moveTo>
                  <a:lnTo>
                    <a:pt x="68727" y="112460"/>
                  </a:lnTo>
                  <a:lnTo>
                    <a:pt x="62792" y="112460"/>
                  </a:lnTo>
                  <a:lnTo>
                    <a:pt x="62792" y="106523"/>
                  </a:lnTo>
                  <a:close/>
                  <a:moveTo>
                    <a:pt x="74975" y="106523"/>
                  </a:moveTo>
                  <a:lnTo>
                    <a:pt x="74975" y="112460"/>
                  </a:lnTo>
                  <a:lnTo>
                    <a:pt x="69039" y="112460"/>
                  </a:lnTo>
                  <a:lnTo>
                    <a:pt x="69039" y="106523"/>
                  </a:lnTo>
                  <a:close/>
                  <a:moveTo>
                    <a:pt x="81223" y="106523"/>
                  </a:moveTo>
                  <a:lnTo>
                    <a:pt x="81223" y="112460"/>
                  </a:lnTo>
                  <a:lnTo>
                    <a:pt x="75286" y="112460"/>
                  </a:lnTo>
                  <a:lnTo>
                    <a:pt x="75286" y="106523"/>
                  </a:lnTo>
                  <a:close/>
                  <a:moveTo>
                    <a:pt x="87470" y="106523"/>
                  </a:moveTo>
                  <a:lnTo>
                    <a:pt x="87470" y="112460"/>
                  </a:lnTo>
                  <a:lnTo>
                    <a:pt x="81535" y="112460"/>
                  </a:lnTo>
                  <a:lnTo>
                    <a:pt x="81535" y="106523"/>
                  </a:lnTo>
                  <a:close/>
                  <a:moveTo>
                    <a:pt x="93718" y="106523"/>
                  </a:moveTo>
                  <a:lnTo>
                    <a:pt x="93718" y="112460"/>
                  </a:lnTo>
                  <a:lnTo>
                    <a:pt x="87784" y="112460"/>
                  </a:lnTo>
                  <a:lnTo>
                    <a:pt x="87784" y="106523"/>
                  </a:lnTo>
                  <a:close/>
                  <a:moveTo>
                    <a:pt x="99967" y="106523"/>
                  </a:moveTo>
                  <a:lnTo>
                    <a:pt x="99967" y="112460"/>
                  </a:lnTo>
                  <a:lnTo>
                    <a:pt x="94031" y="112460"/>
                  </a:lnTo>
                  <a:lnTo>
                    <a:pt x="94031" y="106523"/>
                  </a:lnTo>
                  <a:close/>
                  <a:moveTo>
                    <a:pt x="106214" y="106523"/>
                  </a:moveTo>
                  <a:lnTo>
                    <a:pt x="106214" y="112460"/>
                  </a:lnTo>
                  <a:lnTo>
                    <a:pt x="100278" y="112460"/>
                  </a:lnTo>
                  <a:lnTo>
                    <a:pt x="100278" y="106523"/>
                  </a:lnTo>
                  <a:close/>
                  <a:moveTo>
                    <a:pt x="112461" y="106523"/>
                  </a:moveTo>
                  <a:lnTo>
                    <a:pt x="112461" y="112460"/>
                  </a:lnTo>
                  <a:lnTo>
                    <a:pt x="106527" y="112460"/>
                  </a:lnTo>
                  <a:lnTo>
                    <a:pt x="106527" y="106523"/>
                  </a:lnTo>
                  <a:close/>
                  <a:moveTo>
                    <a:pt x="118710" y="106523"/>
                  </a:moveTo>
                  <a:lnTo>
                    <a:pt x="118710" y="112460"/>
                  </a:lnTo>
                  <a:lnTo>
                    <a:pt x="112774" y="112460"/>
                  </a:lnTo>
                  <a:lnTo>
                    <a:pt x="112774" y="106523"/>
                  </a:lnTo>
                  <a:close/>
                  <a:moveTo>
                    <a:pt x="124957" y="106523"/>
                  </a:moveTo>
                  <a:lnTo>
                    <a:pt x="124957" y="112460"/>
                  </a:lnTo>
                  <a:lnTo>
                    <a:pt x="119021" y="112460"/>
                  </a:lnTo>
                  <a:lnTo>
                    <a:pt x="119021" y="106523"/>
                  </a:lnTo>
                  <a:close/>
                  <a:moveTo>
                    <a:pt x="131204" y="106523"/>
                  </a:moveTo>
                  <a:lnTo>
                    <a:pt x="131204" y="112460"/>
                  </a:lnTo>
                  <a:lnTo>
                    <a:pt x="125270" y="112460"/>
                  </a:lnTo>
                  <a:lnTo>
                    <a:pt x="125270" y="106523"/>
                  </a:lnTo>
                  <a:close/>
                  <a:moveTo>
                    <a:pt x="137451" y="106523"/>
                  </a:moveTo>
                  <a:lnTo>
                    <a:pt x="137451" y="112460"/>
                  </a:lnTo>
                  <a:lnTo>
                    <a:pt x="131517" y="112460"/>
                  </a:lnTo>
                  <a:lnTo>
                    <a:pt x="131517" y="106523"/>
                  </a:lnTo>
                  <a:close/>
                  <a:moveTo>
                    <a:pt x="143702" y="106523"/>
                  </a:moveTo>
                  <a:lnTo>
                    <a:pt x="143702" y="112460"/>
                  </a:lnTo>
                  <a:lnTo>
                    <a:pt x="137766" y="112460"/>
                  </a:lnTo>
                  <a:lnTo>
                    <a:pt x="137766" y="106523"/>
                  </a:lnTo>
                  <a:close/>
                  <a:moveTo>
                    <a:pt x="149949" y="106523"/>
                  </a:moveTo>
                  <a:lnTo>
                    <a:pt x="149949" y="112460"/>
                  </a:lnTo>
                  <a:lnTo>
                    <a:pt x="144015" y="112460"/>
                  </a:lnTo>
                  <a:lnTo>
                    <a:pt x="144015" y="106523"/>
                  </a:lnTo>
                  <a:close/>
                  <a:moveTo>
                    <a:pt x="156196" y="106523"/>
                  </a:moveTo>
                  <a:lnTo>
                    <a:pt x="156196" y="112460"/>
                  </a:lnTo>
                  <a:lnTo>
                    <a:pt x="150262" y="112460"/>
                  </a:lnTo>
                  <a:lnTo>
                    <a:pt x="150262" y="106523"/>
                  </a:lnTo>
                  <a:close/>
                  <a:moveTo>
                    <a:pt x="162445" y="106523"/>
                  </a:moveTo>
                  <a:lnTo>
                    <a:pt x="162445" y="112460"/>
                  </a:lnTo>
                  <a:lnTo>
                    <a:pt x="156509" y="112460"/>
                  </a:lnTo>
                  <a:lnTo>
                    <a:pt x="156509" y="106523"/>
                  </a:lnTo>
                  <a:close/>
                  <a:moveTo>
                    <a:pt x="168692" y="106523"/>
                  </a:moveTo>
                  <a:lnTo>
                    <a:pt x="168692" y="112460"/>
                  </a:lnTo>
                  <a:lnTo>
                    <a:pt x="162756" y="112460"/>
                  </a:lnTo>
                  <a:lnTo>
                    <a:pt x="162756" y="106523"/>
                  </a:lnTo>
                  <a:close/>
                  <a:moveTo>
                    <a:pt x="174939" y="106523"/>
                  </a:moveTo>
                  <a:lnTo>
                    <a:pt x="174939" y="112460"/>
                  </a:lnTo>
                  <a:lnTo>
                    <a:pt x="169005" y="112460"/>
                  </a:lnTo>
                  <a:lnTo>
                    <a:pt x="169005" y="106523"/>
                  </a:lnTo>
                  <a:close/>
                  <a:moveTo>
                    <a:pt x="181186" y="106523"/>
                  </a:moveTo>
                  <a:lnTo>
                    <a:pt x="181186" y="112460"/>
                  </a:lnTo>
                  <a:lnTo>
                    <a:pt x="175252" y="112460"/>
                  </a:lnTo>
                  <a:lnTo>
                    <a:pt x="175252" y="106523"/>
                  </a:lnTo>
                  <a:close/>
                  <a:moveTo>
                    <a:pt x="187435" y="106523"/>
                  </a:moveTo>
                  <a:lnTo>
                    <a:pt x="187435" y="112460"/>
                  </a:lnTo>
                  <a:lnTo>
                    <a:pt x="181499" y="112460"/>
                  </a:lnTo>
                  <a:lnTo>
                    <a:pt x="181499" y="106523"/>
                  </a:lnTo>
                  <a:close/>
                  <a:moveTo>
                    <a:pt x="193684" y="106523"/>
                  </a:moveTo>
                  <a:lnTo>
                    <a:pt x="193684" y="112460"/>
                  </a:lnTo>
                  <a:lnTo>
                    <a:pt x="187749" y="112460"/>
                  </a:lnTo>
                  <a:lnTo>
                    <a:pt x="187749" y="106523"/>
                  </a:lnTo>
                  <a:close/>
                  <a:moveTo>
                    <a:pt x="199931" y="106523"/>
                  </a:moveTo>
                  <a:lnTo>
                    <a:pt x="199931" y="112460"/>
                  </a:lnTo>
                  <a:lnTo>
                    <a:pt x="193996" y="112460"/>
                  </a:lnTo>
                  <a:lnTo>
                    <a:pt x="193996" y="106523"/>
                  </a:lnTo>
                  <a:close/>
                  <a:moveTo>
                    <a:pt x="206180" y="106523"/>
                  </a:moveTo>
                  <a:lnTo>
                    <a:pt x="206180" y="112460"/>
                  </a:lnTo>
                  <a:lnTo>
                    <a:pt x="200244" y="112460"/>
                  </a:lnTo>
                  <a:lnTo>
                    <a:pt x="200244" y="106523"/>
                  </a:lnTo>
                  <a:close/>
                  <a:moveTo>
                    <a:pt x="212427" y="106523"/>
                  </a:moveTo>
                  <a:lnTo>
                    <a:pt x="212427" y="112460"/>
                  </a:lnTo>
                  <a:lnTo>
                    <a:pt x="206491" y="112460"/>
                  </a:lnTo>
                  <a:lnTo>
                    <a:pt x="206491" y="106523"/>
                  </a:lnTo>
                  <a:close/>
                  <a:moveTo>
                    <a:pt x="218674" y="106523"/>
                  </a:moveTo>
                  <a:lnTo>
                    <a:pt x="218674" y="112460"/>
                  </a:lnTo>
                  <a:lnTo>
                    <a:pt x="212739" y="112460"/>
                  </a:lnTo>
                  <a:lnTo>
                    <a:pt x="212739" y="106523"/>
                  </a:lnTo>
                  <a:close/>
                  <a:moveTo>
                    <a:pt x="224921" y="106523"/>
                  </a:moveTo>
                  <a:lnTo>
                    <a:pt x="224921" y="112460"/>
                  </a:lnTo>
                  <a:lnTo>
                    <a:pt x="218987" y="112460"/>
                  </a:lnTo>
                  <a:lnTo>
                    <a:pt x="218987" y="106523"/>
                  </a:lnTo>
                  <a:close/>
                  <a:moveTo>
                    <a:pt x="231170" y="106523"/>
                  </a:moveTo>
                  <a:lnTo>
                    <a:pt x="231170" y="112460"/>
                  </a:lnTo>
                  <a:lnTo>
                    <a:pt x="225234" y="112460"/>
                  </a:lnTo>
                  <a:lnTo>
                    <a:pt x="225234" y="106523"/>
                  </a:lnTo>
                  <a:close/>
                  <a:moveTo>
                    <a:pt x="237417" y="106523"/>
                  </a:moveTo>
                  <a:lnTo>
                    <a:pt x="237417" y="112460"/>
                  </a:lnTo>
                  <a:lnTo>
                    <a:pt x="231481" y="112460"/>
                  </a:lnTo>
                  <a:lnTo>
                    <a:pt x="231481" y="106523"/>
                  </a:lnTo>
                  <a:close/>
                  <a:moveTo>
                    <a:pt x="243664" y="106523"/>
                  </a:moveTo>
                  <a:lnTo>
                    <a:pt x="243664" y="112460"/>
                  </a:lnTo>
                  <a:lnTo>
                    <a:pt x="237729" y="112460"/>
                  </a:lnTo>
                  <a:lnTo>
                    <a:pt x="237729" y="106523"/>
                  </a:lnTo>
                  <a:close/>
                  <a:moveTo>
                    <a:pt x="249911" y="106523"/>
                  </a:moveTo>
                  <a:lnTo>
                    <a:pt x="249911" y="112460"/>
                  </a:lnTo>
                  <a:lnTo>
                    <a:pt x="243977" y="112460"/>
                  </a:lnTo>
                  <a:lnTo>
                    <a:pt x="243977" y="106523"/>
                  </a:lnTo>
                  <a:close/>
                  <a:moveTo>
                    <a:pt x="256161" y="106523"/>
                  </a:moveTo>
                  <a:lnTo>
                    <a:pt x="256161" y="112460"/>
                  </a:lnTo>
                  <a:lnTo>
                    <a:pt x="250225" y="112460"/>
                  </a:lnTo>
                  <a:lnTo>
                    <a:pt x="250225" y="106523"/>
                  </a:lnTo>
                  <a:close/>
                  <a:moveTo>
                    <a:pt x="262409" y="106523"/>
                  </a:moveTo>
                  <a:lnTo>
                    <a:pt x="262409" y="112460"/>
                  </a:lnTo>
                  <a:lnTo>
                    <a:pt x="256474" y="112460"/>
                  </a:lnTo>
                  <a:lnTo>
                    <a:pt x="256474" y="106523"/>
                  </a:lnTo>
                  <a:close/>
                  <a:moveTo>
                    <a:pt x="268656" y="106523"/>
                  </a:moveTo>
                  <a:lnTo>
                    <a:pt x="268656" y="112460"/>
                  </a:lnTo>
                  <a:lnTo>
                    <a:pt x="262721" y="112460"/>
                  </a:lnTo>
                  <a:lnTo>
                    <a:pt x="262721" y="106523"/>
                  </a:lnTo>
                  <a:close/>
                  <a:moveTo>
                    <a:pt x="274904" y="106523"/>
                  </a:moveTo>
                  <a:lnTo>
                    <a:pt x="274904" y="112460"/>
                  </a:lnTo>
                  <a:lnTo>
                    <a:pt x="268968" y="112460"/>
                  </a:lnTo>
                  <a:lnTo>
                    <a:pt x="268968" y="106523"/>
                  </a:lnTo>
                  <a:close/>
                  <a:moveTo>
                    <a:pt x="6251" y="112771"/>
                  </a:moveTo>
                  <a:lnTo>
                    <a:pt x="6251" y="118707"/>
                  </a:lnTo>
                  <a:lnTo>
                    <a:pt x="315" y="118707"/>
                  </a:lnTo>
                  <a:lnTo>
                    <a:pt x="315" y="112771"/>
                  </a:lnTo>
                  <a:close/>
                  <a:moveTo>
                    <a:pt x="12498" y="112771"/>
                  </a:moveTo>
                  <a:lnTo>
                    <a:pt x="12498" y="118707"/>
                  </a:lnTo>
                  <a:lnTo>
                    <a:pt x="6562" y="118707"/>
                  </a:lnTo>
                  <a:lnTo>
                    <a:pt x="6562" y="112771"/>
                  </a:lnTo>
                  <a:close/>
                  <a:moveTo>
                    <a:pt x="18745" y="112771"/>
                  </a:moveTo>
                  <a:lnTo>
                    <a:pt x="18745" y="118707"/>
                  </a:lnTo>
                  <a:lnTo>
                    <a:pt x="12810" y="118707"/>
                  </a:lnTo>
                  <a:lnTo>
                    <a:pt x="12810" y="112771"/>
                  </a:lnTo>
                  <a:close/>
                  <a:moveTo>
                    <a:pt x="24992" y="112771"/>
                  </a:moveTo>
                  <a:lnTo>
                    <a:pt x="24992" y="118707"/>
                  </a:lnTo>
                  <a:lnTo>
                    <a:pt x="19058" y="118707"/>
                  </a:lnTo>
                  <a:lnTo>
                    <a:pt x="19058" y="112771"/>
                  </a:lnTo>
                  <a:close/>
                  <a:moveTo>
                    <a:pt x="31242" y="112771"/>
                  </a:moveTo>
                  <a:lnTo>
                    <a:pt x="31242" y="118707"/>
                  </a:lnTo>
                  <a:lnTo>
                    <a:pt x="25305" y="118707"/>
                  </a:lnTo>
                  <a:lnTo>
                    <a:pt x="25305" y="112771"/>
                  </a:lnTo>
                  <a:close/>
                  <a:moveTo>
                    <a:pt x="37489" y="112771"/>
                  </a:moveTo>
                  <a:lnTo>
                    <a:pt x="37489" y="118707"/>
                  </a:lnTo>
                  <a:lnTo>
                    <a:pt x="31553" y="118707"/>
                  </a:lnTo>
                  <a:lnTo>
                    <a:pt x="31553" y="112771"/>
                  </a:lnTo>
                  <a:close/>
                  <a:moveTo>
                    <a:pt x="43737" y="112771"/>
                  </a:moveTo>
                  <a:lnTo>
                    <a:pt x="43737" y="118707"/>
                  </a:lnTo>
                  <a:lnTo>
                    <a:pt x="37802" y="118707"/>
                  </a:lnTo>
                  <a:lnTo>
                    <a:pt x="37802" y="112771"/>
                  </a:lnTo>
                  <a:close/>
                  <a:moveTo>
                    <a:pt x="49985" y="112771"/>
                  </a:moveTo>
                  <a:lnTo>
                    <a:pt x="49985" y="118707"/>
                  </a:lnTo>
                  <a:lnTo>
                    <a:pt x="44049" y="118707"/>
                  </a:lnTo>
                  <a:lnTo>
                    <a:pt x="44049" y="112771"/>
                  </a:lnTo>
                  <a:close/>
                  <a:moveTo>
                    <a:pt x="56232" y="112771"/>
                  </a:moveTo>
                  <a:lnTo>
                    <a:pt x="56232" y="118707"/>
                  </a:lnTo>
                  <a:lnTo>
                    <a:pt x="50296" y="118707"/>
                  </a:lnTo>
                  <a:lnTo>
                    <a:pt x="50296" y="112771"/>
                  </a:lnTo>
                  <a:close/>
                  <a:moveTo>
                    <a:pt x="62480" y="112771"/>
                  </a:moveTo>
                  <a:lnTo>
                    <a:pt x="62480" y="118707"/>
                  </a:lnTo>
                  <a:lnTo>
                    <a:pt x="56545" y="118707"/>
                  </a:lnTo>
                  <a:lnTo>
                    <a:pt x="56545" y="112771"/>
                  </a:lnTo>
                  <a:close/>
                  <a:moveTo>
                    <a:pt x="68727" y="112771"/>
                  </a:moveTo>
                  <a:lnTo>
                    <a:pt x="68727" y="118707"/>
                  </a:lnTo>
                  <a:lnTo>
                    <a:pt x="62792" y="118707"/>
                  </a:lnTo>
                  <a:lnTo>
                    <a:pt x="62792" y="112771"/>
                  </a:lnTo>
                  <a:close/>
                  <a:moveTo>
                    <a:pt x="74975" y="112771"/>
                  </a:moveTo>
                  <a:lnTo>
                    <a:pt x="74975" y="118707"/>
                  </a:lnTo>
                  <a:lnTo>
                    <a:pt x="69039" y="118707"/>
                  </a:lnTo>
                  <a:lnTo>
                    <a:pt x="69039" y="112771"/>
                  </a:lnTo>
                  <a:close/>
                  <a:moveTo>
                    <a:pt x="81223" y="112771"/>
                  </a:moveTo>
                  <a:lnTo>
                    <a:pt x="81223" y="118707"/>
                  </a:lnTo>
                  <a:lnTo>
                    <a:pt x="75286" y="118707"/>
                  </a:lnTo>
                  <a:lnTo>
                    <a:pt x="75286" y="112771"/>
                  </a:lnTo>
                  <a:close/>
                  <a:moveTo>
                    <a:pt x="87470" y="112771"/>
                  </a:moveTo>
                  <a:lnTo>
                    <a:pt x="87470" y="118707"/>
                  </a:lnTo>
                  <a:lnTo>
                    <a:pt x="81535" y="118707"/>
                  </a:lnTo>
                  <a:lnTo>
                    <a:pt x="81535" y="112771"/>
                  </a:lnTo>
                  <a:close/>
                  <a:moveTo>
                    <a:pt x="93718" y="112771"/>
                  </a:moveTo>
                  <a:lnTo>
                    <a:pt x="93718" y="118707"/>
                  </a:lnTo>
                  <a:lnTo>
                    <a:pt x="87784" y="118707"/>
                  </a:lnTo>
                  <a:lnTo>
                    <a:pt x="87784" y="112771"/>
                  </a:lnTo>
                  <a:close/>
                  <a:moveTo>
                    <a:pt x="99967" y="112771"/>
                  </a:moveTo>
                  <a:lnTo>
                    <a:pt x="99967" y="118707"/>
                  </a:lnTo>
                  <a:lnTo>
                    <a:pt x="94031" y="118707"/>
                  </a:lnTo>
                  <a:lnTo>
                    <a:pt x="94031" y="112771"/>
                  </a:lnTo>
                  <a:close/>
                  <a:moveTo>
                    <a:pt x="106214" y="112771"/>
                  </a:moveTo>
                  <a:lnTo>
                    <a:pt x="106214" y="118707"/>
                  </a:lnTo>
                  <a:lnTo>
                    <a:pt x="100278" y="118707"/>
                  </a:lnTo>
                  <a:lnTo>
                    <a:pt x="100278" y="112771"/>
                  </a:lnTo>
                  <a:close/>
                  <a:moveTo>
                    <a:pt x="112461" y="112771"/>
                  </a:moveTo>
                  <a:lnTo>
                    <a:pt x="112461" y="118707"/>
                  </a:lnTo>
                  <a:lnTo>
                    <a:pt x="106527" y="118707"/>
                  </a:lnTo>
                  <a:lnTo>
                    <a:pt x="106527" y="112771"/>
                  </a:lnTo>
                  <a:close/>
                  <a:moveTo>
                    <a:pt x="118710" y="112771"/>
                  </a:moveTo>
                  <a:lnTo>
                    <a:pt x="118710" y="118707"/>
                  </a:lnTo>
                  <a:lnTo>
                    <a:pt x="112774" y="118707"/>
                  </a:lnTo>
                  <a:lnTo>
                    <a:pt x="112774" y="112771"/>
                  </a:lnTo>
                  <a:close/>
                  <a:moveTo>
                    <a:pt x="124957" y="112771"/>
                  </a:moveTo>
                  <a:lnTo>
                    <a:pt x="124957" y="118707"/>
                  </a:lnTo>
                  <a:lnTo>
                    <a:pt x="119021" y="118707"/>
                  </a:lnTo>
                  <a:lnTo>
                    <a:pt x="119021" y="112771"/>
                  </a:lnTo>
                  <a:close/>
                  <a:moveTo>
                    <a:pt x="131204" y="112771"/>
                  </a:moveTo>
                  <a:lnTo>
                    <a:pt x="131204" y="118707"/>
                  </a:lnTo>
                  <a:lnTo>
                    <a:pt x="125270" y="118707"/>
                  </a:lnTo>
                  <a:lnTo>
                    <a:pt x="125270" y="112771"/>
                  </a:lnTo>
                  <a:close/>
                  <a:moveTo>
                    <a:pt x="137451" y="112771"/>
                  </a:moveTo>
                  <a:lnTo>
                    <a:pt x="137451" y="118707"/>
                  </a:lnTo>
                  <a:lnTo>
                    <a:pt x="131517" y="118707"/>
                  </a:lnTo>
                  <a:lnTo>
                    <a:pt x="131517" y="112771"/>
                  </a:lnTo>
                  <a:close/>
                  <a:moveTo>
                    <a:pt x="143702" y="112771"/>
                  </a:moveTo>
                  <a:lnTo>
                    <a:pt x="143702" y="118707"/>
                  </a:lnTo>
                  <a:lnTo>
                    <a:pt x="137766" y="118707"/>
                  </a:lnTo>
                  <a:lnTo>
                    <a:pt x="137766" y="112771"/>
                  </a:lnTo>
                  <a:close/>
                  <a:moveTo>
                    <a:pt x="149949" y="112771"/>
                  </a:moveTo>
                  <a:lnTo>
                    <a:pt x="149949" y="118707"/>
                  </a:lnTo>
                  <a:lnTo>
                    <a:pt x="144015" y="118707"/>
                  </a:lnTo>
                  <a:lnTo>
                    <a:pt x="144015" y="112771"/>
                  </a:lnTo>
                  <a:close/>
                  <a:moveTo>
                    <a:pt x="156196" y="112771"/>
                  </a:moveTo>
                  <a:lnTo>
                    <a:pt x="156196" y="118707"/>
                  </a:lnTo>
                  <a:lnTo>
                    <a:pt x="150262" y="118707"/>
                  </a:lnTo>
                  <a:lnTo>
                    <a:pt x="150262" y="112771"/>
                  </a:lnTo>
                  <a:close/>
                  <a:moveTo>
                    <a:pt x="162445" y="112771"/>
                  </a:moveTo>
                  <a:lnTo>
                    <a:pt x="162445" y="118707"/>
                  </a:lnTo>
                  <a:lnTo>
                    <a:pt x="156509" y="118707"/>
                  </a:lnTo>
                  <a:lnTo>
                    <a:pt x="156509" y="112771"/>
                  </a:lnTo>
                  <a:close/>
                  <a:moveTo>
                    <a:pt x="168692" y="112771"/>
                  </a:moveTo>
                  <a:lnTo>
                    <a:pt x="168692" y="118707"/>
                  </a:lnTo>
                  <a:lnTo>
                    <a:pt x="162756" y="118707"/>
                  </a:lnTo>
                  <a:lnTo>
                    <a:pt x="162756" y="112771"/>
                  </a:lnTo>
                  <a:close/>
                  <a:moveTo>
                    <a:pt x="174939" y="112771"/>
                  </a:moveTo>
                  <a:lnTo>
                    <a:pt x="174939" y="118707"/>
                  </a:lnTo>
                  <a:lnTo>
                    <a:pt x="169005" y="118707"/>
                  </a:lnTo>
                  <a:lnTo>
                    <a:pt x="169005" y="112771"/>
                  </a:lnTo>
                  <a:close/>
                  <a:moveTo>
                    <a:pt x="181186" y="112771"/>
                  </a:moveTo>
                  <a:lnTo>
                    <a:pt x="181186" y="118707"/>
                  </a:lnTo>
                  <a:lnTo>
                    <a:pt x="175252" y="118707"/>
                  </a:lnTo>
                  <a:lnTo>
                    <a:pt x="175252" y="112771"/>
                  </a:lnTo>
                  <a:close/>
                  <a:moveTo>
                    <a:pt x="187435" y="112771"/>
                  </a:moveTo>
                  <a:lnTo>
                    <a:pt x="187435" y="118707"/>
                  </a:lnTo>
                  <a:lnTo>
                    <a:pt x="181499" y="118707"/>
                  </a:lnTo>
                  <a:lnTo>
                    <a:pt x="181499" y="112771"/>
                  </a:lnTo>
                  <a:close/>
                  <a:moveTo>
                    <a:pt x="193684" y="112771"/>
                  </a:moveTo>
                  <a:lnTo>
                    <a:pt x="193684" y="118707"/>
                  </a:lnTo>
                  <a:lnTo>
                    <a:pt x="187749" y="118707"/>
                  </a:lnTo>
                  <a:lnTo>
                    <a:pt x="187749" y="112771"/>
                  </a:lnTo>
                  <a:close/>
                  <a:moveTo>
                    <a:pt x="199931" y="112771"/>
                  </a:moveTo>
                  <a:lnTo>
                    <a:pt x="199931" y="118707"/>
                  </a:lnTo>
                  <a:lnTo>
                    <a:pt x="193996" y="118707"/>
                  </a:lnTo>
                  <a:lnTo>
                    <a:pt x="193996" y="112771"/>
                  </a:lnTo>
                  <a:close/>
                  <a:moveTo>
                    <a:pt x="206180" y="112771"/>
                  </a:moveTo>
                  <a:lnTo>
                    <a:pt x="206180" y="118707"/>
                  </a:lnTo>
                  <a:lnTo>
                    <a:pt x="200244" y="118707"/>
                  </a:lnTo>
                  <a:lnTo>
                    <a:pt x="200244" y="112771"/>
                  </a:lnTo>
                  <a:close/>
                  <a:moveTo>
                    <a:pt x="212427" y="112771"/>
                  </a:moveTo>
                  <a:lnTo>
                    <a:pt x="212427" y="118707"/>
                  </a:lnTo>
                  <a:lnTo>
                    <a:pt x="206491" y="118707"/>
                  </a:lnTo>
                  <a:lnTo>
                    <a:pt x="206491" y="112771"/>
                  </a:lnTo>
                  <a:close/>
                  <a:moveTo>
                    <a:pt x="218674" y="112771"/>
                  </a:moveTo>
                  <a:lnTo>
                    <a:pt x="218674" y="118707"/>
                  </a:lnTo>
                  <a:lnTo>
                    <a:pt x="212739" y="118707"/>
                  </a:lnTo>
                  <a:lnTo>
                    <a:pt x="212739" y="112771"/>
                  </a:lnTo>
                  <a:close/>
                  <a:moveTo>
                    <a:pt x="224921" y="112771"/>
                  </a:moveTo>
                  <a:lnTo>
                    <a:pt x="224921" y="118707"/>
                  </a:lnTo>
                  <a:lnTo>
                    <a:pt x="218987" y="118707"/>
                  </a:lnTo>
                  <a:lnTo>
                    <a:pt x="218987" y="112771"/>
                  </a:lnTo>
                  <a:close/>
                  <a:moveTo>
                    <a:pt x="231170" y="112771"/>
                  </a:moveTo>
                  <a:lnTo>
                    <a:pt x="231170" y="118707"/>
                  </a:lnTo>
                  <a:lnTo>
                    <a:pt x="225234" y="118707"/>
                  </a:lnTo>
                  <a:lnTo>
                    <a:pt x="225234" y="112771"/>
                  </a:lnTo>
                  <a:close/>
                  <a:moveTo>
                    <a:pt x="237417" y="112771"/>
                  </a:moveTo>
                  <a:lnTo>
                    <a:pt x="237417" y="118707"/>
                  </a:lnTo>
                  <a:lnTo>
                    <a:pt x="231481" y="118707"/>
                  </a:lnTo>
                  <a:lnTo>
                    <a:pt x="231481" y="112771"/>
                  </a:lnTo>
                  <a:close/>
                  <a:moveTo>
                    <a:pt x="243664" y="112771"/>
                  </a:moveTo>
                  <a:lnTo>
                    <a:pt x="243664" y="118707"/>
                  </a:lnTo>
                  <a:lnTo>
                    <a:pt x="237729" y="118707"/>
                  </a:lnTo>
                  <a:lnTo>
                    <a:pt x="237729" y="112771"/>
                  </a:lnTo>
                  <a:close/>
                  <a:moveTo>
                    <a:pt x="249911" y="112771"/>
                  </a:moveTo>
                  <a:lnTo>
                    <a:pt x="249911" y="118707"/>
                  </a:lnTo>
                  <a:lnTo>
                    <a:pt x="243977" y="118707"/>
                  </a:lnTo>
                  <a:lnTo>
                    <a:pt x="243977" y="112771"/>
                  </a:lnTo>
                  <a:close/>
                  <a:moveTo>
                    <a:pt x="256161" y="112771"/>
                  </a:moveTo>
                  <a:lnTo>
                    <a:pt x="256161" y="118707"/>
                  </a:lnTo>
                  <a:lnTo>
                    <a:pt x="250225" y="118707"/>
                  </a:lnTo>
                  <a:lnTo>
                    <a:pt x="250225" y="112771"/>
                  </a:lnTo>
                  <a:close/>
                  <a:moveTo>
                    <a:pt x="262409" y="112771"/>
                  </a:moveTo>
                  <a:lnTo>
                    <a:pt x="262409" y="118707"/>
                  </a:lnTo>
                  <a:lnTo>
                    <a:pt x="256474" y="118707"/>
                  </a:lnTo>
                  <a:lnTo>
                    <a:pt x="256474" y="112771"/>
                  </a:lnTo>
                  <a:close/>
                  <a:moveTo>
                    <a:pt x="268656" y="112771"/>
                  </a:moveTo>
                  <a:lnTo>
                    <a:pt x="268656" y="118707"/>
                  </a:lnTo>
                  <a:lnTo>
                    <a:pt x="262721" y="118707"/>
                  </a:lnTo>
                  <a:lnTo>
                    <a:pt x="262721" y="112771"/>
                  </a:lnTo>
                  <a:close/>
                  <a:moveTo>
                    <a:pt x="274904" y="112771"/>
                  </a:moveTo>
                  <a:lnTo>
                    <a:pt x="274904" y="118707"/>
                  </a:lnTo>
                  <a:lnTo>
                    <a:pt x="268968" y="118707"/>
                  </a:lnTo>
                  <a:lnTo>
                    <a:pt x="268968" y="112771"/>
                  </a:lnTo>
                  <a:close/>
                  <a:moveTo>
                    <a:pt x="6251" y="119019"/>
                  </a:moveTo>
                  <a:lnTo>
                    <a:pt x="6251" y="124954"/>
                  </a:lnTo>
                  <a:lnTo>
                    <a:pt x="315" y="124954"/>
                  </a:lnTo>
                  <a:lnTo>
                    <a:pt x="315" y="119019"/>
                  </a:lnTo>
                  <a:close/>
                  <a:moveTo>
                    <a:pt x="12498" y="119019"/>
                  </a:moveTo>
                  <a:lnTo>
                    <a:pt x="12498" y="124954"/>
                  </a:lnTo>
                  <a:lnTo>
                    <a:pt x="6562" y="124954"/>
                  </a:lnTo>
                  <a:lnTo>
                    <a:pt x="6562" y="119019"/>
                  </a:lnTo>
                  <a:close/>
                  <a:moveTo>
                    <a:pt x="18745" y="119019"/>
                  </a:moveTo>
                  <a:lnTo>
                    <a:pt x="18745" y="124954"/>
                  </a:lnTo>
                  <a:lnTo>
                    <a:pt x="12810" y="124954"/>
                  </a:lnTo>
                  <a:lnTo>
                    <a:pt x="12810" y="119019"/>
                  </a:lnTo>
                  <a:close/>
                  <a:moveTo>
                    <a:pt x="24992" y="119019"/>
                  </a:moveTo>
                  <a:lnTo>
                    <a:pt x="24992" y="124954"/>
                  </a:lnTo>
                  <a:lnTo>
                    <a:pt x="19058" y="124954"/>
                  </a:lnTo>
                  <a:lnTo>
                    <a:pt x="19058" y="119019"/>
                  </a:lnTo>
                  <a:close/>
                  <a:moveTo>
                    <a:pt x="31242" y="119019"/>
                  </a:moveTo>
                  <a:lnTo>
                    <a:pt x="31242" y="124954"/>
                  </a:lnTo>
                  <a:lnTo>
                    <a:pt x="25305" y="124954"/>
                  </a:lnTo>
                  <a:lnTo>
                    <a:pt x="25305" y="119019"/>
                  </a:lnTo>
                  <a:close/>
                  <a:moveTo>
                    <a:pt x="37489" y="119019"/>
                  </a:moveTo>
                  <a:lnTo>
                    <a:pt x="37489" y="124954"/>
                  </a:lnTo>
                  <a:lnTo>
                    <a:pt x="31553" y="124954"/>
                  </a:lnTo>
                  <a:lnTo>
                    <a:pt x="31553" y="119019"/>
                  </a:lnTo>
                  <a:close/>
                  <a:moveTo>
                    <a:pt x="43737" y="119019"/>
                  </a:moveTo>
                  <a:lnTo>
                    <a:pt x="43737" y="124954"/>
                  </a:lnTo>
                  <a:lnTo>
                    <a:pt x="37802" y="124954"/>
                  </a:lnTo>
                  <a:lnTo>
                    <a:pt x="37802" y="119019"/>
                  </a:lnTo>
                  <a:close/>
                  <a:moveTo>
                    <a:pt x="49985" y="119019"/>
                  </a:moveTo>
                  <a:lnTo>
                    <a:pt x="49985" y="124954"/>
                  </a:lnTo>
                  <a:lnTo>
                    <a:pt x="44049" y="124954"/>
                  </a:lnTo>
                  <a:lnTo>
                    <a:pt x="44049" y="119019"/>
                  </a:lnTo>
                  <a:close/>
                  <a:moveTo>
                    <a:pt x="56232" y="119019"/>
                  </a:moveTo>
                  <a:lnTo>
                    <a:pt x="56232" y="124954"/>
                  </a:lnTo>
                  <a:lnTo>
                    <a:pt x="50296" y="124954"/>
                  </a:lnTo>
                  <a:lnTo>
                    <a:pt x="50296" y="119019"/>
                  </a:lnTo>
                  <a:close/>
                  <a:moveTo>
                    <a:pt x="62480" y="119019"/>
                  </a:moveTo>
                  <a:lnTo>
                    <a:pt x="62480" y="124954"/>
                  </a:lnTo>
                  <a:lnTo>
                    <a:pt x="56545" y="124954"/>
                  </a:lnTo>
                  <a:lnTo>
                    <a:pt x="56545" y="119019"/>
                  </a:lnTo>
                  <a:close/>
                  <a:moveTo>
                    <a:pt x="68727" y="119019"/>
                  </a:moveTo>
                  <a:lnTo>
                    <a:pt x="68727" y="124954"/>
                  </a:lnTo>
                  <a:lnTo>
                    <a:pt x="62792" y="124954"/>
                  </a:lnTo>
                  <a:lnTo>
                    <a:pt x="62792" y="119019"/>
                  </a:lnTo>
                  <a:close/>
                  <a:moveTo>
                    <a:pt x="74975" y="119019"/>
                  </a:moveTo>
                  <a:lnTo>
                    <a:pt x="74975" y="124954"/>
                  </a:lnTo>
                  <a:lnTo>
                    <a:pt x="69039" y="124954"/>
                  </a:lnTo>
                  <a:lnTo>
                    <a:pt x="69039" y="119019"/>
                  </a:lnTo>
                  <a:close/>
                  <a:moveTo>
                    <a:pt x="81223" y="119019"/>
                  </a:moveTo>
                  <a:lnTo>
                    <a:pt x="81223" y="124954"/>
                  </a:lnTo>
                  <a:lnTo>
                    <a:pt x="75286" y="124954"/>
                  </a:lnTo>
                  <a:lnTo>
                    <a:pt x="75286" y="119019"/>
                  </a:lnTo>
                  <a:close/>
                  <a:moveTo>
                    <a:pt x="87470" y="119019"/>
                  </a:moveTo>
                  <a:lnTo>
                    <a:pt x="87470" y="124954"/>
                  </a:lnTo>
                  <a:lnTo>
                    <a:pt x="81535" y="124954"/>
                  </a:lnTo>
                  <a:lnTo>
                    <a:pt x="81535" y="119019"/>
                  </a:lnTo>
                  <a:close/>
                  <a:moveTo>
                    <a:pt x="93718" y="119019"/>
                  </a:moveTo>
                  <a:lnTo>
                    <a:pt x="93718" y="124954"/>
                  </a:lnTo>
                  <a:lnTo>
                    <a:pt x="87784" y="124954"/>
                  </a:lnTo>
                  <a:lnTo>
                    <a:pt x="87784" y="119019"/>
                  </a:lnTo>
                  <a:close/>
                  <a:moveTo>
                    <a:pt x="99967" y="119019"/>
                  </a:moveTo>
                  <a:lnTo>
                    <a:pt x="99967" y="124954"/>
                  </a:lnTo>
                  <a:lnTo>
                    <a:pt x="94031" y="124954"/>
                  </a:lnTo>
                  <a:lnTo>
                    <a:pt x="94031" y="119019"/>
                  </a:lnTo>
                  <a:close/>
                  <a:moveTo>
                    <a:pt x="106214" y="119019"/>
                  </a:moveTo>
                  <a:lnTo>
                    <a:pt x="106214" y="124954"/>
                  </a:lnTo>
                  <a:lnTo>
                    <a:pt x="100278" y="124954"/>
                  </a:lnTo>
                  <a:lnTo>
                    <a:pt x="100278" y="119019"/>
                  </a:lnTo>
                  <a:close/>
                  <a:moveTo>
                    <a:pt x="112461" y="119019"/>
                  </a:moveTo>
                  <a:lnTo>
                    <a:pt x="112461" y="124954"/>
                  </a:lnTo>
                  <a:lnTo>
                    <a:pt x="106527" y="124954"/>
                  </a:lnTo>
                  <a:lnTo>
                    <a:pt x="106527" y="119019"/>
                  </a:lnTo>
                  <a:close/>
                  <a:moveTo>
                    <a:pt x="118710" y="119019"/>
                  </a:moveTo>
                  <a:lnTo>
                    <a:pt x="118710" y="124954"/>
                  </a:lnTo>
                  <a:lnTo>
                    <a:pt x="112774" y="124954"/>
                  </a:lnTo>
                  <a:lnTo>
                    <a:pt x="112774" y="119019"/>
                  </a:lnTo>
                  <a:close/>
                  <a:moveTo>
                    <a:pt x="124957" y="119019"/>
                  </a:moveTo>
                  <a:lnTo>
                    <a:pt x="124957" y="124954"/>
                  </a:lnTo>
                  <a:lnTo>
                    <a:pt x="119021" y="124954"/>
                  </a:lnTo>
                  <a:lnTo>
                    <a:pt x="119021" y="119019"/>
                  </a:lnTo>
                  <a:close/>
                  <a:moveTo>
                    <a:pt x="131204" y="119019"/>
                  </a:moveTo>
                  <a:lnTo>
                    <a:pt x="131204" y="124954"/>
                  </a:lnTo>
                  <a:lnTo>
                    <a:pt x="125270" y="124954"/>
                  </a:lnTo>
                  <a:lnTo>
                    <a:pt x="125270" y="119019"/>
                  </a:lnTo>
                  <a:close/>
                  <a:moveTo>
                    <a:pt x="137451" y="119019"/>
                  </a:moveTo>
                  <a:lnTo>
                    <a:pt x="137451" y="124954"/>
                  </a:lnTo>
                  <a:lnTo>
                    <a:pt x="131517" y="124954"/>
                  </a:lnTo>
                  <a:lnTo>
                    <a:pt x="131517" y="119019"/>
                  </a:lnTo>
                  <a:close/>
                  <a:moveTo>
                    <a:pt x="143702" y="119019"/>
                  </a:moveTo>
                  <a:lnTo>
                    <a:pt x="143702" y="124954"/>
                  </a:lnTo>
                  <a:lnTo>
                    <a:pt x="137766" y="124954"/>
                  </a:lnTo>
                  <a:lnTo>
                    <a:pt x="137766" y="119019"/>
                  </a:lnTo>
                  <a:close/>
                  <a:moveTo>
                    <a:pt x="149949" y="119019"/>
                  </a:moveTo>
                  <a:lnTo>
                    <a:pt x="149949" y="124954"/>
                  </a:lnTo>
                  <a:lnTo>
                    <a:pt x="144015" y="124954"/>
                  </a:lnTo>
                  <a:lnTo>
                    <a:pt x="144015" y="119019"/>
                  </a:lnTo>
                  <a:close/>
                  <a:moveTo>
                    <a:pt x="156196" y="119019"/>
                  </a:moveTo>
                  <a:lnTo>
                    <a:pt x="156196" y="124954"/>
                  </a:lnTo>
                  <a:lnTo>
                    <a:pt x="150262" y="124954"/>
                  </a:lnTo>
                  <a:lnTo>
                    <a:pt x="150262" y="119019"/>
                  </a:lnTo>
                  <a:close/>
                  <a:moveTo>
                    <a:pt x="162445" y="119019"/>
                  </a:moveTo>
                  <a:lnTo>
                    <a:pt x="162445" y="124954"/>
                  </a:lnTo>
                  <a:lnTo>
                    <a:pt x="156509" y="124954"/>
                  </a:lnTo>
                  <a:lnTo>
                    <a:pt x="156509" y="119019"/>
                  </a:lnTo>
                  <a:close/>
                  <a:moveTo>
                    <a:pt x="168692" y="119019"/>
                  </a:moveTo>
                  <a:lnTo>
                    <a:pt x="168692" y="124954"/>
                  </a:lnTo>
                  <a:lnTo>
                    <a:pt x="162756" y="124954"/>
                  </a:lnTo>
                  <a:lnTo>
                    <a:pt x="162756" y="119019"/>
                  </a:lnTo>
                  <a:close/>
                  <a:moveTo>
                    <a:pt x="174939" y="119019"/>
                  </a:moveTo>
                  <a:lnTo>
                    <a:pt x="174939" y="124954"/>
                  </a:lnTo>
                  <a:lnTo>
                    <a:pt x="169005" y="124954"/>
                  </a:lnTo>
                  <a:lnTo>
                    <a:pt x="169005" y="119019"/>
                  </a:lnTo>
                  <a:close/>
                  <a:moveTo>
                    <a:pt x="181186" y="119019"/>
                  </a:moveTo>
                  <a:lnTo>
                    <a:pt x="181186" y="124954"/>
                  </a:lnTo>
                  <a:lnTo>
                    <a:pt x="175252" y="124954"/>
                  </a:lnTo>
                  <a:lnTo>
                    <a:pt x="175252" y="119019"/>
                  </a:lnTo>
                  <a:close/>
                  <a:moveTo>
                    <a:pt x="187435" y="119019"/>
                  </a:moveTo>
                  <a:lnTo>
                    <a:pt x="187435" y="124954"/>
                  </a:lnTo>
                  <a:lnTo>
                    <a:pt x="181499" y="124954"/>
                  </a:lnTo>
                  <a:lnTo>
                    <a:pt x="181499" y="119019"/>
                  </a:lnTo>
                  <a:close/>
                  <a:moveTo>
                    <a:pt x="193684" y="119019"/>
                  </a:moveTo>
                  <a:lnTo>
                    <a:pt x="193684" y="124954"/>
                  </a:lnTo>
                  <a:lnTo>
                    <a:pt x="187749" y="124954"/>
                  </a:lnTo>
                  <a:lnTo>
                    <a:pt x="187749" y="119019"/>
                  </a:lnTo>
                  <a:close/>
                  <a:moveTo>
                    <a:pt x="199931" y="119019"/>
                  </a:moveTo>
                  <a:lnTo>
                    <a:pt x="199931" y="124954"/>
                  </a:lnTo>
                  <a:lnTo>
                    <a:pt x="193996" y="124954"/>
                  </a:lnTo>
                  <a:lnTo>
                    <a:pt x="193996" y="119019"/>
                  </a:lnTo>
                  <a:close/>
                  <a:moveTo>
                    <a:pt x="206180" y="119019"/>
                  </a:moveTo>
                  <a:lnTo>
                    <a:pt x="206180" y="124954"/>
                  </a:lnTo>
                  <a:lnTo>
                    <a:pt x="200244" y="124954"/>
                  </a:lnTo>
                  <a:lnTo>
                    <a:pt x="200244" y="119019"/>
                  </a:lnTo>
                  <a:close/>
                  <a:moveTo>
                    <a:pt x="212427" y="119019"/>
                  </a:moveTo>
                  <a:lnTo>
                    <a:pt x="212427" y="124954"/>
                  </a:lnTo>
                  <a:lnTo>
                    <a:pt x="206491" y="124954"/>
                  </a:lnTo>
                  <a:lnTo>
                    <a:pt x="206491" y="119019"/>
                  </a:lnTo>
                  <a:close/>
                  <a:moveTo>
                    <a:pt x="218674" y="119019"/>
                  </a:moveTo>
                  <a:lnTo>
                    <a:pt x="218674" y="124954"/>
                  </a:lnTo>
                  <a:lnTo>
                    <a:pt x="212739" y="124954"/>
                  </a:lnTo>
                  <a:lnTo>
                    <a:pt x="212739" y="119019"/>
                  </a:lnTo>
                  <a:close/>
                  <a:moveTo>
                    <a:pt x="224921" y="119019"/>
                  </a:moveTo>
                  <a:lnTo>
                    <a:pt x="224921" y="124954"/>
                  </a:lnTo>
                  <a:lnTo>
                    <a:pt x="218987" y="124954"/>
                  </a:lnTo>
                  <a:lnTo>
                    <a:pt x="218987" y="119019"/>
                  </a:lnTo>
                  <a:close/>
                  <a:moveTo>
                    <a:pt x="231170" y="119019"/>
                  </a:moveTo>
                  <a:lnTo>
                    <a:pt x="231170" y="124954"/>
                  </a:lnTo>
                  <a:lnTo>
                    <a:pt x="225234" y="124954"/>
                  </a:lnTo>
                  <a:lnTo>
                    <a:pt x="225234" y="119019"/>
                  </a:lnTo>
                  <a:close/>
                  <a:moveTo>
                    <a:pt x="237417" y="119019"/>
                  </a:moveTo>
                  <a:lnTo>
                    <a:pt x="237417" y="124954"/>
                  </a:lnTo>
                  <a:lnTo>
                    <a:pt x="231481" y="124954"/>
                  </a:lnTo>
                  <a:lnTo>
                    <a:pt x="231481" y="119019"/>
                  </a:lnTo>
                  <a:close/>
                  <a:moveTo>
                    <a:pt x="243664" y="119019"/>
                  </a:moveTo>
                  <a:lnTo>
                    <a:pt x="243664" y="124954"/>
                  </a:lnTo>
                  <a:lnTo>
                    <a:pt x="237729" y="124954"/>
                  </a:lnTo>
                  <a:lnTo>
                    <a:pt x="237729" y="119019"/>
                  </a:lnTo>
                  <a:close/>
                  <a:moveTo>
                    <a:pt x="249911" y="119019"/>
                  </a:moveTo>
                  <a:lnTo>
                    <a:pt x="249911" y="124954"/>
                  </a:lnTo>
                  <a:lnTo>
                    <a:pt x="243977" y="124954"/>
                  </a:lnTo>
                  <a:lnTo>
                    <a:pt x="243977" y="119019"/>
                  </a:lnTo>
                  <a:close/>
                  <a:moveTo>
                    <a:pt x="256161" y="119019"/>
                  </a:moveTo>
                  <a:lnTo>
                    <a:pt x="256161" y="124954"/>
                  </a:lnTo>
                  <a:lnTo>
                    <a:pt x="250225" y="124954"/>
                  </a:lnTo>
                  <a:lnTo>
                    <a:pt x="250225" y="119019"/>
                  </a:lnTo>
                  <a:close/>
                  <a:moveTo>
                    <a:pt x="262409" y="119019"/>
                  </a:moveTo>
                  <a:lnTo>
                    <a:pt x="262409" y="124954"/>
                  </a:lnTo>
                  <a:lnTo>
                    <a:pt x="256474" y="124954"/>
                  </a:lnTo>
                  <a:lnTo>
                    <a:pt x="256474" y="119019"/>
                  </a:lnTo>
                  <a:close/>
                  <a:moveTo>
                    <a:pt x="268656" y="119019"/>
                  </a:moveTo>
                  <a:lnTo>
                    <a:pt x="268656" y="124954"/>
                  </a:lnTo>
                  <a:lnTo>
                    <a:pt x="262721" y="124954"/>
                  </a:lnTo>
                  <a:lnTo>
                    <a:pt x="262721" y="119019"/>
                  </a:lnTo>
                  <a:close/>
                  <a:moveTo>
                    <a:pt x="274904" y="119019"/>
                  </a:moveTo>
                  <a:lnTo>
                    <a:pt x="274904" y="124954"/>
                  </a:lnTo>
                  <a:lnTo>
                    <a:pt x="268968" y="124954"/>
                  </a:lnTo>
                  <a:lnTo>
                    <a:pt x="268968" y="119019"/>
                  </a:lnTo>
                  <a:close/>
                  <a:moveTo>
                    <a:pt x="6251" y="125266"/>
                  </a:moveTo>
                  <a:lnTo>
                    <a:pt x="6251" y="131201"/>
                  </a:lnTo>
                  <a:lnTo>
                    <a:pt x="315" y="131201"/>
                  </a:lnTo>
                  <a:lnTo>
                    <a:pt x="315" y="125266"/>
                  </a:lnTo>
                  <a:close/>
                  <a:moveTo>
                    <a:pt x="12498" y="125266"/>
                  </a:moveTo>
                  <a:lnTo>
                    <a:pt x="12498" y="131201"/>
                  </a:lnTo>
                  <a:lnTo>
                    <a:pt x="6562" y="131201"/>
                  </a:lnTo>
                  <a:lnTo>
                    <a:pt x="6562" y="125266"/>
                  </a:lnTo>
                  <a:close/>
                  <a:moveTo>
                    <a:pt x="18745" y="125266"/>
                  </a:moveTo>
                  <a:lnTo>
                    <a:pt x="18745" y="131201"/>
                  </a:lnTo>
                  <a:lnTo>
                    <a:pt x="12810" y="131201"/>
                  </a:lnTo>
                  <a:lnTo>
                    <a:pt x="12810" y="125266"/>
                  </a:lnTo>
                  <a:close/>
                  <a:moveTo>
                    <a:pt x="24992" y="125266"/>
                  </a:moveTo>
                  <a:lnTo>
                    <a:pt x="24992" y="131201"/>
                  </a:lnTo>
                  <a:lnTo>
                    <a:pt x="19058" y="131201"/>
                  </a:lnTo>
                  <a:lnTo>
                    <a:pt x="19058" y="125266"/>
                  </a:lnTo>
                  <a:close/>
                  <a:moveTo>
                    <a:pt x="31242" y="125266"/>
                  </a:moveTo>
                  <a:lnTo>
                    <a:pt x="31242" y="131201"/>
                  </a:lnTo>
                  <a:lnTo>
                    <a:pt x="25305" y="131201"/>
                  </a:lnTo>
                  <a:lnTo>
                    <a:pt x="25305" y="125266"/>
                  </a:lnTo>
                  <a:close/>
                  <a:moveTo>
                    <a:pt x="37489" y="125266"/>
                  </a:moveTo>
                  <a:lnTo>
                    <a:pt x="37489" y="131201"/>
                  </a:lnTo>
                  <a:lnTo>
                    <a:pt x="31553" y="131201"/>
                  </a:lnTo>
                  <a:lnTo>
                    <a:pt x="31553" y="125266"/>
                  </a:lnTo>
                  <a:close/>
                  <a:moveTo>
                    <a:pt x="43737" y="125266"/>
                  </a:moveTo>
                  <a:lnTo>
                    <a:pt x="43737" y="131201"/>
                  </a:lnTo>
                  <a:lnTo>
                    <a:pt x="37802" y="131201"/>
                  </a:lnTo>
                  <a:lnTo>
                    <a:pt x="37802" y="125266"/>
                  </a:lnTo>
                  <a:close/>
                  <a:moveTo>
                    <a:pt x="49985" y="125266"/>
                  </a:moveTo>
                  <a:lnTo>
                    <a:pt x="49985" y="131201"/>
                  </a:lnTo>
                  <a:lnTo>
                    <a:pt x="44049" y="131201"/>
                  </a:lnTo>
                  <a:lnTo>
                    <a:pt x="44049" y="125266"/>
                  </a:lnTo>
                  <a:close/>
                  <a:moveTo>
                    <a:pt x="56232" y="125266"/>
                  </a:moveTo>
                  <a:lnTo>
                    <a:pt x="56232" y="131201"/>
                  </a:lnTo>
                  <a:lnTo>
                    <a:pt x="50296" y="131201"/>
                  </a:lnTo>
                  <a:lnTo>
                    <a:pt x="50296" y="125266"/>
                  </a:lnTo>
                  <a:close/>
                  <a:moveTo>
                    <a:pt x="62480" y="125266"/>
                  </a:moveTo>
                  <a:lnTo>
                    <a:pt x="62480" y="131201"/>
                  </a:lnTo>
                  <a:lnTo>
                    <a:pt x="56545" y="131201"/>
                  </a:lnTo>
                  <a:lnTo>
                    <a:pt x="56545" y="125266"/>
                  </a:lnTo>
                  <a:close/>
                  <a:moveTo>
                    <a:pt x="68727" y="125266"/>
                  </a:moveTo>
                  <a:lnTo>
                    <a:pt x="68727" y="131201"/>
                  </a:lnTo>
                  <a:lnTo>
                    <a:pt x="62792" y="131201"/>
                  </a:lnTo>
                  <a:lnTo>
                    <a:pt x="62792" y="125266"/>
                  </a:lnTo>
                  <a:close/>
                  <a:moveTo>
                    <a:pt x="74975" y="125266"/>
                  </a:moveTo>
                  <a:lnTo>
                    <a:pt x="74975" y="131201"/>
                  </a:lnTo>
                  <a:lnTo>
                    <a:pt x="69039" y="131201"/>
                  </a:lnTo>
                  <a:lnTo>
                    <a:pt x="69039" y="125266"/>
                  </a:lnTo>
                  <a:close/>
                  <a:moveTo>
                    <a:pt x="81223" y="125266"/>
                  </a:moveTo>
                  <a:lnTo>
                    <a:pt x="81223" y="131201"/>
                  </a:lnTo>
                  <a:lnTo>
                    <a:pt x="75286" y="131201"/>
                  </a:lnTo>
                  <a:lnTo>
                    <a:pt x="75286" y="125266"/>
                  </a:lnTo>
                  <a:close/>
                  <a:moveTo>
                    <a:pt x="87470" y="125266"/>
                  </a:moveTo>
                  <a:lnTo>
                    <a:pt x="87470" y="131201"/>
                  </a:lnTo>
                  <a:lnTo>
                    <a:pt x="81535" y="131201"/>
                  </a:lnTo>
                  <a:lnTo>
                    <a:pt x="81535" y="125266"/>
                  </a:lnTo>
                  <a:close/>
                  <a:moveTo>
                    <a:pt x="93718" y="125266"/>
                  </a:moveTo>
                  <a:lnTo>
                    <a:pt x="93718" y="131201"/>
                  </a:lnTo>
                  <a:lnTo>
                    <a:pt x="87784" y="131201"/>
                  </a:lnTo>
                  <a:lnTo>
                    <a:pt x="87784" y="125266"/>
                  </a:lnTo>
                  <a:close/>
                  <a:moveTo>
                    <a:pt x="99967" y="125266"/>
                  </a:moveTo>
                  <a:lnTo>
                    <a:pt x="99967" y="131201"/>
                  </a:lnTo>
                  <a:lnTo>
                    <a:pt x="94031" y="131201"/>
                  </a:lnTo>
                  <a:lnTo>
                    <a:pt x="94031" y="125266"/>
                  </a:lnTo>
                  <a:close/>
                  <a:moveTo>
                    <a:pt x="106214" y="125266"/>
                  </a:moveTo>
                  <a:lnTo>
                    <a:pt x="106214" y="131201"/>
                  </a:lnTo>
                  <a:lnTo>
                    <a:pt x="100278" y="131201"/>
                  </a:lnTo>
                  <a:lnTo>
                    <a:pt x="100278" y="125266"/>
                  </a:lnTo>
                  <a:close/>
                  <a:moveTo>
                    <a:pt x="112461" y="125266"/>
                  </a:moveTo>
                  <a:lnTo>
                    <a:pt x="112461" y="131201"/>
                  </a:lnTo>
                  <a:lnTo>
                    <a:pt x="106527" y="131201"/>
                  </a:lnTo>
                  <a:lnTo>
                    <a:pt x="106527" y="125266"/>
                  </a:lnTo>
                  <a:close/>
                  <a:moveTo>
                    <a:pt x="118710" y="125266"/>
                  </a:moveTo>
                  <a:lnTo>
                    <a:pt x="118710" y="131201"/>
                  </a:lnTo>
                  <a:lnTo>
                    <a:pt x="112774" y="131201"/>
                  </a:lnTo>
                  <a:lnTo>
                    <a:pt x="112774" y="125266"/>
                  </a:lnTo>
                  <a:close/>
                  <a:moveTo>
                    <a:pt x="124957" y="125266"/>
                  </a:moveTo>
                  <a:lnTo>
                    <a:pt x="124957" y="131201"/>
                  </a:lnTo>
                  <a:lnTo>
                    <a:pt x="119021" y="131201"/>
                  </a:lnTo>
                  <a:lnTo>
                    <a:pt x="119021" y="125266"/>
                  </a:lnTo>
                  <a:close/>
                  <a:moveTo>
                    <a:pt x="131204" y="125266"/>
                  </a:moveTo>
                  <a:lnTo>
                    <a:pt x="131204" y="131201"/>
                  </a:lnTo>
                  <a:lnTo>
                    <a:pt x="125270" y="131201"/>
                  </a:lnTo>
                  <a:lnTo>
                    <a:pt x="125270" y="125266"/>
                  </a:lnTo>
                  <a:close/>
                  <a:moveTo>
                    <a:pt x="137451" y="125266"/>
                  </a:moveTo>
                  <a:lnTo>
                    <a:pt x="137451" y="131201"/>
                  </a:lnTo>
                  <a:lnTo>
                    <a:pt x="131517" y="131201"/>
                  </a:lnTo>
                  <a:lnTo>
                    <a:pt x="131517" y="125266"/>
                  </a:lnTo>
                  <a:close/>
                  <a:moveTo>
                    <a:pt x="143702" y="125266"/>
                  </a:moveTo>
                  <a:lnTo>
                    <a:pt x="143702" y="131201"/>
                  </a:lnTo>
                  <a:lnTo>
                    <a:pt x="137766" y="131201"/>
                  </a:lnTo>
                  <a:lnTo>
                    <a:pt x="137766" y="125266"/>
                  </a:lnTo>
                  <a:close/>
                  <a:moveTo>
                    <a:pt x="149949" y="125266"/>
                  </a:moveTo>
                  <a:lnTo>
                    <a:pt x="149949" y="131201"/>
                  </a:lnTo>
                  <a:lnTo>
                    <a:pt x="144015" y="131201"/>
                  </a:lnTo>
                  <a:lnTo>
                    <a:pt x="144015" y="125266"/>
                  </a:lnTo>
                  <a:close/>
                  <a:moveTo>
                    <a:pt x="156196" y="125266"/>
                  </a:moveTo>
                  <a:lnTo>
                    <a:pt x="156196" y="131201"/>
                  </a:lnTo>
                  <a:lnTo>
                    <a:pt x="150262" y="131201"/>
                  </a:lnTo>
                  <a:lnTo>
                    <a:pt x="150262" y="125266"/>
                  </a:lnTo>
                  <a:close/>
                  <a:moveTo>
                    <a:pt x="162445" y="125266"/>
                  </a:moveTo>
                  <a:lnTo>
                    <a:pt x="162445" y="131201"/>
                  </a:lnTo>
                  <a:lnTo>
                    <a:pt x="156509" y="131201"/>
                  </a:lnTo>
                  <a:lnTo>
                    <a:pt x="156509" y="125266"/>
                  </a:lnTo>
                  <a:close/>
                  <a:moveTo>
                    <a:pt x="168692" y="125266"/>
                  </a:moveTo>
                  <a:lnTo>
                    <a:pt x="168692" y="131201"/>
                  </a:lnTo>
                  <a:lnTo>
                    <a:pt x="162756" y="131201"/>
                  </a:lnTo>
                  <a:lnTo>
                    <a:pt x="162756" y="125266"/>
                  </a:lnTo>
                  <a:close/>
                  <a:moveTo>
                    <a:pt x="174939" y="125266"/>
                  </a:moveTo>
                  <a:lnTo>
                    <a:pt x="174939" y="131201"/>
                  </a:lnTo>
                  <a:lnTo>
                    <a:pt x="169005" y="131201"/>
                  </a:lnTo>
                  <a:lnTo>
                    <a:pt x="169005" y="125266"/>
                  </a:lnTo>
                  <a:close/>
                  <a:moveTo>
                    <a:pt x="181186" y="125266"/>
                  </a:moveTo>
                  <a:lnTo>
                    <a:pt x="181186" y="131201"/>
                  </a:lnTo>
                  <a:lnTo>
                    <a:pt x="175252" y="131201"/>
                  </a:lnTo>
                  <a:lnTo>
                    <a:pt x="175252" y="125266"/>
                  </a:lnTo>
                  <a:close/>
                  <a:moveTo>
                    <a:pt x="187435" y="125266"/>
                  </a:moveTo>
                  <a:lnTo>
                    <a:pt x="187435" y="131201"/>
                  </a:lnTo>
                  <a:lnTo>
                    <a:pt x="181499" y="131201"/>
                  </a:lnTo>
                  <a:lnTo>
                    <a:pt x="181499" y="125266"/>
                  </a:lnTo>
                  <a:close/>
                  <a:moveTo>
                    <a:pt x="193682" y="125266"/>
                  </a:moveTo>
                  <a:lnTo>
                    <a:pt x="193682" y="131201"/>
                  </a:lnTo>
                  <a:lnTo>
                    <a:pt x="187746" y="131201"/>
                  </a:lnTo>
                  <a:lnTo>
                    <a:pt x="187746" y="125266"/>
                  </a:lnTo>
                  <a:close/>
                  <a:moveTo>
                    <a:pt x="199931" y="125266"/>
                  </a:moveTo>
                  <a:lnTo>
                    <a:pt x="199931" y="131201"/>
                  </a:lnTo>
                  <a:lnTo>
                    <a:pt x="193996" y="131201"/>
                  </a:lnTo>
                  <a:lnTo>
                    <a:pt x="193996" y="125266"/>
                  </a:lnTo>
                  <a:close/>
                  <a:moveTo>
                    <a:pt x="206180" y="125266"/>
                  </a:moveTo>
                  <a:lnTo>
                    <a:pt x="206180" y="131201"/>
                  </a:lnTo>
                  <a:lnTo>
                    <a:pt x="200244" y="131201"/>
                  </a:lnTo>
                  <a:lnTo>
                    <a:pt x="200244" y="125266"/>
                  </a:lnTo>
                  <a:close/>
                  <a:moveTo>
                    <a:pt x="212427" y="125266"/>
                  </a:moveTo>
                  <a:lnTo>
                    <a:pt x="212427" y="131201"/>
                  </a:lnTo>
                  <a:lnTo>
                    <a:pt x="206491" y="131201"/>
                  </a:lnTo>
                  <a:lnTo>
                    <a:pt x="206491" y="125266"/>
                  </a:lnTo>
                  <a:close/>
                  <a:moveTo>
                    <a:pt x="218674" y="125266"/>
                  </a:moveTo>
                  <a:lnTo>
                    <a:pt x="218674" y="131201"/>
                  </a:lnTo>
                  <a:lnTo>
                    <a:pt x="212739" y="131201"/>
                  </a:lnTo>
                  <a:lnTo>
                    <a:pt x="212739" y="125266"/>
                  </a:lnTo>
                  <a:close/>
                  <a:moveTo>
                    <a:pt x="224921" y="125266"/>
                  </a:moveTo>
                  <a:lnTo>
                    <a:pt x="224921" y="131201"/>
                  </a:lnTo>
                  <a:lnTo>
                    <a:pt x="218987" y="131201"/>
                  </a:lnTo>
                  <a:lnTo>
                    <a:pt x="218987" y="125266"/>
                  </a:lnTo>
                  <a:close/>
                  <a:moveTo>
                    <a:pt x="231170" y="125266"/>
                  </a:moveTo>
                  <a:lnTo>
                    <a:pt x="231170" y="131201"/>
                  </a:lnTo>
                  <a:lnTo>
                    <a:pt x="225234" y="131201"/>
                  </a:lnTo>
                  <a:lnTo>
                    <a:pt x="225234" y="125266"/>
                  </a:lnTo>
                  <a:close/>
                  <a:moveTo>
                    <a:pt x="237417" y="125266"/>
                  </a:moveTo>
                  <a:lnTo>
                    <a:pt x="237417" y="131201"/>
                  </a:lnTo>
                  <a:lnTo>
                    <a:pt x="231481" y="131201"/>
                  </a:lnTo>
                  <a:lnTo>
                    <a:pt x="231481" y="125266"/>
                  </a:lnTo>
                  <a:close/>
                  <a:moveTo>
                    <a:pt x="243664" y="125266"/>
                  </a:moveTo>
                  <a:lnTo>
                    <a:pt x="243664" y="131201"/>
                  </a:lnTo>
                  <a:lnTo>
                    <a:pt x="237729" y="131201"/>
                  </a:lnTo>
                  <a:lnTo>
                    <a:pt x="237729" y="125266"/>
                  </a:lnTo>
                  <a:close/>
                  <a:moveTo>
                    <a:pt x="249911" y="125266"/>
                  </a:moveTo>
                  <a:lnTo>
                    <a:pt x="249911" y="131201"/>
                  </a:lnTo>
                  <a:lnTo>
                    <a:pt x="243977" y="131201"/>
                  </a:lnTo>
                  <a:lnTo>
                    <a:pt x="243977" y="125266"/>
                  </a:lnTo>
                  <a:close/>
                  <a:moveTo>
                    <a:pt x="256161" y="125266"/>
                  </a:moveTo>
                  <a:lnTo>
                    <a:pt x="256161" y="131201"/>
                  </a:lnTo>
                  <a:lnTo>
                    <a:pt x="250225" y="131201"/>
                  </a:lnTo>
                  <a:lnTo>
                    <a:pt x="250225" y="125266"/>
                  </a:lnTo>
                  <a:close/>
                  <a:moveTo>
                    <a:pt x="262409" y="125266"/>
                  </a:moveTo>
                  <a:lnTo>
                    <a:pt x="262409" y="131201"/>
                  </a:lnTo>
                  <a:lnTo>
                    <a:pt x="256474" y="131201"/>
                  </a:lnTo>
                  <a:lnTo>
                    <a:pt x="256474" y="125266"/>
                  </a:lnTo>
                  <a:close/>
                  <a:moveTo>
                    <a:pt x="268656" y="125266"/>
                  </a:moveTo>
                  <a:lnTo>
                    <a:pt x="268656" y="131201"/>
                  </a:lnTo>
                  <a:lnTo>
                    <a:pt x="262721" y="131201"/>
                  </a:lnTo>
                  <a:lnTo>
                    <a:pt x="262721" y="125266"/>
                  </a:lnTo>
                  <a:close/>
                  <a:moveTo>
                    <a:pt x="274904" y="125266"/>
                  </a:moveTo>
                  <a:lnTo>
                    <a:pt x="274904" y="131201"/>
                  </a:lnTo>
                  <a:lnTo>
                    <a:pt x="268968" y="131201"/>
                  </a:lnTo>
                  <a:lnTo>
                    <a:pt x="268968" y="125266"/>
                  </a:lnTo>
                  <a:close/>
                  <a:moveTo>
                    <a:pt x="6251" y="131513"/>
                  </a:moveTo>
                  <a:lnTo>
                    <a:pt x="6251" y="137449"/>
                  </a:lnTo>
                  <a:lnTo>
                    <a:pt x="315" y="137449"/>
                  </a:lnTo>
                  <a:lnTo>
                    <a:pt x="315" y="131513"/>
                  </a:lnTo>
                  <a:close/>
                  <a:moveTo>
                    <a:pt x="12498" y="131513"/>
                  </a:moveTo>
                  <a:lnTo>
                    <a:pt x="12498" y="137449"/>
                  </a:lnTo>
                  <a:lnTo>
                    <a:pt x="6562" y="137449"/>
                  </a:lnTo>
                  <a:lnTo>
                    <a:pt x="6562" y="131513"/>
                  </a:lnTo>
                  <a:close/>
                  <a:moveTo>
                    <a:pt x="18745" y="131513"/>
                  </a:moveTo>
                  <a:lnTo>
                    <a:pt x="18745" y="137449"/>
                  </a:lnTo>
                  <a:lnTo>
                    <a:pt x="12810" y="137449"/>
                  </a:lnTo>
                  <a:lnTo>
                    <a:pt x="12810" y="131513"/>
                  </a:lnTo>
                  <a:close/>
                  <a:moveTo>
                    <a:pt x="24992" y="131513"/>
                  </a:moveTo>
                  <a:lnTo>
                    <a:pt x="24992" y="137449"/>
                  </a:lnTo>
                  <a:lnTo>
                    <a:pt x="19058" y="137449"/>
                  </a:lnTo>
                  <a:lnTo>
                    <a:pt x="19058" y="131513"/>
                  </a:lnTo>
                  <a:close/>
                  <a:moveTo>
                    <a:pt x="31241" y="131513"/>
                  </a:moveTo>
                  <a:lnTo>
                    <a:pt x="31241" y="137449"/>
                  </a:lnTo>
                  <a:lnTo>
                    <a:pt x="25305" y="137449"/>
                  </a:lnTo>
                  <a:lnTo>
                    <a:pt x="25305" y="131513"/>
                  </a:lnTo>
                  <a:close/>
                  <a:moveTo>
                    <a:pt x="37489" y="131513"/>
                  </a:moveTo>
                  <a:lnTo>
                    <a:pt x="37489" y="137449"/>
                  </a:lnTo>
                  <a:lnTo>
                    <a:pt x="31553" y="137449"/>
                  </a:lnTo>
                  <a:lnTo>
                    <a:pt x="31553" y="131513"/>
                  </a:lnTo>
                  <a:close/>
                  <a:moveTo>
                    <a:pt x="43737" y="131513"/>
                  </a:moveTo>
                  <a:lnTo>
                    <a:pt x="43737" y="137449"/>
                  </a:lnTo>
                  <a:lnTo>
                    <a:pt x="37802" y="137449"/>
                  </a:lnTo>
                  <a:lnTo>
                    <a:pt x="37802" y="131513"/>
                  </a:lnTo>
                  <a:close/>
                  <a:moveTo>
                    <a:pt x="49985" y="131513"/>
                  </a:moveTo>
                  <a:lnTo>
                    <a:pt x="49985" y="137449"/>
                  </a:lnTo>
                  <a:lnTo>
                    <a:pt x="44049" y="137449"/>
                  </a:lnTo>
                  <a:lnTo>
                    <a:pt x="44049" y="131513"/>
                  </a:lnTo>
                  <a:close/>
                  <a:moveTo>
                    <a:pt x="56232" y="131513"/>
                  </a:moveTo>
                  <a:lnTo>
                    <a:pt x="56232" y="137449"/>
                  </a:lnTo>
                  <a:lnTo>
                    <a:pt x="50296" y="137449"/>
                  </a:lnTo>
                  <a:lnTo>
                    <a:pt x="50296" y="131513"/>
                  </a:lnTo>
                  <a:close/>
                  <a:moveTo>
                    <a:pt x="62480" y="131513"/>
                  </a:moveTo>
                  <a:lnTo>
                    <a:pt x="62480" y="137449"/>
                  </a:lnTo>
                  <a:lnTo>
                    <a:pt x="56545" y="137449"/>
                  </a:lnTo>
                  <a:lnTo>
                    <a:pt x="56545" y="131513"/>
                  </a:lnTo>
                  <a:close/>
                  <a:moveTo>
                    <a:pt x="68727" y="131513"/>
                  </a:moveTo>
                  <a:lnTo>
                    <a:pt x="68727" y="137449"/>
                  </a:lnTo>
                  <a:lnTo>
                    <a:pt x="62792" y="137449"/>
                  </a:lnTo>
                  <a:lnTo>
                    <a:pt x="62792" y="131513"/>
                  </a:lnTo>
                  <a:close/>
                  <a:moveTo>
                    <a:pt x="74975" y="131513"/>
                  </a:moveTo>
                  <a:lnTo>
                    <a:pt x="74975" y="137449"/>
                  </a:lnTo>
                  <a:lnTo>
                    <a:pt x="69039" y="137449"/>
                  </a:lnTo>
                  <a:lnTo>
                    <a:pt x="69039" y="131513"/>
                  </a:lnTo>
                  <a:close/>
                  <a:moveTo>
                    <a:pt x="81223" y="131513"/>
                  </a:moveTo>
                  <a:lnTo>
                    <a:pt x="81223" y="137449"/>
                  </a:lnTo>
                  <a:lnTo>
                    <a:pt x="75286" y="137449"/>
                  </a:lnTo>
                  <a:lnTo>
                    <a:pt x="75286" y="131513"/>
                  </a:lnTo>
                  <a:close/>
                  <a:moveTo>
                    <a:pt x="87470" y="131513"/>
                  </a:moveTo>
                  <a:lnTo>
                    <a:pt x="87470" y="137449"/>
                  </a:lnTo>
                  <a:lnTo>
                    <a:pt x="81535" y="137449"/>
                  </a:lnTo>
                  <a:lnTo>
                    <a:pt x="81535" y="131513"/>
                  </a:lnTo>
                  <a:close/>
                  <a:moveTo>
                    <a:pt x="93718" y="131513"/>
                  </a:moveTo>
                  <a:lnTo>
                    <a:pt x="93718" y="137449"/>
                  </a:lnTo>
                  <a:lnTo>
                    <a:pt x="87784" y="137449"/>
                  </a:lnTo>
                  <a:lnTo>
                    <a:pt x="87784" y="131513"/>
                  </a:lnTo>
                  <a:close/>
                  <a:moveTo>
                    <a:pt x="99967" y="131513"/>
                  </a:moveTo>
                  <a:lnTo>
                    <a:pt x="99967" y="137449"/>
                  </a:lnTo>
                  <a:lnTo>
                    <a:pt x="94031" y="137449"/>
                  </a:lnTo>
                  <a:lnTo>
                    <a:pt x="94031" y="131513"/>
                  </a:lnTo>
                  <a:close/>
                  <a:moveTo>
                    <a:pt x="106214" y="131513"/>
                  </a:moveTo>
                  <a:lnTo>
                    <a:pt x="106214" y="137449"/>
                  </a:lnTo>
                  <a:lnTo>
                    <a:pt x="100278" y="137449"/>
                  </a:lnTo>
                  <a:lnTo>
                    <a:pt x="100278" y="131513"/>
                  </a:lnTo>
                  <a:close/>
                  <a:moveTo>
                    <a:pt x="112461" y="131513"/>
                  </a:moveTo>
                  <a:lnTo>
                    <a:pt x="112461" y="137449"/>
                  </a:lnTo>
                  <a:lnTo>
                    <a:pt x="106527" y="137449"/>
                  </a:lnTo>
                  <a:lnTo>
                    <a:pt x="106527" y="131513"/>
                  </a:lnTo>
                  <a:close/>
                  <a:moveTo>
                    <a:pt x="118710" y="131513"/>
                  </a:moveTo>
                  <a:lnTo>
                    <a:pt x="118710" y="137449"/>
                  </a:lnTo>
                  <a:lnTo>
                    <a:pt x="112774" y="137449"/>
                  </a:lnTo>
                  <a:lnTo>
                    <a:pt x="112774" y="131513"/>
                  </a:lnTo>
                  <a:close/>
                  <a:moveTo>
                    <a:pt x="124957" y="131513"/>
                  </a:moveTo>
                  <a:lnTo>
                    <a:pt x="124957" y="137449"/>
                  </a:lnTo>
                  <a:lnTo>
                    <a:pt x="119021" y="137449"/>
                  </a:lnTo>
                  <a:lnTo>
                    <a:pt x="119021" y="131513"/>
                  </a:lnTo>
                  <a:close/>
                  <a:moveTo>
                    <a:pt x="131204" y="131513"/>
                  </a:moveTo>
                  <a:lnTo>
                    <a:pt x="131204" y="137449"/>
                  </a:lnTo>
                  <a:lnTo>
                    <a:pt x="125270" y="137449"/>
                  </a:lnTo>
                  <a:lnTo>
                    <a:pt x="125270" y="131513"/>
                  </a:lnTo>
                  <a:close/>
                  <a:moveTo>
                    <a:pt x="137451" y="131513"/>
                  </a:moveTo>
                  <a:lnTo>
                    <a:pt x="137451" y="137449"/>
                  </a:lnTo>
                  <a:lnTo>
                    <a:pt x="131517" y="137449"/>
                  </a:lnTo>
                  <a:lnTo>
                    <a:pt x="131517" y="131513"/>
                  </a:lnTo>
                  <a:close/>
                  <a:moveTo>
                    <a:pt x="143702" y="131513"/>
                  </a:moveTo>
                  <a:lnTo>
                    <a:pt x="143702" y="137449"/>
                  </a:lnTo>
                  <a:lnTo>
                    <a:pt x="137766" y="137449"/>
                  </a:lnTo>
                  <a:lnTo>
                    <a:pt x="137766" y="131513"/>
                  </a:lnTo>
                  <a:close/>
                  <a:moveTo>
                    <a:pt x="149949" y="131513"/>
                  </a:moveTo>
                  <a:lnTo>
                    <a:pt x="149949" y="137449"/>
                  </a:lnTo>
                  <a:lnTo>
                    <a:pt x="144015" y="137449"/>
                  </a:lnTo>
                  <a:lnTo>
                    <a:pt x="144015" y="131513"/>
                  </a:lnTo>
                  <a:close/>
                  <a:moveTo>
                    <a:pt x="156196" y="131513"/>
                  </a:moveTo>
                  <a:lnTo>
                    <a:pt x="156196" y="137449"/>
                  </a:lnTo>
                  <a:lnTo>
                    <a:pt x="150262" y="137449"/>
                  </a:lnTo>
                  <a:lnTo>
                    <a:pt x="150262" y="131513"/>
                  </a:lnTo>
                  <a:close/>
                  <a:moveTo>
                    <a:pt x="162445" y="131513"/>
                  </a:moveTo>
                  <a:lnTo>
                    <a:pt x="162445" y="137449"/>
                  </a:lnTo>
                  <a:lnTo>
                    <a:pt x="156509" y="137449"/>
                  </a:lnTo>
                  <a:lnTo>
                    <a:pt x="156509" y="131513"/>
                  </a:lnTo>
                  <a:close/>
                  <a:moveTo>
                    <a:pt x="168692" y="131513"/>
                  </a:moveTo>
                  <a:lnTo>
                    <a:pt x="168692" y="137449"/>
                  </a:lnTo>
                  <a:lnTo>
                    <a:pt x="162756" y="137449"/>
                  </a:lnTo>
                  <a:lnTo>
                    <a:pt x="162756" y="131513"/>
                  </a:lnTo>
                  <a:close/>
                  <a:moveTo>
                    <a:pt x="174939" y="131513"/>
                  </a:moveTo>
                  <a:lnTo>
                    <a:pt x="174939" y="137449"/>
                  </a:lnTo>
                  <a:lnTo>
                    <a:pt x="169005" y="137449"/>
                  </a:lnTo>
                  <a:lnTo>
                    <a:pt x="169005" y="131513"/>
                  </a:lnTo>
                  <a:close/>
                  <a:moveTo>
                    <a:pt x="181186" y="131513"/>
                  </a:moveTo>
                  <a:lnTo>
                    <a:pt x="181186" y="137449"/>
                  </a:lnTo>
                  <a:lnTo>
                    <a:pt x="175252" y="137449"/>
                  </a:lnTo>
                  <a:lnTo>
                    <a:pt x="175252" y="131513"/>
                  </a:lnTo>
                  <a:close/>
                  <a:moveTo>
                    <a:pt x="187433" y="131513"/>
                  </a:moveTo>
                  <a:lnTo>
                    <a:pt x="187433" y="137449"/>
                  </a:lnTo>
                  <a:lnTo>
                    <a:pt x="181499" y="137449"/>
                  </a:lnTo>
                  <a:lnTo>
                    <a:pt x="181499" y="131513"/>
                  </a:lnTo>
                  <a:close/>
                  <a:moveTo>
                    <a:pt x="193682" y="131513"/>
                  </a:moveTo>
                  <a:lnTo>
                    <a:pt x="193682" y="137449"/>
                  </a:lnTo>
                  <a:lnTo>
                    <a:pt x="187746" y="137449"/>
                  </a:lnTo>
                  <a:lnTo>
                    <a:pt x="187746" y="131513"/>
                  </a:lnTo>
                  <a:close/>
                  <a:moveTo>
                    <a:pt x="199931" y="131513"/>
                  </a:moveTo>
                  <a:lnTo>
                    <a:pt x="199931" y="137449"/>
                  </a:lnTo>
                  <a:lnTo>
                    <a:pt x="193996" y="137449"/>
                  </a:lnTo>
                  <a:lnTo>
                    <a:pt x="193996" y="131513"/>
                  </a:lnTo>
                  <a:close/>
                  <a:moveTo>
                    <a:pt x="206180" y="131513"/>
                  </a:moveTo>
                  <a:lnTo>
                    <a:pt x="206180" y="137449"/>
                  </a:lnTo>
                  <a:lnTo>
                    <a:pt x="200244" y="137449"/>
                  </a:lnTo>
                  <a:lnTo>
                    <a:pt x="200244" y="131513"/>
                  </a:lnTo>
                  <a:close/>
                  <a:moveTo>
                    <a:pt x="212427" y="131513"/>
                  </a:moveTo>
                  <a:lnTo>
                    <a:pt x="212427" y="137449"/>
                  </a:lnTo>
                  <a:lnTo>
                    <a:pt x="206491" y="137449"/>
                  </a:lnTo>
                  <a:lnTo>
                    <a:pt x="206491" y="131513"/>
                  </a:lnTo>
                  <a:close/>
                  <a:moveTo>
                    <a:pt x="218674" y="131513"/>
                  </a:moveTo>
                  <a:lnTo>
                    <a:pt x="218674" y="137449"/>
                  </a:lnTo>
                  <a:lnTo>
                    <a:pt x="212739" y="137449"/>
                  </a:lnTo>
                  <a:lnTo>
                    <a:pt x="212739" y="131513"/>
                  </a:lnTo>
                  <a:close/>
                  <a:moveTo>
                    <a:pt x="224921" y="131513"/>
                  </a:moveTo>
                  <a:lnTo>
                    <a:pt x="224921" y="137449"/>
                  </a:lnTo>
                  <a:lnTo>
                    <a:pt x="218987" y="137449"/>
                  </a:lnTo>
                  <a:lnTo>
                    <a:pt x="218987" y="131513"/>
                  </a:lnTo>
                  <a:close/>
                  <a:moveTo>
                    <a:pt x="231170" y="131513"/>
                  </a:moveTo>
                  <a:lnTo>
                    <a:pt x="231170" y="137449"/>
                  </a:lnTo>
                  <a:lnTo>
                    <a:pt x="225234" y="137449"/>
                  </a:lnTo>
                  <a:lnTo>
                    <a:pt x="225234" y="131513"/>
                  </a:lnTo>
                  <a:close/>
                  <a:moveTo>
                    <a:pt x="237417" y="131513"/>
                  </a:moveTo>
                  <a:lnTo>
                    <a:pt x="237417" y="137449"/>
                  </a:lnTo>
                  <a:lnTo>
                    <a:pt x="231481" y="137449"/>
                  </a:lnTo>
                  <a:lnTo>
                    <a:pt x="231481" y="131513"/>
                  </a:lnTo>
                  <a:close/>
                  <a:moveTo>
                    <a:pt x="243664" y="131513"/>
                  </a:moveTo>
                  <a:lnTo>
                    <a:pt x="243664" y="137449"/>
                  </a:lnTo>
                  <a:lnTo>
                    <a:pt x="237729" y="137449"/>
                  </a:lnTo>
                  <a:lnTo>
                    <a:pt x="237729" y="131513"/>
                  </a:lnTo>
                  <a:close/>
                  <a:moveTo>
                    <a:pt x="249911" y="131513"/>
                  </a:moveTo>
                  <a:lnTo>
                    <a:pt x="249911" y="137449"/>
                  </a:lnTo>
                  <a:lnTo>
                    <a:pt x="243977" y="137449"/>
                  </a:lnTo>
                  <a:lnTo>
                    <a:pt x="243977" y="131513"/>
                  </a:lnTo>
                  <a:close/>
                  <a:moveTo>
                    <a:pt x="256161" y="131513"/>
                  </a:moveTo>
                  <a:lnTo>
                    <a:pt x="256161" y="137449"/>
                  </a:lnTo>
                  <a:lnTo>
                    <a:pt x="250225" y="137449"/>
                  </a:lnTo>
                  <a:lnTo>
                    <a:pt x="250225" y="131513"/>
                  </a:lnTo>
                  <a:close/>
                  <a:moveTo>
                    <a:pt x="262409" y="131513"/>
                  </a:moveTo>
                  <a:lnTo>
                    <a:pt x="262409" y="137449"/>
                  </a:lnTo>
                  <a:lnTo>
                    <a:pt x="256474" y="137449"/>
                  </a:lnTo>
                  <a:lnTo>
                    <a:pt x="256474" y="131513"/>
                  </a:lnTo>
                  <a:close/>
                  <a:moveTo>
                    <a:pt x="268656" y="131513"/>
                  </a:moveTo>
                  <a:lnTo>
                    <a:pt x="268656" y="137449"/>
                  </a:lnTo>
                  <a:lnTo>
                    <a:pt x="262721" y="137449"/>
                  </a:lnTo>
                  <a:lnTo>
                    <a:pt x="262721" y="131513"/>
                  </a:lnTo>
                  <a:close/>
                  <a:moveTo>
                    <a:pt x="274904" y="131513"/>
                  </a:moveTo>
                  <a:lnTo>
                    <a:pt x="274904" y="137449"/>
                  </a:lnTo>
                  <a:lnTo>
                    <a:pt x="268968" y="137449"/>
                  </a:lnTo>
                  <a:lnTo>
                    <a:pt x="268968" y="131513"/>
                  </a:lnTo>
                  <a:close/>
                  <a:moveTo>
                    <a:pt x="6251" y="137760"/>
                  </a:moveTo>
                  <a:lnTo>
                    <a:pt x="6251" y="143697"/>
                  </a:lnTo>
                  <a:lnTo>
                    <a:pt x="315" y="143697"/>
                  </a:lnTo>
                  <a:lnTo>
                    <a:pt x="315" y="137760"/>
                  </a:lnTo>
                  <a:close/>
                  <a:moveTo>
                    <a:pt x="12498" y="137760"/>
                  </a:moveTo>
                  <a:lnTo>
                    <a:pt x="12498" y="143697"/>
                  </a:lnTo>
                  <a:lnTo>
                    <a:pt x="6562" y="143697"/>
                  </a:lnTo>
                  <a:lnTo>
                    <a:pt x="6562" y="137760"/>
                  </a:lnTo>
                  <a:close/>
                  <a:moveTo>
                    <a:pt x="18745" y="137760"/>
                  </a:moveTo>
                  <a:lnTo>
                    <a:pt x="18745" y="143697"/>
                  </a:lnTo>
                  <a:lnTo>
                    <a:pt x="12810" y="143697"/>
                  </a:lnTo>
                  <a:lnTo>
                    <a:pt x="12810" y="137760"/>
                  </a:lnTo>
                  <a:close/>
                  <a:moveTo>
                    <a:pt x="24992" y="137760"/>
                  </a:moveTo>
                  <a:lnTo>
                    <a:pt x="24992" y="143697"/>
                  </a:lnTo>
                  <a:lnTo>
                    <a:pt x="19058" y="143697"/>
                  </a:lnTo>
                  <a:lnTo>
                    <a:pt x="19058" y="137760"/>
                  </a:lnTo>
                  <a:close/>
                  <a:moveTo>
                    <a:pt x="31241" y="137760"/>
                  </a:moveTo>
                  <a:lnTo>
                    <a:pt x="31241" y="143697"/>
                  </a:lnTo>
                  <a:lnTo>
                    <a:pt x="25305" y="143697"/>
                  </a:lnTo>
                  <a:lnTo>
                    <a:pt x="25305" y="137760"/>
                  </a:lnTo>
                  <a:close/>
                  <a:moveTo>
                    <a:pt x="37489" y="137760"/>
                  </a:moveTo>
                  <a:lnTo>
                    <a:pt x="37489" y="143697"/>
                  </a:lnTo>
                  <a:lnTo>
                    <a:pt x="31553" y="143697"/>
                  </a:lnTo>
                  <a:lnTo>
                    <a:pt x="31553" y="137760"/>
                  </a:lnTo>
                  <a:close/>
                  <a:moveTo>
                    <a:pt x="43737" y="137760"/>
                  </a:moveTo>
                  <a:lnTo>
                    <a:pt x="43737" y="143697"/>
                  </a:lnTo>
                  <a:lnTo>
                    <a:pt x="37802" y="143697"/>
                  </a:lnTo>
                  <a:lnTo>
                    <a:pt x="37802" y="137760"/>
                  </a:lnTo>
                  <a:close/>
                  <a:moveTo>
                    <a:pt x="49985" y="137760"/>
                  </a:moveTo>
                  <a:lnTo>
                    <a:pt x="49985" y="143697"/>
                  </a:lnTo>
                  <a:lnTo>
                    <a:pt x="44049" y="143697"/>
                  </a:lnTo>
                  <a:lnTo>
                    <a:pt x="44049" y="137760"/>
                  </a:lnTo>
                  <a:close/>
                  <a:moveTo>
                    <a:pt x="56232" y="137760"/>
                  </a:moveTo>
                  <a:lnTo>
                    <a:pt x="56232" y="143697"/>
                  </a:lnTo>
                  <a:lnTo>
                    <a:pt x="50296" y="143697"/>
                  </a:lnTo>
                  <a:lnTo>
                    <a:pt x="50296" y="137760"/>
                  </a:lnTo>
                  <a:close/>
                  <a:moveTo>
                    <a:pt x="62480" y="137760"/>
                  </a:moveTo>
                  <a:lnTo>
                    <a:pt x="62480" y="143697"/>
                  </a:lnTo>
                  <a:lnTo>
                    <a:pt x="56545" y="143697"/>
                  </a:lnTo>
                  <a:lnTo>
                    <a:pt x="56545" y="137760"/>
                  </a:lnTo>
                  <a:close/>
                  <a:moveTo>
                    <a:pt x="68727" y="137760"/>
                  </a:moveTo>
                  <a:lnTo>
                    <a:pt x="68727" y="143697"/>
                  </a:lnTo>
                  <a:lnTo>
                    <a:pt x="62792" y="143697"/>
                  </a:lnTo>
                  <a:lnTo>
                    <a:pt x="62792" y="137760"/>
                  </a:lnTo>
                  <a:close/>
                  <a:moveTo>
                    <a:pt x="74975" y="137760"/>
                  </a:moveTo>
                  <a:lnTo>
                    <a:pt x="74975" y="143697"/>
                  </a:lnTo>
                  <a:lnTo>
                    <a:pt x="69039" y="143697"/>
                  </a:lnTo>
                  <a:lnTo>
                    <a:pt x="69039" y="137760"/>
                  </a:lnTo>
                  <a:close/>
                  <a:moveTo>
                    <a:pt x="81223" y="137760"/>
                  </a:moveTo>
                  <a:lnTo>
                    <a:pt x="81223" y="143697"/>
                  </a:lnTo>
                  <a:lnTo>
                    <a:pt x="75286" y="143697"/>
                  </a:lnTo>
                  <a:lnTo>
                    <a:pt x="75286" y="137760"/>
                  </a:lnTo>
                  <a:close/>
                  <a:moveTo>
                    <a:pt x="87470" y="137760"/>
                  </a:moveTo>
                  <a:lnTo>
                    <a:pt x="87470" y="143697"/>
                  </a:lnTo>
                  <a:lnTo>
                    <a:pt x="81535" y="143697"/>
                  </a:lnTo>
                  <a:lnTo>
                    <a:pt x="81535" y="137760"/>
                  </a:lnTo>
                  <a:close/>
                  <a:moveTo>
                    <a:pt x="93718" y="137760"/>
                  </a:moveTo>
                  <a:lnTo>
                    <a:pt x="93718" y="143697"/>
                  </a:lnTo>
                  <a:lnTo>
                    <a:pt x="87784" y="143697"/>
                  </a:lnTo>
                  <a:lnTo>
                    <a:pt x="87784" y="137760"/>
                  </a:lnTo>
                  <a:close/>
                  <a:moveTo>
                    <a:pt x="99967" y="137760"/>
                  </a:moveTo>
                  <a:lnTo>
                    <a:pt x="99967" y="143697"/>
                  </a:lnTo>
                  <a:lnTo>
                    <a:pt x="94031" y="143697"/>
                  </a:lnTo>
                  <a:lnTo>
                    <a:pt x="94031" y="137760"/>
                  </a:lnTo>
                  <a:close/>
                  <a:moveTo>
                    <a:pt x="106214" y="137760"/>
                  </a:moveTo>
                  <a:lnTo>
                    <a:pt x="106214" y="143697"/>
                  </a:lnTo>
                  <a:lnTo>
                    <a:pt x="100278" y="143697"/>
                  </a:lnTo>
                  <a:lnTo>
                    <a:pt x="100278" y="137760"/>
                  </a:lnTo>
                  <a:close/>
                  <a:moveTo>
                    <a:pt x="112461" y="137760"/>
                  </a:moveTo>
                  <a:lnTo>
                    <a:pt x="112461" y="143697"/>
                  </a:lnTo>
                  <a:lnTo>
                    <a:pt x="106527" y="143697"/>
                  </a:lnTo>
                  <a:lnTo>
                    <a:pt x="106527" y="137760"/>
                  </a:lnTo>
                  <a:close/>
                  <a:moveTo>
                    <a:pt x="118710" y="137760"/>
                  </a:moveTo>
                  <a:lnTo>
                    <a:pt x="118710" y="143697"/>
                  </a:lnTo>
                  <a:lnTo>
                    <a:pt x="112774" y="143697"/>
                  </a:lnTo>
                  <a:lnTo>
                    <a:pt x="112774" y="137760"/>
                  </a:lnTo>
                  <a:close/>
                  <a:moveTo>
                    <a:pt x="124957" y="137760"/>
                  </a:moveTo>
                  <a:lnTo>
                    <a:pt x="124957" y="143697"/>
                  </a:lnTo>
                  <a:lnTo>
                    <a:pt x="119021" y="143697"/>
                  </a:lnTo>
                  <a:lnTo>
                    <a:pt x="119021" y="137760"/>
                  </a:lnTo>
                  <a:close/>
                  <a:moveTo>
                    <a:pt x="131204" y="137760"/>
                  </a:moveTo>
                  <a:lnTo>
                    <a:pt x="131204" y="143697"/>
                  </a:lnTo>
                  <a:lnTo>
                    <a:pt x="125270" y="143697"/>
                  </a:lnTo>
                  <a:lnTo>
                    <a:pt x="125270" y="137760"/>
                  </a:lnTo>
                  <a:close/>
                  <a:moveTo>
                    <a:pt x="137451" y="137760"/>
                  </a:moveTo>
                  <a:lnTo>
                    <a:pt x="137451" y="143697"/>
                  </a:lnTo>
                  <a:lnTo>
                    <a:pt x="131517" y="143697"/>
                  </a:lnTo>
                  <a:lnTo>
                    <a:pt x="131517" y="137760"/>
                  </a:lnTo>
                  <a:close/>
                  <a:moveTo>
                    <a:pt x="143702" y="137760"/>
                  </a:moveTo>
                  <a:lnTo>
                    <a:pt x="143702" y="143697"/>
                  </a:lnTo>
                  <a:lnTo>
                    <a:pt x="137766" y="143697"/>
                  </a:lnTo>
                  <a:lnTo>
                    <a:pt x="137766" y="137760"/>
                  </a:lnTo>
                  <a:close/>
                  <a:moveTo>
                    <a:pt x="149949" y="137760"/>
                  </a:moveTo>
                  <a:lnTo>
                    <a:pt x="149949" y="143697"/>
                  </a:lnTo>
                  <a:lnTo>
                    <a:pt x="144015" y="143697"/>
                  </a:lnTo>
                  <a:lnTo>
                    <a:pt x="144015" y="137760"/>
                  </a:lnTo>
                  <a:close/>
                  <a:moveTo>
                    <a:pt x="156196" y="137760"/>
                  </a:moveTo>
                  <a:lnTo>
                    <a:pt x="156196" y="143697"/>
                  </a:lnTo>
                  <a:lnTo>
                    <a:pt x="150262" y="143697"/>
                  </a:lnTo>
                  <a:lnTo>
                    <a:pt x="150262" y="137760"/>
                  </a:lnTo>
                  <a:close/>
                  <a:moveTo>
                    <a:pt x="162445" y="137760"/>
                  </a:moveTo>
                  <a:lnTo>
                    <a:pt x="162445" y="143697"/>
                  </a:lnTo>
                  <a:lnTo>
                    <a:pt x="156509" y="143697"/>
                  </a:lnTo>
                  <a:lnTo>
                    <a:pt x="156509" y="137760"/>
                  </a:lnTo>
                  <a:close/>
                  <a:moveTo>
                    <a:pt x="168692" y="137760"/>
                  </a:moveTo>
                  <a:lnTo>
                    <a:pt x="168692" y="143697"/>
                  </a:lnTo>
                  <a:lnTo>
                    <a:pt x="162756" y="143697"/>
                  </a:lnTo>
                  <a:lnTo>
                    <a:pt x="162756" y="137760"/>
                  </a:lnTo>
                  <a:close/>
                  <a:moveTo>
                    <a:pt x="174939" y="137760"/>
                  </a:moveTo>
                  <a:lnTo>
                    <a:pt x="174939" y="143697"/>
                  </a:lnTo>
                  <a:lnTo>
                    <a:pt x="169005" y="143697"/>
                  </a:lnTo>
                  <a:lnTo>
                    <a:pt x="169005" y="137760"/>
                  </a:lnTo>
                  <a:close/>
                  <a:moveTo>
                    <a:pt x="181186" y="137760"/>
                  </a:moveTo>
                  <a:lnTo>
                    <a:pt x="181186" y="143697"/>
                  </a:lnTo>
                  <a:lnTo>
                    <a:pt x="175252" y="143697"/>
                  </a:lnTo>
                  <a:lnTo>
                    <a:pt x="175252" y="137760"/>
                  </a:lnTo>
                  <a:close/>
                  <a:moveTo>
                    <a:pt x="187433" y="137760"/>
                  </a:moveTo>
                  <a:lnTo>
                    <a:pt x="187433" y="143697"/>
                  </a:lnTo>
                  <a:lnTo>
                    <a:pt x="181499" y="143697"/>
                  </a:lnTo>
                  <a:lnTo>
                    <a:pt x="181499" y="137760"/>
                  </a:lnTo>
                  <a:close/>
                  <a:moveTo>
                    <a:pt x="193682" y="137760"/>
                  </a:moveTo>
                  <a:lnTo>
                    <a:pt x="193682" y="143697"/>
                  </a:lnTo>
                  <a:lnTo>
                    <a:pt x="187746" y="143697"/>
                  </a:lnTo>
                  <a:lnTo>
                    <a:pt x="187746" y="137760"/>
                  </a:lnTo>
                  <a:close/>
                  <a:moveTo>
                    <a:pt x="199931" y="137760"/>
                  </a:moveTo>
                  <a:lnTo>
                    <a:pt x="199931" y="143697"/>
                  </a:lnTo>
                  <a:lnTo>
                    <a:pt x="193996" y="143697"/>
                  </a:lnTo>
                  <a:lnTo>
                    <a:pt x="193996" y="137760"/>
                  </a:lnTo>
                  <a:close/>
                  <a:moveTo>
                    <a:pt x="206180" y="137760"/>
                  </a:moveTo>
                  <a:lnTo>
                    <a:pt x="206180" y="143697"/>
                  </a:lnTo>
                  <a:lnTo>
                    <a:pt x="200244" y="143697"/>
                  </a:lnTo>
                  <a:lnTo>
                    <a:pt x="200244" y="137760"/>
                  </a:lnTo>
                  <a:close/>
                  <a:moveTo>
                    <a:pt x="212427" y="137760"/>
                  </a:moveTo>
                  <a:lnTo>
                    <a:pt x="212427" y="143697"/>
                  </a:lnTo>
                  <a:lnTo>
                    <a:pt x="206491" y="143697"/>
                  </a:lnTo>
                  <a:lnTo>
                    <a:pt x="206491" y="137760"/>
                  </a:lnTo>
                  <a:close/>
                  <a:moveTo>
                    <a:pt x="218674" y="137760"/>
                  </a:moveTo>
                  <a:lnTo>
                    <a:pt x="218674" y="143697"/>
                  </a:lnTo>
                  <a:lnTo>
                    <a:pt x="212739" y="143697"/>
                  </a:lnTo>
                  <a:lnTo>
                    <a:pt x="212739" y="137760"/>
                  </a:lnTo>
                  <a:close/>
                  <a:moveTo>
                    <a:pt x="224921" y="137760"/>
                  </a:moveTo>
                  <a:lnTo>
                    <a:pt x="224921" y="143697"/>
                  </a:lnTo>
                  <a:lnTo>
                    <a:pt x="218987" y="143697"/>
                  </a:lnTo>
                  <a:lnTo>
                    <a:pt x="218987" y="137760"/>
                  </a:lnTo>
                  <a:close/>
                  <a:moveTo>
                    <a:pt x="231170" y="137760"/>
                  </a:moveTo>
                  <a:lnTo>
                    <a:pt x="231170" y="143697"/>
                  </a:lnTo>
                  <a:lnTo>
                    <a:pt x="225234" y="143697"/>
                  </a:lnTo>
                  <a:lnTo>
                    <a:pt x="225234" y="137760"/>
                  </a:lnTo>
                  <a:close/>
                  <a:moveTo>
                    <a:pt x="237417" y="137760"/>
                  </a:moveTo>
                  <a:lnTo>
                    <a:pt x="237417" y="143697"/>
                  </a:lnTo>
                  <a:lnTo>
                    <a:pt x="231481" y="143697"/>
                  </a:lnTo>
                  <a:lnTo>
                    <a:pt x="231481" y="137760"/>
                  </a:lnTo>
                  <a:close/>
                  <a:moveTo>
                    <a:pt x="243664" y="137760"/>
                  </a:moveTo>
                  <a:lnTo>
                    <a:pt x="243664" y="143697"/>
                  </a:lnTo>
                  <a:lnTo>
                    <a:pt x="237729" y="143697"/>
                  </a:lnTo>
                  <a:lnTo>
                    <a:pt x="237729" y="137760"/>
                  </a:lnTo>
                  <a:close/>
                  <a:moveTo>
                    <a:pt x="249911" y="137760"/>
                  </a:moveTo>
                  <a:lnTo>
                    <a:pt x="249911" y="143697"/>
                  </a:lnTo>
                  <a:lnTo>
                    <a:pt x="243977" y="143697"/>
                  </a:lnTo>
                  <a:lnTo>
                    <a:pt x="243977" y="137760"/>
                  </a:lnTo>
                  <a:close/>
                  <a:moveTo>
                    <a:pt x="256161" y="137760"/>
                  </a:moveTo>
                  <a:lnTo>
                    <a:pt x="256161" y="143697"/>
                  </a:lnTo>
                  <a:lnTo>
                    <a:pt x="250225" y="143697"/>
                  </a:lnTo>
                  <a:lnTo>
                    <a:pt x="250225" y="137760"/>
                  </a:lnTo>
                  <a:close/>
                  <a:moveTo>
                    <a:pt x="262409" y="137760"/>
                  </a:moveTo>
                  <a:lnTo>
                    <a:pt x="262409" y="143697"/>
                  </a:lnTo>
                  <a:lnTo>
                    <a:pt x="256474" y="143697"/>
                  </a:lnTo>
                  <a:lnTo>
                    <a:pt x="256474" y="137760"/>
                  </a:lnTo>
                  <a:close/>
                  <a:moveTo>
                    <a:pt x="268656" y="137760"/>
                  </a:moveTo>
                  <a:lnTo>
                    <a:pt x="268656" y="143697"/>
                  </a:lnTo>
                  <a:lnTo>
                    <a:pt x="262721" y="143697"/>
                  </a:lnTo>
                  <a:lnTo>
                    <a:pt x="262721" y="137760"/>
                  </a:lnTo>
                  <a:close/>
                  <a:moveTo>
                    <a:pt x="274904" y="137760"/>
                  </a:moveTo>
                  <a:lnTo>
                    <a:pt x="274904" y="143697"/>
                  </a:lnTo>
                  <a:lnTo>
                    <a:pt x="268968" y="143697"/>
                  </a:lnTo>
                  <a:lnTo>
                    <a:pt x="268968" y="137760"/>
                  </a:lnTo>
                  <a:close/>
                  <a:moveTo>
                    <a:pt x="6251" y="144011"/>
                  </a:moveTo>
                  <a:lnTo>
                    <a:pt x="6251" y="149945"/>
                  </a:lnTo>
                  <a:lnTo>
                    <a:pt x="315" y="149945"/>
                  </a:lnTo>
                  <a:lnTo>
                    <a:pt x="315" y="144011"/>
                  </a:lnTo>
                  <a:close/>
                  <a:moveTo>
                    <a:pt x="12498" y="144011"/>
                  </a:moveTo>
                  <a:lnTo>
                    <a:pt x="12498" y="149945"/>
                  </a:lnTo>
                  <a:lnTo>
                    <a:pt x="6562" y="149945"/>
                  </a:lnTo>
                  <a:lnTo>
                    <a:pt x="6562" y="144011"/>
                  </a:lnTo>
                  <a:close/>
                  <a:moveTo>
                    <a:pt x="18745" y="144011"/>
                  </a:moveTo>
                  <a:lnTo>
                    <a:pt x="18745" y="149945"/>
                  </a:lnTo>
                  <a:lnTo>
                    <a:pt x="12810" y="149945"/>
                  </a:lnTo>
                  <a:lnTo>
                    <a:pt x="12810" y="144011"/>
                  </a:lnTo>
                  <a:close/>
                  <a:moveTo>
                    <a:pt x="24992" y="144011"/>
                  </a:moveTo>
                  <a:lnTo>
                    <a:pt x="24992" y="149945"/>
                  </a:lnTo>
                  <a:lnTo>
                    <a:pt x="19058" y="149945"/>
                  </a:lnTo>
                  <a:lnTo>
                    <a:pt x="19058" y="144011"/>
                  </a:lnTo>
                  <a:close/>
                  <a:moveTo>
                    <a:pt x="31241" y="144011"/>
                  </a:moveTo>
                  <a:lnTo>
                    <a:pt x="31241" y="149945"/>
                  </a:lnTo>
                  <a:lnTo>
                    <a:pt x="25305" y="149945"/>
                  </a:lnTo>
                  <a:lnTo>
                    <a:pt x="25305" y="144011"/>
                  </a:lnTo>
                  <a:close/>
                  <a:moveTo>
                    <a:pt x="37489" y="144011"/>
                  </a:moveTo>
                  <a:lnTo>
                    <a:pt x="37489" y="149945"/>
                  </a:lnTo>
                  <a:lnTo>
                    <a:pt x="31553" y="149945"/>
                  </a:lnTo>
                  <a:lnTo>
                    <a:pt x="31553" y="144011"/>
                  </a:lnTo>
                  <a:close/>
                  <a:moveTo>
                    <a:pt x="43737" y="144011"/>
                  </a:moveTo>
                  <a:lnTo>
                    <a:pt x="43737" y="149945"/>
                  </a:lnTo>
                  <a:lnTo>
                    <a:pt x="37802" y="149945"/>
                  </a:lnTo>
                  <a:lnTo>
                    <a:pt x="37802" y="144011"/>
                  </a:lnTo>
                  <a:close/>
                  <a:moveTo>
                    <a:pt x="49985" y="144011"/>
                  </a:moveTo>
                  <a:lnTo>
                    <a:pt x="49985" y="149945"/>
                  </a:lnTo>
                  <a:lnTo>
                    <a:pt x="44049" y="149945"/>
                  </a:lnTo>
                  <a:lnTo>
                    <a:pt x="44049" y="144011"/>
                  </a:lnTo>
                  <a:close/>
                  <a:moveTo>
                    <a:pt x="56232" y="144011"/>
                  </a:moveTo>
                  <a:lnTo>
                    <a:pt x="56232" y="149945"/>
                  </a:lnTo>
                  <a:lnTo>
                    <a:pt x="50296" y="149945"/>
                  </a:lnTo>
                  <a:lnTo>
                    <a:pt x="50296" y="144011"/>
                  </a:lnTo>
                  <a:close/>
                  <a:moveTo>
                    <a:pt x="62480" y="144011"/>
                  </a:moveTo>
                  <a:lnTo>
                    <a:pt x="62480" y="149945"/>
                  </a:lnTo>
                  <a:lnTo>
                    <a:pt x="56545" y="149945"/>
                  </a:lnTo>
                  <a:lnTo>
                    <a:pt x="56545" y="144011"/>
                  </a:lnTo>
                  <a:close/>
                  <a:moveTo>
                    <a:pt x="68727" y="144011"/>
                  </a:moveTo>
                  <a:lnTo>
                    <a:pt x="68727" y="149945"/>
                  </a:lnTo>
                  <a:lnTo>
                    <a:pt x="62792" y="149945"/>
                  </a:lnTo>
                  <a:lnTo>
                    <a:pt x="62792" y="144011"/>
                  </a:lnTo>
                  <a:close/>
                  <a:moveTo>
                    <a:pt x="74975" y="144011"/>
                  </a:moveTo>
                  <a:lnTo>
                    <a:pt x="74975" y="149945"/>
                  </a:lnTo>
                  <a:lnTo>
                    <a:pt x="69039" y="149945"/>
                  </a:lnTo>
                  <a:lnTo>
                    <a:pt x="69039" y="144011"/>
                  </a:lnTo>
                  <a:close/>
                  <a:moveTo>
                    <a:pt x="81223" y="144011"/>
                  </a:moveTo>
                  <a:lnTo>
                    <a:pt x="81223" y="149945"/>
                  </a:lnTo>
                  <a:lnTo>
                    <a:pt x="75286" y="149945"/>
                  </a:lnTo>
                  <a:lnTo>
                    <a:pt x="75286" y="144011"/>
                  </a:lnTo>
                  <a:close/>
                  <a:moveTo>
                    <a:pt x="87470" y="144011"/>
                  </a:moveTo>
                  <a:lnTo>
                    <a:pt x="87470" y="149945"/>
                  </a:lnTo>
                  <a:lnTo>
                    <a:pt x="81535" y="149945"/>
                  </a:lnTo>
                  <a:lnTo>
                    <a:pt x="81535" y="144011"/>
                  </a:lnTo>
                  <a:close/>
                  <a:moveTo>
                    <a:pt x="93718" y="144011"/>
                  </a:moveTo>
                  <a:lnTo>
                    <a:pt x="93718" y="149945"/>
                  </a:lnTo>
                  <a:lnTo>
                    <a:pt x="87784" y="149945"/>
                  </a:lnTo>
                  <a:lnTo>
                    <a:pt x="87784" y="144011"/>
                  </a:lnTo>
                  <a:close/>
                  <a:moveTo>
                    <a:pt x="99967" y="144011"/>
                  </a:moveTo>
                  <a:lnTo>
                    <a:pt x="99967" y="149945"/>
                  </a:lnTo>
                  <a:lnTo>
                    <a:pt x="94031" y="149945"/>
                  </a:lnTo>
                  <a:lnTo>
                    <a:pt x="94031" y="144011"/>
                  </a:lnTo>
                  <a:close/>
                  <a:moveTo>
                    <a:pt x="106214" y="144011"/>
                  </a:moveTo>
                  <a:lnTo>
                    <a:pt x="106214" y="149945"/>
                  </a:lnTo>
                  <a:lnTo>
                    <a:pt x="100278" y="149945"/>
                  </a:lnTo>
                  <a:lnTo>
                    <a:pt x="100278" y="144011"/>
                  </a:lnTo>
                  <a:close/>
                  <a:moveTo>
                    <a:pt x="112461" y="144011"/>
                  </a:moveTo>
                  <a:lnTo>
                    <a:pt x="112461" y="149945"/>
                  </a:lnTo>
                  <a:lnTo>
                    <a:pt x="106527" y="149945"/>
                  </a:lnTo>
                  <a:lnTo>
                    <a:pt x="106527" y="144011"/>
                  </a:lnTo>
                  <a:close/>
                  <a:moveTo>
                    <a:pt x="118710" y="144011"/>
                  </a:moveTo>
                  <a:lnTo>
                    <a:pt x="118710" y="149945"/>
                  </a:lnTo>
                  <a:lnTo>
                    <a:pt x="112774" y="149945"/>
                  </a:lnTo>
                  <a:lnTo>
                    <a:pt x="112774" y="144011"/>
                  </a:lnTo>
                  <a:close/>
                  <a:moveTo>
                    <a:pt x="124957" y="144011"/>
                  </a:moveTo>
                  <a:lnTo>
                    <a:pt x="124957" y="149945"/>
                  </a:lnTo>
                  <a:lnTo>
                    <a:pt x="119021" y="149945"/>
                  </a:lnTo>
                  <a:lnTo>
                    <a:pt x="119021" y="144011"/>
                  </a:lnTo>
                  <a:close/>
                  <a:moveTo>
                    <a:pt x="131204" y="144011"/>
                  </a:moveTo>
                  <a:lnTo>
                    <a:pt x="131204" y="149945"/>
                  </a:lnTo>
                  <a:lnTo>
                    <a:pt x="125270" y="149945"/>
                  </a:lnTo>
                  <a:lnTo>
                    <a:pt x="125270" y="144011"/>
                  </a:lnTo>
                  <a:close/>
                  <a:moveTo>
                    <a:pt x="137451" y="144011"/>
                  </a:moveTo>
                  <a:lnTo>
                    <a:pt x="137451" y="149945"/>
                  </a:lnTo>
                  <a:lnTo>
                    <a:pt x="131517" y="149945"/>
                  </a:lnTo>
                  <a:lnTo>
                    <a:pt x="131517" y="144011"/>
                  </a:lnTo>
                  <a:close/>
                  <a:moveTo>
                    <a:pt x="143702" y="144011"/>
                  </a:moveTo>
                  <a:lnTo>
                    <a:pt x="143702" y="149945"/>
                  </a:lnTo>
                  <a:lnTo>
                    <a:pt x="137766" y="149945"/>
                  </a:lnTo>
                  <a:lnTo>
                    <a:pt x="137766" y="144011"/>
                  </a:lnTo>
                  <a:close/>
                  <a:moveTo>
                    <a:pt x="149949" y="144011"/>
                  </a:moveTo>
                  <a:lnTo>
                    <a:pt x="149949" y="149945"/>
                  </a:lnTo>
                  <a:lnTo>
                    <a:pt x="144015" y="149945"/>
                  </a:lnTo>
                  <a:lnTo>
                    <a:pt x="144015" y="144011"/>
                  </a:lnTo>
                  <a:close/>
                  <a:moveTo>
                    <a:pt x="156196" y="144011"/>
                  </a:moveTo>
                  <a:lnTo>
                    <a:pt x="156196" y="149945"/>
                  </a:lnTo>
                  <a:lnTo>
                    <a:pt x="150262" y="149945"/>
                  </a:lnTo>
                  <a:lnTo>
                    <a:pt x="150262" y="144011"/>
                  </a:lnTo>
                  <a:close/>
                  <a:moveTo>
                    <a:pt x="162445" y="144011"/>
                  </a:moveTo>
                  <a:lnTo>
                    <a:pt x="162445" y="149945"/>
                  </a:lnTo>
                  <a:lnTo>
                    <a:pt x="156509" y="149945"/>
                  </a:lnTo>
                  <a:lnTo>
                    <a:pt x="156509" y="144011"/>
                  </a:lnTo>
                  <a:close/>
                  <a:moveTo>
                    <a:pt x="168692" y="144011"/>
                  </a:moveTo>
                  <a:lnTo>
                    <a:pt x="168692" y="149945"/>
                  </a:lnTo>
                  <a:lnTo>
                    <a:pt x="162756" y="149945"/>
                  </a:lnTo>
                  <a:lnTo>
                    <a:pt x="162756" y="144011"/>
                  </a:lnTo>
                  <a:close/>
                  <a:moveTo>
                    <a:pt x="174939" y="144011"/>
                  </a:moveTo>
                  <a:lnTo>
                    <a:pt x="174939" y="149945"/>
                  </a:lnTo>
                  <a:lnTo>
                    <a:pt x="169005" y="149945"/>
                  </a:lnTo>
                  <a:lnTo>
                    <a:pt x="169005" y="144011"/>
                  </a:lnTo>
                  <a:close/>
                  <a:moveTo>
                    <a:pt x="181186" y="144011"/>
                  </a:moveTo>
                  <a:lnTo>
                    <a:pt x="181186" y="149945"/>
                  </a:lnTo>
                  <a:lnTo>
                    <a:pt x="175252" y="149945"/>
                  </a:lnTo>
                  <a:lnTo>
                    <a:pt x="175252" y="144011"/>
                  </a:lnTo>
                  <a:close/>
                  <a:moveTo>
                    <a:pt x="187433" y="144011"/>
                  </a:moveTo>
                  <a:lnTo>
                    <a:pt x="187433" y="149945"/>
                  </a:lnTo>
                  <a:lnTo>
                    <a:pt x="181499" y="149945"/>
                  </a:lnTo>
                  <a:lnTo>
                    <a:pt x="181499" y="144011"/>
                  </a:lnTo>
                  <a:close/>
                  <a:moveTo>
                    <a:pt x="193682" y="144011"/>
                  </a:moveTo>
                  <a:lnTo>
                    <a:pt x="193682" y="149945"/>
                  </a:lnTo>
                  <a:lnTo>
                    <a:pt x="187746" y="149945"/>
                  </a:lnTo>
                  <a:lnTo>
                    <a:pt x="187746" y="144011"/>
                  </a:lnTo>
                  <a:close/>
                  <a:moveTo>
                    <a:pt x="199931" y="144011"/>
                  </a:moveTo>
                  <a:lnTo>
                    <a:pt x="199931" y="149945"/>
                  </a:lnTo>
                  <a:lnTo>
                    <a:pt x="193996" y="149945"/>
                  </a:lnTo>
                  <a:lnTo>
                    <a:pt x="193996" y="144011"/>
                  </a:lnTo>
                  <a:close/>
                  <a:moveTo>
                    <a:pt x="206180" y="144011"/>
                  </a:moveTo>
                  <a:lnTo>
                    <a:pt x="206180" y="149945"/>
                  </a:lnTo>
                  <a:lnTo>
                    <a:pt x="200244" y="149945"/>
                  </a:lnTo>
                  <a:lnTo>
                    <a:pt x="200244" y="144011"/>
                  </a:lnTo>
                  <a:close/>
                  <a:moveTo>
                    <a:pt x="212427" y="144011"/>
                  </a:moveTo>
                  <a:lnTo>
                    <a:pt x="212427" y="149945"/>
                  </a:lnTo>
                  <a:lnTo>
                    <a:pt x="206491" y="149945"/>
                  </a:lnTo>
                  <a:lnTo>
                    <a:pt x="206491" y="144011"/>
                  </a:lnTo>
                  <a:close/>
                  <a:moveTo>
                    <a:pt x="218674" y="144011"/>
                  </a:moveTo>
                  <a:lnTo>
                    <a:pt x="218674" y="149945"/>
                  </a:lnTo>
                  <a:lnTo>
                    <a:pt x="212739" y="149945"/>
                  </a:lnTo>
                  <a:lnTo>
                    <a:pt x="212739" y="144011"/>
                  </a:lnTo>
                  <a:close/>
                  <a:moveTo>
                    <a:pt x="224921" y="144011"/>
                  </a:moveTo>
                  <a:lnTo>
                    <a:pt x="224921" y="149945"/>
                  </a:lnTo>
                  <a:lnTo>
                    <a:pt x="218987" y="149945"/>
                  </a:lnTo>
                  <a:lnTo>
                    <a:pt x="218987" y="144011"/>
                  </a:lnTo>
                  <a:close/>
                  <a:moveTo>
                    <a:pt x="231170" y="144011"/>
                  </a:moveTo>
                  <a:lnTo>
                    <a:pt x="231170" y="149945"/>
                  </a:lnTo>
                  <a:lnTo>
                    <a:pt x="225234" y="149945"/>
                  </a:lnTo>
                  <a:lnTo>
                    <a:pt x="225234" y="144011"/>
                  </a:lnTo>
                  <a:close/>
                  <a:moveTo>
                    <a:pt x="237417" y="144011"/>
                  </a:moveTo>
                  <a:lnTo>
                    <a:pt x="237417" y="149945"/>
                  </a:lnTo>
                  <a:lnTo>
                    <a:pt x="231481" y="149945"/>
                  </a:lnTo>
                  <a:lnTo>
                    <a:pt x="231481" y="144011"/>
                  </a:lnTo>
                  <a:close/>
                  <a:moveTo>
                    <a:pt x="243664" y="144011"/>
                  </a:moveTo>
                  <a:lnTo>
                    <a:pt x="243664" y="149945"/>
                  </a:lnTo>
                  <a:lnTo>
                    <a:pt x="237729" y="149945"/>
                  </a:lnTo>
                  <a:lnTo>
                    <a:pt x="237729" y="144011"/>
                  </a:lnTo>
                  <a:close/>
                  <a:moveTo>
                    <a:pt x="249911" y="144011"/>
                  </a:moveTo>
                  <a:lnTo>
                    <a:pt x="249911" y="149945"/>
                  </a:lnTo>
                  <a:lnTo>
                    <a:pt x="243977" y="149945"/>
                  </a:lnTo>
                  <a:lnTo>
                    <a:pt x="243977" y="144011"/>
                  </a:lnTo>
                  <a:close/>
                  <a:moveTo>
                    <a:pt x="256161" y="144011"/>
                  </a:moveTo>
                  <a:lnTo>
                    <a:pt x="256161" y="149945"/>
                  </a:lnTo>
                  <a:lnTo>
                    <a:pt x="250225" y="149945"/>
                  </a:lnTo>
                  <a:lnTo>
                    <a:pt x="250225" y="144011"/>
                  </a:lnTo>
                  <a:close/>
                  <a:moveTo>
                    <a:pt x="262409" y="144011"/>
                  </a:moveTo>
                  <a:lnTo>
                    <a:pt x="262409" y="149945"/>
                  </a:lnTo>
                  <a:lnTo>
                    <a:pt x="256474" y="149945"/>
                  </a:lnTo>
                  <a:lnTo>
                    <a:pt x="256474" y="144011"/>
                  </a:lnTo>
                  <a:close/>
                  <a:moveTo>
                    <a:pt x="268656" y="144011"/>
                  </a:moveTo>
                  <a:lnTo>
                    <a:pt x="268656" y="149945"/>
                  </a:lnTo>
                  <a:lnTo>
                    <a:pt x="262721" y="149945"/>
                  </a:lnTo>
                  <a:lnTo>
                    <a:pt x="262721" y="144011"/>
                  </a:lnTo>
                  <a:close/>
                  <a:moveTo>
                    <a:pt x="274904" y="144011"/>
                  </a:moveTo>
                  <a:lnTo>
                    <a:pt x="274904" y="149945"/>
                  </a:lnTo>
                  <a:lnTo>
                    <a:pt x="268968" y="149945"/>
                  </a:lnTo>
                  <a:lnTo>
                    <a:pt x="268968" y="144011"/>
                  </a:lnTo>
                  <a:close/>
                  <a:moveTo>
                    <a:pt x="6251" y="150258"/>
                  </a:moveTo>
                  <a:lnTo>
                    <a:pt x="6251" y="156192"/>
                  </a:lnTo>
                  <a:lnTo>
                    <a:pt x="315" y="156192"/>
                  </a:lnTo>
                  <a:lnTo>
                    <a:pt x="315" y="150258"/>
                  </a:lnTo>
                  <a:close/>
                  <a:moveTo>
                    <a:pt x="12498" y="150258"/>
                  </a:moveTo>
                  <a:lnTo>
                    <a:pt x="12498" y="156192"/>
                  </a:lnTo>
                  <a:lnTo>
                    <a:pt x="6562" y="156192"/>
                  </a:lnTo>
                  <a:lnTo>
                    <a:pt x="6562" y="150258"/>
                  </a:lnTo>
                  <a:close/>
                  <a:moveTo>
                    <a:pt x="18745" y="150258"/>
                  </a:moveTo>
                  <a:lnTo>
                    <a:pt x="18745" y="156192"/>
                  </a:lnTo>
                  <a:lnTo>
                    <a:pt x="12810" y="156192"/>
                  </a:lnTo>
                  <a:lnTo>
                    <a:pt x="12810" y="150258"/>
                  </a:lnTo>
                  <a:close/>
                  <a:moveTo>
                    <a:pt x="24992" y="150258"/>
                  </a:moveTo>
                  <a:lnTo>
                    <a:pt x="24992" y="156192"/>
                  </a:lnTo>
                  <a:lnTo>
                    <a:pt x="19058" y="156192"/>
                  </a:lnTo>
                  <a:lnTo>
                    <a:pt x="19058" y="150258"/>
                  </a:lnTo>
                  <a:close/>
                  <a:moveTo>
                    <a:pt x="31241" y="150258"/>
                  </a:moveTo>
                  <a:lnTo>
                    <a:pt x="31241" y="156192"/>
                  </a:lnTo>
                  <a:lnTo>
                    <a:pt x="25305" y="156192"/>
                  </a:lnTo>
                  <a:lnTo>
                    <a:pt x="25305" y="150258"/>
                  </a:lnTo>
                  <a:close/>
                  <a:moveTo>
                    <a:pt x="37489" y="150258"/>
                  </a:moveTo>
                  <a:lnTo>
                    <a:pt x="37489" y="156192"/>
                  </a:lnTo>
                  <a:lnTo>
                    <a:pt x="31553" y="156192"/>
                  </a:lnTo>
                  <a:lnTo>
                    <a:pt x="31553" y="150258"/>
                  </a:lnTo>
                  <a:close/>
                  <a:moveTo>
                    <a:pt x="43737" y="150258"/>
                  </a:moveTo>
                  <a:lnTo>
                    <a:pt x="43737" y="156192"/>
                  </a:lnTo>
                  <a:lnTo>
                    <a:pt x="37802" y="156192"/>
                  </a:lnTo>
                  <a:lnTo>
                    <a:pt x="37802" y="150258"/>
                  </a:lnTo>
                  <a:close/>
                  <a:moveTo>
                    <a:pt x="49985" y="150258"/>
                  </a:moveTo>
                  <a:lnTo>
                    <a:pt x="49985" y="156192"/>
                  </a:lnTo>
                  <a:lnTo>
                    <a:pt x="44049" y="156192"/>
                  </a:lnTo>
                  <a:lnTo>
                    <a:pt x="44049" y="150258"/>
                  </a:lnTo>
                  <a:close/>
                  <a:moveTo>
                    <a:pt x="56232" y="150258"/>
                  </a:moveTo>
                  <a:lnTo>
                    <a:pt x="56232" y="156192"/>
                  </a:lnTo>
                  <a:lnTo>
                    <a:pt x="50296" y="156192"/>
                  </a:lnTo>
                  <a:lnTo>
                    <a:pt x="50296" y="150258"/>
                  </a:lnTo>
                  <a:close/>
                  <a:moveTo>
                    <a:pt x="62480" y="150258"/>
                  </a:moveTo>
                  <a:lnTo>
                    <a:pt x="62480" y="156192"/>
                  </a:lnTo>
                  <a:lnTo>
                    <a:pt x="56545" y="156192"/>
                  </a:lnTo>
                  <a:lnTo>
                    <a:pt x="56545" y="150258"/>
                  </a:lnTo>
                  <a:close/>
                  <a:moveTo>
                    <a:pt x="68727" y="150258"/>
                  </a:moveTo>
                  <a:lnTo>
                    <a:pt x="68727" y="156192"/>
                  </a:lnTo>
                  <a:lnTo>
                    <a:pt x="62792" y="156192"/>
                  </a:lnTo>
                  <a:lnTo>
                    <a:pt x="62792" y="150258"/>
                  </a:lnTo>
                  <a:close/>
                  <a:moveTo>
                    <a:pt x="74975" y="150258"/>
                  </a:moveTo>
                  <a:lnTo>
                    <a:pt x="74975" y="156192"/>
                  </a:lnTo>
                  <a:lnTo>
                    <a:pt x="69039" y="156192"/>
                  </a:lnTo>
                  <a:lnTo>
                    <a:pt x="69039" y="150258"/>
                  </a:lnTo>
                  <a:close/>
                  <a:moveTo>
                    <a:pt x="81223" y="150258"/>
                  </a:moveTo>
                  <a:lnTo>
                    <a:pt x="81223" y="156192"/>
                  </a:lnTo>
                  <a:lnTo>
                    <a:pt x="75286" y="156192"/>
                  </a:lnTo>
                  <a:lnTo>
                    <a:pt x="75286" y="150258"/>
                  </a:lnTo>
                  <a:close/>
                  <a:moveTo>
                    <a:pt x="87470" y="150258"/>
                  </a:moveTo>
                  <a:lnTo>
                    <a:pt x="87470" y="156192"/>
                  </a:lnTo>
                  <a:lnTo>
                    <a:pt x="81535" y="156192"/>
                  </a:lnTo>
                  <a:lnTo>
                    <a:pt x="81535" y="150258"/>
                  </a:lnTo>
                  <a:close/>
                  <a:moveTo>
                    <a:pt x="93718" y="150258"/>
                  </a:moveTo>
                  <a:lnTo>
                    <a:pt x="93718" y="156192"/>
                  </a:lnTo>
                  <a:lnTo>
                    <a:pt x="87784" y="156192"/>
                  </a:lnTo>
                  <a:lnTo>
                    <a:pt x="87784" y="150258"/>
                  </a:lnTo>
                  <a:close/>
                  <a:moveTo>
                    <a:pt x="99967" y="150258"/>
                  </a:moveTo>
                  <a:lnTo>
                    <a:pt x="99967" y="156192"/>
                  </a:lnTo>
                  <a:lnTo>
                    <a:pt x="94031" y="156192"/>
                  </a:lnTo>
                  <a:lnTo>
                    <a:pt x="94031" y="150258"/>
                  </a:lnTo>
                  <a:close/>
                  <a:moveTo>
                    <a:pt x="106214" y="150258"/>
                  </a:moveTo>
                  <a:lnTo>
                    <a:pt x="106214" y="156192"/>
                  </a:lnTo>
                  <a:lnTo>
                    <a:pt x="100278" y="156192"/>
                  </a:lnTo>
                  <a:lnTo>
                    <a:pt x="100278" y="150258"/>
                  </a:lnTo>
                  <a:close/>
                  <a:moveTo>
                    <a:pt x="112461" y="150258"/>
                  </a:moveTo>
                  <a:lnTo>
                    <a:pt x="112461" y="156192"/>
                  </a:lnTo>
                  <a:lnTo>
                    <a:pt x="106527" y="156192"/>
                  </a:lnTo>
                  <a:lnTo>
                    <a:pt x="106527" y="150258"/>
                  </a:lnTo>
                  <a:close/>
                  <a:moveTo>
                    <a:pt x="118710" y="150258"/>
                  </a:moveTo>
                  <a:lnTo>
                    <a:pt x="118710" y="156192"/>
                  </a:lnTo>
                  <a:lnTo>
                    <a:pt x="112774" y="156192"/>
                  </a:lnTo>
                  <a:lnTo>
                    <a:pt x="112774" y="150258"/>
                  </a:lnTo>
                  <a:close/>
                  <a:moveTo>
                    <a:pt x="124957" y="150258"/>
                  </a:moveTo>
                  <a:lnTo>
                    <a:pt x="124957" y="156192"/>
                  </a:lnTo>
                  <a:lnTo>
                    <a:pt x="119021" y="156192"/>
                  </a:lnTo>
                  <a:lnTo>
                    <a:pt x="119021" y="150258"/>
                  </a:lnTo>
                  <a:close/>
                  <a:moveTo>
                    <a:pt x="131204" y="150258"/>
                  </a:moveTo>
                  <a:lnTo>
                    <a:pt x="131204" y="156192"/>
                  </a:lnTo>
                  <a:lnTo>
                    <a:pt x="125270" y="156192"/>
                  </a:lnTo>
                  <a:lnTo>
                    <a:pt x="125270" y="150258"/>
                  </a:lnTo>
                  <a:close/>
                  <a:moveTo>
                    <a:pt x="137451" y="150258"/>
                  </a:moveTo>
                  <a:lnTo>
                    <a:pt x="137451" y="156192"/>
                  </a:lnTo>
                  <a:lnTo>
                    <a:pt x="131517" y="156192"/>
                  </a:lnTo>
                  <a:lnTo>
                    <a:pt x="131517" y="150258"/>
                  </a:lnTo>
                  <a:close/>
                  <a:moveTo>
                    <a:pt x="143702" y="150258"/>
                  </a:moveTo>
                  <a:lnTo>
                    <a:pt x="143702" y="156192"/>
                  </a:lnTo>
                  <a:lnTo>
                    <a:pt x="137766" y="156192"/>
                  </a:lnTo>
                  <a:lnTo>
                    <a:pt x="137766" y="150258"/>
                  </a:lnTo>
                  <a:close/>
                  <a:moveTo>
                    <a:pt x="149949" y="150258"/>
                  </a:moveTo>
                  <a:lnTo>
                    <a:pt x="149949" y="156192"/>
                  </a:lnTo>
                  <a:lnTo>
                    <a:pt x="144015" y="156192"/>
                  </a:lnTo>
                  <a:lnTo>
                    <a:pt x="144015" y="150258"/>
                  </a:lnTo>
                  <a:close/>
                  <a:moveTo>
                    <a:pt x="156196" y="150258"/>
                  </a:moveTo>
                  <a:lnTo>
                    <a:pt x="156196" y="156192"/>
                  </a:lnTo>
                  <a:lnTo>
                    <a:pt x="150262" y="156192"/>
                  </a:lnTo>
                  <a:lnTo>
                    <a:pt x="150262" y="150258"/>
                  </a:lnTo>
                  <a:close/>
                  <a:moveTo>
                    <a:pt x="162445" y="150258"/>
                  </a:moveTo>
                  <a:lnTo>
                    <a:pt x="162445" y="156192"/>
                  </a:lnTo>
                  <a:lnTo>
                    <a:pt x="156509" y="156192"/>
                  </a:lnTo>
                  <a:lnTo>
                    <a:pt x="156509" y="150258"/>
                  </a:lnTo>
                  <a:close/>
                  <a:moveTo>
                    <a:pt x="168692" y="150258"/>
                  </a:moveTo>
                  <a:lnTo>
                    <a:pt x="168692" y="156192"/>
                  </a:lnTo>
                  <a:lnTo>
                    <a:pt x="162756" y="156192"/>
                  </a:lnTo>
                  <a:lnTo>
                    <a:pt x="162756" y="150258"/>
                  </a:lnTo>
                  <a:close/>
                  <a:moveTo>
                    <a:pt x="174939" y="150258"/>
                  </a:moveTo>
                  <a:lnTo>
                    <a:pt x="174939" y="156192"/>
                  </a:lnTo>
                  <a:lnTo>
                    <a:pt x="169005" y="156192"/>
                  </a:lnTo>
                  <a:lnTo>
                    <a:pt x="169005" y="150258"/>
                  </a:lnTo>
                  <a:close/>
                  <a:moveTo>
                    <a:pt x="181186" y="150258"/>
                  </a:moveTo>
                  <a:lnTo>
                    <a:pt x="181186" y="156192"/>
                  </a:lnTo>
                  <a:lnTo>
                    <a:pt x="175252" y="156192"/>
                  </a:lnTo>
                  <a:lnTo>
                    <a:pt x="175252" y="150258"/>
                  </a:lnTo>
                  <a:close/>
                  <a:moveTo>
                    <a:pt x="187433" y="150258"/>
                  </a:moveTo>
                  <a:lnTo>
                    <a:pt x="187433" y="156192"/>
                  </a:lnTo>
                  <a:lnTo>
                    <a:pt x="181499" y="156192"/>
                  </a:lnTo>
                  <a:lnTo>
                    <a:pt x="181499" y="150258"/>
                  </a:lnTo>
                  <a:close/>
                  <a:moveTo>
                    <a:pt x="193682" y="150258"/>
                  </a:moveTo>
                  <a:lnTo>
                    <a:pt x="193682" y="156192"/>
                  </a:lnTo>
                  <a:lnTo>
                    <a:pt x="187746" y="156192"/>
                  </a:lnTo>
                  <a:lnTo>
                    <a:pt x="187746" y="150258"/>
                  </a:lnTo>
                  <a:close/>
                  <a:moveTo>
                    <a:pt x="199931" y="150258"/>
                  </a:moveTo>
                  <a:lnTo>
                    <a:pt x="199931" y="156192"/>
                  </a:lnTo>
                  <a:lnTo>
                    <a:pt x="193996" y="156192"/>
                  </a:lnTo>
                  <a:lnTo>
                    <a:pt x="193996" y="150258"/>
                  </a:lnTo>
                  <a:close/>
                  <a:moveTo>
                    <a:pt x="206180" y="150258"/>
                  </a:moveTo>
                  <a:lnTo>
                    <a:pt x="206180" y="156192"/>
                  </a:lnTo>
                  <a:lnTo>
                    <a:pt x="200244" y="156192"/>
                  </a:lnTo>
                  <a:lnTo>
                    <a:pt x="200244" y="150258"/>
                  </a:lnTo>
                  <a:close/>
                  <a:moveTo>
                    <a:pt x="212427" y="150258"/>
                  </a:moveTo>
                  <a:lnTo>
                    <a:pt x="212427" y="156192"/>
                  </a:lnTo>
                  <a:lnTo>
                    <a:pt x="206491" y="156192"/>
                  </a:lnTo>
                  <a:lnTo>
                    <a:pt x="206491" y="150258"/>
                  </a:lnTo>
                  <a:close/>
                  <a:moveTo>
                    <a:pt x="218674" y="150258"/>
                  </a:moveTo>
                  <a:lnTo>
                    <a:pt x="218674" y="156192"/>
                  </a:lnTo>
                  <a:lnTo>
                    <a:pt x="212739" y="156192"/>
                  </a:lnTo>
                  <a:lnTo>
                    <a:pt x="212739" y="150258"/>
                  </a:lnTo>
                  <a:close/>
                  <a:moveTo>
                    <a:pt x="224921" y="150258"/>
                  </a:moveTo>
                  <a:lnTo>
                    <a:pt x="224921" y="156192"/>
                  </a:lnTo>
                  <a:lnTo>
                    <a:pt x="218987" y="156192"/>
                  </a:lnTo>
                  <a:lnTo>
                    <a:pt x="218987" y="150258"/>
                  </a:lnTo>
                  <a:close/>
                  <a:moveTo>
                    <a:pt x="231170" y="150258"/>
                  </a:moveTo>
                  <a:lnTo>
                    <a:pt x="231170" y="156192"/>
                  </a:lnTo>
                  <a:lnTo>
                    <a:pt x="225234" y="156192"/>
                  </a:lnTo>
                  <a:lnTo>
                    <a:pt x="225234" y="150258"/>
                  </a:lnTo>
                  <a:close/>
                  <a:moveTo>
                    <a:pt x="237417" y="150258"/>
                  </a:moveTo>
                  <a:lnTo>
                    <a:pt x="237417" y="156192"/>
                  </a:lnTo>
                  <a:lnTo>
                    <a:pt x="231481" y="156192"/>
                  </a:lnTo>
                  <a:lnTo>
                    <a:pt x="231481" y="150258"/>
                  </a:lnTo>
                  <a:close/>
                  <a:moveTo>
                    <a:pt x="243664" y="150258"/>
                  </a:moveTo>
                  <a:lnTo>
                    <a:pt x="243664" y="156192"/>
                  </a:lnTo>
                  <a:lnTo>
                    <a:pt x="237729" y="156192"/>
                  </a:lnTo>
                  <a:lnTo>
                    <a:pt x="237729" y="150258"/>
                  </a:lnTo>
                  <a:close/>
                  <a:moveTo>
                    <a:pt x="249911" y="150258"/>
                  </a:moveTo>
                  <a:lnTo>
                    <a:pt x="249911" y="156192"/>
                  </a:lnTo>
                  <a:lnTo>
                    <a:pt x="243977" y="156192"/>
                  </a:lnTo>
                  <a:lnTo>
                    <a:pt x="243977" y="150258"/>
                  </a:lnTo>
                  <a:close/>
                  <a:moveTo>
                    <a:pt x="256161" y="150258"/>
                  </a:moveTo>
                  <a:lnTo>
                    <a:pt x="256161" y="156192"/>
                  </a:lnTo>
                  <a:lnTo>
                    <a:pt x="250225" y="156192"/>
                  </a:lnTo>
                  <a:lnTo>
                    <a:pt x="250225" y="150258"/>
                  </a:lnTo>
                  <a:close/>
                  <a:moveTo>
                    <a:pt x="262409" y="150258"/>
                  </a:moveTo>
                  <a:lnTo>
                    <a:pt x="262409" y="156192"/>
                  </a:lnTo>
                  <a:lnTo>
                    <a:pt x="256474" y="156192"/>
                  </a:lnTo>
                  <a:lnTo>
                    <a:pt x="256474" y="150258"/>
                  </a:lnTo>
                  <a:close/>
                  <a:moveTo>
                    <a:pt x="268656" y="150258"/>
                  </a:moveTo>
                  <a:lnTo>
                    <a:pt x="268656" y="156192"/>
                  </a:lnTo>
                  <a:lnTo>
                    <a:pt x="262721" y="156192"/>
                  </a:lnTo>
                  <a:lnTo>
                    <a:pt x="262721" y="150258"/>
                  </a:lnTo>
                  <a:close/>
                  <a:moveTo>
                    <a:pt x="274904" y="150258"/>
                  </a:moveTo>
                  <a:lnTo>
                    <a:pt x="274904" y="156192"/>
                  </a:lnTo>
                  <a:lnTo>
                    <a:pt x="268968" y="156192"/>
                  </a:lnTo>
                  <a:lnTo>
                    <a:pt x="268968" y="150258"/>
                  </a:lnTo>
                  <a:close/>
                  <a:moveTo>
                    <a:pt x="158" y="0"/>
                  </a:moveTo>
                  <a:lnTo>
                    <a:pt x="158" y="157"/>
                  </a:lnTo>
                  <a:lnTo>
                    <a:pt x="0" y="157"/>
                  </a:lnTo>
                  <a:lnTo>
                    <a:pt x="0" y="156350"/>
                  </a:lnTo>
                  <a:lnTo>
                    <a:pt x="158" y="156350"/>
                  </a:lnTo>
                  <a:lnTo>
                    <a:pt x="158" y="156508"/>
                  </a:lnTo>
                  <a:lnTo>
                    <a:pt x="275059" y="156508"/>
                  </a:lnTo>
                  <a:lnTo>
                    <a:pt x="275059" y="156350"/>
                  </a:lnTo>
                  <a:lnTo>
                    <a:pt x="275215" y="156350"/>
                  </a:lnTo>
                  <a:lnTo>
                    <a:pt x="275215" y="155"/>
                  </a:lnTo>
                  <a:lnTo>
                    <a:pt x="275059" y="155"/>
                  </a:lnTo>
                  <a:lnTo>
                    <a:pt x="27505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98" name="Google Shape;98;p7"/>
          <p:cNvSpPr txBox="1">
            <a:spLocks noGrp="1"/>
          </p:cNvSpPr>
          <p:nvPr>
            <p:ph type="title"/>
          </p:nvPr>
        </p:nvSpPr>
        <p:spPr>
          <a:xfrm>
            <a:off x="960000" y="720000"/>
            <a:ext cx="10272000" cy="752400"/>
          </a:xfrm>
          <a:prstGeom prst="rect">
            <a:avLst/>
          </a:prstGeom>
        </p:spPr>
        <p:txBody>
          <a:bodyPr spcFirstLastPara="1" wrap="square" lIns="91425" tIns="91425" rIns="91425" bIns="91425" anchor="ctr"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99" name="Google Shape;99;p7"/>
          <p:cNvSpPr txBox="1">
            <a:spLocks noGrp="1"/>
          </p:cNvSpPr>
          <p:nvPr>
            <p:ph type="subTitle" idx="1"/>
          </p:nvPr>
        </p:nvSpPr>
        <p:spPr>
          <a:xfrm>
            <a:off x="6376900" y="3603017"/>
            <a:ext cx="4855200" cy="936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2133"/>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cxnSp>
        <p:nvCxnSpPr>
          <p:cNvPr id="100" name="Google Shape;100;p7"/>
          <p:cNvCxnSpPr/>
          <p:nvPr/>
        </p:nvCxnSpPr>
        <p:spPr>
          <a:xfrm>
            <a:off x="1089033" y="1472400"/>
            <a:ext cx="829200" cy="0"/>
          </a:xfrm>
          <a:prstGeom prst="straightConnector1">
            <a:avLst/>
          </a:prstGeom>
          <a:noFill/>
          <a:ln w="19050" cap="flat" cmpd="sng">
            <a:solidFill>
              <a:schemeClr val="dk2"/>
            </a:solidFill>
            <a:prstDash val="dash"/>
            <a:round/>
            <a:headEnd type="none" w="med" len="med"/>
            <a:tailEnd type="none" w="med" len="med"/>
          </a:ln>
        </p:spPr>
      </p:cxnSp>
      <p:sp>
        <p:nvSpPr>
          <p:cNvPr id="101" name="Google Shape;101;p7"/>
          <p:cNvSpPr txBox="1">
            <a:spLocks noGrp="1"/>
          </p:cNvSpPr>
          <p:nvPr>
            <p:ph type="subTitle" idx="2"/>
          </p:nvPr>
        </p:nvSpPr>
        <p:spPr>
          <a:xfrm>
            <a:off x="6376767" y="2944617"/>
            <a:ext cx="4855200" cy="658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Font typeface="Bebas Neue" panose="020B0606020202050201"/>
              <a:buNone/>
              <a:defRPr sz="2400">
                <a:latin typeface="Love Ya Like A Sister" panose="02000000000000000000"/>
                <a:ea typeface="Love Ya Like A Sister" panose="02000000000000000000"/>
                <a:cs typeface="Love Ya Like A Sister" panose="02000000000000000000"/>
                <a:sym typeface="Love Ya Like A Sister" panose="02000000000000000000"/>
              </a:defRPr>
            </a:lvl1pPr>
            <a:lvl2pPr lvl="1" algn="ctr" rtl="0">
              <a:lnSpc>
                <a:spcPct val="100000"/>
              </a:lnSpc>
              <a:spcBef>
                <a:spcPts val="2133"/>
              </a:spcBef>
              <a:spcAft>
                <a:spcPts val="0"/>
              </a:spcAft>
              <a:buSzPts val="1400"/>
              <a:buFont typeface="Bebas Neue" panose="020B0606020202050201"/>
              <a:buNone/>
              <a:defRPr>
                <a:latin typeface="Bebas Neue" panose="020B0606020202050201"/>
                <a:ea typeface="Bebas Neue" panose="020B0606020202050201"/>
                <a:cs typeface="Bebas Neue" panose="020B0606020202050201"/>
                <a:sym typeface="Bebas Neue" panose="020B0606020202050201"/>
              </a:defRPr>
            </a:lvl2pPr>
            <a:lvl3pPr lvl="2" algn="ctr" rtl="0">
              <a:lnSpc>
                <a:spcPct val="100000"/>
              </a:lnSpc>
              <a:spcBef>
                <a:spcPts val="2133"/>
              </a:spcBef>
              <a:spcAft>
                <a:spcPts val="0"/>
              </a:spcAft>
              <a:buSzPts val="1400"/>
              <a:buFont typeface="Bebas Neue" panose="020B0606020202050201"/>
              <a:buNone/>
              <a:defRPr>
                <a:latin typeface="Bebas Neue" panose="020B0606020202050201"/>
                <a:ea typeface="Bebas Neue" panose="020B0606020202050201"/>
                <a:cs typeface="Bebas Neue" panose="020B0606020202050201"/>
                <a:sym typeface="Bebas Neue" panose="020B0606020202050201"/>
              </a:defRPr>
            </a:lvl3pPr>
            <a:lvl4pPr lvl="3" algn="ctr" rtl="0">
              <a:lnSpc>
                <a:spcPct val="100000"/>
              </a:lnSpc>
              <a:spcBef>
                <a:spcPts val="2133"/>
              </a:spcBef>
              <a:spcAft>
                <a:spcPts val="0"/>
              </a:spcAft>
              <a:buSzPts val="1400"/>
              <a:buFont typeface="Bebas Neue" panose="020B0606020202050201"/>
              <a:buNone/>
              <a:defRPr>
                <a:latin typeface="Bebas Neue" panose="020B0606020202050201"/>
                <a:ea typeface="Bebas Neue" panose="020B0606020202050201"/>
                <a:cs typeface="Bebas Neue" panose="020B0606020202050201"/>
                <a:sym typeface="Bebas Neue" panose="020B0606020202050201"/>
              </a:defRPr>
            </a:lvl4pPr>
            <a:lvl5pPr lvl="4" algn="ctr" rtl="0">
              <a:lnSpc>
                <a:spcPct val="100000"/>
              </a:lnSpc>
              <a:spcBef>
                <a:spcPts val="2133"/>
              </a:spcBef>
              <a:spcAft>
                <a:spcPts val="0"/>
              </a:spcAft>
              <a:buSzPts val="1400"/>
              <a:buFont typeface="Bebas Neue" panose="020B0606020202050201"/>
              <a:buNone/>
              <a:defRPr>
                <a:latin typeface="Bebas Neue" panose="020B0606020202050201"/>
                <a:ea typeface="Bebas Neue" panose="020B0606020202050201"/>
                <a:cs typeface="Bebas Neue" panose="020B0606020202050201"/>
                <a:sym typeface="Bebas Neue" panose="020B0606020202050201"/>
              </a:defRPr>
            </a:lvl5pPr>
            <a:lvl6pPr lvl="5" algn="ctr" rtl="0">
              <a:lnSpc>
                <a:spcPct val="100000"/>
              </a:lnSpc>
              <a:spcBef>
                <a:spcPts val="2133"/>
              </a:spcBef>
              <a:spcAft>
                <a:spcPts val="0"/>
              </a:spcAft>
              <a:buSzPts val="1400"/>
              <a:buFont typeface="Bebas Neue" panose="020B0606020202050201"/>
              <a:buNone/>
              <a:defRPr>
                <a:latin typeface="Bebas Neue" panose="020B0606020202050201"/>
                <a:ea typeface="Bebas Neue" panose="020B0606020202050201"/>
                <a:cs typeface="Bebas Neue" panose="020B0606020202050201"/>
                <a:sym typeface="Bebas Neue" panose="020B0606020202050201"/>
              </a:defRPr>
            </a:lvl6pPr>
            <a:lvl7pPr lvl="6" algn="ctr" rtl="0">
              <a:lnSpc>
                <a:spcPct val="100000"/>
              </a:lnSpc>
              <a:spcBef>
                <a:spcPts val="2133"/>
              </a:spcBef>
              <a:spcAft>
                <a:spcPts val="0"/>
              </a:spcAft>
              <a:buSzPts val="1400"/>
              <a:buFont typeface="Bebas Neue" panose="020B0606020202050201"/>
              <a:buNone/>
              <a:defRPr>
                <a:latin typeface="Bebas Neue" panose="020B0606020202050201"/>
                <a:ea typeface="Bebas Neue" panose="020B0606020202050201"/>
                <a:cs typeface="Bebas Neue" panose="020B0606020202050201"/>
                <a:sym typeface="Bebas Neue" panose="020B0606020202050201"/>
              </a:defRPr>
            </a:lvl7pPr>
            <a:lvl8pPr lvl="7" algn="ctr" rtl="0">
              <a:lnSpc>
                <a:spcPct val="100000"/>
              </a:lnSpc>
              <a:spcBef>
                <a:spcPts val="2133"/>
              </a:spcBef>
              <a:spcAft>
                <a:spcPts val="0"/>
              </a:spcAft>
              <a:buSzPts val="1400"/>
              <a:buFont typeface="Bebas Neue" panose="020B0606020202050201"/>
              <a:buNone/>
              <a:defRPr>
                <a:latin typeface="Bebas Neue" panose="020B0606020202050201"/>
                <a:ea typeface="Bebas Neue" panose="020B0606020202050201"/>
                <a:cs typeface="Bebas Neue" panose="020B0606020202050201"/>
                <a:sym typeface="Bebas Neue" panose="020B0606020202050201"/>
              </a:defRPr>
            </a:lvl8pPr>
            <a:lvl9pPr lvl="8" algn="ctr" rtl="0">
              <a:lnSpc>
                <a:spcPct val="100000"/>
              </a:lnSpc>
              <a:spcBef>
                <a:spcPts val="2133"/>
              </a:spcBef>
              <a:spcAft>
                <a:spcPts val="2133"/>
              </a:spcAft>
              <a:buSzPts val="1400"/>
              <a:buFont typeface="Bebas Neue" panose="020B0606020202050201"/>
              <a:buNone/>
              <a:defRPr>
                <a:latin typeface="Bebas Neue" panose="020B0606020202050201"/>
                <a:ea typeface="Bebas Neue" panose="020B0606020202050201"/>
                <a:cs typeface="Bebas Neue" panose="020B0606020202050201"/>
                <a:sym typeface="Bebas Neue" panose="020B0606020202050201"/>
              </a:defRPr>
            </a:lvl9pPr>
          </a:lstStyle>
          <a:p>
            <a:endParaRPr/>
          </a:p>
        </p:txBody>
      </p:sp>
    </p:spTree>
    <p:extLst>
      <p:ext uri="{BB962C8B-B14F-4D97-AF65-F5344CB8AC3E}">
        <p14:creationId xmlns:p14="http://schemas.microsoft.com/office/powerpoint/2010/main" val="3806632834"/>
      </p:ext>
    </p:extLst>
  </p:cSld>
  <p:clrMapOvr>
    <a:masterClrMapping/>
  </p:clrMapOvr>
  <p:transition>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 point">
    <p:bg>
      <p:bgPr>
        <a:solidFill>
          <a:schemeClr val="accent2"/>
        </a:solidFill>
        <a:effectLst/>
      </p:bgPr>
    </p:bg>
    <p:spTree>
      <p:nvGrpSpPr>
        <p:cNvPr id="1" name="Shape 102"/>
        <p:cNvGrpSpPr/>
        <p:nvPr/>
      </p:nvGrpSpPr>
      <p:grpSpPr>
        <a:xfrm>
          <a:off x="0" y="0"/>
          <a:ext cx="0" cy="0"/>
          <a:chOff x="0" y="0"/>
          <a:chExt cx="0" cy="0"/>
        </a:xfrm>
      </p:grpSpPr>
      <p:grpSp>
        <p:nvGrpSpPr>
          <p:cNvPr id="103" name="Google Shape;103;p8"/>
          <p:cNvGrpSpPr/>
          <p:nvPr/>
        </p:nvGrpSpPr>
        <p:grpSpPr>
          <a:xfrm>
            <a:off x="314401" y="284734"/>
            <a:ext cx="11563191" cy="6288533"/>
            <a:chOff x="235800" y="213550"/>
            <a:chExt cx="8672393" cy="4716400"/>
          </a:xfrm>
        </p:grpSpPr>
        <p:sp>
          <p:nvSpPr>
            <p:cNvPr id="104" name="Google Shape;104;p8"/>
            <p:cNvSpPr/>
            <p:nvPr/>
          </p:nvSpPr>
          <p:spPr>
            <a:xfrm>
              <a:off x="420024" y="213550"/>
              <a:ext cx="8311596" cy="4715505"/>
            </a:xfrm>
            <a:custGeom>
              <a:avLst/>
              <a:gdLst/>
              <a:ahLst/>
              <a:cxnLst/>
              <a:rect l="l" t="t" r="r" b="b"/>
              <a:pathLst>
                <a:path w="141824" h="89559" extrusionOk="0">
                  <a:moveTo>
                    <a:pt x="9819" y="0"/>
                  </a:moveTo>
                  <a:cubicBezTo>
                    <a:pt x="4591" y="0"/>
                    <a:pt x="304" y="4267"/>
                    <a:pt x="285" y="9500"/>
                  </a:cubicBezTo>
                  <a:lnTo>
                    <a:pt x="20" y="79757"/>
                  </a:lnTo>
                  <a:cubicBezTo>
                    <a:pt x="1" y="85001"/>
                    <a:pt x="4276" y="89308"/>
                    <a:pt x="9520" y="89327"/>
                  </a:cubicBezTo>
                  <a:lnTo>
                    <a:pt x="40300" y="89442"/>
                  </a:lnTo>
                  <a:lnTo>
                    <a:pt x="135808" y="89551"/>
                  </a:lnTo>
                  <a:lnTo>
                    <a:pt x="137983" y="89559"/>
                  </a:lnTo>
                  <a:cubicBezTo>
                    <a:pt x="137987" y="89559"/>
                    <a:pt x="137992" y="89559"/>
                    <a:pt x="137996" y="89559"/>
                  </a:cubicBezTo>
                  <a:cubicBezTo>
                    <a:pt x="139922" y="89559"/>
                    <a:pt x="141502" y="87986"/>
                    <a:pt x="141510" y="86060"/>
                  </a:cubicBezTo>
                  <a:lnTo>
                    <a:pt x="141818" y="3758"/>
                  </a:lnTo>
                  <a:cubicBezTo>
                    <a:pt x="141823" y="1829"/>
                    <a:pt x="140249" y="242"/>
                    <a:pt x="138319" y="235"/>
                  </a:cubicBezTo>
                  <a:lnTo>
                    <a:pt x="136144" y="225"/>
                  </a:lnTo>
                  <a:lnTo>
                    <a:pt x="40635" y="116"/>
                  </a:lnTo>
                  <a:lnTo>
                    <a:pt x="9855" y="0"/>
                  </a:lnTo>
                  <a:cubicBezTo>
                    <a:pt x="9843" y="0"/>
                    <a:pt x="9831" y="0"/>
                    <a:pt x="981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5" name="Google Shape;105;p8"/>
            <p:cNvSpPr/>
            <p:nvPr/>
          </p:nvSpPr>
          <p:spPr>
            <a:xfrm>
              <a:off x="596481" y="214234"/>
              <a:ext cx="8311713" cy="4715716"/>
            </a:xfrm>
            <a:custGeom>
              <a:avLst/>
              <a:gdLst/>
              <a:ahLst/>
              <a:cxnLst/>
              <a:rect l="l" t="t" r="r" b="b"/>
              <a:pathLst>
                <a:path w="141826" h="89563" extrusionOk="0">
                  <a:moveTo>
                    <a:pt x="9822" y="1"/>
                  </a:moveTo>
                  <a:cubicBezTo>
                    <a:pt x="4592" y="1"/>
                    <a:pt x="306" y="4268"/>
                    <a:pt x="285" y="9501"/>
                  </a:cubicBezTo>
                  <a:lnTo>
                    <a:pt x="21" y="79759"/>
                  </a:lnTo>
                  <a:cubicBezTo>
                    <a:pt x="1" y="85004"/>
                    <a:pt x="4276" y="89308"/>
                    <a:pt x="9520" y="89329"/>
                  </a:cubicBezTo>
                  <a:lnTo>
                    <a:pt x="40301" y="89445"/>
                  </a:lnTo>
                  <a:lnTo>
                    <a:pt x="135810" y="89553"/>
                  </a:lnTo>
                  <a:lnTo>
                    <a:pt x="137984" y="89562"/>
                  </a:lnTo>
                  <a:cubicBezTo>
                    <a:pt x="137988" y="89562"/>
                    <a:pt x="137993" y="89562"/>
                    <a:pt x="137997" y="89562"/>
                  </a:cubicBezTo>
                  <a:cubicBezTo>
                    <a:pt x="139924" y="89562"/>
                    <a:pt x="141504" y="87990"/>
                    <a:pt x="141511" y="86063"/>
                  </a:cubicBezTo>
                  <a:lnTo>
                    <a:pt x="141820" y="3761"/>
                  </a:lnTo>
                  <a:cubicBezTo>
                    <a:pt x="141826" y="1827"/>
                    <a:pt x="140249" y="239"/>
                    <a:pt x="138317" y="233"/>
                  </a:cubicBezTo>
                  <a:lnTo>
                    <a:pt x="136143" y="225"/>
                  </a:lnTo>
                  <a:lnTo>
                    <a:pt x="40635" y="117"/>
                  </a:lnTo>
                  <a:lnTo>
                    <a:pt x="9856" y="1"/>
                  </a:lnTo>
                  <a:cubicBezTo>
                    <a:pt x="9845" y="1"/>
                    <a:pt x="9833" y="1"/>
                    <a:pt x="982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 name="Google Shape;106;p8"/>
            <p:cNvSpPr/>
            <p:nvPr/>
          </p:nvSpPr>
          <p:spPr>
            <a:xfrm>
              <a:off x="810919" y="559949"/>
              <a:ext cx="311650" cy="311755"/>
            </a:xfrm>
            <a:custGeom>
              <a:avLst/>
              <a:gdLst/>
              <a:ahLst/>
              <a:cxnLst/>
              <a:rect l="l" t="t" r="r" b="b"/>
              <a:pathLst>
                <a:path w="5919" h="5921" extrusionOk="0">
                  <a:moveTo>
                    <a:pt x="23" y="0"/>
                  </a:moveTo>
                  <a:lnTo>
                    <a:pt x="0" y="5896"/>
                  </a:lnTo>
                  <a:lnTo>
                    <a:pt x="5897" y="5920"/>
                  </a:lnTo>
                  <a:lnTo>
                    <a:pt x="5918" y="23"/>
                  </a:lnTo>
                  <a:lnTo>
                    <a:pt x="2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7" name="Google Shape;107;p8"/>
            <p:cNvSpPr/>
            <p:nvPr/>
          </p:nvSpPr>
          <p:spPr>
            <a:xfrm>
              <a:off x="250174" y="605967"/>
              <a:ext cx="733502" cy="85034"/>
            </a:xfrm>
            <a:custGeom>
              <a:avLst/>
              <a:gdLst/>
              <a:ahLst/>
              <a:cxnLst/>
              <a:rect l="l" t="t" r="r" b="b"/>
              <a:pathLst>
                <a:path w="13931" h="1615" extrusionOk="0">
                  <a:moveTo>
                    <a:pt x="786" y="0"/>
                  </a:moveTo>
                  <a:cubicBezTo>
                    <a:pt x="355" y="0"/>
                    <a:pt x="3" y="349"/>
                    <a:pt x="2" y="782"/>
                  </a:cubicBezTo>
                  <a:cubicBezTo>
                    <a:pt x="1" y="1214"/>
                    <a:pt x="350" y="1567"/>
                    <a:pt x="783" y="1568"/>
                  </a:cubicBezTo>
                  <a:lnTo>
                    <a:pt x="13141" y="1614"/>
                  </a:lnTo>
                  <a:cubicBezTo>
                    <a:pt x="13141" y="1614"/>
                    <a:pt x="13142" y="1614"/>
                    <a:pt x="13142" y="1614"/>
                  </a:cubicBezTo>
                  <a:cubicBezTo>
                    <a:pt x="13574" y="1614"/>
                    <a:pt x="13926" y="1265"/>
                    <a:pt x="13927" y="833"/>
                  </a:cubicBezTo>
                  <a:cubicBezTo>
                    <a:pt x="13930" y="399"/>
                    <a:pt x="13579" y="47"/>
                    <a:pt x="13147" y="46"/>
                  </a:cubicBezTo>
                  <a:lnTo>
                    <a:pt x="788" y="0"/>
                  </a:lnTo>
                  <a:cubicBezTo>
                    <a:pt x="788" y="0"/>
                    <a:pt x="787" y="0"/>
                    <a:pt x="78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 name="Google Shape;108;p8"/>
            <p:cNvSpPr/>
            <p:nvPr/>
          </p:nvSpPr>
          <p:spPr>
            <a:xfrm>
              <a:off x="249700" y="738071"/>
              <a:ext cx="733397" cy="85034"/>
            </a:xfrm>
            <a:custGeom>
              <a:avLst/>
              <a:gdLst/>
              <a:ahLst/>
              <a:cxnLst/>
              <a:rect l="l" t="t" r="r" b="b"/>
              <a:pathLst>
                <a:path w="13929" h="1615" extrusionOk="0">
                  <a:moveTo>
                    <a:pt x="782" y="0"/>
                  </a:moveTo>
                  <a:cubicBezTo>
                    <a:pt x="353" y="0"/>
                    <a:pt x="3" y="350"/>
                    <a:pt x="1" y="782"/>
                  </a:cubicBezTo>
                  <a:cubicBezTo>
                    <a:pt x="0" y="1214"/>
                    <a:pt x="349" y="1566"/>
                    <a:pt x="783" y="1568"/>
                  </a:cubicBezTo>
                  <a:lnTo>
                    <a:pt x="13140" y="1614"/>
                  </a:lnTo>
                  <a:cubicBezTo>
                    <a:pt x="13141" y="1614"/>
                    <a:pt x="13143" y="1614"/>
                    <a:pt x="13144" y="1614"/>
                  </a:cubicBezTo>
                  <a:cubicBezTo>
                    <a:pt x="13575" y="1614"/>
                    <a:pt x="13926" y="1265"/>
                    <a:pt x="13927" y="833"/>
                  </a:cubicBezTo>
                  <a:cubicBezTo>
                    <a:pt x="13929" y="400"/>
                    <a:pt x="13580" y="47"/>
                    <a:pt x="13145" y="46"/>
                  </a:cubicBezTo>
                  <a:lnTo>
                    <a:pt x="788" y="0"/>
                  </a:lnTo>
                  <a:cubicBezTo>
                    <a:pt x="786" y="0"/>
                    <a:pt x="784" y="0"/>
                    <a:pt x="78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 name="Google Shape;109;p8"/>
            <p:cNvSpPr/>
            <p:nvPr/>
          </p:nvSpPr>
          <p:spPr>
            <a:xfrm>
              <a:off x="808918" y="1088367"/>
              <a:ext cx="311650" cy="311755"/>
            </a:xfrm>
            <a:custGeom>
              <a:avLst/>
              <a:gdLst/>
              <a:ahLst/>
              <a:cxnLst/>
              <a:rect l="l" t="t" r="r" b="b"/>
              <a:pathLst>
                <a:path w="5919" h="5921" extrusionOk="0">
                  <a:moveTo>
                    <a:pt x="23" y="1"/>
                  </a:moveTo>
                  <a:lnTo>
                    <a:pt x="1" y="5898"/>
                  </a:lnTo>
                  <a:lnTo>
                    <a:pt x="5897" y="5920"/>
                  </a:lnTo>
                  <a:lnTo>
                    <a:pt x="5919" y="23"/>
                  </a:lnTo>
                  <a:lnTo>
                    <a:pt x="2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 name="Google Shape;110;p8"/>
            <p:cNvSpPr/>
            <p:nvPr/>
          </p:nvSpPr>
          <p:spPr>
            <a:xfrm>
              <a:off x="248173" y="1134385"/>
              <a:ext cx="733449" cy="85086"/>
            </a:xfrm>
            <a:custGeom>
              <a:avLst/>
              <a:gdLst/>
              <a:ahLst/>
              <a:cxnLst/>
              <a:rect l="l" t="t" r="r" b="b"/>
              <a:pathLst>
                <a:path w="13930" h="1616" extrusionOk="0">
                  <a:moveTo>
                    <a:pt x="784" y="0"/>
                  </a:moveTo>
                  <a:cubicBezTo>
                    <a:pt x="353" y="0"/>
                    <a:pt x="2" y="348"/>
                    <a:pt x="1" y="782"/>
                  </a:cubicBezTo>
                  <a:cubicBezTo>
                    <a:pt x="0" y="1213"/>
                    <a:pt x="349" y="1566"/>
                    <a:pt x="783" y="1568"/>
                  </a:cubicBezTo>
                  <a:lnTo>
                    <a:pt x="13141" y="1615"/>
                  </a:lnTo>
                  <a:cubicBezTo>
                    <a:pt x="13142" y="1615"/>
                    <a:pt x="13142" y="1615"/>
                    <a:pt x="13143" y="1615"/>
                  </a:cubicBezTo>
                  <a:cubicBezTo>
                    <a:pt x="13574" y="1615"/>
                    <a:pt x="13927" y="1266"/>
                    <a:pt x="13928" y="834"/>
                  </a:cubicBezTo>
                  <a:cubicBezTo>
                    <a:pt x="13930" y="399"/>
                    <a:pt x="13582" y="48"/>
                    <a:pt x="13145" y="47"/>
                  </a:cubicBezTo>
                  <a:lnTo>
                    <a:pt x="788" y="0"/>
                  </a:lnTo>
                  <a:cubicBezTo>
                    <a:pt x="787" y="0"/>
                    <a:pt x="785" y="0"/>
                    <a:pt x="78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 name="Google Shape;111;p8"/>
            <p:cNvSpPr/>
            <p:nvPr/>
          </p:nvSpPr>
          <p:spPr>
            <a:xfrm>
              <a:off x="247647" y="1266594"/>
              <a:ext cx="733502" cy="84981"/>
            </a:xfrm>
            <a:custGeom>
              <a:avLst/>
              <a:gdLst/>
              <a:ahLst/>
              <a:cxnLst/>
              <a:rect l="l" t="t" r="r" b="b"/>
              <a:pathLst>
                <a:path w="13931" h="1614" extrusionOk="0">
                  <a:moveTo>
                    <a:pt x="785" y="0"/>
                  </a:moveTo>
                  <a:cubicBezTo>
                    <a:pt x="354" y="0"/>
                    <a:pt x="3" y="348"/>
                    <a:pt x="2" y="780"/>
                  </a:cubicBezTo>
                  <a:cubicBezTo>
                    <a:pt x="1" y="1212"/>
                    <a:pt x="350" y="1565"/>
                    <a:pt x="783" y="1566"/>
                  </a:cubicBezTo>
                  <a:lnTo>
                    <a:pt x="13141" y="1613"/>
                  </a:lnTo>
                  <a:cubicBezTo>
                    <a:pt x="13142" y="1613"/>
                    <a:pt x="13143" y="1613"/>
                    <a:pt x="13144" y="1613"/>
                  </a:cubicBezTo>
                  <a:cubicBezTo>
                    <a:pt x="13578" y="1613"/>
                    <a:pt x="13927" y="1265"/>
                    <a:pt x="13928" y="832"/>
                  </a:cubicBezTo>
                  <a:cubicBezTo>
                    <a:pt x="13930" y="399"/>
                    <a:pt x="13581" y="47"/>
                    <a:pt x="13146" y="47"/>
                  </a:cubicBezTo>
                  <a:lnTo>
                    <a:pt x="788" y="0"/>
                  </a:lnTo>
                  <a:cubicBezTo>
                    <a:pt x="787" y="0"/>
                    <a:pt x="786" y="0"/>
                    <a:pt x="78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 name="Google Shape;112;p8"/>
            <p:cNvSpPr/>
            <p:nvPr/>
          </p:nvSpPr>
          <p:spPr>
            <a:xfrm>
              <a:off x="806970" y="1616837"/>
              <a:ext cx="311650" cy="311755"/>
            </a:xfrm>
            <a:custGeom>
              <a:avLst/>
              <a:gdLst/>
              <a:ahLst/>
              <a:cxnLst/>
              <a:rect l="l" t="t" r="r" b="b"/>
              <a:pathLst>
                <a:path w="5919" h="5921" extrusionOk="0">
                  <a:moveTo>
                    <a:pt x="22" y="1"/>
                  </a:moveTo>
                  <a:lnTo>
                    <a:pt x="0" y="5898"/>
                  </a:lnTo>
                  <a:lnTo>
                    <a:pt x="5897" y="5920"/>
                  </a:lnTo>
                  <a:lnTo>
                    <a:pt x="5918" y="24"/>
                  </a:lnTo>
                  <a:lnTo>
                    <a:pt x="2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 name="Google Shape;113;p8"/>
            <p:cNvSpPr/>
            <p:nvPr/>
          </p:nvSpPr>
          <p:spPr>
            <a:xfrm>
              <a:off x="246172" y="1662802"/>
              <a:ext cx="733449" cy="85086"/>
            </a:xfrm>
            <a:custGeom>
              <a:avLst/>
              <a:gdLst/>
              <a:ahLst/>
              <a:cxnLst/>
              <a:rect l="l" t="t" r="r" b="b"/>
              <a:pathLst>
                <a:path w="13930" h="1616" extrusionOk="0">
                  <a:moveTo>
                    <a:pt x="787" y="0"/>
                  </a:moveTo>
                  <a:cubicBezTo>
                    <a:pt x="356" y="0"/>
                    <a:pt x="4" y="350"/>
                    <a:pt x="3" y="781"/>
                  </a:cubicBezTo>
                  <a:cubicBezTo>
                    <a:pt x="1" y="1214"/>
                    <a:pt x="350" y="1567"/>
                    <a:pt x="784" y="1568"/>
                  </a:cubicBezTo>
                  <a:lnTo>
                    <a:pt x="13142" y="1615"/>
                  </a:lnTo>
                  <a:cubicBezTo>
                    <a:pt x="13143" y="1615"/>
                    <a:pt x="13145" y="1615"/>
                    <a:pt x="13147" y="1615"/>
                  </a:cubicBezTo>
                  <a:cubicBezTo>
                    <a:pt x="13577" y="1615"/>
                    <a:pt x="13927" y="1265"/>
                    <a:pt x="13928" y="835"/>
                  </a:cubicBezTo>
                  <a:cubicBezTo>
                    <a:pt x="13929" y="400"/>
                    <a:pt x="13580" y="48"/>
                    <a:pt x="13147" y="47"/>
                  </a:cubicBezTo>
                  <a:lnTo>
                    <a:pt x="789" y="0"/>
                  </a:lnTo>
                  <a:cubicBezTo>
                    <a:pt x="789" y="0"/>
                    <a:pt x="788" y="0"/>
                    <a:pt x="78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 name="Google Shape;114;p8"/>
            <p:cNvSpPr/>
            <p:nvPr/>
          </p:nvSpPr>
          <p:spPr>
            <a:xfrm>
              <a:off x="245751" y="1794959"/>
              <a:ext cx="733344" cy="85034"/>
            </a:xfrm>
            <a:custGeom>
              <a:avLst/>
              <a:gdLst/>
              <a:ahLst/>
              <a:cxnLst/>
              <a:rect l="l" t="t" r="r" b="b"/>
              <a:pathLst>
                <a:path w="13928" h="1615" extrusionOk="0">
                  <a:moveTo>
                    <a:pt x="787" y="0"/>
                  </a:moveTo>
                  <a:cubicBezTo>
                    <a:pt x="355" y="0"/>
                    <a:pt x="2" y="349"/>
                    <a:pt x="1" y="782"/>
                  </a:cubicBezTo>
                  <a:cubicBezTo>
                    <a:pt x="0" y="1214"/>
                    <a:pt x="350" y="1565"/>
                    <a:pt x="783" y="1568"/>
                  </a:cubicBezTo>
                  <a:lnTo>
                    <a:pt x="13140" y="1614"/>
                  </a:lnTo>
                  <a:cubicBezTo>
                    <a:pt x="13141" y="1614"/>
                    <a:pt x="13143" y="1614"/>
                    <a:pt x="13144" y="1614"/>
                  </a:cubicBezTo>
                  <a:cubicBezTo>
                    <a:pt x="13575" y="1614"/>
                    <a:pt x="13926" y="1266"/>
                    <a:pt x="13927" y="834"/>
                  </a:cubicBezTo>
                  <a:cubicBezTo>
                    <a:pt x="13928" y="400"/>
                    <a:pt x="13579" y="47"/>
                    <a:pt x="13146" y="47"/>
                  </a:cubicBezTo>
                  <a:lnTo>
                    <a:pt x="789" y="0"/>
                  </a:lnTo>
                  <a:cubicBezTo>
                    <a:pt x="788" y="0"/>
                    <a:pt x="788" y="0"/>
                    <a:pt x="78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 name="Google Shape;115;p8"/>
            <p:cNvSpPr/>
            <p:nvPr/>
          </p:nvSpPr>
          <p:spPr>
            <a:xfrm>
              <a:off x="804969" y="2145307"/>
              <a:ext cx="311650" cy="311703"/>
            </a:xfrm>
            <a:custGeom>
              <a:avLst/>
              <a:gdLst/>
              <a:ahLst/>
              <a:cxnLst/>
              <a:rect l="l" t="t" r="r" b="b"/>
              <a:pathLst>
                <a:path w="5919" h="5920" extrusionOk="0">
                  <a:moveTo>
                    <a:pt x="23" y="1"/>
                  </a:moveTo>
                  <a:lnTo>
                    <a:pt x="1" y="5897"/>
                  </a:lnTo>
                  <a:lnTo>
                    <a:pt x="5896" y="5919"/>
                  </a:lnTo>
                  <a:lnTo>
                    <a:pt x="5919" y="24"/>
                  </a:lnTo>
                  <a:lnTo>
                    <a:pt x="2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 name="Google Shape;116;p8"/>
            <p:cNvSpPr/>
            <p:nvPr/>
          </p:nvSpPr>
          <p:spPr>
            <a:xfrm>
              <a:off x="244172" y="2191325"/>
              <a:ext cx="733502" cy="85034"/>
            </a:xfrm>
            <a:custGeom>
              <a:avLst/>
              <a:gdLst/>
              <a:ahLst/>
              <a:cxnLst/>
              <a:rect l="l" t="t" r="r" b="b"/>
              <a:pathLst>
                <a:path w="13931" h="1615" extrusionOk="0">
                  <a:moveTo>
                    <a:pt x="786" y="0"/>
                  </a:moveTo>
                  <a:cubicBezTo>
                    <a:pt x="353" y="0"/>
                    <a:pt x="2" y="349"/>
                    <a:pt x="1" y="780"/>
                  </a:cubicBezTo>
                  <a:cubicBezTo>
                    <a:pt x="0" y="1214"/>
                    <a:pt x="349" y="1567"/>
                    <a:pt x="783" y="1568"/>
                  </a:cubicBezTo>
                  <a:lnTo>
                    <a:pt x="13140" y="1614"/>
                  </a:lnTo>
                  <a:cubicBezTo>
                    <a:pt x="13141" y="1614"/>
                    <a:pt x="13141" y="1614"/>
                    <a:pt x="13142" y="1614"/>
                  </a:cubicBezTo>
                  <a:cubicBezTo>
                    <a:pt x="13574" y="1614"/>
                    <a:pt x="13927" y="1265"/>
                    <a:pt x="13928" y="833"/>
                  </a:cubicBezTo>
                  <a:cubicBezTo>
                    <a:pt x="13931" y="400"/>
                    <a:pt x="13581" y="48"/>
                    <a:pt x="13146" y="46"/>
                  </a:cubicBezTo>
                  <a:lnTo>
                    <a:pt x="788" y="0"/>
                  </a:lnTo>
                  <a:cubicBezTo>
                    <a:pt x="787" y="0"/>
                    <a:pt x="787" y="0"/>
                    <a:pt x="78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7" name="Google Shape;117;p8"/>
            <p:cNvSpPr/>
            <p:nvPr/>
          </p:nvSpPr>
          <p:spPr>
            <a:xfrm>
              <a:off x="243645" y="2323324"/>
              <a:ext cx="733555" cy="85086"/>
            </a:xfrm>
            <a:custGeom>
              <a:avLst/>
              <a:gdLst/>
              <a:ahLst/>
              <a:cxnLst/>
              <a:rect l="l" t="t" r="r" b="b"/>
              <a:pathLst>
                <a:path w="13932" h="1616" extrusionOk="0">
                  <a:moveTo>
                    <a:pt x="788" y="1"/>
                  </a:moveTo>
                  <a:cubicBezTo>
                    <a:pt x="356" y="1"/>
                    <a:pt x="4" y="350"/>
                    <a:pt x="3" y="782"/>
                  </a:cubicBezTo>
                  <a:cubicBezTo>
                    <a:pt x="1" y="1216"/>
                    <a:pt x="352" y="1568"/>
                    <a:pt x="784" y="1569"/>
                  </a:cubicBezTo>
                  <a:lnTo>
                    <a:pt x="13143" y="1616"/>
                  </a:lnTo>
                  <a:cubicBezTo>
                    <a:pt x="13144" y="1616"/>
                    <a:pt x="13145" y="1616"/>
                    <a:pt x="13146" y="1616"/>
                  </a:cubicBezTo>
                  <a:cubicBezTo>
                    <a:pt x="13577" y="1616"/>
                    <a:pt x="13928" y="1266"/>
                    <a:pt x="13929" y="835"/>
                  </a:cubicBezTo>
                  <a:cubicBezTo>
                    <a:pt x="13931" y="401"/>
                    <a:pt x="13581" y="51"/>
                    <a:pt x="13147" y="47"/>
                  </a:cubicBezTo>
                  <a:lnTo>
                    <a:pt x="789" y="1"/>
                  </a:lnTo>
                  <a:cubicBezTo>
                    <a:pt x="789" y="1"/>
                    <a:pt x="788" y="1"/>
                    <a:pt x="78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 name="Google Shape;118;p8"/>
            <p:cNvSpPr/>
            <p:nvPr/>
          </p:nvSpPr>
          <p:spPr>
            <a:xfrm>
              <a:off x="802968" y="2673830"/>
              <a:ext cx="311650" cy="311703"/>
            </a:xfrm>
            <a:custGeom>
              <a:avLst/>
              <a:gdLst/>
              <a:ahLst/>
              <a:cxnLst/>
              <a:rect l="l" t="t" r="r" b="b"/>
              <a:pathLst>
                <a:path w="5919" h="5920" extrusionOk="0">
                  <a:moveTo>
                    <a:pt x="23" y="1"/>
                  </a:moveTo>
                  <a:lnTo>
                    <a:pt x="0" y="5897"/>
                  </a:lnTo>
                  <a:lnTo>
                    <a:pt x="5898" y="5919"/>
                  </a:lnTo>
                  <a:lnTo>
                    <a:pt x="5918" y="22"/>
                  </a:lnTo>
                  <a:lnTo>
                    <a:pt x="2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 name="Google Shape;119;p8"/>
            <p:cNvSpPr/>
            <p:nvPr/>
          </p:nvSpPr>
          <p:spPr>
            <a:xfrm>
              <a:off x="242224" y="2719638"/>
              <a:ext cx="733502" cy="85139"/>
            </a:xfrm>
            <a:custGeom>
              <a:avLst/>
              <a:gdLst/>
              <a:ahLst/>
              <a:cxnLst/>
              <a:rect l="l" t="t" r="r" b="b"/>
              <a:pathLst>
                <a:path w="13931" h="1617" extrusionOk="0">
                  <a:moveTo>
                    <a:pt x="790" y="1"/>
                  </a:moveTo>
                  <a:cubicBezTo>
                    <a:pt x="356" y="1"/>
                    <a:pt x="5" y="350"/>
                    <a:pt x="2" y="782"/>
                  </a:cubicBezTo>
                  <a:cubicBezTo>
                    <a:pt x="1" y="1217"/>
                    <a:pt x="351" y="1569"/>
                    <a:pt x="783" y="1570"/>
                  </a:cubicBezTo>
                  <a:lnTo>
                    <a:pt x="13140" y="1617"/>
                  </a:lnTo>
                  <a:cubicBezTo>
                    <a:pt x="13575" y="1617"/>
                    <a:pt x="13926" y="1270"/>
                    <a:pt x="13927" y="838"/>
                  </a:cubicBezTo>
                  <a:cubicBezTo>
                    <a:pt x="13930" y="402"/>
                    <a:pt x="13580" y="51"/>
                    <a:pt x="13149" y="48"/>
                  </a:cubicBezTo>
                  <a:lnTo>
                    <a:pt x="790"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 name="Google Shape;120;p8"/>
            <p:cNvSpPr/>
            <p:nvPr/>
          </p:nvSpPr>
          <p:spPr>
            <a:xfrm>
              <a:off x="241697" y="2851795"/>
              <a:ext cx="733502" cy="85086"/>
            </a:xfrm>
            <a:custGeom>
              <a:avLst/>
              <a:gdLst/>
              <a:ahLst/>
              <a:cxnLst/>
              <a:rect l="l" t="t" r="r" b="b"/>
              <a:pathLst>
                <a:path w="13931" h="1616" extrusionOk="0">
                  <a:moveTo>
                    <a:pt x="787" y="1"/>
                  </a:moveTo>
                  <a:cubicBezTo>
                    <a:pt x="354" y="1"/>
                    <a:pt x="4" y="350"/>
                    <a:pt x="2" y="783"/>
                  </a:cubicBezTo>
                  <a:cubicBezTo>
                    <a:pt x="0" y="1216"/>
                    <a:pt x="350" y="1569"/>
                    <a:pt x="784" y="1570"/>
                  </a:cubicBezTo>
                  <a:lnTo>
                    <a:pt x="13141" y="1616"/>
                  </a:lnTo>
                  <a:cubicBezTo>
                    <a:pt x="13142" y="1616"/>
                    <a:pt x="13142" y="1616"/>
                    <a:pt x="13143" y="1616"/>
                  </a:cubicBezTo>
                  <a:cubicBezTo>
                    <a:pt x="13577" y="1616"/>
                    <a:pt x="13927" y="1266"/>
                    <a:pt x="13930" y="835"/>
                  </a:cubicBezTo>
                  <a:cubicBezTo>
                    <a:pt x="13931" y="401"/>
                    <a:pt x="13582" y="49"/>
                    <a:pt x="13147" y="48"/>
                  </a:cubicBezTo>
                  <a:lnTo>
                    <a:pt x="789" y="1"/>
                  </a:lnTo>
                  <a:cubicBezTo>
                    <a:pt x="788" y="1"/>
                    <a:pt x="788" y="1"/>
                    <a:pt x="78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 name="Google Shape;121;p8"/>
            <p:cNvSpPr/>
            <p:nvPr/>
          </p:nvSpPr>
          <p:spPr>
            <a:xfrm>
              <a:off x="800968" y="3202195"/>
              <a:ext cx="311703" cy="311808"/>
            </a:xfrm>
            <a:custGeom>
              <a:avLst/>
              <a:gdLst/>
              <a:ahLst/>
              <a:cxnLst/>
              <a:rect l="l" t="t" r="r" b="b"/>
              <a:pathLst>
                <a:path w="5920" h="5922" extrusionOk="0">
                  <a:moveTo>
                    <a:pt x="23" y="1"/>
                  </a:moveTo>
                  <a:lnTo>
                    <a:pt x="1" y="5897"/>
                  </a:lnTo>
                  <a:lnTo>
                    <a:pt x="5898" y="5921"/>
                  </a:lnTo>
                  <a:lnTo>
                    <a:pt x="5920" y="24"/>
                  </a:lnTo>
                  <a:lnTo>
                    <a:pt x="2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 name="Google Shape;122;p8"/>
            <p:cNvSpPr/>
            <p:nvPr/>
          </p:nvSpPr>
          <p:spPr>
            <a:xfrm>
              <a:off x="240275" y="3248161"/>
              <a:ext cx="733449" cy="85086"/>
            </a:xfrm>
            <a:custGeom>
              <a:avLst/>
              <a:gdLst/>
              <a:ahLst/>
              <a:cxnLst/>
              <a:rect l="l" t="t" r="r" b="b"/>
              <a:pathLst>
                <a:path w="13930" h="1616" extrusionOk="0">
                  <a:moveTo>
                    <a:pt x="787" y="1"/>
                  </a:moveTo>
                  <a:cubicBezTo>
                    <a:pt x="353" y="1"/>
                    <a:pt x="2" y="350"/>
                    <a:pt x="1" y="782"/>
                  </a:cubicBezTo>
                  <a:cubicBezTo>
                    <a:pt x="0" y="1216"/>
                    <a:pt x="350" y="1568"/>
                    <a:pt x="783" y="1570"/>
                  </a:cubicBezTo>
                  <a:lnTo>
                    <a:pt x="13141" y="1616"/>
                  </a:lnTo>
                  <a:cubicBezTo>
                    <a:pt x="13142" y="1616"/>
                    <a:pt x="13144" y="1616"/>
                    <a:pt x="13145" y="1616"/>
                  </a:cubicBezTo>
                  <a:cubicBezTo>
                    <a:pt x="13575" y="1616"/>
                    <a:pt x="13927" y="1268"/>
                    <a:pt x="13928" y="835"/>
                  </a:cubicBezTo>
                  <a:cubicBezTo>
                    <a:pt x="13930" y="401"/>
                    <a:pt x="13581" y="50"/>
                    <a:pt x="13146" y="48"/>
                  </a:cubicBezTo>
                  <a:lnTo>
                    <a:pt x="789" y="1"/>
                  </a:lnTo>
                  <a:cubicBezTo>
                    <a:pt x="788" y="1"/>
                    <a:pt x="788" y="1"/>
                    <a:pt x="78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 name="Google Shape;123;p8"/>
            <p:cNvSpPr/>
            <p:nvPr/>
          </p:nvSpPr>
          <p:spPr>
            <a:xfrm>
              <a:off x="239749" y="3380318"/>
              <a:ext cx="733502" cy="84981"/>
            </a:xfrm>
            <a:custGeom>
              <a:avLst/>
              <a:gdLst/>
              <a:ahLst/>
              <a:cxnLst/>
              <a:rect l="l" t="t" r="r" b="b"/>
              <a:pathLst>
                <a:path w="13931" h="1614" extrusionOk="0">
                  <a:moveTo>
                    <a:pt x="783" y="1"/>
                  </a:moveTo>
                  <a:cubicBezTo>
                    <a:pt x="353" y="1"/>
                    <a:pt x="5" y="350"/>
                    <a:pt x="2" y="780"/>
                  </a:cubicBezTo>
                  <a:cubicBezTo>
                    <a:pt x="1" y="1215"/>
                    <a:pt x="351" y="1566"/>
                    <a:pt x="783" y="1569"/>
                  </a:cubicBezTo>
                  <a:lnTo>
                    <a:pt x="13141" y="1614"/>
                  </a:lnTo>
                  <a:cubicBezTo>
                    <a:pt x="13142" y="1614"/>
                    <a:pt x="13144" y="1614"/>
                    <a:pt x="13146" y="1614"/>
                  </a:cubicBezTo>
                  <a:cubicBezTo>
                    <a:pt x="13576" y="1614"/>
                    <a:pt x="13926" y="1263"/>
                    <a:pt x="13927" y="835"/>
                  </a:cubicBezTo>
                  <a:cubicBezTo>
                    <a:pt x="13930" y="400"/>
                    <a:pt x="13580" y="48"/>
                    <a:pt x="13147" y="45"/>
                  </a:cubicBezTo>
                  <a:lnTo>
                    <a:pt x="788" y="1"/>
                  </a:lnTo>
                  <a:cubicBezTo>
                    <a:pt x="787" y="1"/>
                    <a:pt x="785" y="1"/>
                    <a:pt x="78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 name="Google Shape;124;p8"/>
            <p:cNvSpPr/>
            <p:nvPr/>
          </p:nvSpPr>
          <p:spPr>
            <a:xfrm>
              <a:off x="799019" y="3730665"/>
              <a:ext cx="311650" cy="311755"/>
            </a:xfrm>
            <a:custGeom>
              <a:avLst/>
              <a:gdLst/>
              <a:ahLst/>
              <a:cxnLst/>
              <a:rect l="l" t="t" r="r" b="b"/>
              <a:pathLst>
                <a:path w="5919" h="5921" extrusionOk="0">
                  <a:moveTo>
                    <a:pt x="22" y="1"/>
                  </a:moveTo>
                  <a:lnTo>
                    <a:pt x="0" y="5897"/>
                  </a:lnTo>
                  <a:lnTo>
                    <a:pt x="5898" y="5920"/>
                  </a:lnTo>
                  <a:lnTo>
                    <a:pt x="5918" y="23"/>
                  </a:lnTo>
                  <a:lnTo>
                    <a:pt x="2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 name="Google Shape;125;p8"/>
            <p:cNvSpPr/>
            <p:nvPr/>
          </p:nvSpPr>
          <p:spPr>
            <a:xfrm>
              <a:off x="238275" y="3776578"/>
              <a:ext cx="733449" cy="85034"/>
            </a:xfrm>
            <a:custGeom>
              <a:avLst/>
              <a:gdLst/>
              <a:ahLst/>
              <a:cxnLst/>
              <a:rect l="l" t="t" r="r" b="b"/>
              <a:pathLst>
                <a:path w="13930" h="1615" extrusionOk="0">
                  <a:moveTo>
                    <a:pt x="786" y="1"/>
                  </a:moveTo>
                  <a:cubicBezTo>
                    <a:pt x="355" y="1"/>
                    <a:pt x="3" y="351"/>
                    <a:pt x="2" y="782"/>
                  </a:cubicBezTo>
                  <a:cubicBezTo>
                    <a:pt x="1" y="1215"/>
                    <a:pt x="350" y="1568"/>
                    <a:pt x="783" y="1569"/>
                  </a:cubicBezTo>
                  <a:lnTo>
                    <a:pt x="13140" y="1615"/>
                  </a:lnTo>
                  <a:cubicBezTo>
                    <a:pt x="13142" y="1615"/>
                    <a:pt x="13144" y="1615"/>
                    <a:pt x="13146" y="1615"/>
                  </a:cubicBezTo>
                  <a:cubicBezTo>
                    <a:pt x="13577" y="1615"/>
                    <a:pt x="13926" y="1267"/>
                    <a:pt x="13928" y="834"/>
                  </a:cubicBezTo>
                  <a:cubicBezTo>
                    <a:pt x="13929" y="404"/>
                    <a:pt x="13580" y="50"/>
                    <a:pt x="13147" y="48"/>
                  </a:cubicBezTo>
                  <a:lnTo>
                    <a:pt x="788" y="1"/>
                  </a:lnTo>
                  <a:cubicBezTo>
                    <a:pt x="788" y="1"/>
                    <a:pt x="787" y="1"/>
                    <a:pt x="78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 name="Google Shape;126;p8"/>
            <p:cNvSpPr/>
            <p:nvPr/>
          </p:nvSpPr>
          <p:spPr>
            <a:xfrm>
              <a:off x="237801" y="3908683"/>
              <a:ext cx="733449" cy="85139"/>
            </a:xfrm>
            <a:custGeom>
              <a:avLst/>
              <a:gdLst/>
              <a:ahLst/>
              <a:cxnLst/>
              <a:rect l="l" t="t" r="r" b="b"/>
              <a:pathLst>
                <a:path w="13930" h="1617" extrusionOk="0">
                  <a:moveTo>
                    <a:pt x="789" y="1"/>
                  </a:moveTo>
                  <a:cubicBezTo>
                    <a:pt x="354" y="1"/>
                    <a:pt x="2" y="350"/>
                    <a:pt x="1" y="782"/>
                  </a:cubicBezTo>
                  <a:cubicBezTo>
                    <a:pt x="0" y="1216"/>
                    <a:pt x="349" y="1569"/>
                    <a:pt x="783" y="1570"/>
                  </a:cubicBezTo>
                  <a:lnTo>
                    <a:pt x="13140" y="1617"/>
                  </a:lnTo>
                  <a:cubicBezTo>
                    <a:pt x="13141" y="1617"/>
                    <a:pt x="13141" y="1617"/>
                    <a:pt x="13142" y="1617"/>
                  </a:cubicBezTo>
                  <a:cubicBezTo>
                    <a:pt x="13575" y="1617"/>
                    <a:pt x="13926" y="1267"/>
                    <a:pt x="13927" y="835"/>
                  </a:cubicBezTo>
                  <a:cubicBezTo>
                    <a:pt x="13930" y="402"/>
                    <a:pt x="13579" y="50"/>
                    <a:pt x="13146" y="47"/>
                  </a:cubicBezTo>
                  <a:lnTo>
                    <a:pt x="789"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 name="Google Shape;127;p8"/>
            <p:cNvSpPr/>
            <p:nvPr/>
          </p:nvSpPr>
          <p:spPr>
            <a:xfrm>
              <a:off x="797071" y="4259188"/>
              <a:ext cx="311650" cy="311650"/>
            </a:xfrm>
            <a:custGeom>
              <a:avLst/>
              <a:gdLst/>
              <a:ahLst/>
              <a:cxnLst/>
              <a:rect l="l" t="t" r="r" b="b"/>
              <a:pathLst>
                <a:path w="5919" h="5919" extrusionOk="0">
                  <a:moveTo>
                    <a:pt x="22" y="1"/>
                  </a:moveTo>
                  <a:lnTo>
                    <a:pt x="1" y="5896"/>
                  </a:lnTo>
                  <a:lnTo>
                    <a:pt x="5897" y="5919"/>
                  </a:lnTo>
                  <a:lnTo>
                    <a:pt x="5919" y="22"/>
                  </a:lnTo>
                  <a:lnTo>
                    <a:pt x="2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 name="Google Shape;128;p8"/>
            <p:cNvSpPr/>
            <p:nvPr/>
          </p:nvSpPr>
          <p:spPr>
            <a:xfrm>
              <a:off x="236274" y="4305048"/>
              <a:ext cx="733449" cy="85086"/>
            </a:xfrm>
            <a:custGeom>
              <a:avLst/>
              <a:gdLst/>
              <a:ahLst/>
              <a:cxnLst/>
              <a:rect l="l" t="t" r="r" b="b"/>
              <a:pathLst>
                <a:path w="13930" h="1616" extrusionOk="0">
                  <a:moveTo>
                    <a:pt x="786" y="1"/>
                  </a:moveTo>
                  <a:cubicBezTo>
                    <a:pt x="353" y="1"/>
                    <a:pt x="3" y="350"/>
                    <a:pt x="1" y="782"/>
                  </a:cubicBezTo>
                  <a:cubicBezTo>
                    <a:pt x="0" y="1215"/>
                    <a:pt x="349" y="1568"/>
                    <a:pt x="783" y="1570"/>
                  </a:cubicBezTo>
                  <a:lnTo>
                    <a:pt x="13140" y="1616"/>
                  </a:lnTo>
                  <a:cubicBezTo>
                    <a:pt x="13141" y="1616"/>
                    <a:pt x="13141" y="1616"/>
                    <a:pt x="13142" y="1616"/>
                  </a:cubicBezTo>
                  <a:cubicBezTo>
                    <a:pt x="13575" y="1616"/>
                    <a:pt x="13928" y="1267"/>
                    <a:pt x="13929" y="834"/>
                  </a:cubicBezTo>
                  <a:cubicBezTo>
                    <a:pt x="13930" y="401"/>
                    <a:pt x="13581" y="49"/>
                    <a:pt x="13146" y="49"/>
                  </a:cubicBezTo>
                  <a:lnTo>
                    <a:pt x="788" y="1"/>
                  </a:lnTo>
                  <a:cubicBezTo>
                    <a:pt x="787" y="1"/>
                    <a:pt x="786" y="1"/>
                    <a:pt x="78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 name="Google Shape;129;p8"/>
            <p:cNvSpPr/>
            <p:nvPr/>
          </p:nvSpPr>
          <p:spPr>
            <a:xfrm>
              <a:off x="235800" y="4437100"/>
              <a:ext cx="733449" cy="85192"/>
            </a:xfrm>
            <a:custGeom>
              <a:avLst/>
              <a:gdLst/>
              <a:ahLst/>
              <a:cxnLst/>
              <a:rect l="l" t="t" r="r" b="b"/>
              <a:pathLst>
                <a:path w="13930" h="1618" extrusionOk="0">
                  <a:moveTo>
                    <a:pt x="786" y="1"/>
                  </a:moveTo>
                  <a:cubicBezTo>
                    <a:pt x="355" y="1"/>
                    <a:pt x="3" y="349"/>
                    <a:pt x="2" y="782"/>
                  </a:cubicBezTo>
                  <a:cubicBezTo>
                    <a:pt x="1" y="1218"/>
                    <a:pt x="351" y="1568"/>
                    <a:pt x="783" y="1571"/>
                  </a:cubicBezTo>
                  <a:lnTo>
                    <a:pt x="13141" y="1618"/>
                  </a:lnTo>
                  <a:cubicBezTo>
                    <a:pt x="13142" y="1618"/>
                    <a:pt x="13143" y="1618"/>
                    <a:pt x="13144" y="1618"/>
                  </a:cubicBezTo>
                  <a:cubicBezTo>
                    <a:pt x="13576" y="1618"/>
                    <a:pt x="13927" y="1269"/>
                    <a:pt x="13928" y="836"/>
                  </a:cubicBezTo>
                  <a:cubicBezTo>
                    <a:pt x="13929" y="402"/>
                    <a:pt x="13579" y="50"/>
                    <a:pt x="13146" y="47"/>
                  </a:cubicBezTo>
                  <a:lnTo>
                    <a:pt x="788" y="1"/>
                  </a:lnTo>
                  <a:cubicBezTo>
                    <a:pt x="788" y="1"/>
                    <a:pt x="787" y="1"/>
                    <a:pt x="78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30" name="Google Shape;130;p8"/>
          <p:cNvSpPr txBox="1">
            <a:spLocks noGrp="1"/>
          </p:cNvSpPr>
          <p:nvPr>
            <p:ph type="title"/>
          </p:nvPr>
        </p:nvSpPr>
        <p:spPr>
          <a:xfrm>
            <a:off x="3366133" y="1742800"/>
            <a:ext cx="5949600" cy="3372400"/>
          </a:xfrm>
          <a:prstGeom prst="rect">
            <a:avLst/>
          </a:prstGeom>
        </p:spPr>
        <p:txBody>
          <a:bodyPr spcFirstLastPara="1" wrap="square" lIns="91425" tIns="91425" rIns="91425" bIns="91425" anchor="ctr" anchorCtr="0">
            <a:noAutofit/>
          </a:bodyPr>
          <a:lstStyle>
            <a:lvl1pPr lvl="0" algn="ctr">
              <a:lnSpc>
                <a:spcPct val="80000"/>
              </a:lnSpc>
              <a:spcBef>
                <a:spcPts val="0"/>
              </a:spcBef>
              <a:spcAft>
                <a:spcPts val="0"/>
              </a:spcAft>
              <a:buSzPts val="4800"/>
              <a:buNone/>
              <a:defRPr sz="9600"/>
            </a:lvl1pPr>
            <a:lvl2pPr lvl="1">
              <a:spcBef>
                <a:spcPts val="0"/>
              </a:spcBef>
              <a:spcAft>
                <a:spcPts val="0"/>
              </a:spcAft>
              <a:buSzPts val="4800"/>
              <a:buNone/>
              <a:defRPr sz="6400"/>
            </a:lvl2pPr>
            <a:lvl3pPr lvl="2">
              <a:spcBef>
                <a:spcPts val="0"/>
              </a:spcBef>
              <a:spcAft>
                <a:spcPts val="0"/>
              </a:spcAft>
              <a:buSzPts val="4800"/>
              <a:buNone/>
              <a:defRPr sz="6400"/>
            </a:lvl3pPr>
            <a:lvl4pPr lvl="3">
              <a:spcBef>
                <a:spcPts val="0"/>
              </a:spcBef>
              <a:spcAft>
                <a:spcPts val="0"/>
              </a:spcAft>
              <a:buSzPts val="4800"/>
              <a:buNone/>
              <a:defRPr sz="6400"/>
            </a:lvl4pPr>
            <a:lvl5pPr lvl="4">
              <a:spcBef>
                <a:spcPts val="0"/>
              </a:spcBef>
              <a:spcAft>
                <a:spcPts val="0"/>
              </a:spcAft>
              <a:buSzPts val="4800"/>
              <a:buNone/>
              <a:defRPr sz="6400"/>
            </a:lvl5pPr>
            <a:lvl6pPr lvl="5">
              <a:spcBef>
                <a:spcPts val="0"/>
              </a:spcBef>
              <a:spcAft>
                <a:spcPts val="0"/>
              </a:spcAft>
              <a:buSzPts val="4800"/>
              <a:buNone/>
              <a:defRPr sz="6400"/>
            </a:lvl6pPr>
            <a:lvl7pPr lvl="6">
              <a:spcBef>
                <a:spcPts val="0"/>
              </a:spcBef>
              <a:spcAft>
                <a:spcPts val="0"/>
              </a:spcAft>
              <a:buSzPts val="4800"/>
              <a:buNone/>
              <a:defRPr sz="6400"/>
            </a:lvl7pPr>
            <a:lvl8pPr lvl="7">
              <a:spcBef>
                <a:spcPts val="0"/>
              </a:spcBef>
              <a:spcAft>
                <a:spcPts val="0"/>
              </a:spcAft>
              <a:buSzPts val="4800"/>
              <a:buNone/>
              <a:defRPr sz="6400"/>
            </a:lvl8pPr>
            <a:lvl9pPr lvl="8">
              <a:spcBef>
                <a:spcPts val="0"/>
              </a:spcBef>
              <a:spcAft>
                <a:spcPts val="0"/>
              </a:spcAft>
              <a:buSzPts val="4800"/>
              <a:buNone/>
              <a:defRPr sz="6400"/>
            </a:lvl9pPr>
          </a:lstStyle>
          <a:p>
            <a:endParaRPr/>
          </a:p>
        </p:txBody>
      </p:sp>
    </p:spTree>
    <p:extLst>
      <p:ext uri="{BB962C8B-B14F-4D97-AF65-F5344CB8AC3E}">
        <p14:creationId xmlns:p14="http://schemas.microsoft.com/office/powerpoint/2010/main" val="4008869638"/>
      </p:ext>
    </p:extLst>
  </p:cSld>
  <p:clrMapOvr>
    <a:masterClrMapping/>
  </p:clrMapOvr>
  <p:transition>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bg>
      <p:bgPr>
        <a:solidFill>
          <a:schemeClr val="accent2"/>
        </a:solidFill>
        <a:effectLst/>
      </p:bgPr>
    </p:bg>
    <p:spTree>
      <p:nvGrpSpPr>
        <p:cNvPr id="1" name="Shape 131"/>
        <p:cNvGrpSpPr/>
        <p:nvPr/>
      </p:nvGrpSpPr>
      <p:grpSpPr>
        <a:xfrm>
          <a:off x="0" y="0"/>
          <a:ext cx="0" cy="0"/>
          <a:chOff x="0" y="0"/>
          <a:chExt cx="0" cy="0"/>
        </a:xfrm>
      </p:grpSpPr>
      <p:grpSp>
        <p:nvGrpSpPr>
          <p:cNvPr id="132" name="Google Shape;132;p9"/>
          <p:cNvGrpSpPr/>
          <p:nvPr/>
        </p:nvGrpSpPr>
        <p:grpSpPr>
          <a:xfrm>
            <a:off x="314401" y="284734"/>
            <a:ext cx="11563191" cy="6288533"/>
            <a:chOff x="235800" y="213550"/>
            <a:chExt cx="8672393" cy="4716400"/>
          </a:xfrm>
        </p:grpSpPr>
        <p:sp>
          <p:nvSpPr>
            <p:cNvPr id="133" name="Google Shape;133;p9"/>
            <p:cNvSpPr/>
            <p:nvPr/>
          </p:nvSpPr>
          <p:spPr>
            <a:xfrm>
              <a:off x="420024" y="213550"/>
              <a:ext cx="8311596" cy="4715505"/>
            </a:xfrm>
            <a:custGeom>
              <a:avLst/>
              <a:gdLst/>
              <a:ahLst/>
              <a:cxnLst/>
              <a:rect l="l" t="t" r="r" b="b"/>
              <a:pathLst>
                <a:path w="141824" h="89559" extrusionOk="0">
                  <a:moveTo>
                    <a:pt x="9819" y="0"/>
                  </a:moveTo>
                  <a:cubicBezTo>
                    <a:pt x="4591" y="0"/>
                    <a:pt x="304" y="4267"/>
                    <a:pt x="285" y="9500"/>
                  </a:cubicBezTo>
                  <a:lnTo>
                    <a:pt x="20" y="79757"/>
                  </a:lnTo>
                  <a:cubicBezTo>
                    <a:pt x="1" y="85001"/>
                    <a:pt x="4276" y="89308"/>
                    <a:pt x="9520" y="89327"/>
                  </a:cubicBezTo>
                  <a:lnTo>
                    <a:pt x="40300" y="89442"/>
                  </a:lnTo>
                  <a:lnTo>
                    <a:pt x="135808" y="89551"/>
                  </a:lnTo>
                  <a:lnTo>
                    <a:pt x="137983" y="89559"/>
                  </a:lnTo>
                  <a:cubicBezTo>
                    <a:pt x="137987" y="89559"/>
                    <a:pt x="137992" y="89559"/>
                    <a:pt x="137996" y="89559"/>
                  </a:cubicBezTo>
                  <a:cubicBezTo>
                    <a:pt x="139922" y="89559"/>
                    <a:pt x="141502" y="87986"/>
                    <a:pt x="141510" y="86060"/>
                  </a:cubicBezTo>
                  <a:lnTo>
                    <a:pt x="141818" y="3758"/>
                  </a:lnTo>
                  <a:cubicBezTo>
                    <a:pt x="141823" y="1829"/>
                    <a:pt x="140249" y="242"/>
                    <a:pt x="138319" y="235"/>
                  </a:cubicBezTo>
                  <a:lnTo>
                    <a:pt x="136144" y="225"/>
                  </a:lnTo>
                  <a:lnTo>
                    <a:pt x="40635" y="116"/>
                  </a:lnTo>
                  <a:lnTo>
                    <a:pt x="9855" y="0"/>
                  </a:lnTo>
                  <a:cubicBezTo>
                    <a:pt x="9843" y="0"/>
                    <a:pt x="9831" y="0"/>
                    <a:pt x="981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 name="Google Shape;134;p9"/>
            <p:cNvSpPr/>
            <p:nvPr/>
          </p:nvSpPr>
          <p:spPr>
            <a:xfrm>
              <a:off x="596481" y="214234"/>
              <a:ext cx="8311713" cy="4715716"/>
            </a:xfrm>
            <a:custGeom>
              <a:avLst/>
              <a:gdLst/>
              <a:ahLst/>
              <a:cxnLst/>
              <a:rect l="l" t="t" r="r" b="b"/>
              <a:pathLst>
                <a:path w="141826" h="89563" extrusionOk="0">
                  <a:moveTo>
                    <a:pt x="9822" y="1"/>
                  </a:moveTo>
                  <a:cubicBezTo>
                    <a:pt x="4592" y="1"/>
                    <a:pt x="306" y="4268"/>
                    <a:pt x="285" y="9501"/>
                  </a:cubicBezTo>
                  <a:lnTo>
                    <a:pt x="21" y="79759"/>
                  </a:lnTo>
                  <a:cubicBezTo>
                    <a:pt x="1" y="85004"/>
                    <a:pt x="4276" y="89308"/>
                    <a:pt x="9520" y="89329"/>
                  </a:cubicBezTo>
                  <a:lnTo>
                    <a:pt x="40301" y="89445"/>
                  </a:lnTo>
                  <a:lnTo>
                    <a:pt x="135810" y="89553"/>
                  </a:lnTo>
                  <a:lnTo>
                    <a:pt x="137984" y="89562"/>
                  </a:lnTo>
                  <a:cubicBezTo>
                    <a:pt x="137988" y="89562"/>
                    <a:pt x="137993" y="89562"/>
                    <a:pt x="137997" y="89562"/>
                  </a:cubicBezTo>
                  <a:cubicBezTo>
                    <a:pt x="139924" y="89562"/>
                    <a:pt x="141504" y="87990"/>
                    <a:pt x="141511" y="86063"/>
                  </a:cubicBezTo>
                  <a:lnTo>
                    <a:pt x="141820" y="3761"/>
                  </a:lnTo>
                  <a:cubicBezTo>
                    <a:pt x="141826" y="1827"/>
                    <a:pt x="140249" y="239"/>
                    <a:pt x="138317" y="233"/>
                  </a:cubicBezTo>
                  <a:lnTo>
                    <a:pt x="136143" y="225"/>
                  </a:lnTo>
                  <a:lnTo>
                    <a:pt x="40635" y="117"/>
                  </a:lnTo>
                  <a:lnTo>
                    <a:pt x="9856" y="1"/>
                  </a:lnTo>
                  <a:cubicBezTo>
                    <a:pt x="9845" y="1"/>
                    <a:pt x="9833" y="1"/>
                    <a:pt x="982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 name="Google Shape;135;p9"/>
            <p:cNvSpPr/>
            <p:nvPr/>
          </p:nvSpPr>
          <p:spPr>
            <a:xfrm>
              <a:off x="810919" y="559949"/>
              <a:ext cx="311650" cy="311755"/>
            </a:xfrm>
            <a:custGeom>
              <a:avLst/>
              <a:gdLst/>
              <a:ahLst/>
              <a:cxnLst/>
              <a:rect l="l" t="t" r="r" b="b"/>
              <a:pathLst>
                <a:path w="5919" h="5921" extrusionOk="0">
                  <a:moveTo>
                    <a:pt x="23" y="0"/>
                  </a:moveTo>
                  <a:lnTo>
                    <a:pt x="0" y="5896"/>
                  </a:lnTo>
                  <a:lnTo>
                    <a:pt x="5897" y="5920"/>
                  </a:lnTo>
                  <a:lnTo>
                    <a:pt x="5918" y="23"/>
                  </a:lnTo>
                  <a:lnTo>
                    <a:pt x="2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 name="Google Shape;136;p9"/>
            <p:cNvSpPr/>
            <p:nvPr/>
          </p:nvSpPr>
          <p:spPr>
            <a:xfrm>
              <a:off x="250174" y="605967"/>
              <a:ext cx="733502" cy="85034"/>
            </a:xfrm>
            <a:custGeom>
              <a:avLst/>
              <a:gdLst/>
              <a:ahLst/>
              <a:cxnLst/>
              <a:rect l="l" t="t" r="r" b="b"/>
              <a:pathLst>
                <a:path w="13931" h="1615" extrusionOk="0">
                  <a:moveTo>
                    <a:pt x="786" y="0"/>
                  </a:moveTo>
                  <a:cubicBezTo>
                    <a:pt x="355" y="0"/>
                    <a:pt x="3" y="349"/>
                    <a:pt x="2" y="782"/>
                  </a:cubicBezTo>
                  <a:cubicBezTo>
                    <a:pt x="1" y="1214"/>
                    <a:pt x="350" y="1567"/>
                    <a:pt x="783" y="1568"/>
                  </a:cubicBezTo>
                  <a:lnTo>
                    <a:pt x="13141" y="1614"/>
                  </a:lnTo>
                  <a:cubicBezTo>
                    <a:pt x="13141" y="1614"/>
                    <a:pt x="13142" y="1614"/>
                    <a:pt x="13142" y="1614"/>
                  </a:cubicBezTo>
                  <a:cubicBezTo>
                    <a:pt x="13574" y="1614"/>
                    <a:pt x="13926" y="1265"/>
                    <a:pt x="13927" y="833"/>
                  </a:cubicBezTo>
                  <a:cubicBezTo>
                    <a:pt x="13930" y="399"/>
                    <a:pt x="13579" y="47"/>
                    <a:pt x="13147" y="46"/>
                  </a:cubicBezTo>
                  <a:lnTo>
                    <a:pt x="788" y="0"/>
                  </a:lnTo>
                  <a:cubicBezTo>
                    <a:pt x="788" y="0"/>
                    <a:pt x="787" y="0"/>
                    <a:pt x="78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 name="Google Shape;137;p9"/>
            <p:cNvSpPr/>
            <p:nvPr/>
          </p:nvSpPr>
          <p:spPr>
            <a:xfrm>
              <a:off x="249700" y="738071"/>
              <a:ext cx="733397" cy="85034"/>
            </a:xfrm>
            <a:custGeom>
              <a:avLst/>
              <a:gdLst/>
              <a:ahLst/>
              <a:cxnLst/>
              <a:rect l="l" t="t" r="r" b="b"/>
              <a:pathLst>
                <a:path w="13929" h="1615" extrusionOk="0">
                  <a:moveTo>
                    <a:pt x="782" y="0"/>
                  </a:moveTo>
                  <a:cubicBezTo>
                    <a:pt x="353" y="0"/>
                    <a:pt x="3" y="350"/>
                    <a:pt x="1" y="782"/>
                  </a:cubicBezTo>
                  <a:cubicBezTo>
                    <a:pt x="0" y="1214"/>
                    <a:pt x="349" y="1566"/>
                    <a:pt x="783" y="1568"/>
                  </a:cubicBezTo>
                  <a:lnTo>
                    <a:pt x="13140" y="1614"/>
                  </a:lnTo>
                  <a:cubicBezTo>
                    <a:pt x="13141" y="1614"/>
                    <a:pt x="13143" y="1614"/>
                    <a:pt x="13144" y="1614"/>
                  </a:cubicBezTo>
                  <a:cubicBezTo>
                    <a:pt x="13575" y="1614"/>
                    <a:pt x="13926" y="1265"/>
                    <a:pt x="13927" y="833"/>
                  </a:cubicBezTo>
                  <a:cubicBezTo>
                    <a:pt x="13929" y="400"/>
                    <a:pt x="13580" y="47"/>
                    <a:pt x="13145" y="46"/>
                  </a:cubicBezTo>
                  <a:lnTo>
                    <a:pt x="788" y="0"/>
                  </a:lnTo>
                  <a:cubicBezTo>
                    <a:pt x="786" y="0"/>
                    <a:pt x="784" y="0"/>
                    <a:pt x="78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 name="Google Shape;138;p9"/>
            <p:cNvSpPr/>
            <p:nvPr/>
          </p:nvSpPr>
          <p:spPr>
            <a:xfrm>
              <a:off x="808918" y="1088367"/>
              <a:ext cx="311650" cy="311755"/>
            </a:xfrm>
            <a:custGeom>
              <a:avLst/>
              <a:gdLst/>
              <a:ahLst/>
              <a:cxnLst/>
              <a:rect l="l" t="t" r="r" b="b"/>
              <a:pathLst>
                <a:path w="5919" h="5921" extrusionOk="0">
                  <a:moveTo>
                    <a:pt x="23" y="1"/>
                  </a:moveTo>
                  <a:lnTo>
                    <a:pt x="1" y="5898"/>
                  </a:lnTo>
                  <a:lnTo>
                    <a:pt x="5897" y="5920"/>
                  </a:lnTo>
                  <a:lnTo>
                    <a:pt x="5919" y="23"/>
                  </a:lnTo>
                  <a:lnTo>
                    <a:pt x="2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 name="Google Shape;139;p9"/>
            <p:cNvSpPr/>
            <p:nvPr/>
          </p:nvSpPr>
          <p:spPr>
            <a:xfrm>
              <a:off x="248173" y="1134385"/>
              <a:ext cx="733449" cy="85086"/>
            </a:xfrm>
            <a:custGeom>
              <a:avLst/>
              <a:gdLst/>
              <a:ahLst/>
              <a:cxnLst/>
              <a:rect l="l" t="t" r="r" b="b"/>
              <a:pathLst>
                <a:path w="13930" h="1616" extrusionOk="0">
                  <a:moveTo>
                    <a:pt x="784" y="0"/>
                  </a:moveTo>
                  <a:cubicBezTo>
                    <a:pt x="353" y="0"/>
                    <a:pt x="2" y="348"/>
                    <a:pt x="1" y="782"/>
                  </a:cubicBezTo>
                  <a:cubicBezTo>
                    <a:pt x="0" y="1213"/>
                    <a:pt x="349" y="1566"/>
                    <a:pt x="783" y="1568"/>
                  </a:cubicBezTo>
                  <a:lnTo>
                    <a:pt x="13141" y="1615"/>
                  </a:lnTo>
                  <a:cubicBezTo>
                    <a:pt x="13142" y="1615"/>
                    <a:pt x="13142" y="1615"/>
                    <a:pt x="13143" y="1615"/>
                  </a:cubicBezTo>
                  <a:cubicBezTo>
                    <a:pt x="13574" y="1615"/>
                    <a:pt x="13927" y="1266"/>
                    <a:pt x="13928" y="834"/>
                  </a:cubicBezTo>
                  <a:cubicBezTo>
                    <a:pt x="13930" y="399"/>
                    <a:pt x="13582" y="48"/>
                    <a:pt x="13145" y="47"/>
                  </a:cubicBezTo>
                  <a:lnTo>
                    <a:pt x="788" y="0"/>
                  </a:lnTo>
                  <a:cubicBezTo>
                    <a:pt x="787" y="0"/>
                    <a:pt x="785" y="0"/>
                    <a:pt x="78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0" name="Google Shape;140;p9"/>
            <p:cNvSpPr/>
            <p:nvPr/>
          </p:nvSpPr>
          <p:spPr>
            <a:xfrm>
              <a:off x="247647" y="1266594"/>
              <a:ext cx="733502" cy="84981"/>
            </a:xfrm>
            <a:custGeom>
              <a:avLst/>
              <a:gdLst/>
              <a:ahLst/>
              <a:cxnLst/>
              <a:rect l="l" t="t" r="r" b="b"/>
              <a:pathLst>
                <a:path w="13931" h="1614" extrusionOk="0">
                  <a:moveTo>
                    <a:pt x="785" y="0"/>
                  </a:moveTo>
                  <a:cubicBezTo>
                    <a:pt x="354" y="0"/>
                    <a:pt x="3" y="348"/>
                    <a:pt x="2" y="780"/>
                  </a:cubicBezTo>
                  <a:cubicBezTo>
                    <a:pt x="1" y="1212"/>
                    <a:pt x="350" y="1565"/>
                    <a:pt x="783" y="1566"/>
                  </a:cubicBezTo>
                  <a:lnTo>
                    <a:pt x="13141" y="1613"/>
                  </a:lnTo>
                  <a:cubicBezTo>
                    <a:pt x="13142" y="1613"/>
                    <a:pt x="13143" y="1613"/>
                    <a:pt x="13144" y="1613"/>
                  </a:cubicBezTo>
                  <a:cubicBezTo>
                    <a:pt x="13578" y="1613"/>
                    <a:pt x="13927" y="1265"/>
                    <a:pt x="13928" y="832"/>
                  </a:cubicBezTo>
                  <a:cubicBezTo>
                    <a:pt x="13930" y="399"/>
                    <a:pt x="13581" y="47"/>
                    <a:pt x="13146" y="47"/>
                  </a:cubicBezTo>
                  <a:lnTo>
                    <a:pt x="788" y="0"/>
                  </a:lnTo>
                  <a:cubicBezTo>
                    <a:pt x="787" y="0"/>
                    <a:pt x="786" y="0"/>
                    <a:pt x="78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 name="Google Shape;141;p9"/>
            <p:cNvSpPr/>
            <p:nvPr/>
          </p:nvSpPr>
          <p:spPr>
            <a:xfrm>
              <a:off x="806970" y="1616837"/>
              <a:ext cx="311650" cy="311755"/>
            </a:xfrm>
            <a:custGeom>
              <a:avLst/>
              <a:gdLst/>
              <a:ahLst/>
              <a:cxnLst/>
              <a:rect l="l" t="t" r="r" b="b"/>
              <a:pathLst>
                <a:path w="5919" h="5921" extrusionOk="0">
                  <a:moveTo>
                    <a:pt x="22" y="1"/>
                  </a:moveTo>
                  <a:lnTo>
                    <a:pt x="0" y="5898"/>
                  </a:lnTo>
                  <a:lnTo>
                    <a:pt x="5897" y="5920"/>
                  </a:lnTo>
                  <a:lnTo>
                    <a:pt x="5918" y="24"/>
                  </a:lnTo>
                  <a:lnTo>
                    <a:pt x="2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 name="Google Shape;142;p9"/>
            <p:cNvSpPr/>
            <p:nvPr/>
          </p:nvSpPr>
          <p:spPr>
            <a:xfrm>
              <a:off x="246172" y="1662802"/>
              <a:ext cx="733449" cy="85086"/>
            </a:xfrm>
            <a:custGeom>
              <a:avLst/>
              <a:gdLst/>
              <a:ahLst/>
              <a:cxnLst/>
              <a:rect l="l" t="t" r="r" b="b"/>
              <a:pathLst>
                <a:path w="13930" h="1616" extrusionOk="0">
                  <a:moveTo>
                    <a:pt x="787" y="0"/>
                  </a:moveTo>
                  <a:cubicBezTo>
                    <a:pt x="356" y="0"/>
                    <a:pt x="4" y="350"/>
                    <a:pt x="3" y="781"/>
                  </a:cubicBezTo>
                  <a:cubicBezTo>
                    <a:pt x="1" y="1214"/>
                    <a:pt x="350" y="1567"/>
                    <a:pt x="784" y="1568"/>
                  </a:cubicBezTo>
                  <a:lnTo>
                    <a:pt x="13142" y="1615"/>
                  </a:lnTo>
                  <a:cubicBezTo>
                    <a:pt x="13143" y="1615"/>
                    <a:pt x="13145" y="1615"/>
                    <a:pt x="13147" y="1615"/>
                  </a:cubicBezTo>
                  <a:cubicBezTo>
                    <a:pt x="13577" y="1615"/>
                    <a:pt x="13927" y="1265"/>
                    <a:pt x="13928" y="835"/>
                  </a:cubicBezTo>
                  <a:cubicBezTo>
                    <a:pt x="13929" y="400"/>
                    <a:pt x="13580" y="48"/>
                    <a:pt x="13147" y="47"/>
                  </a:cubicBezTo>
                  <a:lnTo>
                    <a:pt x="789" y="0"/>
                  </a:lnTo>
                  <a:cubicBezTo>
                    <a:pt x="789" y="0"/>
                    <a:pt x="788" y="0"/>
                    <a:pt x="78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3" name="Google Shape;143;p9"/>
            <p:cNvSpPr/>
            <p:nvPr/>
          </p:nvSpPr>
          <p:spPr>
            <a:xfrm>
              <a:off x="245751" y="1794959"/>
              <a:ext cx="733344" cy="85034"/>
            </a:xfrm>
            <a:custGeom>
              <a:avLst/>
              <a:gdLst/>
              <a:ahLst/>
              <a:cxnLst/>
              <a:rect l="l" t="t" r="r" b="b"/>
              <a:pathLst>
                <a:path w="13928" h="1615" extrusionOk="0">
                  <a:moveTo>
                    <a:pt x="787" y="0"/>
                  </a:moveTo>
                  <a:cubicBezTo>
                    <a:pt x="355" y="0"/>
                    <a:pt x="2" y="349"/>
                    <a:pt x="1" y="782"/>
                  </a:cubicBezTo>
                  <a:cubicBezTo>
                    <a:pt x="0" y="1214"/>
                    <a:pt x="350" y="1565"/>
                    <a:pt x="783" y="1568"/>
                  </a:cubicBezTo>
                  <a:lnTo>
                    <a:pt x="13140" y="1614"/>
                  </a:lnTo>
                  <a:cubicBezTo>
                    <a:pt x="13141" y="1614"/>
                    <a:pt x="13143" y="1614"/>
                    <a:pt x="13144" y="1614"/>
                  </a:cubicBezTo>
                  <a:cubicBezTo>
                    <a:pt x="13575" y="1614"/>
                    <a:pt x="13926" y="1266"/>
                    <a:pt x="13927" y="834"/>
                  </a:cubicBezTo>
                  <a:cubicBezTo>
                    <a:pt x="13928" y="400"/>
                    <a:pt x="13579" y="47"/>
                    <a:pt x="13146" y="47"/>
                  </a:cubicBezTo>
                  <a:lnTo>
                    <a:pt x="789" y="0"/>
                  </a:lnTo>
                  <a:cubicBezTo>
                    <a:pt x="788" y="0"/>
                    <a:pt x="788" y="0"/>
                    <a:pt x="78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 name="Google Shape;144;p9"/>
            <p:cNvSpPr/>
            <p:nvPr/>
          </p:nvSpPr>
          <p:spPr>
            <a:xfrm>
              <a:off x="804969" y="2145307"/>
              <a:ext cx="311650" cy="311703"/>
            </a:xfrm>
            <a:custGeom>
              <a:avLst/>
              <a:gdLst/>
              <a:ahLst/>
              <a:cxnLst/>
              <a:rect l="l" t="t" r="r" b="b"/>
              <a:pathLst>
                <a:path w="5919" h="5920" extrusionOk="0">
                  <a:moveTo>
                    <a:pt x="23" y="1"/>
                  </a:moveTo>
                  <a:lnTo>
                    <a:pt x="1" y="5897"/>
                  </a:lnTo>
                  <a:lnTo>
                    <a:pt x="5896" y="5919"/>
                  </a:lnTo>
                  <a:lnTo>
                    <a:pt x="5919" y="24"/>
                  </a:lnTo>
                  <a:lnTo>
                    <a:pt x="2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 name="Google Shape;145;p9"/>
            <p:cNvSpPr/>
            <p:nvPr/>
          </p:nvSpPr>
          <p:spPr>
            <a:xfrm>
              <a:off x="244172" y="2191325"/>
              <a:ext cx="733502" cy="85034"/>
            </a:xfrm>
            <a:custGeom>
              <a:avLst/>
              <a:gdLst/>
              <a:ahLst/>
              <a:cxnLst/>
              <a:rect l="l" t="t" r="r" b="b"/>
              <a:pathLst>
                <a:path w="13931" h="1615" extrusionOk="0">
                  <a:moveTo>
                    <a:pt x="786" y="0"/>
                  </a:moveTo>
                  <a:cubicBezTo>
                    <a:pt x="353" y="0"/>
                    <a:pt x="2" y="349"/>
                    <a:pt x="1" y="780"/>
                  </a:cubicBezTo>
                  <a:cubicBezTo>
                    <a:pt x="0" y="1214"/>
                    <a:pt x="349" y="1567"/>
                    <a:pt x="783" y="1568"/>
                  </a:cubicBezTo>
                  <a:lnTo>
                    <a:pt x="13140" y="1614"/>
                  </a:lnTo>
                  <a:cubicBezTo>
                    <a:pt x="13141" y="1614"/>
                    <a:pt x="13141" y="1614"/>
                    <a:pt x="13142" y="1614"/>
                  </a:cubicBezTo>
                  <a:cubicBezTo>
                    <a:pt x="13574" y="1614"/>
                    <a:pt x="13927" y="1265"/>
                    <a:pt x="13928" y="833"/>
                  </a:cubicBezTo>
                  <a:cubicBezTo>
                    <a:pt x="13931" y="400"/>
                    <a:pt x="13581" y="48"/>
                    <a:pt x="13146" y="46"/>
                  </a:cubicBezTo>
                  <a:lnTo>
                    <a:pt x="788" y="0"/>
                  </a:lnTo>
                  <a:cubicBezTo>
                    <a:pt x="787" y="0"/>
                    <a:pt x="787" y="0"/>
                    <a:pt x="78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 name="Google Shape;146;p9"/>
            <p:cNvSpPr/>
            <p:nvPr/>
          </p:nvSpPr>
          <p:spPr>
            <a:xfrm>
              <a:off x="243645" y="2323324"/>
              <a:ext cx="733555" cy="85086"/>
            </a:xfrm>
            <a:custGeom>
              <a:avLst/>
              <a:gdLst/>
              <a:ahLst/>
              <a:cxnLst/>
              <a:rect l="l" t="t" r="r" b="b"/>
              <a:pathLst>
                <a:path w="13932" h="1616" extrusionOk="0">
                  <a:moveTo>
                    <a:pt x="788" y="1"/>
                  </a:moveTo>
                  <a:cubicBezTo>
                    <a:pt x="356" y="1"/>
                    <a:pt x="4" y="350"/>
                    <a:pt x="3" y="782"/>
                  </a:cubicBezTo>
                  <a:cubicBezTo>
                    <a:pt x="1" y="1216"/>
                    <a:pt x="352" y="1568"/>
                    <a:pt x="784" y="1569"/>
                  </a:cubicBezTo>
                  <a:lnTo>
                    <a:pt x="13143" y="1616"/>
                  </a:lnTo>
                  <a:cubicBezTo>
                    <a:pt x="13144" y="1616"/>
                    <a:pt x="13145" y="1616"/>
                    <a:pt x="13146" y="1616"/>
                  </a:cubicBezTo>
                  <a:cubicBezTo>
                    <a:pt x="13577" y="1616"/>
                    <a:pt x="13928" y="1266"/>
                    <a:pt x="13929" y="835"/>
                  </a:cubicBezTo>
                  <a:cubicBezTo>
                    <a:pt x="13931" y="401"/>
                    <a:pt x="13581" y="51"/>
                    <a:pt x="13147" y="47"/>
                  </a:cubicBezTo>
                  <a:lnTo>
                    <a:pt x="789" y="1"/>
                  </a:lnTo>
                  <a:cubicBezTo>
                    <a:pt x="789" y="1"/>
                    <a:pt x="788" y="1"/>
                    <a:pt x="78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7" name="Google Shape;147;p9"/>
            <p:cNvSpPr/>
            <p:nvPr/>
          </p:nvSpPr>
          <p:spPr>
            <a:xfrm>
              <a:off x="802968" y="2673830"/>
              <a:ext cx="311650" cy="311703"/>
            </a:xfrm>
            <a:custGeom>
              <a:avLst/>
              <a:gdLst/>
              <a:ahLst/>
              <a:cxnLst/>
              <a:rect l="l" t="t" r="r" b="b"/>
              <a:pathLst>
                <a:path w="5919" h="5920" extrusionOk="0">
                  <a:moveTo>
                    <a:pt x="23" y="1"/>
                  </a:moveTo>
                  <a:lnTo>
                    <a:pt x="0" y="5897"/>
                  </a:lnTo>
                  <a:lnTo>
                    <a:pt x="5898" y="5919"/>
                  </a:lnTo>
                  <a:lnTo>
                    <a:pt x="5918" y="22"/>
                  </a:lnTo>
                  <a:lnTo>
                    <a:pt x="2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8" name="Google Shape;148;p9"/>
            <p:cNvSpPr/>
            <p:nvPr/>
          </p:nvSpPr>
          <p:spPr>
            <a:xfrm>
              <a:off x="242224" y="2719638"/>
              <a:ext cx="733502" cy="85139"/>
            </a:xfrm>
            <a:custGeom>
              <a:avLst/>
              <a:gdLst/>
              <a:ahLst/>
              <a:cxnLst/>
              <a:rect l="l" t="t" r="r" b="b"/>
              <a:pathLst>
                <a:path w="13931" h="1617" extrusionOk="0">
                  <a:moveTo>
                    <a:pt x="790" y="1"/>
                  </a:moveTo>
                  <a:cubicBezTo>
                    <a:pt x="356" y="1"/>
                    <a:pt x="5" y="350"/>
                    <a:pt x="2" y="782"/>
                  </a:cubicBezTo>
                  <a:cubicBezTo>
                    <a:pt x="1" y="1217"/>
                    <a:pt x="351" y="1569"/>
                    <a:pt x="783" y="1570"/>
                  </a:cubicBezTo>
                  <a:lnTo>
                    <a:pt x="13140" y="1617"/>
                  </a:lnTo>
                  <a:cubicBezTo>
                    <a:pt x="13575" y="1617"/>
                    <a:pt x="13926" y="1270"/>
                    <a:pt x="13927" y="838"/>
                  </a:cubicBezTo>
                  <a:cubicBezTo>
                    <a:pt x="13930" y="402"/>
                    <a:pt x="13580" y="51"/>
                    <a:pt x="13149" y="48"/>
                  </a:cubicBezTo>
                  <a:lnTo>
                    <a:pt x="790"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9" name="Google Shape;149;p9"/>
            <p:cNvSpPr/>
            <p:nvPr/>
          </p:nvSpPr>
          <p:spPr>
            <a:xfrm>
              <a:off x="241697" y="2851795"/>
              <a:ext cx="733502" cy="85086"/>
            </a:xfrm>
            <a:custGeom>
              <a:avLst/>
              <a:gdLst/>
              <a:ahLst/>
              <a:cxnLst/>
              <a:rect l="l" t="t" r="r" b="b"/>
              <a:pathLst>
                <a:path w="13931" h="1616" extrusionOk="0">
                  <a:moveTo>
                    <a:pt x="787" y="1"/>
                  </a:moveTo>
                  <a:cubicBezTo>
                    <a:pt x="354" y="1"/>
                    <a:pt x="4" y="350"/>
                    <a:pt x="2" y="783"/>
                  </a:cubicBezTo>
                  <a:cubicBezTo>
                    <a:pt x="0" y="1216"/>
                    <a:pt x="350" y="1569"/>
                    <a:pt x="784" y="1570"/>
                  </a:cubicBezTo>
                  <a:lnTo>
                    <a:pt x="13141" y="1616"/>
                  </a:lnTo>
                  <a:cubicBezTo>
                    <a:pt x="13142" y="1616"/>
                    <a:pt x="13142" y="1616"/>
                    <a:pt x="13143" y="1616"/>
                  </a:cubicBezTo>
                  <a:cubicBezTo>
                    <a:pt x="13577" y="1616"/>
                    <a:pt x="13927" y="1266"/>
                    <a:pt x="13930" y="835"/>
                  </a:cubicBezTo>
                  <a:cubicBezTo>
                    <a:pt x="13931" y="401"/>
                    <a:pt x="13582" y="49"/>
                    <a:pt x="13147" y="48"/>
                  </a:cubicBezTo>
                  <a:lnTo>
                    <a:pt x="789" y="1"/>
                  </a:lnTo>
                  <a:cubicBezTo>
                    <a:pt x="788" y="1"/>
                    <a:pt x="788" y="1"/>
                    <a:pt x="78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0" name="Google Shape;150;p9"/>
            <p:cNvSpPr/>
            <p:nvPr/>
          </p:nvSpPr>
          <p:spPr>
            <a:xfrm>
              <a:off x="800968" y="3202195"/>
              <a:ext cx="311703" cy="311808"/>
            </a:xfrm>
            <a:custGeom>
              <a:avLst/>
              <a:gdLst/>
              <a:ahLst/>
              <a:cxnLst/>
              <a:rect l="l" t="t" r="r" b="b"/>
              <a:pathLst>
                <a:path w="5920" h="5922" extrusionOk="0">
                  <a:moveTo>
                    <a:pt x="23" y="1"/>
                  </a:moveTo>
                  <a:lnTo>
                    <a:pt x="1" y="5897"/>
                  </a:lnTo>
                  <a:lnTo>
                    <a:pt x="5898" y="5921"/>
                  </a:lnTo>
                  <a:lnTo>
                    <a:pt x="5920" y="24"/>
                  </a:lnTo>
                  <a:lnTo>
                    <a:pt x="2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1" name="Google Shape;151;p9"/>
            <p:cNvSpPr/>
            <p:nvPr/>
          </p:nvSpPr>
          <p:spPr>
            <a:xfrm>
              <a:off x="240275" y="3248161"/>
              <a:ext cx="733449" cy="85086"/>
            </a:xfrm>
            <a:custGeom>
              <a:avLst/>
              <a:gdLst/>
              <a:ahLst/>
              <a:cxnLst/>
              <a:rect l="l" t="t" r="r" b="b"/>
              <a:pathLst>
                <a:path w="13930" h="1616" extrusionOk="0">
                  <a:moveTo>
                    <a:pt x="787" y="1"/>
                  </a:moveTo>
                  <a:cubicBezTo>
                    <a:pt x="353" y="1"/>
                    <a:pt x="2" y="350"/>
                    <a:pt x="1" y="782"/>
                  </a:cubicBezTo>
                  <a:cubicBezTo>
                    <a:pt x="0" y="1216"/>
                    <a:pt x="350" y="1568"/>
                    <a:pt x="783" y="1570"/>
                  </a:cubicBezTo>
                  <a:lnTo>
                    <a:pt x="13141" y="1616"/>
                  </a:lnTo>
                  <a:cubicBezTo>
                    <a:pt x="13142" y="1616"/>
                    <a:pt x="13144" y="1616"/>
                    <a:pt x="13145" y="1616"/>
                  </a:cubicBezTo>
                  <a:cubicBezTo>
                    <a:pt x="13575" y="1616"/>
                    <a:pt x="13927" y="1268"/>
                    <a:pt x="13928" y="835"/>
                  </a:cubicBezTo>
                  <a:cubicBezTo>
                    <a:pt x="13930" y="401"/>
                    <a:pt x="13581" y="50"/>
                    <a:pt x="13146" y="48"/>
                  </a:cubicBezTo>
                  <a:lnTo>
                    <a:pt x="789" y="1"/>
                  </a:lnTo>
                  <a:cubicBezTo>
                    <a:pt x="788" y="1"/>
                    <a:pt x="788" y="1"/>
                    <a:pt x="78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2" name="Google Shape;152;p9"/>
            <p:cNvSpPr/>
            <p:nvPr/>
          </p:nvSpPr>
          <p:spPr>
            <a:xfrm>
              <a:off x="239749" y="3380318"/>
              <a:ext cx="733502" cy="84981"/>
            </a:xfrm>
            <a:custGeom>
              <a:avLst/>
              <a:gdLst/>
              <a:ahLst/>
              <a:cxnLst/>
              <a:rect l="l" t="t" r="r" b="b"/>
              <a:pathLst>
                <a:path w="13931" h="1614" extrusionOk="0">
                  <a:moveTo>
                    <a:pt x="783" y="1"/>
                  </a:moveTo>
                  <a:cubicBezTo>
                    <a:pt x="353" y="1"/>
                    <a:pt x="5" y="350"/>
                    <a:pt x="2" y="780"/>
                  </a:cubicBezTo>
                  <a:cubicBezTo>
                    <a:pt x="1" y="1215"/>
                    <a:pt x="351" y="1566"/>
                    <a:pt x="783" y="1569"/>
                  </a:cubicBezTo>
                  <a:lnTo>
                    <a:pt x="13141" y="1614"/>
                  </a:lnTo>
                  <a:cubicBezTo>
                    <a:pt x="13142" y="1614"/>
                    <a:pt x="13144" y="1614"/>
                    <a:pt x="13146" y="1614"/>
                  </a:cubicBezTo>
                  <a:cubicBezTo>
                    <a:pt x="13576" y="1614"/>
                    <a:pt x="13926" y="1263"/>
                    <a:pt x="13927" y="835"/>
                  </a:cubicBezTo>
                  <a:cubicBezTo>
                    <a:pt x="13930" y="400"/>
                    <a:pt x="13580" y="48"/>
                    <a:pt x="13147" y="45"/>
                  </a:cubicBezTo>
                  <a:lnTo>
                    <a:pt x="788" y="1"/>
                  </a:lnTo>
                  <a:cubicBezTo>
                    <a:pt x="787" y="1"/>
                    <a:pt x="785" y="1"/>
                    <a:pt x="78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3" name="Google Shape;153;p9"/>
            <p:cNvSpPr/>
            <p:nvPr/>
          </p:nvSpPr>
          <p:spPr>
            <a:xfrm>
              <a:off x="799019" y="3730665"/>
              <a:ext cx="311650" cy="311755"/>
            </a:xfrm>
            <a:custGeom>
              <a:avLst/>
              <a:gdLst/>
              <a:ahLst/>
              <a:cxnLst/>
              <a:rect l="l" t="t" r="r" b="b"/>
              <a:pathLst>
                <a:path w="5919" h="5921" extrusionOk="0">
                  <a:moveTo>
                    <a:pt x="22" y="1"/>
                  </a:moveTo>
                  <a:lnTo>
                    <a:pt x="0" y="5897"/>
                  </a:lnTo>
                  <a:lnTo>
                    <a:pt x="5898" y="5920"/>
                  </a:lnTo>
                  <a:lnTo>
                    <a:pt x="5918" y="23"/>
                  </a:lnTo>
                  <a:lnTo>
                    <a:pt x="2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4" name="Google Shape;154;p9"/>
            <p:cNvSpPr/>
            <p:nvPr/>
          </p:nvSpPr>
          <p:spPr>
            <a:xfrm>
              <a:off x="238275" y="3776578"/>
              <a:ext cx="733449" cy="85034"/>
            </a:xfrm>
            <a:custGeom>
              <a:avLst/>
              <a:gdLst/>
              <a:ahLst/>
              <a:cxnLst/>
              <a:rect l="l" t="t" r="r" b="b"/>
              <a:pathLst>
                <a:path w="13930" h="1615" extrusionOk="0">
                  <a:moveTo>
                    <a:pt x="786" y="1"/>
                  </a:moveTo>
                  <a:cubicBezTo>
                    <a:pt x="355" y="1"/>
                    <a:pt x="3" y="351"/>
                    <a:pt x="2" y="782"/>
                  </a:cubicBezTo>
                  <a:cubicBezTo>
                    <a:pt x="1" y="1215"/>
                    <a:pt x="350" y="1568"/>
                    <a:pt x="783" y="1569"/>
                  </a:cubicBezTo>
                  <a:lnTo>
                    <a:pt x="13140" y="1615"/>
                  </a:lnTo>
                  <a:cubicBezTo>
                    <a:pt x="13142" y="1615"/>
                    <a:pt x="13144" y="1615"/>
                    <a:pt x="13146" y="1615"/>
                  </a:cubicBezTo>
                  <a:cubicBezTo>
                    <a:pt x="13577" y="1615"/>
                    <a:pt x="13926" y="1267"/>
                    <a:pt x="13928" y="834"/>
                  </a:cubicBezTo>
                  <a:cubicBezTo>
                    <a:pt x="13929" y="404"/>
                    <a:pt x="13580" y="50"/>
                    <a:pt x="13147" y="48"/>
                  </a:cubicBezTo>
                  <a:lnTo>
                    <a:pt x="788" y="1"/>
                  </a:lnTo>
                  <a:cubicBezTo>
                    <a:pt x="788" y="1"/>
                    <a:pt x="787" y="1"/>
                    <a:pt x="78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5" name="Google Shape;155;p9"/>
            <p:cNvSpPr/>
            <p:nvPr/>
          </p:nvSpPr>
          <p:spPr>
            <a:xfrm>
              <a:off x="237801" y="3908683"/>
              <a:ext cx="733449" cy="85139"/>
            </a:xfrm>
            <a:custGeom>
              <a:avLst/>
              <a:gdLst/>
              <a:ahLst/>
              <a:cxnLst/>
              <a:rect l="l" t="t" r="r" b="b"/>
              <a:pathLst>
                <a:path w="13930" h="1617" extrusionOk="0">
                  <a:moveTo>
                    <a:pt x="789" y="1"/>
                  </a:moveTo>
                  <a:cubicBezTo>
                    <a:pt x="354" y="1"/>
                    <a:pt x="2" y="350"/>
                    <a:pt x="1" y="782"/>
                  </a:cubicBezTo>
                  <a:cubicBezTo>
                    <a:pt x="0" y="1216"/>
                    <a:pt x="349" y="1569"/>
                    <a:pt x="783" y="1570"/>
                  </a:cubicBezTo>
                  <a:lnTo>
                    <a:pt x="13140" y="1617"/>
                  </a:lnTo>
                  <a:cubicBezTo>
                    <a:pt x="13141" y="1617"/>
                    <a:pt x="13141" y="1617"/>
                    <a:pt x="13142" y="1617"/>
                  </a:cubicBezTo>
                  <a:cubicBezTo>
                    <a:pt x="13575" y="1617"/>
                    <a:pt x="13926" y="1267"/>
                    <a:pt x="13927" y="835"/>
                  </a:cubicBezTo>
                  <a:cubicBezTo>
                    <a:pt x="13930" y="402"/>
                    <a:pt x="13579" y="50"/>
                    <a:pt x="13146" y="47"/>
                  </a:cubicBezTo>
                  <a:lnTo>
                    <a:pt x="789"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 name="Google Shape;156;p9"/>
            <p:cNvSpPr/>
            <p:nvPr/>
          </p:nvSpPr>
          <p:spPr>
            <a:xfrm>
              <a:off x="797071" y="4259188"/>
              <a:ext cx="311650" cy="311650"/>
            </a:xfrm>
            <a:custGeom>
              <a:avLst/>
              <a:gdLst/>
              <a:ahLst/>
              <a:cxnLst/>
              <a:rect l="l" t="t" r="r" b="b"/>
              <a:pathLst>
                <a:path w="5919" h="5919" extrusionOk="0">
                  <a:moveTo>
                    <a:pt x="22" y="1"/>
                  </a:moveTo>
                  <a:lnTo>
                    <a:pt x="1" y="5896"/>
                  </a:lnTo>
                  <a:lnTo>
                    <a:pt x="5897" y="5919"/>
                  </a:lnTo>
                  <a:lnTo>
                    <a:pt x="5919" y="22"/>
                  </a:lnTo>
                  <a:lnTo>
                    <a:pt x="2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7" name="Google Shape;157;p9"/>
            <p:cNvSpPr/>
            <p:nvPr/>
          </p:nvSpPr>
          <p:spPr>
            <a:xfrm>
              <a:off x="236274" y="4305048"/>
              <a:ext cx="733449" cy="85086"/>
            </a:xfrm>
            <a:custGeom>
              <a:avLst/>
              <a:gdLst/>
              <a:ahLst/>
              <a:cxnLst/>
              <a:rect l="l" t="t" r="r" b="b"/>
              <a:pathLst>
                <a:path w="13930" h="1616" extrusionOk="0">
                  <a:moveTo>
                    <a:pt x="786" y="1"/>
                  </a:moveTo>
                  <a:cubicBezTo>
                    <a:pt x="353" y="1"/>
                    <a:pt x="3" y="350"/>
                    <a:pt x="1" y="782"/>
                  </a:cubicBezTo>
                  <a:cubicBezTo>
                    <a:pt x="0" y="1215"/>
                    <a:pt x="349" y="1568"/>
                    <a:pt x="783" y="1570"/>
                  </a:cubicBezTo>
                  <a:lnTo>
                    <a:pt x="13140" y="1616"/>
                  </a:lnTo>
                  <a:cubicBezTo>
                    <a:pt x="13141" y="1616"/>
                    <a:pt x="13141" y="1616"/>
                    <a:pt x="13142" y="1616"/>
                  </a:cubicBezTo>
                  <a:cubicBezTo>
                    <a:pt x="13575" y="1616"/>
                    <a:pt x="13928" y="1267"/>
                    <a:pt x="13929" y="834"/>
                  </a:cubicBezTo>
                  <a:cubicBezTo>
                    <a:pt x="13930" y="401"/>
                    <a:pt x="13581" y="49"/>
                    <a:pt x="13146" y="49"/>
                  </a:cubicBezTo>
                  <a:lnTo>
                    <a:pt x="788" y="1"/>
                  </a:lnTo>
                  <a:cubicBezTo>
                    <a:pt x="787" y="1"/>
                    <a:pt x="786" y="1"/>
                    <a:pt x="78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8" name="Google Shape;158;p9"/>
            <p:cNvSpPr/>
            <p:nvPr/>
          </p:nvSpPr>
          <p:spPr>
            <a:xfrm>
              <a:off x="235800" y="4437100"/>
              <a:ext cx="733449" cy="85192"/>
            </a:xfrm>
            <a:custGeom>
              <a:avLst/>
              <a:gdLst/>
              <a:ahLst/>
              <a:cxnLst/>
              <a:rect l="l" t="t" r="r" b="b"/>
              <a:pathLst>
                <a:path w="13930" h="1618" extrusionOk="0">
                  <a:moveTo>
                    <a:pt x="786" y="1"/>
                  </a:moveTo>
                  <a:cubicBezTo>
                    <a:pt x="355" y="1"/>
                    <a:pt x="3" y="349"/>
                    <a:pt x="2" y="782"/>
                  </a:cubicBezTo>
                  <a:cubicBezTo>
                    <a:pt x="1" y="1218"/>
                    <a:pt x="351" y="1568"/>
                    <a:pt x="783" y="1571"/>
                  </a:cubicBezTo>
                  <a:lnTo>
                    <a:pt x="13141" y="1618"/>
                  </a:lnTo>
                  <a:cubicBezTo>
                    <a:pt x="13142" y="1618"/>
                    <a:pt x="13143" y="1618"/>
                    <a:pt x="13144" y="1618"/>
                  </a:cubicBezTo>
                  <a:cubicBezTo>
                    <a:pt x="13576" y="1618"/>
                    <a:pt x="13927" y="1269"/>
                    <a:pt x="13928" y="836"/>
                  </a:cubicBezTo>
                  <a:cubicBezTo>
                    <a:pt x="13929" y="402"/>
                    <a:pt x="13579" y="50"/>
                    <a:pt x="13146" y="47"/>
                  </a:cubicBezTo>
                  <a:lnTo>
                    <a:pt x="788" y="1"/>
                  </a:lnTo>
                  <a:cubicBezTo>
                    <a:pt x="788" y="1"/>
                    <a:pt x="787" y="1"/>
                    <a:pt x="78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59" name="Google Shape;159;p9"/>
          <p:cNvSpPr txBox="1">
            <a:spLocks noGrp="1"/>
          </p:cNvSpPr>
          <p:nvPr>
            <p:ph type="title"/>
          </p:nvPr>
        </p:nvSpPr>
        <p:spPr>
          <a:xfrm>
            <a:off x="3434133" y="2082217"/>
            <a:ext cx="5813600" cy="1989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12800"/>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160" name="Google Shape;160;p9"/>
          <p:cNvSpPr txBox="1">
            <a:spLocks noGrp="1"/>
          </p:cNvSpPr>
          <p:nvPr>
            <p:ph type="subTitle" idx="1"/>
          </p:nvPr>
        </p:nvSpPr>
        <p:spPr>
          <a:xfrm>
            <a:off x="3434133" y="4116984"/>
            <a:ext cx="5813600" cy="658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b="1">
                <a:solidFill>
                  <a:schemeClr val="lt1"/>
                </a:solidFill>
              </a:defRPr>
            </a:lvl1pPr>
            <a:lvl2pPr lvl="1" algn="ctr" rtl="0">
              <a:lnSpc>
                <a:spcPct val="100000"/>
              </a:lnSpc>
              <a:spcBef>
                <a:spcPts val="2133"/>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Tree>
    <p:extLst>
      <p:ext uri="{BB962C8B-B14F-4D97-AF65-F5344CB8AC3E}">
        <p14:creationId xmlns:p14="http://schemas.microsoft.com/office/powerpoint/2010/main" val="4068319217"/>
      </p:ext>
    </p:extLst>
  </p:cSld>
  <p:clrMapOvr>
    <a:masterClrMapping/>
  </p:clrMapOvr>
  <p:transition>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
    <p:bg>
      <p:bgPr>
        <a:solidFill>
          <a:schemeClr val="accent2"/>
        </a:solidFill>
        <a:effectLst/>
      </p:bgPr>
    </p:bg>
    <p:spTree>
      <p:nvGrpSpPr>
        <p:cNvPr id="1" name="Shape 161"/>
        <p:cNvGrpSpPr/>
        <p:nvPr/>
      </p:nvGrpSpPr>
      <p:grpSpPr>
        <a:xfrm>
          <a:off x="0" y="0"/>
          <a:ext cx="0" cy="0"/>
          <a:chOff x="0" y="0"/>
          <a:chExt cx="0" cy="0"/>
        </a:xfrm>
      </p:grpSpPr>
      <p:grpSp>
        <p:nvGrpSpPr>
          <p:cNvPr id="162" name="Google Shape;162;p10"/>
          <p:cNvGrpSpPr/>
          <p:nvPr/>
        </p:nvGrpSpPr>
        <p:grpSpPr>
          <a:xfrm>
            <a:off x="1507146" y="886554"/>
            <a:ext cx="9177705" cy="5084869"/>
            <a:chOff x="1130359" y="664915"/>
            <a:chExt cx="6883279" cy="3813652"/>
          </a:xfrm>
        </p:grpSpPr>
        <p:sp>
          <p:nvSpPr>
            <p:cNvPr id="163" name="Google Shape;163;p10"/>
            <p:cNvSpPr/>
            <p:nvPr/>
          </p:nvSpPr>
          <p:spPr>
            <a:xfrm rot="5400000">
              <a:off x="7611455" y="4179633"/>
              <a:ext cx="56604" cy="541265"/>
            </a:xfrm>
            <a:custGeom>
              <a:avLst/>
              <a:gdLst/>
              <a:ahLst/>
              <a:cxnLst/>
              <a:rect l="l" t="t" r="r" b="b"/>
              <a:pathLst>
                <a:path w="2582" h="21396" extrusionOk="0">
                  <a:moveTo>
                    <a:pt x="1340" y="0"/>
                  </a:moveTo>
                  <a:cubicBezTo>
                    <a:pt x="691" y="0"/>
                    <a:pt x="1" y="451"/>
                    <a:pt x="5" y="1289"/>
                  </a:cubicBezTo>
                  <a:cubicBezTo>
                    <a:pt x="38" y="7629"/>
                    <a:pt x="65" y="13969"/>
                    <a:pt x="129" y="20309"/>
                  </a:cubicBezTo>
                  <a:cubicBezTo>
                    <a:pt x="136" y="21048"/>
                    <a:pt x="674" y="21396"/>
                    <a:pt x="1244" y="21396"/>
                  </a:cubicBezTo>
                  <a:cubicBezTo>
                    <a:pt x="1892" y="21396"/>
                    <a:pt x="2582" y="20944"/>
                    <a:pt x="2574" y="20107"/>
                  </a:cubicBezTo>
                  <a:cubicBezTo>
                    <a:pt x="2509" y="13769"/>
                    <a:pt x="2483" y="7428"/>
                    <a:pt x="2452" y="1088"/>
                  </a:cubicBezTo>
                  <a:cubicBezTo>
                    <a:pt x="2447" y="348"/>
                    <a:pt x="1909" y="0"/>
                    <a:pt x="134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4" name="Google Shape;164;p10"/>
            <p:cNvSpPr/>
            <p:nvPr/>
          </p:nvSpPr>
          <p:spPr>
            <a:xfrm rot="5400000">
              <a:off x="7949183" y="4411964"/>
              <a:ext cx="62479" cy="66431"/>
            </a:xfrm>
            <a:custGeom>
              <a:avLst/>
              <a:gdLst/>
              <a:ahLst/>
              <a:cxnLst/>
              <a:rect l="l" t="t" r="r" b="b"/>
              <a:pathLst>
                <a:path w="2850" h="2626" extrusionOk="0">
                  <a:moveTo>
                    <a:pt x="1421" y="1"/>
                  </a:moveTo>
                  <a:cubicBezTo>
                    <a:pt x="803" y="1"/>
                    <a:pt x="253" y="440"/>
                    <a:pt x="135" y="1070"/>
                  </a:cubicBezTo>
                  <a:cubicBezTo>
                    <a:pt x="0" y="1783"/>
                    <a:pt x="469" y="2468"/>
                    <a:pt x="1182" y="2603"/>
                  </a:cubicBezTo>
                  <a:cubicBezTo>
                    <a:pt x="1264" y="2618"/>
                    <a:pt x="1346" y="2626"/>
                    <a:pt x="1427" y="2626"/>
                  </a:cubicBezTo>
                  <a:cubicBezTo>
                    <a:pt x="2045" y="2626"/>
                    <a:pt x="2596" y="2186"/>
                    <a:pt x="2714" y="1556"/>
                  </a:cubicBezTo>
                  <a:cubicBezTo>
                    <a:pt x="2850" y="843"/>
                    <a:pt x="2381" y="158"/>
                    <a:pt x="1667" y="24"/>
                  </a:cubicBezTo>
                  <a:cubicBezTo>
                    <a:pt x="1585" y="8"/>
                    <a:pt x="1502" y="1"/>
                    <a:pt x="142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5" name="Google Shape;165;p10"/>
            <p:cNvSpPr/>
            <p:nvPr/>
          </p:nvSpPr>
          <p:spPr>
            <a:xfrm rot="10800000">
              <a:off x="1130359" y="3834028"/>
              <a:ext cx="56604" cy="541265"/>
            </a:xfrm>
            <a:custGeom>
              <a:avLst/>
              <a:gdLst/>
              <a:ahLst/>
              <a:cxnLst/>
              <a:rect l="l" t="t" r="r" b="b"/>
              <a:pathLst>
                <a:path w="2582" h="21396" extrusionOk="0">
                  <a:moveTo>
                    <a:pt x="1340" y="0"/>
                  </a:moveTo>
                  <a:cubicBezTo>
                    <a:pt x="691" y="0"/>
                    <a:pt x="1" y="451"/>
                    <a:pt x="5" y="1289"/>
                  </a:cubicBezTo>
                  <a:cubicBezTo>
                    <a:pt x="38" y="7629"/>
                    <a:pt x="65" y="13969"/>
                    <a:pt x="129" y="20309"/>
                  </a:cubicBezTo>
                  <a:cubicBezTo>
                    <a:pt x="136" y="21048"/>
                    <a:pt x="674" y="21396"/>
                    <a:pt x="1244" y="21396"/>
                  </a:cubicBezTo>
                  <a:cubicBezTo>
                    <a:pt x="1892" y="21396"/>
                    <a:pt x="2582" y="20944"/>
                    <a:pt x="2574" y="20107"/>
                  </a:cubicBezTo>
                  <a:cubicBezTo>
                    <a:pt x="2509" y="13769"/>
                    <a:pt x="2483" y="7428"/>
                    <a:pt x="2452" y="1088"/>
                  </a:cubicBezTo>
                  <a:cubicBezTo>
                    <a:pt x="2447" y="348"/>
                    <a:pt x="1909" y="0"/>
                    <a:pt x="134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6" name="Google Shape;166;p10"/>
            <p:cNvSpPr/>
            <p:nvPr/>
          </p:nvSpPr>
          <p:spPr>
            <a:xfrm rot="10800000">
              <a:off x="1132507" y="4412111"/>
              <a:ext cx="62479" cy="66431"/>
            </a:xfrm>
            <a:custGeom>
              <a:avLst/>
              <a:gdLst/>
              <a:ahLst/>
              <a:cxnLst/>
              <a:rect l="l" t="t" r="r" b="b"/>
              <a:pathLst>
                <a:path w="2850" h="2626" extrusionOk="0">
                  <a:moveTo>
                    <a:pt x="1421" y="1"/>
                  </a:moveTo>
                  <a:cubicBezTo>
                    <a:pt x="803" y="1"/>
                    <a:pt x="253" y="440"/>
                    <a:pt x="135" y="1070"/>
                  </a:cubicBezTo>
                  <a:cubicBezTo>
                    <a:pt x="0" y="1783"/>
                    <a:pt x="469" y="2468"/>
                    <a:pt x="1182" y="2603"/>
                  </a:cubicBezTo>
                  <a:cubicBezTo>
                    <a:pt x="1264" y="2618"/>
                    <a:pt x="1346" y="2626"/>
                    <a:pt x="1427" y="2626"/>
                  </a:cubicBezTo>
                  <a:cubicBezTo>
                    <a:pt x="2045" y="2626"/>
                    <a:pt x="2596" y="2186"/>
                    <a:pt x="2714" y="1556"/>
                  </a:cubicBezTo>
                  <a:cubicBezTo>
                    <a:pt x="2850" y="843"/>
                    <a:pt x="2381" y="158"/>
                    <a:pt x="1667" y="24"/>
                  </a:cubicBezTo>
                  <a:cubicBezTo>
                    <a:pt x="1585" y="8"/>
                    <a:pt x="1502" y="1"/>
                    <a:pt x="142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7" name="Google Shape;167;p10"/>
            <p:cNvSpPr/>
            <p:nvPr/>
          </p:nvSpPr>
          <p:spPr>
            <a:xfrm rot="5400000">
              <a:off x="1372705" y="430608"/>
              <a:ext cx="56604" cy="541265"/>
            </a:xfrm>
            <a:custGeom>
              <a:avLst/>
              <a:gdLst/>
              <a:ahLst/>
              <a:cxnLst/>
              <a:rect l="l" t="t" r="r" b="b"/>
              <a:pathLst>
                <a:path w="2582" h="21396" extrusionOk="0">
                  <a:moveTo>
                    <a:pt x="1340" y="0"/>
                  </a:moveTo>
                  <a:cubicBezTo>
                    <a:pt x="691" y="0"/>
                    <a:pt x="1" y="451"/>
                    <a:pt x="5" y="1289"/>
                  </a:cubicBezTo>
                  <a:cubicBezTo>
                    <a:pt x="38" y="7629"/>
                    <a:pt x="65" y="13969"/>
                    <a:pt x="129" y="20309"/>
                  </a:cubicBezTo>
                  <a:cubicBezTo>
                    <a:pt x="136" y="21048"/>
                    <a:pt x="674" y="21396"/>
                    <a:pt x="1244" y="21396"/>
                  </a:cubicBezTo>
                  <a:cubicBezTo>
                    <a:pt x="1892" y="21396"/>
                    <a:pt x="2582" y="20944"/>
                    <a:pt x="2574" y="20107"/>
                  </a:cubicBezTo>
                  <a:cubicBezTo>
                    <a:pt x="2509" y="13769"/>
                    <a:pt x="2483" y="7428"/>
                    <a:pt x="2452" y="1088"/>
                  </a:cubicBezTo>
                  <a:cubicBezTo>
                    <a:pt x="2447" y="348"/>
                    <a:pt x="1909" y="0"/>
                    <a:pt x="134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8" name="Google Shape;168;p10"/>
            <p:cNvSpPr/>
            <p:nvPr/>
          </p:nvSpPr>
          <p:spPr>
            <a:xfrm rot="5400000">
              <a:off x="1710433" y="662939"/>
              <a:ext cx="62479" cy="66431"/>
            </a:xfrm>
            <a:custGeom>
              <a:avLst/>
              <a:gdLst/>
              <a:ahLst/>
              <a:cxnLst/>
              <a:rect l="l" t="t" r="r" b="b"/>
              <a:pathLst>
                <a:path w="2850" h="2626" extrusionOk="0">
                  <a:moveTo>
                    <a:pt x="1421" y="1"/>
                  </a:moveTo>
                  <a:cubicBezTo>
                    <a:pt x="803" y="1"/>
                    <a:pt x="253" y="440"/>
                    <a:pt x="135" y="1070"/>
                  </a:cubicBezTo>
                  <a:cubicBezTo>
                    <a:pt x="0" y="1783"/>
                    <a:pt x="469" y="2468"/>
                    <a:pt x="1182" y="2603"/>
                  </a:cubicBezTo>
                  <a:cubicBezTo>
                    <a:pt x="1264" y="2618"/>
                    <a:pt x="1346" y="2626"/>
                    <a:pt x="1427" y="2626"/>
                  </a:cubicBezTo>
                  <a:cubicBezTo>
                    <a:pt x="2045" y="2626"/>
                    <a:pt x="2596" y="2186"/>
                    <a:pt x="2714" y="1556"/>
                  </a:cubicBezTo>
                  <a:cubicBezTo>
                    <a:pt x="2850" y="843"/>
                    <a:pt x="2381" y="158"/>
                    <a:pt x="1667" y="24"/>
                  </a:cubicBezTo>
                  <a:cubicBezTo>
                    <a:pt x="1585" y="8"/>
                    <a:pt x="1502" y="1"/>
                    <a:pt x="142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9" name="Google Shape;169;p10"/>
            <p:cNvSpPr/>
            <p:nvPr/>
          </p:nvSpPr>
          <p:spPr>
            <a:xfrm rot="10800000">
              <a:off x="7948934" y="664928"/>
              <a:ext cx="56604" cy="541265"/>
            </a:xfrm>
            <a:custGeom>
              <a:avLst/>
              <a:gdLst/>
              <a:ahLst/>
              <a:cxnLst/>
              <a:rect l="l" t="t" r="r" b="b"/>
              <a:pathLst>
                <a:path w="2582" h="21396" extrusionOk="0">
                  <a:moveTo>
                    <a:pt x="1340" y="0"/>
                  </a:moveTo>
                  <a:cubicBezTo>
                    <a:pt x="691" y="0"/>
                    <a:pt x="1" y="451"/>
                    <a:pt x="5" y="1289"/>
                  </a:cubicBezTo>
                  <a:cubicBezTo>
                    <a:pt x="38" y="7629"/>
                    <a:pt x="65" y="13969"/>
                    <a:pt x="129" y="20309"/>
                  </a:cubicBezTo>
                  <a:cubicBezTo>
                    <a:pt x="136" y="21048"/>
                    <a:pt x="674" y="21396"/>
                    <a:pt x="1244" y="21396"/>
                  </a:cubicBezTo>
                  <a:cubicBezTo>
                    <a:pt x="1892" y="21396"/>
                    <a:pt x="2582" y="20944"/>
                    <a:pt x="2574" y="20107"/>
                  </a:cubicBezTo>
                  <a:cubicBezTo>
                    <a:pt x="2509" y="13769"/>
                    <a:pt x="2483" y="7428"/>
                    <a:pt x="2452" y="1088"/>
                  </a:cubicBezTo>
                  <a:cubicBezTo>
                    <a:pt x="2447" y="348"/>
                    <a:pt x="1909" y="0"/>
                    <a:pt x="134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0" name="Google Shape;170;p10"/>
            <p:cNvSpPr/>
            <p:nvPr/>
          </p:nvSpPr>
          <p:spPr>
            <a:xfrm rot="10800000">
              <a:off x="7951082" y="1243011"/>
              <a:ext cx="62479" cy="66431"/>
            </a:xfrm>
            <a:custGeom>
              <a:avLst/>
              <a:gdLst/>
              <a:ahLst/>
              <a:cxnLst/>
              <a:rect l="l" t="t" r="r" b="b"/>
              <a:pathLst>
                <a:path w="2850" h="2626" extrusionOk="0">
                  <a:moveTo>
                    <a:pt x="1421" y="1"/>
                  </a:moveTo>
                  <a:cubicBezTo>
                    <a:pt x="803" y="1"/>
                    <a:pt x="253" y="440"/>
                    <a:pt x="135" y="1070"/>
                  </a:cubicBezTo>
                  <a:cubicBezTo>
                    <a:pt x="0" y="1783"/>
                    <a:pt x="469" y="2468"/>
                    <a:pt x="1182" y="2603"/>
                  </a:cubicBezTo>
                  <a:cubicBezTo>
                    <a:pt x="1264" y="2618"/>
                    <a:pt x="1346" y="2626"/>
                    <a:pt x="1427" y="2626"/>
                  </a:cubicBezTo>
                  <a:cubicBezTo>
                    <a:pt x="2045" y="2626"/>
                    <a:pt x="2596" y="2186"/>
                    <a:pt x="2714" y="1556"/>
                  </a:cubicBezTo>
                  <a:cubicBezTo>
                    <a:pt x="2850" y="843"/>
                    <a:pt x="2381" y="158"/>
                    <a:pt x="1667" y="24"/>
                  </a:cubicBezTo>
                  <a:cubicBezTo>
                    <a:pt x="1585" y="8"/>
                    <a:pt x="1502" y="1"/>
                    <a:pt x="142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71" name="Google Shape;171;p10"/>
          <p:cNvSpPr txBox="1">
            <a:spLocks noGrp="1"/>
          </p:cNvSpPr>
          <p:nvPr>
            <p:ph type="title"/>
          </p:nvPr>
        </p:nvSpPr>
        <p:spPr>
          <a:xfrm>
            <a:off x="960000" y="1925200"/>
            <a:ext cx="5680400" cy="3007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1"/>
              </a:buClr>
              <a:buSzPts val="5300"/>
              <a:buNone/>
              <a:defRPr sz="7066">
                <a:solidFill>
                  <a:schemeClr val="lt1"/>
                </a:solidFill>
              </a:defRPr>
            </a:lvl1pPr>
            <a:lvl2pPr lvl="1" rtl="0">
              <a:spcBef>
                <a:spcPts val="0"/>
              </a:spcBef>
              <a:spcAft>
                <a:spcPts val="0"/>
              </a:spcAft>
              <a:buClr>
                <a:schemeClr val="lt1"/>
              </a:buClr>
              <a:buSzPts val="5300"/>
              <a:buNone/>
              <a:defRPr sz="7066">
                <a:solidFill>
                  <a:schemeClr val="lt1"/>
                </a:solidFill>
              </a:defRPr>
            </a:lvl2pPr>
            <a:lvl3pPr lvl="2" rtl="0">
              <a:spcBef>
                <a:spcPts val="0"/>
              </a:spcBef>
              <a:spcAft>
                <a:spcPts val="0"/>
              </a:spcAft>
              <a:buClr>
                <a:schemeClr val="lt1"/>
              </a:buClr>
              <a:buSzPts val="5300"/>
              <a:buNone/>
              <a:defRPr sz="7066">
                <a:solidFill>
                  <a:schemeClr val="lt1"/>
                </a:solidFill>
              </a:defRPr>
            </a:lvl3pPr>
            <a:lvl4pPr lvl="3" rtl="0">
              <a:spcBef>
                <a:spcPts val="0"/>
              </a:spcBef>
              <a:spcAft>
                <a:spcPts val="0"/>
              </a:spcAft>
              <a:buClr>
                <a:schemeClr val="lt1"/>
              </a:buClr>
              <a:buSzPts val="5300"/>
              <a:buNone/>
              <a:defRPr sz="7066">
                <a:solidFill>
                  <a:schemeClr val="lt1"/>
                </a:solidFill>
              </a:defRPr>
            </a:lvl4pPr>
            <a:lvl5pPr lvl="4" rtl="0">
              <a:spcBef>
                <a:spcPts val="0"/>
              </a:spcBef>
              <a:spcAft>
                <a:spcPts val="0"/>
              </a:spcAft>
              <a:buClr>
                <a:schemeClr val="lt1"/>
              </a:buClr>
              <a:buSzPts val="5300"/>
              <a:buNone/>
              <a:defRPr sz="7066">
                <a:solidFill>
                  <a:schemeClr val="lt1"/>
                </a:solidFill>
              </a:defRPr>
            </a:lvl5pPr>
            <a:lvl6pPr lvl="5" rtl="0">
              <a:spcBef>
                <a:spcPts val="0"/>
              </a:spcBef>
              <a:spcAft>
                <a:spcPts val="0"/>
              </a:spcAft>
              <a:buClr>
                <a:schemeClr val="lt1"/>
              </a:buClr>
              <a:buSzPts val="5300"/>
              <a:buNone/>
              <a:defRPr sz="7066">
                <a:solidFill>
                  <a:schemeClr val="lt1"/>
                </a:solidFill>
              </a:defRPr>
            </a:lvl6pPr>
            <a:lvl7pPr lvl="6" rtl="0">
              <a:spcBef>
                <a:spcPts val="0"/>
              </a:spcBef>
              <a:spcAft>
                <a:spcPts val="0"/>
              </a:spcAft>
              <a:buClr>
                <a:schemeClr val="lt1"/>
              </a:buClr>
              <a:buSzPts val="5300"/>
              <a:buNone/>
              <a:defRPr sz="7066">
                <a:solidFill>
                  <a:schemeClr val="lt1"/>
                </a:solidFill>
              </a:defRPr>
            </a:lvl7pPr>
            <a:lvl8pPr lvl="7" rtl="0">
              <a:spcBef>
                <a:spcPts val="0"/>
              </a:spcBef>
              <a:spcAft>
                <a:spcPts val="0"/>
              </a:spcAft>
              <a:buClr>
                <a:schemeClr val="lt1"/>
              </a:buClr>
              <a:buSzPts val="5300"/>
              <a:buNone/>
              <a:defRPr sz="7066">
                <a:solidFill>
                  <a:schemeClr val="lt1"/>
                </a:solidFill>
              </a:defRPr>
            </a:lvl8pPr>
            <a:lvl9pPr lvl="8" rtl="0">
              <a:spcBef>
                <a:spcPts val="0"/>
              </a:spcBef>
              <a:spcAft>
                <a:spcPts val="0"/>
              </a:spcAft>
              <a:buClr>
                <a:schemeClr val="lt1"/>
              </a:buClr>
              <a:buSzPts val="5300"/>
              <a:buNone/>
              <a:defRPr sz="7066">
                <a:solidFill>
                  <a:schemeClr val="lt1"/>
                </a:solidFill>
              </a:defRPr>
            </a:lvl9pPr>
          </a:lstStyle>
          <a:p>
            <a:endParaRPr/>
          </a:p>
        </p:txBody>
      </p:sp>
    </p:spTree>
    <p:extLst>
      <p:ext uri="{BB962C8B-B14F-4D97-AF65-F5344CB8AC3E}">
        <p14:creationId xmlns:p14="http://schemas.microsoft.com/office/powerpoint/2010/main" val="1251923258"/>
      </p:ext>
    </p:extLst>
  </p:cSld>
  <p:clrMapOvr>
    <a:masterClrMapping/>
  </p:clrMapOvr>
  <p:transition>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 number">
    <p:bg>
      <p:bgPr>
        <a:solidFill>
          <a:schemeClr val="accent2"/>
        </a:solidFill>
        <a:effectLst/>
      </p:bgPr>
    </p:bg>
    <p:spTree>
      <p:nvGrpSpPr>
        <p:cNvPr id="1" name="Shape 172"/>
        <p:cNvGrpSpPr/>
        <p:nvPr/>
      </p:nvGrpSpPr>
      <p:grpSpPr>
        <a:xfrm>
          <a:off x="0" y="0"/>
          <a:ext cx="0" cy="0"/>
          <a:chOff x="0" y="0"/>
          <a:chExt cx="0" cy="0"/>
        </a:xfrm>
      </p:grpSpPr>
      <p:grpSp>
        <p:nvGrpSpPr>
          <p:cNvPr id="173" name="Google Shape;173;p11"/>
          <p:cNvGrpSpPr/>
          <p:nvPr/>
        </p:nvGrpSpPr>
        <p:grpSpPr>
          <a:xfrm>
            <a:off x="314401" y="284734"/>
            <a:ext cx="11563191" cy="6288533"/>
            <a:chOff x="235800" y="213550"/>
            <a:chExt cx="8672393" cy="4716400"/>
          </a:xfrm>
        </p:grpSpPr>
        <p:sp>
          <p:nvSpPr>
            <p:cNvPr id="174" name="Google Shape;174;p11"/>
            <p:cNvSpPr/>
            <p:nvPr/>
          </p:nvSpPr>
          <p:spPr>
            <a:xfrm>
              <a:off x="420024" y="213550"/>
              <a:ext cx="8311596" cy="4715505"/>
            </a:xfrm>
            <a:custGeom>
              <a:avLst/>
              <a:gdLst/>
              <a:ahLst/>
              <a:cxnLst/>
              <a:rect l="l" t="t" r="r" b="b"/>
              <a:pathLst>
                <a:path w="141824" h="89559" extrusionOk="0">
                  <a:moveTo>
                    <a:pt x="9819" y="0"/>
                  </a:moveTo>
                  <a:cubicBezTo>
                    <a:pt x="4591" y="0"/>
                    <a:pt x="304" y="4267"/>
                    <a:pt x="285" y="9500"/>
                  </a:cubicBezTo>
                  <a:lnTo>
                    <a:pt x="20" y="79757"/>
                  </a:lnTo>
                  <a:cubicBezTo>
                    <a:pt x="1" y="85001"/>
                    <a:pt x="4276" y="89308"/>
                    <a:pt x="9520" y="89327"/>
                  </a:cubicBezTo>
                  <a:lnTo>
                    <a:pt x="40300" y="89442"/>
                  </a:lnTo>
                  <a:lnTo>
                    <a:pt x="135808" y="89551"/>
                  </a:lnTo>
                  <a:lnTo>
                    <a:pt x="137983" y="89559"/>
                  </a:lnTo>
                  <a:cubicBezTo>
                    <a:pt x="137987" y="89559"/>
                    <a:pt x="137992" y="89559"/>
                    <a:pt x="137996" y="89559"/>
                  </a:cubicBezTo>
                  <a:cubicBezTo>
                    <a:pt x="139922" y="89559"/>
                    <a:pt x="141502" y="87986"/>
                    <a:pt x="141510" y="86060"/>
                  </a:cubicBezTo>
                  <a:lnTo>
                    <a:pt x="141818" y="3758"/>
                  </a:lnTo>
                  <a:cubicBezTo>
                    <a:pt x="141823" y="1829"/>
                    <a:pt x="140249" y="242"/>
                    <a:pt x="138319" y="235"/>
                  </a:cubicBezTo>
                  <a:lnTo>
                    <a:pt x="136144" y="225"/>
                  </a:lnTo>
                  <a:lnTo>
                    <a:pt x="40635" y="116"/>
                  </a:lnTo>
                  <a:lnTo>
                    <a:pt x="9855" y="0"/>
                  </a:lnTo>
                  <a:cubicBezTo>
                    <a:pt x="9843" y="0"/>
                    <a:pt x="9831" y="0"/>
                    <a:pt x="981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5" name="Google Shape;175;p11"/>
            <p:cNvSpPr/>
            <p:nvPr/>
          </p:nvSpPr>
          <p:spPr>
            <a:xfrm>
              <a:off x="596481" y="214234"/>
              <a:ext cx="8311713" cy="4715716"/>
            </a:xfrm>
            <a:custGeom>
              <a:avLst/>
              <a:gdLst/>
              <a:ahLst/>
              <a:cxnLst/>
              <a:rect l="l" t="t" r="r" b="b"/>
              <a:pathLst>
                <a:path w="141826" h="89563" extrusionOk="0">
                  <a:moveTo>
                    <a:pt x="9822" y="1"/>
                  </a:moveTo>
                  <a:cubicBezTo>
                    <a:pt x="4592" y="1"/>
                    <a:pt x="306" y="4268"/>
                    <a:pt x="285" y="9501"/>
                  </a:cubicBezTo>
                  <a:lnTo>
                    <a:pt x="21" y="79759"/>
                  </a:lnTo>
                  <a:cubicBezTo>
                    <a:pt x="1" y="85004"/>
                    <a:pt x="4276" y="89308"/>
                    <a:pt x="9520" y="89329"/>
                  </a:cubicBezTo>
                  <a:lnTo>
                    <a:pt x="40301" y="89445"/>
                  </a:lnTo>
                  <a:lnTo>
                    <a:pt x="135810" y="89553"/>
                  </a:lnTo>
                  <a:lnTo>
                    <a:pt x="137984" y="89562"/>
                  </a:lnTo>
                  <a:cubicBezTo>
                    <a:pt x="137988" y="89562"/>
                    <a:pt x="137993" y="89562"/>
                    <a:pt x="137997" y="89562"/>
                  </a:cubicBezTo>
                  <a:cubicBezTo>
                    <a:pt x="139924" y="89562"/>
                    <a:pt x="141504" y="87990"/>
                    <a:pt x="141511" y="86063"/>
                  </a:cubicBezTo>
                  <a:lnTo>
                    <a:pt x="141820" y="3761"/>
                  </a:lnTo>
                  <a:cubicBezTo>
                    <a:pt x="141826" y="1827"/>
                    <a:pt x="140249" y="239"/>
                    <a:pt x="138317" y="233"/>
                  </a:cubicBezTo>
                  <a:lnTo>
                    <a:pt x="136143" y="225"/>
                  </a:lnTo>
                  <a:lnTo>
                    <a:pt x="40635" y="117"/>
                  </a:lnTo>
                  <a:lnTo>
                    <a:pt x="9856" y="1"/>
                  </a:lnTo>
                  <a:cubicBezTo>
                    <a:pt x="9845" y="1"/>
                    <a:pt x="9833" y="1"/>
                    <a:pt x="982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6" name="Google Shape;176;p11"/>
            <p:cNvSpPr/>
            <p:nvPr/>
          </p:nvSpPr>
          <p:spPr>
            <a:xfrm>
              <a:off x="810919" y="559949"/>
              <a:ext cx="311650" cy="311755"/>
            </a:xfrm>
            <a:custGeom>
              <a:avLst/>
              <a:gdLst/>
              <a:ahLst/>
              <a:cxnLst/>
              <a:rect l="l" t="t" r="r" b="b"/>
              <a:pathLst>
                <a:path w="5919" h="5921" extrusionOk="0">
                  <a:moveTo>
                    <a:pt x="23" y="0"/>
                  </a:moveTo>
                  <a:lnTo>
                    <a:pt x="0" y="5896"/>
                  </a:lnTo>
                  <a:lnTo>
                    <a:pt x="5897" y="5920"/>
                  </a:lnTo>
                  <a:lnTo>
                    <a:pt x="5918" y="23"/>
                  </a:lnTo>
                  <a:lnTo>
                    <a:pt x="2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7" name="Google Shape;177;p11"/>
            <p:cNvSpPr/>
            <p:nvPr/>
          </p:nvSpPr>
          <p:spPr>
            <a:xfrm>
              <a:off x="250174" y="605967"/>
              <a:ext cx="733502" cy="85034"/>
            </a:xfrm>
            <a:custGeom>
              <a:avLst/>
              <a:gdLst/>
              <a:ahLst/>
              <a:cxnLst/>
              <a:rect l="l" t="t" r="r" b="b"/>
              <a:pathLst>
                <a:path w="13931" h="1615" extrusionOk="0">
                  <a:moveTo>
                    <a:pt x="786" y="0"/>
                  </a:moveTo>
                  <a:cubicBezTo>
                    <a:pt x="355" y="0"/>
                    <a:pt x="3" y="349"/>
                    <a:pt x="2" y="782"/>
                  </a:cubicBezTo>
                  <a:cubicBezTo>
                    <a:pt x="1" y="1214"/>
                    <a:pt x="350" y="1567"/>
                    <a:pt x="783" y="1568"/>
                  </a:cubicBezTo>
                  <a:lnTo>
                    <a:pt x="13141" y="1614"/>
                  </a:lnTo>
                  <a:cubicBezTo>
                    <a:pt x="13141" y="1614"/>
                    <a:pt x="13142" y="1614"/>
                    <a:pt x="13142" y="1614"/>
                  </a:cubicBezTo>
                  <a:cubicBezTo>
                    <a:pt x="13574" y="1614"/>
                    <a:pt x="13926" y="1265"/>
                    <a:pt x="13927" y="833"/>
                  </a:cubicBezTo>
                  <a:cubicBezTo>
                    <a:pt x="13930" y="399"/>
                    <a:pt x="13579" y="47"/>
                    <a:pt x="13147" y="46"/>
                  </a:cubicBezTo>
                  <a:lnTo>
                    <a:pt x="788" y="0"/>
                  </a:lnTo>
                  <a:cubicBezTo>
                    <a:pt x="788" y="0"/>
                    <a:pt x="787" y="0"/>
                    <a:pt x="78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8" name="Google Shape;178;p11"/>
            <p:cNvSpPr/>
            <p:nvPr/>
          </p:nvSpPr>
          <p:spPr>
            <a:xfrm>
              <a:off x="249700" y="738071"/>
              <a:ext cx="733397" cy="85034"/>
            </a:xfrm>
            <a:custGeom>
              <a:avLst/>
              <a:gdLst/>
              <a:ahLst/>
              <a:cxnLst/>
              <a:rect l="l" t="t" r="r" b="b"/>
              <a:pathLst>
                <a:path w="13929" h="1615" extrusionOk="0">
                  <a:moveTo>
                    <a:pt x="782" y="0"/>
                  </a:moveTo>
                  <a:cubicBezTo>
                    <a:pt x="353" y="0"/>
                    <a:pt x="3" y="350"/>
                    <a:pt x="1" y="782"/>
                  </a:cubicBezTo>
                  <a:cubicBezTo>
                    <a:pt x="0" y="1214"/>
                    <a:pt x="349" y="1566"/>
                    <a:pt x="783" y="1568"/>
                  </a:cubicBezTo>
                  <a:lnTo>
                    <a:pt x="13140" y="1614"/>
                  </a:lnTo>
                  <a:cubicBezTo>
                    <a:pt x="13141" y="1614"/>
                    <a:pt x="13143" y="1614"/>
                    <a:pt x="13144" y="1614"/>
                  </a:cubicBezTo>
                  <a:cubicBezTo>
                    <a:pt x="13575" y="1614"/>
                    <a:pt x="13926" y="1265"/>
                    <a:pt x="13927" y="833"/>
                  </a:cubicBezTo>
                  <a:cubicBezTo>
                    <a:pt x="13929" y="400"/>
                    <a:pt x="13580" y="47"/>
                    <a:pt x="13145" y="46"/>
                  </a:cubicBezTo>
                  <a:lnTo>
                    <a:pt x="788" y="0"/>
                  </a:lnTo>
                  <a:cubicBezTo>
                    <a:pt x="786" y="0"/>
                    <a:pt x="784" y="0"/>
                    <a:pt x="78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9" name="Google Shape;179;p11"/>
            <p:cNvSpPr/>
            <p:nvPr/>
          </p:nvSpPr>
          <p:spPr>
            <a:xfrm>
              <a:off x="808918" y="1088367"/>
              <a:ext cx="311650" cy="311755"/>
            </a:xfrm>
            <a:custGeom>
              <a:avLst/>
              <a:gdLst/>
              <a:ahLst/>
              <a:cxnLst/>
              <a:rect l="l" t="t" r="r" b="b"/>
              <a:pathLst>
                <a:path w="5919" h="5921" extrusionOk="0">
                  <a:moveTo>
                    <a:pt x="23" y="1"/>
                  </a:moveTo>
                  <a:lnTo>
                    <a:pt x="1" y="5898"/>
                  </a:lnTo>
                  <a:lnTo>
                    <a:pt x="5897" y="5920"/>
                  </a:lnTo>
                  <a:lnTo>
                    <a:pt x="5919" y="23"/>
                  </a:lnTo>
                  <a:lnTo>
                    <a:pt x="2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0" name="Google Shape;180;p11"/>
            <p:cNvSpPr/>
            <p:nvPr/>
          </p:nvSpPr>
          <p:spPr>
            <a:xfrm>
              <a:off x="248173" y="1134385"/>
              <a:ext cx="733449" cy="85086"/>
            </a:xfrm>
            <a:custGeom>
              <a:avLst/>
              <a:gdLst/>
              <a:ahLst/>
              <a:cxnLst/>
              <a:rect l="l" t="t" r="r" b="b"/>
              <a:pathLst>
                <a:path w="13930" h="1616" extrusionOk="0">
                  <a:moveTo>
                    <a:pt x="784" y="0"/>
                  </a:moveTo>
                  <a:cubicBezTo>
                    <a:pt x="353" y="0"/>
                    <a:pt x="2" y="348"/>
                    <a:pt x="1" y="782"/>
                  </a:cubicBezTo>
                  <a:cubicBezTo>
                    <a:pt x="0" y="1213"/>
                    <a:pt x="349" y="1566"/>
                    <a:pt x="783" y="1568"/>
                  </a:cubicBezTo>
                  <a:lnTo>
                    <a:pt x="13141" y="1615"/>
                  </a:lnTo>
                  <a:cubicBezTo>
                    <a:pt x="13142" y="1615"/>
                    <a:pt x="13142" y="1615"/>
                    <a:pt x="13143" y="1615"/>
                  </a:cubicBezTo>
                  <a:cubicBezTo>
                    <a:pt x="13574" y="1615"/>
                    <a:pt x="13927" y="1266"/>
                    <a:pt x="13928" y="834"/>
                  </a:cubicBezTo>
                  <a:cubicBezTo>
                    <a:pt x="13930" y="399"/>
                    <a:pt x="13582" y="48"/>
                    <a:pt x="13145" y="47"/>
                  </a:cubicBezTo>
                  <a:lnTo>
                    <a:pt x="788" y="0"/>
                  </a:lnTo>
                  <a:cubicBezTo>
                    <a:pt x="787" y="0"/>
                    <a:pt x="785" y="0"/>
                    <a:pt x="78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1" name="Google Shape;181;p11"/>
            <p:cNvSpPr/>
            <p:nvPr/>
          </p:nvSpPr>
          <p:spPr>
            <a:xfrm>
              <a:off x="247647" y="1266594"/>
              <a:ext cx="733502" cy="84981"/>
            </a:xfrm>
            <a:custGeom>
              <a:avLst/>
              <a:gdLst/>
              <a:ahLst/>
              <a:cxnLst/>
              <a:rect l="l" t="t" r="r" b="b"/>
              <a:pathLst>
                <a:path w="13931" h="1614" extrusionOk="0">
                  <a:moveTo>
                    <a:pt x="785" y="0"/>
                  </a:moveTo>
                  <a:cubicBezTo>
                    <a:pt x="354" y="0"/>
                    <a:pt x="3" y="348"/>
                    <a:pt x="2" y="780"/>
                  </a:cubicBezTo>
                  <a:cubicBezTo>
                    <a:pt x="1" y="1212"/>
                    <a:pt x="350" y="1565"/>
                    <a:pt x="783" y="1566"/>
                  </a:cubicBezTo>
                  <a:lnTo>
                    <a:pt x="13141" y="1613"/>
                  </a:lnTo>
                  <a:cubicBezTo>
                    <a:pt x="13142" y="1613"/>
                    <a:pt x="13143" y="1613"/>
                    <a:pt x="13144" y="1613"/>
                  </a:cubicBezTo>
                  <a:cubicBezTo>
                    <a:pt x="13578" y="1613"/>
                    <a:pt x="13927" y="1265"/>
                    <a:pt x="13928" y="832"/>
                  </a:cubicBezTo>
                  <a:cubicBezTo>
                    <a:pt x="13930" y="399"/>
                    <a:pt x="13581" y="47"/>
                    <a:pt x="13146" y="47"/>
                  </a:cubicBezTo>
                  <a:lnTo>
                    <a:pt x="788" y="0"/>
                  </a:lnTo>
                  <a:cubicBezTo>
                    <a:pt x="787" y="0"/>
                    <a:pt x="786" y="0"/>
                    <a:pt x="78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2" name="Google Shape;182;p11"/>
            <p:cNvSpPr/>
            <p:nvPr/>
          </p:nvSpPr>
          <p:spPr>
            <a:xfrm>
              <a:off x="806970" y="1616837"/>
              <a:ext cx="311650" cy="311755"/>
            </a:xfrm>
            <a:custGeom>
              <a:avLst/>
              <a:gdLst/>
              <a:ahLst/>
              <a:cxnLst/>
              <a:rect l="l" t="t" r="r" b="b"/>
              <a:pathLst>
                <a:path w="5919" h="5921" extrusionOk="0">
                  <a:moveTo>
                    <a:pt x="22" y="1"/>
                  </a:moveTo>
                  <a:lnTo>
                    <a:pt x="0" y="5898"/>
                  </a:lnTo>
                  <a:lnTo>
                    <a:pt x="5897" y="5920"/>
                  </a:lnTo>
                  <a:lnTo>
                    <a:pt x="5918" y="24"/>
                  </a:lnTo>
                  <a:lnTo>
                    <a:pt x="2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3" name="Google Shape;183;p11"/>
            <p:cNvSpPr/>
            <p:nvPr/>
          </p:nvSpPr>
          <p:spPr>
            <a:xfrm>
              <a:off x="246172" y="1662802"/>
              <a:ext cx="733449" cy="85086"/>
            </a:xfrm>
            <a:custGeom>
              <a:avLst/>
              <a:gdLst/>
              <a:ahLst/>
              <a:cxnLst/>
              <a:rect l="l" t="t" r="r" b="b"/>
              <a:pathLst>
                <a:path w="13930" h="1616" extrusionOk="0">
                  <a:moveTo>
                    <a:pt x="787" y="0"/>
                  </a:moveTo>
                  <a:cubicBezTo>
                    <a:pt x="356" y="0"/>
                    <a:pt x="4" y="350"/>
                    <a:pt x="3" y="781"/>
                  </a:cubicBezTo>
                  <a:cubicBezTo>
                    <a:pt x="1" y="1214"/>
                    <a:pt x="350" y="1567"/>
                    <a:pt x="784" y="1568"/>
                  </a:cubicBezTo>
                  <a:lnTo>
                    <a:pt x="13142" y="1615"/>
                  </a:lnTo>
                  <a:cubicBezTo>
                    <a:pt x="13143" y="1615"/>
                    <a:pt x="13145" y="1615"/>
                    <a:pt x="13147" y="1615"/>
                  </a:cubicBezTo>
                  <a:cubicBezTo>
                    <a:pt x="13577" y="1615"/>
                    <a:pt x="13927" y="1265"/>
                    <a:pt x="13928" y="835"/>
                  </a:cubicBezTo>
                  <a:cubicBezTo>
                    <a:pt x="13929" y="400"/>
                    <a:pt x="13580" y="48"/>
                    <a:pt x="13147" y="47"/>
                  </a:cubicBezTo>
                  <a:lnTo>
                    <a:pt x="789" y="0"/>
                  </a:lnTo>
                  <a:cubicBezTo>
                    <a:pt x="789" y="0"/>
                    <a:pt x="788" y="0"/>
                    <a:pt x="78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4" name="Google Shape;184;p11"/>
            <p:cNvSpPr/>
            <p:nvPr/>
          </p:nvSpPr>
          <p:spPr>
            <a:xfrm>
              <a:off x="245751" y="1794959"/>
              <a:ext cx="733344" cy="85034"/>
            </a:xfrm>
            <a:custGeom>
              <a:avLst/>
              <a:gdLst/>
              <a:ahLst/>
              <a:cxnLst/>
              <a:rect l="l" t="t" r="r" b="b"/>
              <a:pathLst>
                <a:path w="13928" h="1615" extrusionOk="0">
                  <a:moveTo>
                    <a:pt x="787" y="0"/>
                  </a:moveTo>
                  <a:cubicBezTo>
                    <a:pt x="355" y="0"/>
                    <a:pt x="2" y="349"/>
                    <a:pt x="1" y="782"/>
                  </a:cubicBezTo>
                  <a:cubicBezTo>
                    <a:pt x="0" y="1214"/>
                    <a:pt x="350" y="1565"/>
                    <a:pt x="783" y="1568"/>
                  </a:cubicBezTo>
                  <a:lnTo>
                    <a:pt x="13140" y="1614"/>
                  </a:lnTo>
                  <a:cubicBezTo>
                    <a:pt x="13141" y="1614"/>
                    <a:pt x="13143" y="1614"/>
                    <a:pt x="13144" y="1614"/>
                  </a:cubicBezTo>
                  <a:cubicBezTo>
                    <a:pt x="13575" y="1614"/>
                    <a:pt x="13926" y="1266"/>
                    <a:pt x="13927" y="834"/>
                  </a:cubicBezTo>
                  <a:cubicBezTo>
                    <a:pt x="13928" y="400"/>
                    <a:pt x="13579" y="47"/>
                    <a:pt x="13146" y="47"/>
                  </a:cubicBezTo>
                  <a:lnTo>
                    <a:pt x="789" y="0"/>
                  </a:lnTo>
                  <a:cubicBezTo>
                    <a:pt x="788" y="0"/>
                    <a:pt x="788" y="0"/>
                    <a:pt x="78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5" name="Google Shape;185;p11"/>
            <p:cNvSpPr/>
            <p:nvPr/>
          </p:nvSpPr>
          <p:spPr>
            <a:xfrm>
              <a:off x="804969" y="2145307"/>
              <a:ext cx="311650" cy="311703"/>
            </a:xfrm>
            <a:custGeom>
              <a:avLst/>
              <a:gdLst/>
              <a:ahLst/>
              <a:cxnLst/>
              <a:rect l="l" t="t" r="r" b="b"/>
              <a:pathLst>
                <a:path w="5919" h="5920" extrusionOk="0">
                  <a:moveTo>
                    <a:pt x="23" y="1"/>
                  </a:moveTo>
                  <a:lnTo>
                    <a:pt x="1" y="5897"/>
                  </a:lnTo>
                  <a:lnTo>
                    <a:pt x="5896" y="5919"/>
                  </a:lnTo>
                  <a:lnTo>
                    <a:pt x="5919" y="24"/>
                  </a:lnTo>
                  <a:lnTo>
                    <a:pt x="2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6" name="Google Shape;186;p11"/>
            <p:cNvSpPr/>
            <p:nvPr/>
          </p:nvSpPr>
          <p:spPr>
            <a:xfrm>
              <a:off x="244172" y="2191325"/>
              <a:ext cx="733502" cy="85034"/>
            </a:xfrm>
            <a:custGeom>
              <a:avLst/>
              <a:gdLst/>
              <a:ahLst/>
              <a:cxnLst/>
              <a:rect l="l" t="t" r="r" b="b"/>
              <a:pathLst>
                <a:path w="13931" h="1615" extrusionOk="0">
                  <a:moveTo>
                    <a:pt x="786" y="0"/>
                  </a:moveTo>
                  <a:cubicBezTo>
                    <a:pt x="353" y="0"/>
                    <a:pt x="2" y="349"/>
                    <a:pt x="1" y="780"/>
                  </a:cubicBezTo>
                  <a:cubicBezTo>
                    <a:pt x="0" y="1214"/>
                    <a:pt x="349" y="1567"/>
                    <a:pt x="783" y="1568"/>
                  </a:cubicBezTo>
                  <a:lnTo>
                    <a:pt x="13140" y="1614"/>
                  </a:lnTo>
                  <a:cubicBezTo>
                    <a:pt x="13141" y="1614"/>
                    <a:pt x="13141" y="1614"/>
                    <a:pt x="13142" y="1614"/>
                  </a:cubicBezTo>
                  <a:cubicBezTo>
                    <a:pt x="13574" y="1614"/>
                    <a:pt x="13927" y="1265"/>
                    <a:pt x="13928" y="833"/>
                  </a:cubicBezTo>
                  <a:cubicBezTo>
                    <a:pt x="13931" y="400"/>
                    <a:pt x="13581" y="48"/>
                    <a:pt x="13146" y="46"/>
                  </a:cubicBezTo>
                  <a:lnTo>
                    <a:pt x="788" y="0"/>
                  </a:lnTo>
                  <a:cubicBezTo>
                    <a:pt x="787" y="0"/>
                    <a:pt x="787" y="0"/>
                    <a:pt x="78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7" name="Google Shape;187;p11"/>
            <p:cNvSpPr/>
            <p:nvPr/>
          </p:nvSpPr>
          <p:spPr>
            <a:xfrm>
              <a:off x="243645" y="2323324"/>
              <a:ext cx="733555" cy="85086"/>
            </a:xfrm>
            <a:custGeom>
              <a:avLst/>
              <a:gdLst/>
              <a:ahLst/>
              <a:cxnLst/>
              <a:rect l="l" t="t" r="r" b="b"/>
              <a:pathLst>
                <a:path w="13932" h="1616" extrusionOk="0">
                  <a:moveTo>
                    <a:pt x="788" y="1"/>
                  </a:moveTo>
                  <a:cubicBezTo>
                    <a:pt x="356" y="1"/>
                    <a:pt x="4" y="350"/>
                    <a:pt x="3" y="782"/>
                  </a:cubicBezTo>
                  <a:cubicBezTo>
                    <a:pt x="1" y="1216"/>
                    <a:pt x="352" y="1568"/>
                    <a:pt x="784" y="1569"/>
                  </a:cubicBezTo>
                  <a:lnTo>
                    <a:pt x="13143" y="1616"/>
                  </a:lnTo>
                  <a:cubicBezTo>
                    <a:pt x="13144" y="1616"/>
                    <a:pt x="13145" y="1616"/>
                    <a:pt x="13146" y="1616"/>
                  </a:cubicBezTo>
                  <a:cubicBezTo>
                    <a:pt x="13577" y="1616"/>
                    <a:pt x="13928" y="1266"/>
                    <a:pt x="13929" y="835"/>
                  </a:cubicBezTo>
                  <a:cubicBezTo>
                    <a:pt x="13931" y="401"/>
                    <a:pt x="13581" y="51"/>
                    <a:pt x="13147" y="47"/>
                  </a:cubicBezTo>
                  <a:lnTo>
                    <a:pt x="789" y="1"/>
                  </a:lnTo>
                  <a:cubicBezTo>
                    <a:pt x="789" y="1"/>
                    <a:pt x="788" y="1"/>
                    <a:pt x="78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8" name="Google Shape;188;p11"/>
            <p:cNvSpPr/>
            <p:nvPr/>
          </p:nvSpPr>
          <p:spPr>
            <a:xfrm>
              <a:off x="802968" y="2673830"/>
              <a:ext cx="311650" cy="311703"/>
            </a:xfrm>
            <a:custGeom>
              <a:avLst/>
              <a:gdLst/>
              <a:ahLst/>
              <a:cxnLst/>
              <a:rect l="l" t="t" r="r" b="b"/>
              <a:pathLst>
                <a:path w="5919" h="5920" extrusionOk="0">
                  <a:moveTo>
                    <a:pt x="23" y="1"/>
                  </a:moveTo>
                  <a:lnTo>
                    <a:pt x="0" y="5897"/>
                  </a:lnTo>
                  <a:lnTo>
                    <a:pt x="5898" y="5919"/>
                  </a:lnTo>
                  <a:lnTo>
                    <a:pt x="5918" y="22"/>
                  </a:lnTo>
                  <a:lnTo>
                    <a:pt x="2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9" name="Google Shape;189;p11"/>
            <p:cNvSpPr/>
            <p:nvPr/>
          </p:nvSpPr>
          <p:spPr>
            <a:xfrm>
              <a:off x="242224" y="2719638"/>
              <a:ext cx="733502" cy="85139"/>
            </a:xfrm>
            <a:custGeom>
              <a:avLst/>
              <a:gdLst/>
              <a:ahLst/>
              <a:cxnLst/>
              <a:rect l="l" t="t" r="r" b="b"/>
              <a:pathLst>
                <a:path w="13931" h="1617" extrusionOk="0">
                  <a:moveTo>
                    <a:pt x="790" y="1"/>
                  </a:moveTo>
                  <a:cubicBezTo>
                    <a:pt x="356" y="1"/>
                    <a:pt x="5" y="350"/>
                    <a:pt x="2" y="782"/>
                  </a:cubicBezTo>
                  <a:cubicBezTo>
                    <a:pt x="1" y="1217"/>
                    <a:pt x="351" y="1569"/>
                    <a:pt x="783" y="1570"/>
                  </a:cubicBezTo>
                  <a:lnTo>
                    <a:pt x="13140" y="1617"/>
                  </a:lnTo>
                  <a:cubicBezTo>
                    <a:pt x="13575" y="1617"/>
                    <a:pt x="13926" y="1270"/>
                    <a:pt x="13927" y="838"/>
                  </a:cubicBezTo>
                  <a:cubicBezTo>
                    <a:pt x="13930" y="402"/>
                    <a:pt x="13580" y="51"/>
                    <a:pt x="13149" y="48"/>
                  </a:cubicBezTo>
                  <a:lnTo>
                    <a:pt x="790"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0" name="Google Shape;190;p11"/>
            <p:cNvSpPr/>
            <p:nvPr/>
          </p:nvSpPr>
          <p:spPr>
            <a:xfrm>
              <a:off x="241697" y="2851795"/>
              <a:ext cx="733502" cy="85086"/>
            </a:xfrm>
            <a:custGeom>
              <a:avLst/>
              <a:gdLst/>
              <a:ahLst/>
              <a:cxnLst/>
              <a:rect l="l" t="t" r="r" b="b"/>
              <a:pathLst>
                <a:path w="13931" h="1616" extrusionOk="0">
                  <a:moveTo>
                    <a:pt x="787" y="1"/>
                  </a:moveTo>
                  <a:cubicBezTo>
                    <a:pt x="354" y="1"/>
                    <a:pt x="4" y="350"/>
                    <a:pt x="2" y="783"/>
                  </a:cubicBezTo>
                  <a:cubicBezTo>
                    <a:pt x="0" y="1216"/>
                    <a:pt x="350" y="1569"/>
                    <a:pt x="784" y="1570"/>
                  </a:cubicBezTo>
                  <a:lnTo>
                    <a:pt x="13141" y="1616"/>
                  </a:lnTo>
                  <a:cubicBezTo>
                    <a:pt x="13142" y="1616"/>
                    <a:pt x="13142" y="1616"/>
                    <a:pt x="13143" y="1616"/>
                  </a:cubicBezTo>
                  <a:cubicBezTo>
                    <a:pt x="13577" y="1616"/>
                    <a:pt x="13927" y="1266"/>
                    <a:pt x="13930" y="835"/>
                  </a:cubicBezTo>
                  <a:cubicBezTo>
                    <a:pt x="13931" y="401"/>
                    <a:pt x="13582" y="49"/>
                    <a:pt x="13147" y="48"/>
                  </a:cubicBezTo>
                  <a:lnTo>
                    <a:pt x="789" y="1"/>
                  </a:lnTo>
                  <a:cubicBezTo>
                    <a:pt x="788" y="1"/>
                    <a:pt x="788" y="1"/>
                    <a:pt x="78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1" name="Google Shape;191;p11"/>
            <p:cNvSpPr/>
            <p:nvPr/>
          </p:nvSpPr>
          <p:spPr>
            <a:xfrm>
              <a:off x="800968" y="3202195"/>
              <a:ext cx="311703" cy="311808"/>
            </a:xfrm>
            <a:custGeom>
              <a:avLst/>
              <a:gdLst/>
              <a:ahLst/>
              <a:cxnLst/>
              <a:rect l="l" t="t" r="r" b="b"/>
              <a:pathLst>
                <a:path w="5920" h="5922" extrusionOk="0">
                  <a:moveTo>
                    <a:pt x="23" y="1"/>
                  </a:moveTo>
                  <a:lnTo>
                    <a:pt x="1" y="5897"/>
                  </a:lnTo>
                  <a:lnTo>
                    <a:pt x="5898" y="5921"/>
                  </a:lnTo>
                  <a:lnTo>
                    <a:pt x="5920" y="24"/>
                  </a:lnTo>
                  <a:lnTo>
                    <a:pt x="2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2" name="Google Shape;192;p11"/>
            <p:cNvSpPr/>
            <p:nvPr/>
          </p:nvSpPr>
          <p:spPr>
            <a:xfrm>
              <a:off x="240275" y="3248161"/>
              <a:ext cx="733449" cy="85086"/>
            </a:xfrm>
            <a:custGeom>
              <a:avLst/>
              <a:gdLst/>
              <a:ahLst/>
              <a:cxnLst/>
              <a:rect l="l" t="t" r="r" b="b"/>
              <a:pathLst>
                <a:path w="13930" h="1616" extrusionOk="0">
                  <a:moveTo>
                    <a:pt x="787" y="1"/>
                  </a:moveTo>
                  <a:cubicBezTo>
                    <a:pt x="353" y="1"/>
                    <a:pt x="2" y="350"/>
                    <a:pt x="1" y="782"/>
                  </a:cubicBezTo>
                  <a:cubicBezTo>
                    <a:pt x="0" y="1216"/>
                    <a:pt x="350" y="1568"/>
                    <a:pt x="783" y="1570"/>
                  </a:cubicBezTo>
                  <a:lnTo>
                    <a:pt x="13141" y="1616"/>
                  </a:lnTo>
                  <a:cubicBezTo>
                    <a:pt x="13142" y="1616"/>
                    <a:pt x="13144" y="1616"/>
                    <a:pt x="13145" y="1616"/>
                  </a:cubicBezTo>
                  <a:cubicBezTo>
                    <a:pt x="13575" y="1616"/>
                    <a:pt x="13927" y="1268"/>
                    <a:pt x="13928" y="835"/>
                  </a:cubicBezTo>
                  <a:cubicBezTo>
                    <a:pt x="13930" y="401"/>
                    <a:pt x="13581" y="50"/>
                    <a:pt x="13146" y="48"/>
                  </a:cubicBezTo>
                  <a:lnTo>
                    <a:pt x="789" y="1"/>
                  </a:lnTo>
                  <a:cubicBezTo>
                    <a:pt x="788" y="1"/>
                    <a:pt x="788" y="1"/>
                    <a:pt x="78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3" name="Google Shape;193;p11"/>
            <p:cNvSpPr/>
            <p:nvPr/>
          </p:nvSpPr>
          <p:spPr>
            <a:xfrm>
              <a:off x="239749" y="3380318"/>
              <a:ext cx="733502" cy="84981"/>
            </a:xfrm>
            <a:custGeom>
              <a:avLst/>
              <a:gdLst/>
              <a:ahLst/>
              <a:cxnLst/>
              <a:rect l="l" t="t" r="r" b="b"/>
              <a:pathLst>
                <a:path w="13931" h="1614" extrusionOk="0">
                  <a:moveTo>
                    <a:pt x="783" y="1"/>
                  </a:moveTo>
                  <a:cubicBezTo>
                    <a:pt x="353" y="1"/>
                    <a:pt x="5" y="350"/>
                    <a:pt x="2" y="780"/>
                  </a:cubicBezTo>
                  <a:cubicBezTo>
                    <a:pt x="1" y="1215"/>
                    <a:pt x="351" y="1566"/>
                    <a:pt x="783" y="1569"/>
                  </a:cubicBezTo>
                  <a:lnTo>
                    <a:pt x="13141" y="1614"/>
                  </a:lnTo>
                  <a:cubicBezTo>
                    <a:pt x="13142" y="1614"/>
                    <a:pt x="13144" y="1614"/>
                    <a:pt x="13146" y="1614"/>
                  </a:cubicBezTo>
                  <a:cubicBezTo>
                    <a:pt x="13576" y="1614"/>
                    <a:pt x="13926" y="1263"/>
                    <a:pt x="13927" y="835"/>
                  </a:cubicBezTo>
                  <a:cubicBezTo>
                    <a:pt x="13930" y="400"/>
                    <a:pt x="13580" y="48"/>
                    <a:pt x="13147" y="45"/>
                  </a:cubicBezTo>
                  <a:lnTo>
                    <a:pt x="788" y="1"/>
                  </a:lnTo>
                  <a:cubicBezTo>
                    <a:pt x="787" y="1"/>
                    <a:pt x="785" y="1"/>
                    <a:pt x="78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4" name="Google Shape;194;p11"/>
            <p:cNvSpPr/>
            <p:nvPr/>
          </p:nvSpPr>
          <p:spPr>
            <a:xfrm>
              <a:off x="799019" y="3730665"/>
              <a:ext cx="311650" cy="311755"/>
            </a:xfrm>
            <a:custGeom>
              <a:avLst/>
              <a:gdLst/>
              <a:ahLst/>
              <a:cxnLst/>
              <a:rect l="l" t="t" r="r" b="b"/>
              <a:pathLst>
                <a:path w="5919" h="5921" extrusionOk="0">
                  <a:moveTo>
                    <a:pt x="22" y="1"/>
                  </a:moveTo>
                  <a:lnTo>
                    <a:pt x="0" y="5897"/>
                  </a:lnTo>
                  <a:lnTo>
                    <a:pt x="5898" y="5920"/>
                  </a:lnTo>
                  <a:lnTo>
                    <a:pt x="5918" y="23"/>
                  </a:lnTo>
                  <a:lnTo>
                    <a:pt x="2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5" name="Google Shape;195;p11"/>
            <p:cNvSpPr/>
            <p:nvPr/>
          </p:nvSpPr>
          <p:spPr>
            <a:xfrm>
              <a:off x="238275" y="3776578"/>
              <a:ext cx="733449" cy="85034"/>
            </a:xfrm>
            <a:custGeom>
              <a:avLst/>
              <a:gdLst/>
              <a:ahLst/>
              <a:cxnLst/>
              <a:rect l="l" t="t" r="r" b="b"/>
              <a:pathLst>
                <a:path w="13930" h="1615" extrusionOk="0">
                  <a:moveTo>
                    <a:pt x="786" y="1"/>
                  </a:moveTo>
                  <a:cubicBezTo>
                    <a:pt x="355" y="1"/>
                    <a:pt x="3" y="351"/>
                    <a:pt x="2" y="782"/>
                  </a:cubicBezTo>
                  <a:cubicBezTo>
                    <a:pt x="1" y="1215"/>
                    <a:pt x="350" y="1568"/>
                    <a:pt x="783" y="1569"/>
                  </a:cubicBezTo>
                  <a:lnTo>
                    <a:pt x="13140" y="1615"/>
                  </a:lnTo>
                  <a:cubicBezTo>
                    <a:pt x="13142" y="1615"/>
                    <a:pt x="13144" y="1615"/>
                    <a:pt x="13146" y="1615"/>
                  </a:cubicBezTo>
                  <a:cubicBezTo>
                    <a:pt x="13577" y="1615"/>
                    <a:pt x="13926" y="1267"/>
                    <a:pt x="13928" y="834"/>
                  </a:cubicBezTo>
                  <a:cubicBezTo>
                    <a:pt x="13929" y="404"/>
                    <a:pt x="13580" y="50"/>
                    <a:pt x="13147" y="48"/>
                  </a:cubicBezTo>
                  <a:lnTo>
                    <a:pt x="788" y="1"/>
                  </a:lnTo>
                  <a:cubicBezTo>
                    <a:pt x="788" y="1"/>
                    <a:pt x="787" y="1"/>
                    <a:pt x="78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6" name="Google Shape;196;p11"/>
            <p:cNvSpPr/>
            <p:nvPr/>
          </p:nvSpPr>
          <p:spPr>
            <a:xfrm>
              <a:off x="237801" y="3908683"/>
              <a:ext cx="733449" cy="85139"/>
            </a:xfrm>
            <a:custGeom>
              <a:avLst/>
              <a:gdLst/>
              <a:ahLst/>
              <a:cxnLst/>
              <a:rect l="l" t="t" r="r" b="b"/>
              <a:pathLst>
                <a:path w="13930" h="1617" extrusionOk="0">
                  <a:moveTo>
                    <a:pt x="789" y="1"/>
                  </a:moveTo>
                  <a:cubicBezTo>
                    <a:pt x="354" y="1"/>
                    <a:pt x="2" y="350"/>
                    <a:pt x="1" y="782"/>
                  </a:cubicBezTo>
                  <a:cubicBezTo>
                    <a:pt x="0" y="1216"/>
                    <a:pt x="349" y="1569"/>
                    <a:pt x="783" y="1570"/>
                  </a:cubicBezTo>
                  <a:lnTo>
                    <a:pt x="13140" y="1617"/>
                  </a:lnTo>
                  <a:cubicBezTo>
                    <a:pt x="13141" y="1617"/>
                    <a:pt x="13141" y="1617"/>
                    <a:pt x="13142" y="1617"/>
                  </a:cubicBezTo>
                  <a:cubicBezTo>
                    <a:pt x="13575" y="1617"/>
                    <a:pt x="13926" y="1267"/>
                    <a:pt x="13927" y="835"/>
                  </a:cubicBezTo>
                  <a:cubicBezTo>
                    <a:pt x="13930" y="402"/>
                    <a:pt x="13579" y="50"/>
                    <a:pt x="13146" y="47"/>
                  </a:cubicBezTo>
                  <a:lnTo>
                    <a:pt x="789"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7" name="Google Shape;197;p11"/>
            <p:cNvSpPr/>
            <p:nvPr/>
          </p:nvSpPr>
          <p:spPr>
            <a:xfrm>
              <a:off x="797071" y="4259188"/>
              <a:ext cx="311650" cy="311650"/>
            </a:xfrm>
            <a:custGeom>
              <a:avLst/>
              <a:gdLst/>
              <a:ahLst/>
              <a:cxnLst/>
              <a:rect l="l" t="t" r="r" b="b"/>
              <a:pathLst>
                <a:path w="5919" h="5919" extrusionOk="0">
                  <a:moveTo>
                    <a:pt x="22" y="1"/>
                  </a:moveTo>
                  <a:lnTo>
                    <a:pt x="1" y="5896"/>
                  </a:lnTo>
                  <a:lnTo>
                    <a:pt x="5897" y="5919"/>
                  </a:lnTo>
                  <a:lnTo>
                    <a:pt x="5919" y="22"/>
                  </a:lnTo>
                  <a:lnTo>
                    <a:pt x="2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8" name="Google Shape;198;p11"/>
            <p:cNvSpPr/>
            <p:nvPr/>
          </p:nvSpPr>
          <p:spPr>
            <a:xfrm>
              <a:off x="236274" y="4305048"/>
              <a:ext cx="733449" cy="85086"/>
            </a:xfrm>
            <a:custGeom>
              <a:avLst/>
              <a:gdLst/>
              <a:ahLst/>
              <a:cxnLst/>
              <a:rect l="l" t="t" r="r" b="b"/>
              <a:pathLst>
                <a:path w="13930" h="1616" extrusionOk="0">
                  <a:moveTo>
                    <a:pt x="786" y="1"/>
                  </a:moveTo>
                  <a:cubicBezTo>
                    <a:pt x="353" y="1"/>
                    <a:pt x="3" y="350"/>
                    <a:pt x="1" y="782"/>
                  </a:cubicBezTo>
                  <a:cubicBezTo>
                    <a:pt x="0" y="1215"/>
                    <a:pt x="349" y="1568"/>
                    <a:pt x="783" y="1570"/>
                  </a:cubicBezTo>
                  <a:lnTo>
                    <a:pt x="13140" y="1616"/>
                  </a:lnTo>
                  <a:cubicBezTo>
                    <a:pt x="13141" y="1616"/>
                    <a:pt x="13141" y="1616"/>
                    <a:pt x="13142" y="1616"/>
                  </a:cubicBezTo>
                  <a:cubicBezTo>
                    <a:pt x="13575" y="1616"/>
                    <a:pt x="13928" y="1267"/>
                    <a:pt x="13929" y="834"/>
                  </a:cubicBezTo>
                  <a:cubicBezTo>
                    <a:pt x="13930" y="401"/>
                    <a:pt x="13581" y="49"/>
                    <a:pt x="13146" y="49"/>
                  </a:cubicBezTo>
                  <a:lnTo>
                    <a:pt x="788" y="1"/>
                  </a:lnTo>
                  <a:cubicBezTo>
                    <a:pt x="787" y="1"/>
                    <a:pt x="786" y="1"/>
                    <a:pt x="78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9" name="Google Shape;199;p11"/>
            <p:cNvSpPr/>
            <p:nvPr/>
          </p:nvSpPr>
          <p:spPr>
            <a:xfrm>
              <a:off x="235800" y="4437100"/>
              <a:ext cx="733449" cy="85192"/>
            </a:xfrm>
            <a:custGeom>
              <a:avLst/>
              <a:gdLst/>
              <a:ahLst/>
              <a:cxnLst/>
              <a:rect l="l" t="t" r="r" b="b"/>
              <a:pathLst>
                <a:path w="13930" h="1618" extrusionOk="0">
                  <a:moveTo>
                    <a:pt x="786" y="1"/>
                  </a:moveTo>
                  <a:cubicBezTo>
                    <a:pt x="355" y="1"/>
                    <a:pt x="3" y="349"/>
                    <a:pt x="2" y="782"/>
                  </a:cubicBezTo>
                  <a:cubicBezTo>
                    <a:pt x="1" y="1218"/>
                    <a:pt x="351" y="1568"/>
                    <a:pt x="783" y="1571"/>
                  </a:cubicBezTo>
                  <a:lnTo>
                    <a:pt x="13141" y="1618"/>
                  </a:lnTo>
                  <a:cubicBezTo>
                    <a:pt x="13142" y="1618"/>
                    <a:pt x="13143" y="1618"/>
                    <a:pt x="13144" y="1618"/>
                  </a:cubicBezTo>
                  <a:cubicBezTo>
                    <a:pt x="13576" y="1618"/>
                    <a:pt x="13927" y="1269"/>
                    <a:pt x="13928" y="836"/>
                  </a:cubicBezTo>
                  <a:cubicBezTo>
                    <a:pt x="13929" y="402"/>
                    <a:pt x="13579" y="50"/>
                    <a:pt x="13146" y="47"/>
                  </a:cubicBezTo>
                  <a:lnTo>
                    <a:pt x="788" y="1"/>
                  </a:lnTo>
                  <a:cubicBezTo>
                    <a:pt x="788" y="1"/>
                    <a:pt x="787" y="1"/>
                    <a:pt x="78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00" name="Google Shape;200;p11"/>
          <p:cNvSpPr txBox="1">
            <a:spLocks noGrp="1"/>
          </p:cNvSpPr>
          <p:nvPr>
            <p:ph type="title" hasCustomPrompt="1"/>
          </p:nvPr>
        </p:nvSpPr>
        <p:spPr>
          <a:xfrm>
            <a:off x="2261733" y="2077967"/>
            <a:ext cx="8768000" cy="2014800"/>
          </a:xfrm>
          <a:prstGeom prst="rect">
            <a:avLst/>
          </a:prstGeom>
        </p:spPr>
        <p:txBody>
          <a:bodyPr spcFirstLastPara="1" wrap="square" lIns="91425" tIns="91425" rIns="91425" bIns="91425" anchor="b" anchorCtr="0">
            <a:noAutofit/>
          </a:bodyPr>
          <a:lstStyle>
            <a:lvl1pPr lvl="0" algn="ctr">
              <a:spcBef>
                <a:spcPts val="0"/>
              </a:spcBef>
              <a:spcAft>
                <a:spcPts val="0"/>
              </a:spcAft>
              <a:buSzPts val="9600"/>
              <a:buNone/>
              <a:defRPr sz="12800"/>
            </a:lvl1pPr>
            <a:lvl2pPr lvl="1" algn="ctr">
              <a:spcBef>
                <a:spcPts val="0"/>
              </a:spcBef>
              <a:spcAft>
                <a:spcPts val="0"/>
              </a:spcAft>
              <a:buSzPts val="9600"/>
              <a:buNone/>
              <a:defRPr sz="12800"/>
            </a:lvl2pPr>
            <a:lvl3pPr lvl="2" algn="ctr">
              <a:spcBef>
                <a:spcPts val="0"/>
              </a:spcBef>
              <a:spcAft>
                <a:spcPts val="0"/>
              </a:spcAft>
              <a:buSzPts val="9600"/>
              <a:buNone/>
              <a:defRPr sz="12800"/>
            </a:lvl3pPr>
            <a:lvl4pPr lvl="3" algn="ctr">
              <a:spcBef>
                <a:spcPts val="0"/>
              </a:spcBef>
              <a:spcAft>
                <a:spcPts val="0"/>
              </a:spcAft>
              <a:buSzPts val="9600"/>
              <a:buNone/>
              <a:defRPr sz="12800"/>
            </a:lvl4pPr>
            <a:lvl5pPr lvl="4" algn="ctr">
              <a:spcBef>
                <a:spcPts val="0"/>
              </a:spcBef>
              <a:spcAft>
                <a:spcPts val="0"/>
              </a:spcAft>
              <a:buSzPts val="9600"/>
              <a:buNone/>
              <a:defRPr sz="12800"/>
            </a:lvl5pPr>
            <a:lvl6pPr lvl="5" algn="ctr">
              <a:spcBef>
                <a:spcPts val="0"/>
              </a:spcBef>
              <a:spcAft>
                <a:spcPts val="0"/>
              </a:spcAft>
              <a:buSzPts val="9600"/>
              <a:buNone/>
              <a:defRPr sz="12800"/>
            </a:lvl6pPr>
            <a:lvl7pPr lvl="6" algn="ctr">
              <a:spcBef>
                <a:spcPts val="0"/>
              </a:spcBef>
              <a:spcAft>
                <a:spcPts val="0"/>
              </a:spcAft>
              <a:buSzPts val="9600"/>
              <a:buNone/>
              <a:defRPr sz="12800"/>
            </a:lvl7pPr>
            <a:lvl8pPr lvl="7" algn="ctr">
              <a:spcBef>
                <a:spcPts val="0"/>
              </a:spcBef>
              <a:spcAft>
                <a:spcPts val="0"/>
              </a:spcAft>
              <a:buSzPts val="9600"/>
              <a:buNone/>
              <a:defRPr sz="12800"/>
            </a:lvl8pPr>
            <a:lvl9pPr lvl="8" algn="ctr">
              <a:spcBef>
                <a:spcPts val="0"/>
              </a:spcBef>
              <a:spcAft>
                <a:spcPts val="0"/>
              </a:spcAft>
              <a:buSzPts val="9600"/>
              <a:buNone/>
              <a:defRPr sz="12800"/>
            </a:lvl9pPr>
          </a:lstStyle>
          <a:p>
            <a:r>
              <a:t>xx%</a:t>
            </a:r>
          </a:p>
        </p:txBody>
      </p:sp>
      <p:sp>
        <p:nvSpPr>
          <p:cNvPr id="201" name="Google Shape;201;p11"/>
          <p:cNvSpPr txBox="1">
            <a:spLocks noGrp="1"/>
          </p:cNvSpPr>
          <p:nvPr>
            <p:ph type="subTitle" idx="1"/>
          </p:nvPr>
        </p:nvSpPr>
        <p:spPr>
          <a:xfrm>
            <a:off x="2261733" y="4273400"/>
            <a:ext cx="8768000" cy="637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sz="2133"/>
            </a:lvl1pPr>
            <a:lvl2pPr lvl="1" algn="ctr" rtl="0">
              <a:lnSpc>
                <a:spcPct val="100000"/>
              </a:lnSpc>
              <a:spcBef>
                <a:spcPts val="2133"/>
              </a:spcBef>
              <a:spcAft>
                <a:spcPts val="0"/>
              </a:spcAft>
              <a:buSzPts val="1600"/>
              <a:buNone/>
              <a:defRPr sz="2133"/>
            </a:lvl2pPr>
            <a:lvl3pPr lvl="2" algn="ctr" rtl="0">
              <a:lnSpc>
                <a:spcPct val="100000"/>
              </a:lnSpc>
              <a:spcBef>
                <a:spcPts val="2133"/>
              </a:spcBef>
              <a:spcAft>
                <a:spcPts val="0"/>
              </a:spcAft>
              <a:buSzPts val="1600"/>
              <a:buNone/>
              <a:defRPr sz="2133"/>
            </a:lvl3pPr>
            <a:lvl4pPr lvl="3" algn="ctr" rtl="0">
              <a:lnSpc>
                <a:spcPct val="100000"/>
              </a:lnSpc>
              <a:spcBef>
                <a:spcPts val="2133"/>
              </a:spcBef>
              <a:spcAft>
                <a:spcPts val="0"/>
              </a:spcAft>
              <a:buSzPts val="1600"/>
              <a:buNone/>
              <a:defRPr sz="2133"/>
            </a:lvl4pPr>
            <a:lvl5pPr lvl="4" algn="ctr" rtl="0">
              <a:lnSpc>
                <a:spcPct val="100000"/>
              </a:lnSpc>
              <a:spcBef>
                <a:spcPts val="2133"/>
              </a:spcBef>
              <a:spcAft>
                <a:spcPts val="0"/>
              </a:spcAft>
              <a:buSzPts val="1600"/>
              <a:buNone/>
              <a:defRPr sz="2133"/>
            </a:lvl5pPr>
            <a:lvl6pPr lvl="5" algn="ctr" rtl="0">
              <a:lnSpc>
                <a:spcPct val="100000"/>
              </a:lnSpc>
              <a:spcBef>
                <a:spcPts val="2133"/>
              </a:spcBef>
              <a:spcAft>
                <a:spcPts val="0"/>
              </a:spcAft>
              <a:buSzPts val="1600"/>
              <a:buNone/>
              <a:defRPr sz="2133"/>
            </a:lvl6pPr>
            <a:lvl7pPr lvl="6" algn="ctr" rtl="0">
              <a:lnSpc>
                <a:spcPct val="100000"/>
              </a:lnSpc>
              <a:spcBef>
                <a:spcPts val="2133"/>
              </a:spcBef>
              <a:spcAft>
                <a:spcPts val="0"/>
              </a:spcAft>
              <a:buSzPts val="1600"/>
              <a:buNone/>
              <a:defRPr sz="2133"/>
            </a:lvl7pPr>
            <a:lvl8pPr lvl="7" algn="ctr" rtl="0">
              <a:lnSpc>
                <a:spcPct val="100000"/>
              </a:lnSpc>
              <a:spcBef>
                <a:spcPts val="2133"/>
              </a:spcBef>
              <a:spcAft>
                <a:spcPts val="0"/>
              </a:spcAft>
              <a:buSzPts val="1600"/>
              <a:buNone/>
              <a:defRPr sz="2133"/>
            </a:lvl8pPr>
            <a:lvl9pPr lvl="8" algn="ctr" rtl="0">
              <a:lnSpc>
                <a:spcPct val="100000"/>
              </a:lnSpc>
              <a:spcBef>
                <a:spcPts val="2133"/>
              </a:spcBef>
              <a:spcAft>
                <a:spcPts val="2133"/>
              </a:spcAft>
              <a:buSzPts val="1600"/>
              <a:buNone/>
              <a:defRPr sz="2133"/>
            </a:lvl9pPr>
          </a:lstStyle>
          <a:p>
            <a:endParaRPr/>
          </a:p>
        </p:txBody>
      </p:sp>
    </p:spTree>
    <p:extLst>
      <p:ext uri="{BB962C8B-B14F-4D97-AF65-F5344CB8AC3E}">
        <p14:creationId xmlns:p14="http://schemas.microsoft.com/office/powerpoint/2010/main" val="2656787217"/>
      </p:ext>
    </p:extLst>
  </p:cSld>
  <p:clrMapOvr>
    <a:masterClrMapping/>
  </p:clrMapOvr>
  <p:transition>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rgbClr val="FFFFFF"/>
        </a:solidFill>
        <a:effectLst/>
      </p:bgPr>
    </p:bg>
    <p:spTree>
      <p:nvGrpSpPr>
        <p:cNvPr id="1" name="Shape 202"/>
        <p:cNvGrpSpPr/>
        <p:nvPr/>
      </p:nvGrpSpPr>
      <p:grpSpPr>
        <a:xfrm>
          <a:off x="0" y="0"/>
          <a:ext cx="0" cy="0"/>
          <a:chOff x="0" y="0"/>
          <a:chExt cx="0" cy="0"/>
        </a:xfrm>
      </p:grpSpPr>
    </p:spTree>
    <p:extLst>
      <p:ext uri="{BB962C8B-B14F-4D97-AF65-F5344CB8AC3E}">
        <p14:creationId xmlns:p14="http://schemas.microsoft.com/office/powerpoint/2010/main" val="840386256"/>
      </p:ext>
    </p:extLst>
  </p:cSld>
  <p:clrMapOvr>
    <a:masterClrMapping/>
  </p:clrMapOvr>
  <p:transition>
    <p:rand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Quote">
  <p:cSld name="Quote">
    <p:bg>
      <p:bgPr>
        <a:solidFill>
          <a:schemeClr val="accent2"/>
        </a:solidFill>
        <a:effectLst/>
      </p:bgPr>
    </p:bg>
    <p:spTree>
      <p:nvGrpSpPr>
        <p:cNvPr id="1" name="Shape 203"/>
        <p:cNvGrpSpPr/>
        <p:nvPr/>
      </p:nvGrpSpPr>
      <p:grpSpPr>
        <a:xfrm>
          <a:off x="0" y="0"/>
          <a:ext cx="0" cy="0"/>
          <a:chOff x="0" y="0"/>
          <a:chExt cx="0" cy="0"/>
        </a:xfrm>
      </p:grpSpPr>
      <p:grpSp>
        <p:nvGrpSpPr>
          <p:cNvPr id="204" name="Google Shape;204;p13"/>
          <p:cNvGrpSpPr/>
          <p:nvPr/>
        </p:nvGrpSpPr>
        <p:grpSpPr>
          <a:xfrm>
            <a:off x="314401" y="284734"/>
            <a:ext cx="11563191" cy="6288533"/>
            <a:chOff x="235800" y="213550"/>
            <a:chExt cx="8672393" cy="4716400"/>
          </a:xfrm>
        </p:grpSpPr>
        <p:sp>
          <p:nvSpPr>
            <p:cNvPr id="205" name="Google Shape;205;p13"/>
            <p:cNvSpPr/>
            <p:nvPr/>
          </p:nvSpPr>
          <p:spPr>
            <a:xfrm>
              <a:off x="420024" y="213550"/>
              <a:ext cx="8311596" cy="4715505"/>
            </a:xfrm>
            <a:custGeom>
              <a:avLst/>
              <a:gdLst/>
              <a:ahLst/>
              <a:cxnLst/>
              <a:rect l="l" t="t" r="r" b="b"/>
              <a:pathLst>
                <a:path w="141824" h="89559" extrusionOk="0">
                  <a:moveTo>
                    <a:pt x="9819" y="0"/>
                  </a:moveTo>
                  <a:cubicBezTo>
                    <a:pt x="4591" y="0"/>
                    <a:pt x="304" y="4267"/>
                    <a:pt x="285" y="9500"/>
                  </a:cubicBezTo>
                  <a:lnTo>
                    <a:pt x="20" y="79757"/>
                  </a:lnTo>
                  <a:cubicBezTo>
                    <a:pt x="1" y="85001"/>
                    <a:pt x="4276" y="89308"/>
                    <a:pt x="9520" y="89327"/>
                  </a:cubicBezTo>
                  <a:lnTo>
                    <a:pt x="40300" y="89442"/>
                  </a:lnTo>
                  <a:lnTo>
                    <a:pt x="135808" y="89551"/>
                  </a:lnTo>
                  <a:lnTo>
                    <a:pt x="137983" y="89559"/>
                  </a:lnTo>
                  <a:cubicBezTo>
                    <a:pt x="137987" y="89559"/>
                    <a:pt x="137992" y="89559"/>
                    <a:pt x="137996" y="89559"/>
                  </a:cubicBezTo>
                  <a:cubicBezTo>
                    <a:pt x="139922" y="89559"/>
                    <a:pt x="141502" y="87986"/>
                    <a:pt x="141510" y="86060"/>
                  </a:cubicBezTo>
                  <a:lnTo>
                    <a:pt x="141818" y="3758"/>
                  </a:lnTo>
                  <a:cubicBezTo>
                    <a:pt x="141823" y="1829"/>
                    <a:pt x="140249" y="242"/>
                    <a:pt x="138319" y="235"/>
                  </a:cubicBezTo>
                  <a:lnTo>
                    <a:pt x="136144" y="225"/>
                  </a:lnTo>
                  <a:lnTo>
                    <a:pt x="40635" y="116"/>
                  </a:lnTo>
                  <a:lnTo>
                    <a:pt x="9855" y="0"/>
                  </a:lnTo>
                  <a:cubicBezTo>
                    <a:pt x="9843" y="0"/>
                    <a:pt x="9831" y="0"/>
                    <a:pt x="981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6" name="Google Shape;206;p13"/>
            <p:cNvSpPr/>
            <p:nvPr/>
          </p:nvSpPr>
          <p:spPr>
            <a:xfrm>
              <a:off x="596481" y="214234"/>
              <a:ext cx="8311713" cy="4715716"/>
            </a:xfrm>
            <a:custGeom>
              <a:avLst/>
              <a:gdLst/>
              <a:ahLst/>
              <a:cxnLst/>
              <a:rect l="l" t="t" r="r" b="b"/>
              <a:pathLst>
                <a:path w="141826" h="89563" extrusionOk="0">
                  <a:moveTo>
                    <a:pt x="9822" y="1"/>
                  </a:moveTo>
                  <a:cubicBezTo>
                    <a:pt x="4592" y="1"/>
                    <a:pt x="306" y="4268"/>
                    <a:pt x="285" y="9501"/>
                  </a:cubicBezTo>
                  <a:lnTo>
                    <a:pt x="21" y="79759"/>
                  </a:lnTo>
                  <a:cubicBezTo>
                    <a:pt x="1" y="85004"/>
                    <a:pt x="4276" y="89308"/>
                    <a:pt x="9520" y="89329"/>
                  </a:cubicBezTo>
                  <a:lnTo>
                    <a:pt x="40301" y="89445"/>
                  </a:lnTo>
                  <a:lnTo>
                    <a:pt x="135810" y="89553"/>
                  </a:lnTo>
                  <a:lnTo>
                    <a:pt x="137984" y="89562"/>
                  </a:lnTo>
                  <a:cubicBezTo>
                    <a:pt x="137988" y="89562"/>
                    <a:pt x="137993" y="89562"/>
                    <a:pt x="137997" y="89562"/>
                  </a:cubicBezTo>
                  <a:cubicBezTo>
                    <a:pt x="139924" y="89562"/>
                    <a:pt x="141504" y="87990"/>
                    <a:pt x="141511" y="86063"/>
                  </a:cubicBezTo>
                  <a:lnTo>
                    <a:pt x="141820" y="3761"/>
                  </a:lnTo>
                  <a:cubicBezTo>
                    <a:pt x="141826" y="1827"/>
                    <a:pt x="140249" y="239"/>
                    <a:pt x="138317" y="233"/>
                  </a:cubicBezTo>
                  <a:lnTo>
                    <a:pt x="136143" y="225"/>
                  </a:lnTo>
                  <a:lnTo>
                    <a:pt x="40635" y="117"/>
                  </a:lnTo>
                  <a:lnTo>
                    <a:pt x="9856" y="1"/>
                  </a:lnTo>
                  <a:cubicBezTo>
                    <a:pt x="9845" y="1"/>
                    <a:pt x="9833" y="1"/>
                    <a:pt x="982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7" name="Google Shape;207;p13"/>
            <p:cNvSpPr/>
            <p:nvPr/>
          </p:nvSpPr>
          <p:spPr>
            <a:xfrm>
              <a:off x="810919" y="559949"/>
              <a:ext cx="311650" cy="311755"/>
            </a:xfrm>
            <a:custGeom>
              <a:avLst/>
              <a:gdLst/>
              <a:ahLst/>
              <a:cxnLst/>
              <a:rect l="l" t="t" r="r" b="b"/>
              <a:pathLst>
                <a:path w="5919" h="5921" extrusionOk="0">
                  <a:moveTo>
                    <a:pt x="23" y="0"/>
                  </a:moveTo>
                  <a:lnTo>
                    <a:pt x="0" y="5896"/>
                  </a:lnTo>
                  <a:lnTo>
                    <a:pt x="5897" y="5920"/>
                  </a:lnTo>
                  <a:lnTo>
                    <a:pt x="5918" y="23"/>
                  </a:lnTo>
                  <a:lnTo>
                    <a:pt x="2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8" name="Google Shape;208;p13"/>
            <p:cNvSpPr/>
            <p:nvPr/>
          </p:nvSpPr>
          <p:spPr>
            <a:xfrm>
              <a:off x="250174" y="605967"/>
              <a:ext cx="733502" cy="85034"/>
            </a:xfrm>
            <a:custGeom>
              <a:avLst/>
              <a:gdLst/>
              <a:ahLst/>
              <a:cxnLst/>
              <a:rect l="l" t="t" r="r" b="b"/>
              <a:pathLst>
                <a:path w="13931" h="1615" extrusionOk="0">
                  <a:moveTo>
                    <a:pt x="786" y="0"/>
                  </a:moveTo>
                  <a:cubicBezTo>
                    <a:pt x="355" y="0"/>
                    <a:pt x="3" y="349"/>
                    <a:pt x="2" y="782"/>
                  </a:cubicBezTo>
                  <a:cubicBezTo>
                    <a:pt x="1" y="1214"/>
                    <a:pt x="350" y="1567"/>
                    <a:pt x="783" y="1568"/>
                  </a:cubicBezTo>
                  <a:lnTo>
                    <a:pt x="13141" y="1614"/>
                  </a:lnTo>
                  <a:cubicBezTo>
                    <a:pt x="13141" y="1614"/>
                    <a:pt x="13142" y="1614"/>
                    <a:pt x="13142" y="1614"/>
                  </a:cubicBezTo>
                  <a:cubicBezTo>
                    <a:pt x="13574" y="1614"/>
                    <a:pt x="13926" y="1265"/>
                    <a:pt x="13927" y="833"/>
                  </a:cubicBezTo>
                  <a:cubicBezTo>
                    <a:pt x="13930" y="399"/>
                    <a:pt x="13579" y="47"/>
                    <a:pt x="13147" y="46"/>
                  </a:cubicBezTo>
                  <a:lnTo>
                    <a:pt x="788" y="0"/>
                  </a:lnTo>
                  <a:cubicBezTo>
                    <a:pt x="788" y="0"/>
                    <a:pt x="787" y="0"/>
                    <a:pt x="78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9" name="Google Shape;209;p13"/>
            <p:cNvSpPr/>
            <p:nvPr/>
          </p:nvSpPr>
          <p:spPr>
            <a:xfrm>
              <a:off x="249700" y="738071"/>
              <a:ext cx="733397" cy="85034"/>
            </a:xfrm>
            <a:custGeom>
              <a:avLst/>
              <a:gdLst/>
              <a:ahLst/>
              <a:cxnLst/>
              <a:rect l="l" t="t" r="r" b="b"/>
              <a:pathLst>
                <a:path w="13929" h="1615" extrusionOk="0">
                  <a:moveTo>
                    <a:pt x="782" y="0"/>
                  </a:moveTo>
                  <a:cubicBezTo>
                    <a:pt x="353" y="0"/>
                    <a:pt x="3" y="350"/>
                    <a:pt x="1" y="782"/>
                  </a:cubicBezTo>
                  <a:cubicBezTo>
                    <a:pt x="0" y="1214"/>
                    <a:pt x="349" y="1566"/>
                    <a:pt x="783" y="1568"/>
                  </a:cubicBezTo>
                  <a:lnTo>
                    <a:pt x="13140" y="1614"/>
                  </a:lnTo>
                  <a:cubicBezTo>
                    <a:pt x="13141" y="1614"/>
                    <a:pt x="13143" y="1614"/>
                    <a:pt x="13144" y="1614"/>
                  </a:cubicBezTo>
                  <a:cubicBezTo>
                    <a:pt x="13575" y="1614"/>
                    <a:pt x="13926" y="1265"/>
                    <a:pt x="13927" y="833"/>
                  </a:cubicBezTo>
                  <a:cubicBezTo>
                    <a:pt x="13929" y="400"/>
                    <a:pt x="13580" y="47"/>
                    <a:pt x="13145" y="46"/>
                  </a:cubicBezTo>
                  <a:lnTo>
                    <a:pt x="788" y="0"/>
                  </a:lnTo>
                  <a:cubicBezTo>
                    <a:pt x="786" y="0"/>
                    <a:pt x="784" y="0"/>
                    <a:pt x="78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0" name="Google Shape;210;p13"/>
            <p:cNvSpPr/>
            <p:nvPr/>
          </p:nvSpPr>
          <p:spPr>
            <a:xfrm>
              <a:off x="808918" y="1088367"/>
              <a:ext cx="311650" cy="311755"/>
            </a:xfrm>
            <a:custGeom>
              <a:avLst/>
              <a:gdLst/>
              <a:ahLst/>
              <a:cxnLst/>
              <a:rect l="l" t="t" r="r" b="b"/>
              <a:pathLst>
                <a:path w="5919" h="5921" extrusionOk="0">
                  <a:moveTo>
                    <a:pt x="23" y="1"/>
                  </a:moveTo>
                  <a:lnTo>
                    <a:pt x="1" y="5898"/>
                  </a:lnTo>
                  <a:lnTo>
                    <a:pt x="5897" y="5920"/>
                  </a:lnTo>
                  <a:lnTo>
                    <a:pt x="5919" y="23"/>
                  </a:lnTo>
                  <a:lnTo>
                    <a:pt x="2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1" name="Google Shape;211;p13"/>
            <p:cNvSpPr/>
            <p:nvPr/>
          </p:nvSpPr>
          <p:spPr>
            <a:xfrm>
              <a:off x="248173" y="1134385"/>
              <a:ext cx="733449" cy="85086"/>
            </a:xfrm>
            <a:custGeom>
              <a:avLst/>
              <a:gdLst/>
              <a:ahLst/>
              <a:cxnLst/>
              <a:rect l="l" t="t" r="r" b="b"/>
              <a:pathLst>
                <a:path w="13930" h="1616" extrusionOk="0">
                  <a:moveTo>
                    <a:pt x="784" y="0"/>
                  </a:moveTo>
                  <a:cubicBezTo>
                    <a:pt x="353" y="0"/>
                    <a:pt x="2" y="348"/>
                    <a:pt x="1" y="782"/>
                  </a:cubicBezTo>
                  <a:cubicBezTo>
                    <a:pt x="0" y="1213"/>
                    <a:pt x="349" y="1566"/>
                    <a:pt x="783" y="1568"/>
                  </a:cubicBezTo>
                  <a:lnTo>
                    <a:pt x="13141" y="1615"/>
                  </a:lnTo>
                  <a:cubicBezTo>
                    <a:pt x="13142" y="1615"/>
                    <a:pt x="13142" y="1615"/>
                    <a:pt x="13143" y="1615"/>
                  </a:cubicBezTo>
                  <a:cubicBezTo>
                    <a:pt x="13574" y="1615"/>
                    <a:pt x="13927" y="1266"/>
                    <a:pt x="13928" y="834"/>
                  </a:cubicBezTo>
                  <a:cubicBezTo>
                    <a:pt x="13930" y="399"/>
                    <a:pt x="13582" y="48"/>
                    <a:pt x="13145" y="47"/>
                  </a:cubicBezTo>
                  <a:lnTo>
                    <a:pt x="788" y="0"/>
                  </a:lnTo>
                  <a:cubicBezTo>
                    <a:pt x="787" y="0"/>
                    <a:pt x="785" y="0"/>
                    <a:pt x="78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2" name="Google Shape;212;p13"/>
            <p:cNvSpPr/>
            <p:nvPr/>
          </p:nvSpPr>
          <p:spPr>
            <a:xfrm>
              <a:off x="247647" y="1266594"/>
              <a:ext cx="733502" cy="84981"/>
            </a:xfrm>
            <a:custGeom>
              <a:avLst/>
              <a:gdLst/>
              <a:ahLst/>
              <a:cxnLst/>
              <a:rect l="l" t="t" r="r" b="b"/>
              <a:pathLst>
                <a:path w="13931" h="1614" extrusionOk="0">
                  <a:moveTo>
                    <a:pt x="785" y="0"/>
                  </a:moveTo>
                  <a:cubicBezTo>
                    <a:pt x="354" y="0"/>
                    <a:pt x="3" y="348"/>
                    <a:pt x="2" y="780"/>
                  </a:cubicBezTo>
                  <a:cubicBezTo>
                    <a:pt x="1" y="1212"/>
                    <a:pt x="350" y="1565"/>
                    <a:pt x="783" y="1566"/>
                  </a:cubicBezTo>
                  <a:lnTo>
                    <a:pt x="13141" y="1613"/>
                  </a:lnTo>
                  <a:cubicBezTo>
                    <a:pt x="13142" y="1613"/>
                    <a:pt x="13143" y="1613"/>
                    <a:pt x="13144" y="1613"/>
                  </a:cubicBezTo>
                  <a:cubicBezTo>
                    <a:pt x="13578" y="1613"/>
                    <a:pt x="13927" y="1265"/>
                    <a:pt x="13928" y="832"/>
                  </a:cubicBezTo>
                  <a:cubicBezTo>
                    <a:pt x="13930" y="399"/>
                    <a:pt x="13581" y="47"/>
                    <a:pt x="13146" y="47"/>
                  </a:cubicBezTo>
                  <a:lnTo>
                    <a:pt x="788" y="0"/>
                  </a:lnTo>
                  <a:cubicBezTo>
                    <a:pt x="787" y="0"/>
                    <a:pt x="786" y="0"/>
                    <a:pt x="78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3" name="Google Shape;213;p13"/>
            <p:cNvSpPr/>
            <p:nvPr/>
          </p:nvSpPr>
          <p:spPr>
            <a:xfrm>
              <a:off x="806970" y="1616837"/>
              <a:ext cx="311650" cy="311755"/>
            </a:xfrm>
            <a:custGeom>
              <a:avLst/>
              <a:gdLst/>
              <a:ahLst/>
              <a:cxnLst/>
              <a:rect l="l" t="t" r="r" b="b"/>
              <a:pathLst>
                <a:path w="5919" h="5921" extrusionOk="0">
                  <a:moveTo>
                    <a:pt x="22" y="1"/>
                  </a:moveTo>
                  <a:lnTo>
                    <a:pt x="0" y="5898"/>
                  </a:lnTo>
                  <a:lnTo>
                    <a:pt x="5897" y="5920"/>
                  </a:lnTo>
                  <a:lnTo>
                    <a:pt x="5918" y="24"/>
                  </a:lnTo>
                  <a:lnTo>
                    <a:pt x="2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4" name="Google Shape;214;p13"/>
            <p:cNvSpPr/>
            <p:nvPr/>
          </p:nvSpPr>
          <p:spPr>
            <a:xfrm>
              <a:off x="246172" y="1662802"/>
              <a:ext cx="733449" cy="85086"/>
            </a:xfrm>
            <a:custGeom>
              <a:avLst/>
              <a:gdLst/>
              <a:ahLst/>
              <a:cxnLst/>
              <a:rect l="l" t="t" r="r" b="b"/>
              <a:pathLst>
                <a:path w="13930" h="1616" extrusionOk="0">
                  <a:moveTo>
                    <a:pt x="787" y="0"/>
                  </a:moveTo>
                  <a:cubicBezTo>
                    <a:pt x="356" y="0"/>
                    <a:pt x="4" y="350"/>
                    <a:pt x="3" y="781"/>
                  </a:cubicBezTo>
                  <a:cubicBezTo>
                    <a:pt x="1" y="1214"/>
                    <a:pt x="350" y="1567"/>
                    <a:pt x="784" y="1568"/>
                  </a:cubicBezTo>
                  <a:lnTo>
                    <a:pt x="13142" y="1615"/>
                  </a:lnTo>
                  <a:cubicBezTo>
                    <a:pt x="13143" y="1615"/>
                    <a:pt x="13145" y="1615"/>
                    <a:pt x="13147" y="1615"/>
                  </a:cubicBezTo>
                  <a:cubicBezTo>
                    <a:pt x="13577" y="1615"/>
                    <a:pt x="13927" y="1265"/>
                    <a:pt x="13928" y="835"/>
                  </a:cubicBezTo>
                  <a:cubicBezTo>
                    <a:pt x="13929" y="400"/>
                    <a:pt x="13580" y="48"/>
                    <a:pt x="13147" y="47"/>
                  </a:cubicBezTo>
                  <a:lnTo>
                    <a:pt x="789" y="0"/>
                  </a:lnTo>
                  <a:cubicBezTo>
                    <a:pt x="789" y="0"/>
                    <a:pt x="788" y="0"/>
                    <a:pt x="78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5" name="Google Shape;215;p13"/>
            <p:cNvSpPr/>
            <p:nvPr/>
          </p:nvSpPr>
          <p:spPr>
            <a:xfrm>
              <a:off x="245751" y="1794959"/>
              <a:ext cx="733344" cy="85034"/>
            </a:xfrm>
            <a:custGeom>
              <a:avLst/>
              <a:gdLst/>
              <a:ahLst/>
              <a:cxnLst/>
              <a:rect l="l" t="t" r="r" b="b"/>
              <a:pathLst>
                <a:path w="13928" h="1615" extrusionOk="0">
                  <a:moveTo>
                    <a:pt x="787" y="0"/>
                  </a:moveTo>
                  <a:cubicBezTo>
                    <a:pt x="355" y="0"/>
                    <a:pt x="2" y="349"/>
                    <a:pt x="1" y="782"/>
                  </a:cubicBezTo>
                  <a:cubicBezTo>
                    <a:pt x="0" y="1214"/>
                    <a:pt x="350" y="1565"/>
                    <a:pt x="783" y="1568"/>
                  </a:cubicBezTo>
                  <a:lnTo>
                    <a:pt x="13140" y="1614"/>
                  </a:lnTo>
                  <a:cubicBezTo>
                    <a:pt x="13141" y="1614"/>
                    <a:pt x="13143" y="1614"/>
                    <a:pt x="13144" y="1614"/>
                  </a:cubicBezTo>
                  <a:cubicBezTo>
                    <a:pt x="13575" y="1614"/>
                    <a:pt x="13926" y="1266"/>
                    <a:pt x="13927" y="834"/>
                  </a:cubicBezTo>
                  <a:cubicBezTo>
                    <a:pt x="13928" y="400"/>
                    <a:pt x="13579" y="47"/>
                    <a:pt x="13146" y="47"/>
                  </a:cubicBezTo>
                  <a:lnTo>
                    <a:pt x="789" y="0"/>
                  </a:lnTo>
                  <a:cubicBezTo>
                    <a:pt x="788" y="0"/>
                    <a:pt x="788" y="0"/>
                    <a:pt x="78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6" name="Google Shape;216;p13"/>
            <p:cNvSpPr/>
            <p:nvPr/>
          </p:nvSpPr>
          <p:spPr>
            <a:xfrm>
              <a:off x="804969" y="2145307"/>
              <a:ext cx="311650" cy="311703"/>
            </a:xfrm>
            <a:custGeom>
              <a:avLst/>
              <a:gdLst/>
              <a:ahLst/>
              <a:cxnLst/>
              <a:rect l="l" t="t" r="r" b="b"/>
              <a:pathLst>
                <a:path w="5919" h="5920" extrusionOk="0">
                  <a:moveTo>
                    <a:pt x="23" y="1"/>
                  </a:moveTo>
                  <a:lnTo>
                    <a:pt x="1" y="5897"/>
                  </a:lnTo>
                  <a:lnTo>
                    <a:pt x="5896" y="5919"/>
                  </a:lnTo>
                  <a:lnTo>
                    <a:pt x="5919" y="24"/>
                  </a:lnTo>
                  <a:lnTo>
                    <a:pt x="2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7" name="Google Shape;217;p13"/>
            <p:cNvSpPr/>
            <p:nvPr/>
          </p:nvSpPr>
          <p:spPr>
            <a:xfrm>
              <a:off x="244172" y="2191325"/>
              <a:ext cx="733502" cy="85034"/>
            </a:xfrm>
            <a:custGeom>
              <a:avLst/>
              <a:gdLst/>
              <a:ahLst/>
              <a:cxnLst/>
              <a:rect l="l" t="t" r="r" b="b"/>
              <a:pathLst>
                <a:path w="13931" h="1615" extrusionOk="0">
                  <a:moveTo>
                    <a:pt x="786" y="0"/>
                  </a:moveTo>
                  <a:cubicBezTo>
                    <a:pt x="353" y="0"/>
                    <a:pt x="2" y="349"/>
                    <a:pt x="1" y="780"/>
                  </a:cubicBezTo>
                  <a:cubicBezTo>
                    <a:pt x="0" y="1214"/>
                    <a:pt x="349" y="1567"/>
                    <a:pt x="783" y="1568"/>
                  </a:cubicBezTo>
                  <a:lnTo>
                    <a:pt x="13140" y="1614"/>
                  </a:lnTo>
                  <a:cubicBezTo>
                    <a:pt x="13141" y="1614"/>
                    <a:pt x="13141" y="1614"/>
                    <a:pt x="13142" y="1614"/>
                  </a:cubicBezTo>
                  <a:cubicBezTo>
                    <a:pt x="13574" y="1614"/>
                    <a:pt x="13927" y="1265"/>
                    <a:pt x="13928" y="833"/>
                  </a:cubicBezTo>
                  <a:cubicBezTo>
                    <a:pt x="13931" y="400"/>
                    <a:pt x="13581" y="48"/>
                    <a:pt x="13146" y="46"/>
                  </a:cubicBezTo>
                  <a:lnTo>
                    <a:pt x="788" y="0"/>
                  </a:lnTo>
                  <a:cubicBezTo>
                    <a:pt x="787" y="0"/>
                    <a:pt x="787" y="0"/>
                    <a:pt x="78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8" name="Google Shape;218;p13"/>
            <p:cNvSpPr/>
            <p:nvPr/>
          </p:nvSpPr>
          <p:spPr>
            <a:xfrm>
              <a:off x="243645" y="2323324"/>
              <a:ext cx="733555" cy="85086"/>
            </a:xfrm>
            <a:custGeom>
              <a:avLst/>
              <a:gdLst/>
              <a:ahLst/>
              <a:cxnLst/>
              <a:rect l="l" t="t" r="r" b="b"/>
              <a:pathLst>
                <a:path w="13932" h="1616" extrusionOk="0">
                  <a:moveTo>
                    <a:pt x="788" y="1"/>
                  </a:moveTo>
                  <a:cubicBezTo>
                    <a:pt x="356" y="1"/>
                    <a:pt x="4" y="350"/>
                    <a:pt x="3" y="782"/>
                  </a:cubicBezTo>
                  <a:cubicBezTo>
                    <a:pt x="1" y="1216"/>
                    <a:pt x="352" y="1568"/>
                    <a:pt x="784" y="1569"/>
                  </a:cubicBezTo>
                  <a:lnTo>
                    <a:pt x="13143" y="1616"/>
                  </a:lnTo>
                  <a:cubicBezTo>
                    <a:pt x="13144" y="1616"/>
                    <a:pt x="13145" y="1616"/>
                    <a:pt x="13146" y="1616"/>
                  </a:cubicBezTo>
                  <a:cubicBezTo>
                    <a:pt x="13577" y="1616"/>
                    <a:pt x="13928" y="1266"/>
                    <a:pt x="13929" y="835"/>
                  </a:cubicBezTo>
                  <a:cubicBezTo>
                    <a:pt x="13931" y="401"/>
                    <a:pt x="13581" y="51"/>
                    <a:pt x="13147" y="47"/>
                  </a:cubicBezTo>
                  <a:lnTo>
                    <a:pt x="789" y="1"/>
                  </a:lnTo>
                  <a:cubicBezTo>
                    <a:pt x="789" y="1"/>
                    <a:pt x="788" y="1"/>
                    <a:pt x="78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9" name="Google Shape;219;p13"/>
            <p:cNvSpPr/>
            <p:nvPr/>
          </p:nvSpPr>
          <p:spPr>
            <a:xfrm>
              <a:off x="802968" y="2673830"/>
              <a:ext cx="311650" cy="311703"/>
            </a:xfrm>
            <a:custGeom>
              <a:avLst/>
              <a:gdLst/>
              <a:ahLst/>
              <a:cxnLst/>
              <a:rect l="l" t="t" r="r" b="b"/>
              <a:pathLst>
                <a:path w="5919" h="5920" extrusionOk="0">
                  <a:moveTo>
                    <a:pt x="23" y="1"/>
                  </a:moveTo>
                  <a:lnTo>
                    <a:pt x="0" y="5897"/>
                  </a:lnTo>
                  <a:lnTo>
                    <a:pt x="5898" y="5919"/>
                  </a:lnTo>
                  <a:lnTo>
                    <a:pt x="5918" y="22"/>
                  </a:lnTo>
                  <a:lnTo>
                    <a:pt x="2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0" name="Google Shape;220;p13"/>
            <p:cNvSpPr/>
            <p:nvPr/>
          </p:nvSpPr>
          <p:spPr>
            <a:xfrm>
              <a:off x="242224" y="2719638"/>
              <a:ext cx="733502" cy="85139"/>
            </a:xfrm>
            <a:custGeom>
              <a:avLst/>
              <a:gdLst/>
              <a:ahLst/>
              <a:cxnLst/>
              <a:rect l="l" t="t" r="r" b="b"/>
              <a:pathLst>
                <a:path w="13931" h="1617" extrusionOk="0">
                  <a:moveTo>
                    <a:pt x="790" y="1"/>
                  </a:moveTo>
                  <a:cubicBezTo>
                    <a:pt x="356" y="1"/>
                    <a:pt x="5" y="350"/>
                    <a:pt x="2" y="782"/>
                  </a:cubicBezTo>
                  <a:cubicBezTo>
                    <a:pt x="1" y="1217"/>
                    <a:pt x="351" y="1569"/>
                    <a:pt x="783" y="1570"/>
                  </a:cubicBezTo>
                  <a:lnTo>
                    <a:pt x="13140" y="1617"/>
                  </a:lnTo>
                  <a:cubicBezTo>
                    <a:pt x="13575" y="1617"/>
                    <a:pt x="13926" y="1270"/>
                    <a:pt x="13927" y="838"/>
                  </a:cubicBezTo>
                  <a:cubicBezTo>
                    <a:pt x="13930" y="402"/>
                    <a:pt x="13580" y="51"/>
                    <a:pt x="13149" y="48"/>
                  </a:cubicBezTo>
                  <a:lnTo>
                    <a:pt x="790"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1" name="Google Shape;221;p13"/>
            <p:cNvSpPr/>
            <p:nvPr/>
          </p:nvSpPr>
          <p:spPr>
            <a:xfrm>
              <a:off x="241697" y="2851795"/>
              <a:ext cx="733502" cy="85086"/>
            </a:xfrm>
            <a:custGeom>
              <a:avLst/>
              <a:gdLst/>
              <a:ahLst/>
              <a:cxnLst/>
              <a:rect l="l" t="t" r="r" b="b"/>
              <a:pathLst>
                <a:path w="13931" h="1616" extrusionOk="0">
                  <a:moveTo>
                    <a:pt x="787" y="1"/>
                  </a:moveTo>
                  <a:cubicBezTo>
                    <a:pt x="354" y="1"/>
                    <a:pt x="4" y="350"/>
                    <a:pt x="2" y="783"/>
                  </a:cubicBezTo>
                  <a:cubicBezTo>
                    <a:pt x="0" y="1216"/>
                    <a:pt x="350" y="1569"/>
                    <a:pt x="784" y="1570"/>
                  </a:cubicBezTo>
                  <a:lnTo>
                    <a:pt x="13141" y="1616"/>
                  </a:lnTo>
                  <a:cubicBezTo>
                    <a:pt x="13142" y="1616"/>
                    <a:pt x="13142" y="1616"/>
                    <a:pt x="13143" y="1616"/>
                  </a:cubicBezTo>
                  <a:cubicBezTo>
                    <a:pt x="13577" y="1616"/>
                    <a:pt x="13927" y="1266"/>
                    <a:pt x="13930" y="835"/>
                  </a:cubicBezTo>
                  <a:cubicBezTo>
                    <a:pt x="13931" y="401"/>
                    <a:pt x="13582" y="49"/>
                    <a:pt x="13147" y="48"/>
                  </a:cubicBezTo>
                  <a:lnTo>
                    <a:pt x="789" y="1"/>
                  </a:lnTo>
                  <a:cubicBezTo>
                    <a:pt x="788" y="1"/>
                    <a:pt x="788" y="1"/>
                    <a:pt x="78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2" name="Google Shape;222;p13"/>
            <p:cNvSpPr/>
            <p:nvPr/>
          </p:nvSpPr>
          <p:spPr>
            <a:xfrm>
              <a:off x="800968" y="3202195"/>
              <a:ext cx="311703" cy="311808"/>
            </a:xfrm>
            <a:custGeom>
              <a:avLst/>
              <a:gdLst/>
              <a:ahLst/>
              <a:cxnLst/>
              <a:rect l="l" t="t" r="r" b="b"/>
              <a:pathLst>
                <a:path w="5920" h="5922" extrusionOk="0">
                  <a:moveTo>
                    <a:pt x="23" y="1"/>
                  </a:moveTo>
                  <a:lnTo>
                    <a:pt x="1" y="5897"/>
                  </a:lnTo>
                  <a:lnTo>
                    <a:pt x="5898" y="5921"/>
                  </a:lnTo>
                  <a:lnTo>
                    <a:pt x="5920" y="24"/>
                  </a:lnTo>
                  <a:lnTo>
                    <a:pt x="2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3" name="Google Shape;223;p13"/>
            <p:cNvSpPr/>
            <p:nvPr/>
          </p:nvSpPr>
          <p:spPr>
            <a:xfrm>
              <a:off x="240275" y="3248161"/>
              <a:ext cx="733449" cy="85086"/>
            </a:xfrm>
            <a:custGeom>
              <a:avLst/>
              <a:gdLst/>
              <a:ahLst/>
              <a:cxnLst/>
              <a:rect l="l" t="t" r="r" b="b"/>
              <a:pathLst>
                <a:path w="13930" h="1616" extrusionOk="0">
                  <a:moveTo>
                    <a:pt x="787" y="1"/>
                  </a:moveTo>
                  <a:cubicBezTo>
                    <a:pt x="353" y="1"/>
                    <a:pt x="2" y="350"/>
                    <a:pt x="1" y="782"/>
                  </a:cubicBezTo>
                  <a:cubicBezTo>
                    <a:pt x="0" y="1216"/>
                    <a:pt x="350" y="1568"/>
                    <a:pt x="783" y="1570"/>
                  </a:cubicBezTo>
                  <a:lnTo>
                    <a:pt x="13141" y="1616"/>
                  </a:lnTo>
                  <a:cubicBezTo>
                    <a:pt x="13142" y="1616"/>
                    <a:pt x="13144" y="1616"/>
                    <a:pt x="13145" y="1616"/>
                  </a:cubicBezTo>
                  <a:cubicBezTo>
                    <a:pt x="13575" y="1616"/>
                    <a:pt x="13927" y="1268"/>
                    <a:pt x="13928" y="835"/>
                  </a:cubicBezTo>
                  <a:cubicBezTo>
                    <a:pt x="13930" y="401"/>
                    <a:pt x="13581" y="50"/>
                    <a:pt x="13146" y="48"/>
                  </a:cubicBezTo>
                  <a:lnTo>
                    <a:pt x="789" y="1"/>
                  </a:lnTo>
                  <a:cubicBezTo>
                    <a:pt x="788" y="1"/>
                    <a:pt x="788" y="1"/>
                    <a:pt x="78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4" name="Google Shape;224;p13"/>
            <p:cNvSpPr/>
            <p:nvPr/>
          </p:nvSpPr>
          <p:spPr>
            <a:xfrm>
              <a:off x="239749" y="3380318"/>
              <a:ext cx="733502" cy="84981"/>
            </a:xfrm>
            <a:custGeom>
              <a:avLst/>
              <a:gdLst/>
              <a:ahLst/>
              <a:cxnLst/>
              <a:rect l="l" t="t" r="r" b="b"/>
              <a:pathLst>
                <a:path w="13931" h="1614" extrusionOk="0">
                  <a:moveTo>
                    <a:pt x="783" y="1"/>
                  </a:moveTo>
                  <a:cubicBezTo>
                    <a:pt x="353" y="1"/>
                    <a:pt x="5" y="350"/>
                    <a:pt x="2" y="780"/>
                  </a:cubicBezTo>
                  <a:cubicBezTo>
                    <a:pt x="1" y="1215"/>
                    <a:pt x="351" y="1566"/>
                    <a:pt x="783" y="1569"/>
                  </a:cubicBezTo>
                  <a:lnTo>
                    <a:pt x="13141" y="1614"/>
                  </a:lnTo>
                  <a:cubicBezTo>
                    <a:pt x="13142" y="1614"/>
                    <a:pt x="13144" y="1614"/>
                    <a:pt x="13146" y="1614"/>
                  </a:cubicBezTo>
                  <a:cubicBezTo>
                    <a:pt x="13576" y="1614"/>
                    <a:pt x="13926" y="1263"/>
                    <a:pt x="13927" y="835"/>
                  </a:cubicBezTo>
                  <a:cubicBezTo>
                    <a:pt x="13930" y="400"/>
                    <a:pt x="13580" y="48"/>
                    <a:pt x="13147" y="45"/>
                  </a:cubicBezTo>
                  <a:lnTo>
                    <a:pt x="788" y="1"/>
                  </a:lnTo>
                  <a:cubicBezTo>
                    <a:pt x="787" y="1"/>
                    <a:pt x="785" y="1"/>
                    <a:pt x="78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5" name="Google Shape;225;p13"/>
            <p:cNvSpPr/>
            <p:nvPr/>
          </p:nvSpPr>
          <p:spPr>
            <a:xfrm>
              <a:off x="799019" y="3730665"/>
              <a:ext cx="311650" cy="311755"/>
            </a:xfrm>
            <a:custGeom>
              <a:avLst/>
              <a:gdLst/>
              <a:ahLst/>
              <a:cxnLst/>
              <a:rect l="l" t="t" r="r" b="b"/>
              <a:pathLst>
                <a:path w="5919" h="5921" extrusionOk="0">
                  <a:moveTo>
                    <a:pt x="22" y="1"/>
                  </a:moveTo>
                  <a:lnTo>
                    <a:pt x="0" y="5897"/>
                  </a:lnTo>
                  <a:lnTo>
                    <a:pt x="5898" y="5920"/>
                  </a:lnTo>
                  <a:lnTo>
                    <a:pt x="5918" y="23"/>
                  </a:lnTo>
                  <a:lnTo>
                    <a:pt x="2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6" name="Google Shape;226;p13"/>
            <p:cNvSpPr/>
            <p:nvPr/>
          </p:nvSpPr>
          <p:spPr>
            <a:xfrm>
              <a:off x="238275" y="3776578"/>
              <a:ext cx="733449" cy="85034"/>
            </a:xfrm>
            <a:custGeom>
              <a:avLst/>
              <a:gdLst/>
              <a:ahLst/>
              <a:cxnLst/>
              <a:rect l="l" t="t" r="r" b="b"/>
              <a:pathLst>
                <a:path w="13930" h="1615" extrusionOk="0">
                  <a:moveTo>
                    <a:pt x="786" y="1"/>
                  </a:moveTo>
                  <a:cubicBezTo>
                    <a:pt x="355" y="1"/>
                    <a:pt x="3" y="351"/>
                    <a:pt x="2" y="782"/>
                  </a:cubicBezTo>
                  <a:cubicBezTo>
                    <a:pt x="1" y="1215"/>
                    <a:pt x="350" y="1568"/>
                    <a:pt x="783" y="1569"/>
                  </a:cubicBezTo>
                  <a:lnTo>
                    <a:pt x="13140" y="1615"/>
                  </a:lnTo>
                  <a:cubicBezTo>
                    <a:pt x="13142" y="1615"/>
                    <a:pt x="13144" y="1615"/>
                    <a:pt x="13146" y="1615"/>
                  </a:cubicBezTo>
                  <a:cubicBezTo>
                    <a:pt x="13577" y="1615"/>
                    <a:pt x="13926" y="1267"/>
                    <a:pt x="13928" y="834"/>
                  </a:cubicBezTo>
                  <a:cubicBezTo>
                    <a:pt x="13929" y="404"/>
                    <a:pt x="13580" y="50"/>
                    <a:pt x="13147" y="48"/>
                  </a:cubicBezTo>
                  <a:lnTo>
                    <a:pt x="788" y="1"/>
                  </a:lnTo>
                  <a:cubicBezTo>
                    <a:pt x="788" y="1"/>
                    <a:pt x="787" y="1"/>
                    <a:pt x="78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7" name="Google Shape;227;p13"/>
            <p:cNvSpPr/>
            <p:nvPr/>
          </p:nvSpPr>
          <p:spPr>
            <a:xfrm>
              <a:off x="237801" y="3908683"/>
              <a:ext cx="733449" cy="85139"/>
            </a:xfrm>
            <a:custGeom>
              <a:avLst/>
              <a:gdLst/>
              <a:ahLst/>
              <a:cxnLst/>
              <a:rect l="l" t="t" r="r" b="b"/>
              <a:pathLst>
                <a:path w="13930" h="1617" extrusionOk="0">
                  <a:moveTo>
                    <a:pt x="789" y="1"/>
                  </a:moveTo>
                  <a:cubicBezTo>
                    <a:pt x="354" y="1"/>
                    <a:pt x="2" y="350"/>
                    <a:pt x="1" y="782"/>
                  </a:cubicBezTo>
                  <a:cubicBezTo>
                    <a:pt x="0" y="1216"/>
                    <a:pt x="349" y="1569"/>
                    <a:pt x="783" y="1570"/>
                  </a:cubicBezTo>
                  <a:lnTo>
                    <a:pt x="13140" y="1617"/>
                  </a:lnTo>
                  <a:cubicBezTo>
                    <a:pt x="13141" y="1617"/>
                    <a:pt x="13141" y="1617"/>
                    <a:pt x="13142" y="1617"/>
                  </a:cubicBezTo>
                  <a:cubicBezTo>
                    <a:pt x="13575" y="1617"/>
                    <a:pt x="13926" y="1267"/>
                    <a:pt x="13927" y="835"/>
                  </a:cubicBezTo>
                  <a:cubicBezTo>
                    <a:pt x="13930" y="402"/>
                    <a:pt x="13579" y="50"/>
                    <a:pt x="13146" y="47"/>
                  </a:cubicBezTo>
                  <a:lnTo>
                    <a:pt x="789"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8" name="Google Shape;228;p13"/>
            <p:cNvSpPr/>
            <p:nvPr/>
          </p:nvSpPr>
          <p:spPr>
            <a:xfrm>
              <a:off x="797071" y="4259188"/>
              <a:ext cx="311650" cy="311650"/>
            </a:xfrm>
            <a:custGeom>
              <a:avLst/>
              <a:gdLst/>
              <a:ahLst/>
              <a:cxnLst/>
              <a:rect l="l" t="t" r="r" b="b"/>
              <a:pathLst>
                <a:path w="5919" h="5919" extrusionOk="0">
                  <a:moveTo>
                    <a:pt x="22" y="1"/>
                  </a:moveTo>
                  <a:lnTo>
                    <a:pt x="1" y="5896"/>
                  </a:lnTo>
                  <a:lnTo>
                    <a:pt x="5897" y="5919"/>
                  </a:lnTo>
                  <a:lnTo>
                    <a:pt x="5919" y="22"/>
                  </a:lnTo>
                  <a:lnTo>
                    <a:pt x="2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9" name="Google Shape;229;p13"/>
            <p:cNvSpPr/>
            <p:nvPr/>
          </p:nvSpPr>
          <p:spPr>
            <a:xfrm>
              <a:off x="236274" y="4305048"/>
              <a:ext cx="733449" cy="85086"/>
            </a:xfrm>
            <a:custGeom>
              <a:avLst/>
              <a:gdLst/>
              <a:ahLst/>
              <a:cxnLst/>
              <a:rect l="l" t="t" r="r" b="b"/>
              <a:pathLst>
                <a:path w="13930" h="1616" extrusionOk="0">
                  <a:moveTo>
                    <a:pt x="786" y="1"/>
                  </a:moveTo>
                  <a:cubicBezTo>
                    <a:pt x="353" y="1"/>
                    <a:pt x="3" y="350"/>
                    <a:pt x="1" y="782"/>
                  </a:cubicBezTo>
                  <a:cubicBezTo>
                    <a:pt x="0" y="1215"/>
                    <a:pt x="349" y="1568"/>
                    <a:pt x="783" y="1570"/>
                  </a:cubicBezTo>
                  <a:lnTo>
                    <a:pt x="13140" y="1616"/>
                  </a:lnTo>
                  <a:cubicBezTo>
                    <a:pt x="13141" y="1616"/>
                    <a:pt x="13141" y="1616"/>
                    <a:pt x="13142" y="1616"/>
                  </a:cubicBezTo>
                  <a:cubicBezTo>
                    <a:pt x="13575" y="1616"/>
                    <a:pt x="13928" y="1267"/>
                    <a:pt x="13929" y="834"/>
                  </a:cubicBezTo>
                  <a:cubicBezTo>
                    <a:pt x="13930" y="401"/>
                    <a:pt x="13581" y="49"/>
                    <a:pt x="13146" y="49"/>
                  </a:cubicBezTo>
                  <a:lnTo>
                    <a:pt x="788" y="1"/>
                  </a:lnTo>
                  <a:cubicBezTo>
                    <a:pt x="787" y="1"/>
                    <a:pt x="786" y="1"/>
                    <a:pt x="78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0" name="Google Shape;230;p13"/>
            <p:cNvSpPr/>
            <p:nvPr/>
          </p:nvSpPr>
          <p:spPr>
            <a:xfrm>
              <a:off x="235800" y="4437100"/>
              <a:ext cx="733449" cy="85192"/>
            </a:xfrm>
            <a:custGeom>
              <a:avLst/>
              <a:gdLst/>
              <a:ahLst/>
              <a:cxnLst/>
              <a:rect l="l" t="t" r="r" b="b"/>
              <a:pathLst>
                <a:path w="13930" h="1618" extrusionOk="0">
                  <a:moveTo>
                    <a:pt x="786" y="1"/>
                  </a:moveTo>
                  <a:cubicBezTo>
                    <a:pt x="355" y="1"/>
                    <a:pt x="3" y="349"/>
                    <a:pt x="2" y="782"/>
                  </a:cubicBezTo>
                  <a:cubicBezTo>
                    <a:pt x="1" y="1218"/>
                    <a:pt x="351" y="1568"/>
                    <a:pt x="783" y="1571"/>
                  </a:cubicBezTo>
                  <a:lnTo>
                    <a:pt x="13141" y="1618"/>
                  </a:lnTo>
                  <a:cubicBezTo>
                    <a:pt x="13142" y="1618"/>
                    <a:pt x="13143" y="1618"/>
                    <a:pt x="13144" y="1618"/>
                  </a:cubicBezTo>
                  <a:cubicBezTo>
                    <a:pt x="13576" y="1618"/>
                    <a:pt x="13927" y="1269"/>
                    <a:pt x="13928" y="836"/>
                  </a:cubicBezTo>
                  <a:cubicBezTo>
                    <a:pt x="13929" y="402"/>
                    <a:pt x="13579" y="50"/>
                    <a:pt x="13146" y="47"/>
                  </a:cubicBezTo>
                  <a:lnTo>
                    <a:pt x="788" y="1"/>
                  </a:lnTo>
                  <a:cubicBezTo>
                    <a:pt x="788" y="1"/>
                    <a:pt x="787" y="1"/>
                    <a:pt x="78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31" name="Google Shape;231;p13"/>
          <p:cNvSpPr txBox="1">
            <a:spLocks noGrp="1"/>
          </p:cNvSpPr>
          <p:nvPr>
            <p:ph type="title"/>
          </p:nvPr>
        </p:nvSpPr>
        <p:spPr>
          <a:xfrm>
            <a:off x="3288908" y="4441551"/>
            <a:ext cx="6438000" cy="709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800"/>
              <a:buNone/>
              <a:defRPr sz="2400"/>
            </a:lvl1pPr>
            <a:lvl2pPr lvl="1" algn="ctr" rtl="0">
              <a:spcBef>
                <a:spcPts val="0"/>
              </a:spcBef>
              <a:spcAft>
                <a:spcPts val="0"/>
              </a:spcAft>
              <a:buSzPts val="1800"/>
              <a:buNone/>
              <a:defRPr sz="2400"/>
            </a:lvl2pPr>
            <a:lvl3pPr lvl="2" algn="ctr" rtl="0">
              <a:spcBef>
                <a:spcPts val="0"/>
              </a:spcBef>
              <a:spcAft>
                <a:spcPts val="0"/>
              </a:spcAft>
              <a:buSzPts val="1800"/>
              <a:buNone/>
              <a:defRPr sz="2400"/>
            </a:lvl3pPr>
            <a:lvl4pPr lvl="3" algn="ctr" rtl="0">
              <a:spcBef>
                <a:spcPts val="0"/>
              </a:spcBef>
              <a:spcAft>
                <a:spcPts val="0"/>
              </a:spcAft>
              <a:buSzPts val="1800"/>
              <a:buNone/>
              <a:defRPr sz="2400"/>
            </a:lvl4pPr>
            <a:lvl5pPr lvl="4" algn="ctr" rtl="0">
              <a:spcBef>
                <a:spcPts val="0"/>
              </a:spcBef>
              <a:spcAft>
                <a:spcPts val="0"/>
              </a:spcAft>
              <a:buSzPts val="1800"/>
              <a:buNone/>
              <a:defRPr sz="2400"/>
            </a:lvl5pPr>
            <a:lvl6pPr lvl="5" algn="ctr" rtl="0">
              <a:spcBef>
                <a:spcPts val="0"/>
              </a:spcBef>
              <a:spcAft>
                <a:spcPts val="0"/>
              </a:spcAft>
              <a:buSzPts val="1800"/>
              <a:buNone/>
              <a:defRPr sz="2400"/>
            </a:lvl6pPr>
            <a:lvl7pPr lvl="6" algn="ctr" rtl="0">
              <a:spcBef>
                <a:spcPts val="0"/>
              </a:spcBef>
              <a:spcAft>
                <a:spcPts val="0"/>
              </a:spcAft>
              <a:buSzPts val="1800"/>
              <a:buNone/>
              <a:defRPr sz="2400"/>
            </a:lvl7pPr>
            <a:lvl8pPr lvl="7" algn="ctr" rtl="0">
              <a:spcBef>
                <a:spcPts val="0"/>
              </a:spcBef>
              <a:spcAft>
                <a:spcPts val="0"/>
              </a:spcAft>
              <a:buSzPts val="1800"/>
              <a:buNone/>
              <a:defRPr sz="2400"/>
            </a:lvl8pPr>
            <a:lvl9pPr lvl="8" algn="ctr" rtl="0">
              <a:spcBef>
                <a:spcPts val="0"/>
              </a:spcBef>
              <a:spcAft>
                <a:spcPts val="0"/>
              </a:spcAft>
              <a:buSzPts val="1800"/>
              <a:buNone/>
              <a:defRPr sz="2400"/>
            </a:lvl9pPr>
          </a:lstStyle>
          <a:p>
            <a:endParaRPr/>
          </a:p>
        </p:txBody>
      </p:sp>
      <p:sp>
        <p:nvSpPr>
          <p:cNvPr id="232" name="Google Shape;232;p13"/>
          <p:cNvSpPr txBox="1">
            <a:spLocks noGrp="1"/>
          </p:cNvSpPr>
          <p:nvPr>
            <p:ph type="subTitle" idx="1"/>
          </p:nvPr>
        </p:nvSpPr>
        <p:spPr>
          <a:xfrm>
            <a:off x="3288767" y="1707251"/>
            <a:ext cx="6438000" cy="2617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3200"/>
            </a:lvl1pPr>
            <a:lvl2pPr lvl="1" algn="ctr" rtl="0">
              <a:lnSpc>
                <a:spcPct val="100000"/>
              </a:lnSpc>
              <a:spcBef>
                <a:spcPts val="2133"/>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Tree>
    <p:extLst>
      <p:ext uri="{BB962C8B-B14F-4D97-AF65-F5344CB8AC3E}">
        <p14:creationId xmlns:p14="http://schemas.microsoft.com/office/powerpoint/2010/main" val="1087897221"/>
      </p:ext>
    </p:extLst>
  </p:cSld>
  <p:clrMapOvr>
    <a:masterClrMapping/>
  </p:clrMapOvr>
  <p:transition>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header 1">
  <p:cSld name="Section header 1">
    <p:bg>
      <p:bgPr>
        <a:solidFill>
          <a:schemeClr val="accent2"/>
        </a:solidFill>
        <a:effectLst/>
      </p:bgPr>
    </p:bg>
    <p:spTree>
      <p:nvGrpSpPr>
        <p:cNvPr id="1" name="Shape 233"/>
        <p:cNvGrpSpPr/>
        <p:nvPr/>
      </p:nvGrpSpPr>
      <p:grpSpPr>
        <a:xfrm>
          <a:off x="0" y="0"/>
          <a:ext cx="0" cy="0"/>
          <a:chOff x="0" y="0"/>
          <a:chExt cx="0" cy="0"/>
        </a:xfrm>
      </p:grpSpPr>
      <p:grpSp>
        <p:nvGrpSpPr>
          <p:cNvPr id="234" name="Google Shape;234;p14"/>
          <p:cNvGrpSpPr/>
          <p:nvPr/>
        </p:nvGrpSpPr>
        <p:grpSpPr>
          <a:xfrm>
            <a:off x="314401" y="284734"/>
            <a:ext cx="11563191" cy="6288533"/>
            <a:chOff x="235800" y="213550"/>
            <a:chExt cx="8672393" cy="4716400"/>
          </a:xfrm>
        </p:grpSpPr>
        <p:sp>
          <p:nvSpPr>
            <p:cNvPr id="235" name="Google Shape;235;p14"/>
            <p:cNvSpPr/>
            <p:nvPr/>
          </p:nvSpPr>
          <p:spPr>
            <a:xfrm>
              <a:off x="420024" y="213550"/>
              <a:ext cx="8311596" cy="4715505"/>
            </a:xfrm>
            <a:custGeom>
              <a:avLst/>
              <a:gdLst/>
              <a:ahLst/>
              <a:cxnLst/>
              <a:rect l="l" t="t" r="r" b="b"/>
              <a:pathLst>
                <a:path w="141824" h="89559" extrusionOk="0">
                  <a:moveTo>
                    <a:pt x="9819" y="0"/>
                  </a:moveTo>
                  <a:cubicBezTo>
                    <a:pt x="4591" y="0"/>
                    <a:pt x="304" y="4267"/>
                    <a:pt x="285" y="9500"/>
                  </a:cubicBezTo>
                  <a:lnTo>
                    <a:pt x="20" y="79757"/>
                  </a:lnTo>
                  <a:cubicBezTo>
                    <a:pt x="1" y="85001"/>
                    <a:pt x="4276" y="89308"/>
                    <a:pt x="9520" y="89327"/>
                  </a:cubicBezTo>
                  <a:lnTo>
                    <a:pt x="40300" y="89442"/>
                  </a:lnTo>
                  <a:lnTo>
                    <a:pt x="135808" y="89551"/>
                  </a:lnTo>
                  <a:lnTo>
                    <a:pt x="137983" y="89559"/>
                  </a:lnTo>
                  <a:cubicBezTo>
                    <a:pt x="137987" y="89559"/>
                    <a:pt x="137992" y="89559"/>
                    <a:pt x="137996" y="89559"/>
                  </a:cubicBezTo>
                  <a:cubicBezTo>
                    <a:pt x="139922" y="89559"/>
                    <a:pt x="141502" y="87986"/>
                    <a:pt x="141510" y="86060"/>
                  </a:cubicBezTo>
                  <a:lnTo>
                    <a:pt x="141818" y="3758"/>
                  </a:lnTo>
                  <a:cubicBezTo>
                    <a:pt x="141823" y="1829"/>
                    <a:pt x="140249" y="242"/>
                    <a:pt x="138319" y="235"/>
                  </a:cubicBezTo>
                  <a:lnTo>
                    <a:pt x="136144" y="225"/>
                  </a:lnTo>
                  <a:lnTo>
                    <a:pt x="40635" y="116"/>
                  </a:lnTo>
                  <a:lnTo>
                    <a:pt x="9855" y="0"/>
                  </a:lnTo>
                  <a:cubicBezTo>
                    <a:pt x="9843" y="0"/>
                    <a:pt x="9831" y="0"/>
                    <a:pt x="981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6" name="Google Shape;236;p14"/>
            <p:cNvSpPr/>
            <p:nvPr/>
          </p:nvSpPr>
          <p:spPr>
            <a:xfrm>
              <a:off x="596481" y="214234"/>
              <a:ext cx="8311713" cy="4715716"/>
            </a:xfrm>
            <a:custGeom>
              <a:avLst/>
              <a:gdLst/>
              <a:ahLst/>
              <a:cxnLst/>
              <a:rect l="l" t="t" r="r" b="b"/>
              <a:pathLst>
                <a:path w="141826" h="89563" extrusionOk="0">
                  <a:moveTo>
                    <a:pt x="9822" y="1"/>
                  </a:moveTo>
                  <a:cubicBezTo>
                    <a:pt x="4592" y="1"/>
                    <a:pt x="306" y="4268"/>
                    <a:pt x="285" y="9501"/>
                  </a:cubicBezTo>
                  <a:lnTo>
                    <a:pt x="21" y="79759"/>
                  </a:lnTo>
                  <a:cubicBezTo>
                    <a:pt x="1" y="85004"/>
                    <a:pt x="4276" y="89308"/>
                    <a:pt x="9520" y="89329"/>
                  </a:cubicBezTo>
                  <a:lnTo>
                    <a:pt x="40301" y="89445"/>
                  </a:lnTo>
                  <a:lnTo>
                    <a:pt x="135810" y="89553"/>
                  </a:lnTo>
                  <a:lnTo>
                    <a:pt x="137984" y="89562"/>
                  </a:lnTo>
                  <a:cubicBezTo>
                    <a:pt x="137988" y="89562"/>
                    <a:pt x="137993" y="89562"/>
                    <a:pt x="137997" y="89562"/>
                  </a:cubicBezTo>
                  <a:cubicBezTo>
                    <a:pt x="139924" y="89562"/>
                    <a:pt x="141504" y="87990"/>
                    <a:pt x="141511" y="86063"/>
                  </a:cubicBezTo>
                  <a:lnTo>
                    <a:pt x="141820" y="3761"/>
                  </a:lnTo>
                  <a:cubicBezTo>
                    <a:pt x="141826" y="1827"/>
                    <a:pt x="140249" y="239"/>
                    <a:pt x="138317" y="233"/>
                  </a:cubicBezTo>
                  <a:lnTo>
                    <a:pt x="136143" y="225"/>
                  </a:lnTo>
                  <a:lnTo>
                    <a:pt x="40635" y="117"/>
                  </a:lnTo>
                  <a:lnTo>
                    <a:pt x="9856" y="1"/>
                  </a:lnTo>
                  <a:cubicBezTo>
                    <a:pt x="9845" y="1"/>
                    <a:pt x="9833" y="1"/>
                    <a:pt x="982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7" name="Google Shape;237;p14"/>
            <p:cNvSpPr/>
            <p:nvPr/>
          </p:nvSpPr>
          <p:spPr>
            <a:xfrm>
              <a:off x="810919" y="559949"/>
              <a:ext cx="311650" cy="311755"/>
            </a:xfrm>
            <a:custGeom>
              <a:avLst/>
              <a:gdLst/>
              <a:ahLst/>
              <a:cxnLst/>
              <a:rect l="l" t="t" r="r" b="b"/>
              <a:pathLst>
                <a:path w="5919" h="5921" extrusionOk="0">
                  <a:moveTo>
                    <a:pt x="23" y="0"/>
                  </a:moveTo>
                  <a:lnTo>
                    <a:pt x="0" y="5896"/>
                  </a:lnTo>
                  <a:lnTo>
                    <a:pt x="5897" y="5920"/>
                  </a:lnTo>
                  <a:lnTo>
                    <a:pt x="5918" y="23"/>
                  </a:lnTo>
                  <a:lnTo>
                    <a:pt x="2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8" name="Google Shape;238;p14"/>
            <p:cNvSpPr/>
            <p:nvPr/>
          </p:nvSpPr>
          <p:spPr>
            <a:xfrm>
              <a:off x="250174" y="605967"/>
              <a:ext cx="733502" cy="85034"/>
            </a:xfrm>
            <a:custGeom>
              <a:avLst/>
              <a:gdLst/>
              <a:ahLst/>
              <a:cxnLst/>
              <a:rect l="l" t="t" r="r" b="b"/>
              <a:pathLst>
                <a:path w="13931" h="1615" extrusionOk="0">
                  <a:moveTo>
                    <a:pt x="786" y="0"/>
                  </a:moveTo>
                  <a:cubicBezTo>
                    <a:pt x="355" y="0"/>
                    <a:pt x="3" y="349"/>
                    <a:pt x="2" y="782"/>
                  </a:cubicBezTo>
                  <a:cubicBezTo>
                    <a:pt x="1" y="1214"/>
                    <a:pt x="350" y="1567"/>
                    <a:pt x="783" y="1568"/>
                  </a:cubicBezTo>
                  <a:lnTo>
                    <a:pt x="13141" y="1614"/>
                  </a:lnTo>
                  <a:cubicBezTo>
                    <a:pt x="13141" y="1614"/>
                    <a:pt x="13142" y="1614"/>
                    <a:pt x="13142" y="1614"/>
                  </a:cubicBezTo>
                  <a:cubicBezTo>
                    <a:pt x="13574" y="1614"/>
                    <a:pt x="13926" y="1265"/>
                    <a:pt x="13927" y="833"/>
                  </a:cubicBezTo>
                  <a:cubicBezTo>
                    <a:pt x="13930" y="399"/>
                    <a:pt x="13579" y="47"/>
                    <a:pt x="13147" y="46"/>
                  </a:cubicBezTo>
                  <a:lnTo>
                    <a:pt x="788" y="0"/>
                  </a:lnTo>
                  <a:cubicBezTo>
                    <a:pt x="788" y="0"/>
                    <a:pt x="787" y="0"/>
                    <a:pt x="78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9" name="Google Shape;239;p14"/>
            <p:cNvSpPr/>
            <p:nvPr/>
          </p:nvSpPr>
          <p:spPr>
            <a:xfrm>
              <a:off x="249700" y="738071"/>
              <a:ext cx="733397" cy="85034"/>
            </a:xfrm>
            <a:custGeom>
              <a:avLst/>
              <a:gdLst/>
              <a:ahLst/>
              <a:cxnLst/>
              <a:rect l="l" t="t" r="r" b="b"/>
              <a:pathLst>
                <a:path w="13929" h="1615" extrusionOk="0">
                  <a:moveTo>
                    <a:pt x="782" y="0"/>
                  </a:moveTo>
                  <a:cubicBezTo>
                    <a:pt x="353" y="0"/>
                    <a:pt x="3" y="350"/>
                    <a:pt x="1" y="782"/>
                  </a:cubicBezTo>
                  <a:cubicBezTo>
                    <a:pt x="0" y="1214"/>
                    <a:pt x="349" y="1566"/>
                    <a:pt x="783" y="1568"/>
                  </a:cubicBezTo>
                  <a:lnTo>
                    <a:pt x="13140" y="1614"/>
                  </a:lnTo>
                  <a:cubicBezTo>
                    <a:pt x="13141" y="1614"/>
                    <a:pt x="13143" y="1614"/>
                    <a:pt x="13144" y="1614"/>
                  </a:cubicBezTo>
                  <a:cubicBezTo>
                    <a:pt x="13575" y="1614"/>
                    <a:pt x="13926" y="1265"/>
                    <a:pt x="13927" y="833"/>
                  </a:cubicBezTo>
                  <a:cubicBezTo>
                    <a:pt x="13929" y="400"/>
                    <a:pt x="13580" y="47"/>
                    <a:pt x="13145" y="46"/>
                  </a:cubicBezTo>
                  <a:lnTo>
                    <a:pt x="788" y="0"/>
                  </a:lnTo>
                  <a:cubicBezTo>
                    <a:pt x="786" y="0"/>
                    <a:pt x="784" y="0"/>
                    <a:pt x="78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0" name="Google Shape;240;p14"/>
            <p:cNvSpPr/>
            <p:nvPr/>
          </p:nvSpPr>
          <p:spPr>
            <a:xfrm>
              <a:off x="808918" y="1088367"/>
              <a:ext cx="311650" cy="311755"/>
            </a:xfrm>
            <a:custGeom>
              <a:avLst/>
              <a:gdLst/>
              <a:ahLst/>
              <a:cxnLst/>
              <a:rect l="l" t="t" r="r" b="b"/>
              <a:pathLst>
                <a:path w="5919" h="5921" extrusionOk="0">
                  <a:moveTo>
                    <a:pt x="23" y="1"/>
                  </a:moveTo>
                  <a:lnTo>
                    <a:pt x="1" y="5898"/>
                  </a:lnTo>
                  <a:lnTo>
                    <a:pt x="5897" y="5920"/>
                  </a:lnTo>
                  <a:lnTo>
                    <a:pt x="5919" y="23"/>
                  </a:lnTo>
                  <a:lnTo>
                    <a:pt x="2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1" name="Google Shape;241;p14"/>
            <p:cNvSpPr/>
            <p:nvPr/>
          </p:nvSpPr>
          <p:spPr>
            <a:xfrm>
              <a:off x="248173" y="1134385"/>
              <a:ext cx="733449" cy="85086"/>
            </a:xfrm>
            <a:custGeom>
              <a:avLst/>
              <a:gdLst/>
              <a:ahLst/>
              <a:cxnLst/>
              <a:rect l="l" t="t" r="r" b="b"/>
              <a:pathLst>
                <a:path w="13930" h="1616" extrusionOk="0">
                  <a:moveTo>
                    <a:pt x="784" y="0"/>
                  </a:moveTo>
                  <a:cubicBezTo>
                    <a:pt x="353" y="0"/>
                    <a:pt x="2" y="348"/>
                    <a:pt x="1" y="782"/>
                  </a:cubicBezTo>
                  <a:cubicBezTo>
                    <a:pt x="0" y="1213"/>
                    <a:pt x="349" y="1566"/>
                    <a:pt x="783" y="1568"/>
                  </a:cubicBezTo>
                  <a:lnTo>
                    <a:pt x="13141" y="1615"/>
                  </a:lnTo>
                  <a:cubicBezTo>
                    <a:pt x="13142" y="1615"/>
                    <a:pt x="13142" y="1615"/>
                    <a:pt x="13143" y="1615"/>
                  </a:cubicBezTo>
                  <a:cubicBezTo>
                    <a:pt x="13574" y="1615"/>
                    <a:pt x="13927" y="1266"/>
                    <a:pt x="13928" y="834"/>
                  </a:cubicBezTo>
                  <a:cubicBezTo>
                    <a:pt x="13930" y="399"/>
                    <a:pt x="13582" y="48"/>
                    <a:pt x="13145" y="47"/>
                  </a:cubicBezTo>
                  <a:lnTo>
                    <a:pt x="788" y="0"/>
                  </a:lnTo>
                  <a:cubicBezTo>
                    <a:pt x="787" y="0"/>
                    <a:pt x="785" y="0"/>
                    <a:pt x="78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2" name="Google Shape;242;p14"/>
            <p:cNvSpPr/>
            <p:nvPr/>
          </p:nvSpPr>
          <p:spPr>
            <a:xfrm>
              <a:off x="247647" y="1266594"/>
              <a:ext cx="733502" cy="84981"/>
            </a:xfrm>
            <a:custGeom>
              <a:avLst/>
              <a:gdLst/>
              <a:ahLst/>
              <a:cxnLst/>
              <a:rect l="l" t="t" r="r" b="b"/>
              <a:pathLst>
                <a:path w="13931" h="1614" extrusionOk="0">
                  <a:moveTo>
                    <a:pt x="785" y="0"/>
                  </a:moveTo>
                  <a:cubicBezTo>
                    <a:pt x="354" y="0"/>
                    <a:pt x="3" y="348"/>
                    <a:pt x="2" y="780"/>
                  </a:cubicBezTo>
                  <a:cubicBezTo>
                    <a:pt x="1" y="1212"/>
                    <a:pt x="350" y="1565"/>
                    <a:pt x="783" y="1566"/>
                  </a:cubicBezTo>
                  <a:lnTo>
                    <a:pt x="13141" y="1613"/>
                  </a:lnTo>
                  <a:cubicBezTo>
                    <a:pt x="13142" y="1613"/>
                    <a:pt x="13143" y="1613"/>
                    <a:pt x="13144" y="1613"/>
                  </a:cubicBezTo>
                  <a:cubicBezTo>
                    <a:pt x="13578" y="1613"/>
                    <a:pt x="13927" y="1265"/>
                    <a:pt x="13928" y="832"/>
                  </a:cubicBezTo>
                  <a:cubicBezTo>
                    <a:pt x="13930" y="399"/>
                    <a:pt x="13581" y="47"/>
                    <a:pt x="13146" y="47"/>
                  </a:cubicBezTo>
                  <a:lnTo>
                    <a:pt x="788" y="0"/>
                  </a:lnTo>
                  <a:cubicBezTo>
                    <a:pt x="787" y="0"/>
                    <a:pt x="786" y="0"/>
                    <a:pt x="78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3" name="Google Shape;243;p14"/>
            <p:cNvSpPr/>
            <p:nvPr/>
          </p:nvSpPr>
          <p:spPr>
            <a:xfrm>
              <a:off x="806970" y="1616837"/>
              <a:ext cx="311650" cy="311755"/>
            </a:xfrm>
            <a:custGeom>
              <a:avLst/>
              <a:gdLst/>
              <a:ahLst/>
              <a:cxnLst/>
              <a:rect l="l" t="t" r="r" b="b"/>
              <a:pathLst>
                <a:path w="5919" h="5921" extrusionOk="0">
                  <a:moveTo>
                    <a:pt x="22" y="1"/>
                  </a:moveTo>
                  <a:lnTo>
                    <a:pt x="0" y="5898"/>
                  </a:lnTo>
                  <a:lnTo>
                    <a:pt x="5897" y="5920"/>
                  </a:lnTo>
                  <a:lnTo>
                    <a:pt x="5918" y="24"/>
                  </a:lnTo>
                  <a:lnTo>
                    <a:pt x="2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4" name="Google Shape;244;p14"/>
            <p:cNvSpPr/>
            <p:nvPr/>
          </p:nvSpPr>
          <p:spPr>
            <a:xfrm>
              <a:off x="246172" y="1662802"/>
              <a:ext cx="733449" cy="85086"/>
            </a:xfrm>
            <a:custGeom>
              <a:avLst/>
              <a:gdLst/>
              <a:ahLst/>
              <a:cxnLst/>
              <a:rect l="l" t="t" r="r" b="b"/>
              <a:pathLst>
                <a:path w="13930" h="1616" extrusionOk="0">
                  <a:moveTo>
                    <a:pt x="787" y="0"/>
                  </a:moveTo>
                  <a:cubicBezTo>
                    <a:pt x="356" y="0"/>
                    <a:pt x="4" y="350"/>
                    <a:pt x="3" y="781"/>
                  </a:cubicBezTo>
                  <a:cubicBezTo>
                    <a:pt x="1" y="1214"/>
                    <a:pt x="350" y="1567"/>
                    <a:pt x="784" y="1568"/>
                  </a:cubicBezTo>
                  <a:lnTo>
                    <a:pt x="13142" y="1615"/>
                  </a:lnTo>
                  <a:cubicBezTo>
                    <a:pt x="13143" y="1615"/>
                    <a:pt x="13145" y="1615"/>
                    <a:pt x="13147" y="1615"/>
                  </a:cubicBezTo>
                  <a:cubicBezTo>
                    <a:pt x="13577" y="1615"/>
                    <a:pt x="13927" y="1265"/>
                    <a:pt x="13928" y="835"/>
                  </a:cubicBezTo>
                  <a:cubicBezTo>
                    <a:pt x="13929" y="400"/>
                    <a:pt x="13580" y="48"/>
                    <a:pt x="13147" y="47"/>
                  </a:cubicBezTo>
                  <a:lnTo>
                    <a:pt x="789" y="0"/>
                  </a:lnTo>
                  <a:cubicBezTo>
                    <a:pt x="789" y="0"/>
                    <a:pt x="788" y="0"/>
                    <a:pt x="78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5" name="Google Shape;245;p14"/>
            <p:cNvSpPr/>
            <p:nvPr/>
          </p:nvSpPr>
          <p:spPr>
            <a:xfrm>
              <a:off x="245751" y="1794959"/>
              <a:ext cx="733344" cy="85034"/>
            </a:xfrm>
            <a:custGeom>
              <a:avLst/>
              <a:gdLst/>
              <a:ahLst/>
              <a:cxnLst/>
              <a:rect l="l" t="t" r="r" b="b"/>
              <a:pathLst>
                <a:path w="13928" h="1615" extrusionOk="0">
                  <a:moveTo>
                    <a:pt x="787" y="0"/>
                  </a:moveTo>
                  <a:cubicBezTo>
                    <a:pt x="355" y="0"/>
                    <a:pt x="2" y="349"/>
                    <a:pt x="1" y="782"/>
                  </a:cubicBezTo>
                  <a:cubicBezTo>
                    <a:pt x="0" y="1214"/>
                    <a:pt x="350" y="1565"/>
                    <a:pt x="783" y="1568"/>
                  </a:cubicBezTo>
                  <a:lnTo>
                    <a:pt x="13140" y="1614"/>
                  </a:lnTo>
                  <a:cubicBezTo>
                    <a:pt x="13141" y="1614"/>
                    <a:pt x="13143" y="1614"/>
                    <a:pt x="13144" y="1614"/>
                  </a:cubicBezTo>
                  <a:cubicBezTo>
                    <a:pt x="13575" y="1614"/>
                    <a:pt x="13926" y="1266"/>
                    <a:pt x="13927" y="834"/>
                  </a:cubicBezTo>
                  <a:cubicBezTo>
                    <a:pt x="13928" y="400"/>
                    <a:pt x="13579" y="47"/>
                    <a:pt x="13146" y="47"/>
                  </a:cubicBezTo>
                  <a:lnTo>
                    <a:pt x="789" y="0"/>
                  </a:lnTo>
                  <a:cubicBezTo>
                    <a:pt x="788" y="0"/>
                    <a:pt x="788" y="0"/>
                    <a:pt x="78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6" name="Google Shape;246;p14"/>
            <p:cNvSpPr/>
            <p:nvPr/>
          </p:nvSpPr>
          <p:spPr>
            <a:xfrm>
              <a:off x="804969" y="2145307"/>
              <a:ext cx="311650" cy="311703"/>
            </a:xfrm>
            <a:custGeom>
              <a:avLst/>
              <a:gdLst/>
              <a:ahLst/>
              <a:cxnLst/>
              <a:rect l="l" t="t" r="r" b="b"/>
              <a:pathLst>
                <a:path w="5919" h="5920" extrusionOk="0">
                  <a:moveTo>
                    <a:pt x="23" y="1"/>
                  </a:moveTo>
                  <a:lnTo>
                    <a:pt x="1" y="5897"/>
                  </a:lnTo>
                  <a:lnTo>
                    <a:pt x="5896" y="5919"/>
                  </a:lnTo>
                  <a:lnTo>
                    <a:pt x="5919" y="24"/>
                  </a:lnTo>
                  <a:lnTo>
                    <a:pt x="2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7" name="Google Shape;247;p14"/>
            <p:cNvSpPr/>
            <p:nvPr/>
          </p:nvSpPr>
          <p:spPr>
            <a:xfrm>
              <a:off x="244172" y="2191325"/>
              <a:ext cx="733502" cy="85034"/>
            </a:xfrm>
            <a:custGeom>
              <a:avLst/>
              <a:gdLst/>
              <a:ahLst/>
              <a:cxnLst/>
              <a:rect l="l" t="t" r="r" b="b"/>
              <a:pathLst>
                <a:path w="13931" h="1615" extrusionOk="0">
                  <a:moveTo>
                    <a:pt x="786" y="0"/>
                  </a:moveTo>
                  <a:cubicBezTo>
                    <a:pt x="353" y="0"/>
                    <a:pt x="2" y="349"/>
                    <a:pt x="1" y="780"/>
                  </a:cubicBezTo>
                  <a:cubicBezTo>
                    <a:pt x="0" y="1214"/>
                    <a:pt x="349" y="1567"/>
                    <a:pt x="783" y="1568"/>
                  </a:cubicBezTo>
                  <a:lnTo>
                    <a:pt x="13140" y="1614"/>
                  </a:lnTo>
                  <a:cubicBezTo>
                    <a:pt x="13141" y="1614"/>
                    <a:pt x="13141" y="1614"/>
                    <a:pt x="13142" y="1614"/>
                  </a:cubicBezTo>
                  <a:cubicBezTo>
                    <a:pt x="13574" y="1614"/>
                    <a:pt x="13927" y="1265"/>
                    <a:pt x="13928" y="833"/>
                  </a:cubicBezTo>
                  <a:cubicBezTo>
                    <a:pt x="13931" y="400"/>
                    <a:pt x="13581" y="48"/>
                    <a:pt x="13146" y="46"/>
                  </a:cubicBezTo>
                  <a:lnTo>
                    <a:pt x="788" y="0"/>
                  </a:lnTo>
                  <a:cubicBezTo>
                    <a:pt x="787" y="0"/>
                    <a:pt x="787" y="0"/>
                    <a:pt x="78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8" name="Google Shape;248;p14"/>
            <p:cNvSpPr/>
            <p:nvPr/>
          </p:nvSpPr>
          <p:spPr>
            <a:xfrm>
              <a:off x="243645" y="2323324"/>
              <a:ext cx="733555" cy="85086"/>
            </a:xfrm>
            <a:custGeom>
              <a:avLst/>
              <a:gdLst/>
              <a:ahLst/>
              <a:cxnLst/>
              <a:rect l="l" t="t" r="r" b="b"/>
              <a:pathLst>
                <a:path w="13932" h="1616" extrusionOk="0">
                  <a:moveTo>
                    <a:pt x="788" y="1"/>
                  </a:moveTo>
                  <a:cubicBezTo>
                    <a:pt x="356" y="1"/>
                    <a:pt x="4" y="350"/>
                    <a:pt x="3" y="782"/>
                  </a:cubicBezTo>
                  <a:cubicBezTo>
                    <a:pt x="1" y="1216"/>
                    <a:pt x="352" y="1568"/>
                    <a:pt x="784" y="1569"/>
                  </a:cubicBezTo>
                  <a:lnTo>
                    <a:pt x="13143" y="1616"/>
                  </a:lnTo>
                  <a:cubicBezTo>
                    <a:pt x="13144" y="1616"/>
                    <a:pt x="13145" y="1616"/>
                    <a:pt x="13146" y="1616"/>
                  </a:cubicBezTo>
                  <a:cubicBezTo>
                    <a:pt x="13577" y="1616"/>
                    <a:pt x="13928" y="1266"/>
                    <a:pt x="13929" y="835"/>
                  </a:cubicBezTo>
                  <a:cubicBezTo>
                    <a:pt x="13931" y="401"/>
                    <a:pt x="13581" y="51"/>
                    <a:pt x="13147" y="47"/>
                  </a:cubicBezTo>
                  <a:lnTo>
                    <a:pt x="789" y="1"/>
                  </a:lnTo>
                  <a:cubicBezTo>
                    <a:pt x="789" y="1"/>
                    <a:pt x="788" y="1"/>
                    <a:pt x="78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9" name="Google Shape;249;p14"/>
            <p:cNvSpPr/>
            <p:nvPr/>
          </p:nvSpPr>
          <p:spPr>
            <a:xfrm>
              <a:off x="802968" y="2673830"/>
              <a:ext cx="311650" cy="311703"/>
            </a:xfrm>
            <a:custGeom>
              <a:avLst/>
              <a:gdLst/>
              <a:ahLst/>
              <a:cxnLst/>
              <a:rect l="l" t="t" r="r" b="b"/>
              <a:pathLst>
                <a:path w="5919" h="5920" extrusionOk="0">
                  <a:moveTo>
                    <a:pt x="23" y="1"/>
                  </a:moveTo>
                  <a:lnTo>
                    <a:pt x="0" y="5897"/>
                  </a:lnTo>
                  <a:lnTo>
                    <a:pt x="5898" y="5919"/>
                  </a:lnTo>
                  <a:lnTo>
                    <a:pt x="5918" y="22"/>
                  </a:lnTo>
                  <a:lnTo>
                    <a:pt x="2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0" name="Google Shape;250;p14"/>
            <p:cNvSpPr/>
            <p:nvPr/>
          </p:nvSpPr>
          <p:spPr>
            <a:xfrm>
              <a:off x="242224" y="2719638"/>
              <a:ext cx="733502" cy="85139"/>
            </a:xfrm>
            <a:custGeom>
              <a:avLst/>
              <a:gdLst/>
              <a:ahLst/>
              <a:cxnLst/>
              <a:rect l="l" t="t" r="r" b="b"/>
              <a:pathLst>
                <a:path w="13931" h="1617" extrusionOk="0">
                  <a:moveTo>
                    <a:pt x="790" y="1"/>
                  </a:moveTo>
                  <a:cubicBezTo>
                    <a:pt x="356" y="1"/>
                    <a:pt x="5" y="350"/>
                    <a:pt x="2" y="782"/>
                  </a:cubicBezTo>
                  <a:cubicBezTo>
                    <a:pt x="1" y="1217"/>
                    <a:pt x="351" y="1569"/>
                    <a:pt x="783" y="1570"/>
                  </a:cubicBezTo>
                  <a:lnTo>
                    <a:pt x="13140" y="1617"/>
                  </a:lnTo>
                  <a:cubicBezTo>
                    <a:pt x="13575" y="1617"/>
                    <a:pt x="13926" y="1270"/>
                    <a:pt x="13927" y="838"/>
                  </a:cubicBezTo>
                  <a:cubicBezTo>
                    <a:pt x="13930" y="402"/>
                    <a:pt x="13580" y="51"/>
                    <a:pt x="13149" y="48"/>
                  </a:cubicBezTo>
                  <a:lnTo>
                    <a:pt x="79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1" name="Google Shape;251;p14"/>
            <p:cNvSpPr/>
            <p:nvPr/>
          </p:nvSpPr>
          <p:spPr>
            <a:xfrm>
              <a:off x="241697" y="2851795"/>
              <a:ext cx="733502" cy="85086"/>
            </a:xfrm>
            <a:custGeom>
              <a:avLst/>
              <a:gdLst/>
              <a:ahLst/>
              <a:cxnLst/>
              <a:rect l="l" t="t" r="r" b="b"/>
              <a:pathLst>
                <a:path w="13931" h="1616" extrusionOk="0">
                  <a:moveTo>
                    <a:pt x="787" y="1"/>
                  </a:moveTo>
                  <a:cubicBezTo>
                    <a:pt x="354" y="1"/>
                    <a:pt x="4" y="350"/>
                    <a:pt x="2" y="783"/>
                  </a:cubicBezTo>
                  <a:cubicBezTo>
                    <a:pt x="0" y="1216"/>
                    <a:pt x="350" y="1569"/>
                    <a:pt x="784" y="1570"/>
                  </a:cubicBezTo>
                  <a:lnTo>
                    <a:pt x="13141" y="1616"/>
                  </a:lnTo>
                  <a:cubicBezTo>
                    <a:pt x="13142" y="1616"/>
                    <a:pt x="13142" y="1616"/>
                    <a:pt x="13143" y="1616"/>
                  </a:cubicBezTo>
                  <a:cubicBezTo>
                    <a:pt x="13577" y="1616"/>
                    <a:pt x="13927" y="1266"/>
                    <a:pt x="13930" y="835"/>
                  </a:cubicBezTo>
                  <a:cubicBezTo>
                    <a:pt x="13931" y="401"/>
                    <a:pt x="13582" y="49"/>
                    <a:pt x="13147" y="48"/>
                  </a:cubicBezTo>
                  <a:lnTo>
                    <a:pt x="789" y="1"/>
                  </a:lnTo>
                  <a:cubicBezTo>
                    <a:pt x="788" y="1"/>
                    <a:pt x="788" y="1"/>
                    <a:pt x="78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2" name="Google Shape;252;p14"/>
            <p:cNvSpPr/>
            <p:nvPr/>
          </p:nvSpPr>
          <p:spPr>
            <a:xfrm>
              <a:off x="800968" y="3202195"/>
              <a:ext cx="311703" cy="311808"/>
            </a:xfrm>
            <a:custGeom>
              <a:avLst/>
              <a:gdLst/>
              <a:ahLst/>
              <a:cxnLst/>
              <a:rect l="l" t="t" r="r" b="b"/>
              <a:pathLst>
                <a:path w="5920" h="5922" extrusionOk="0">
                  <a:moveTo>
                    <a:pt x="23" y="1"/>
                  </a:moveTo>
                  <a:lnTo>
                    <a:pt x="1" y="5897"/>
                  </a:lnTo>
                  <a:lnTo>
                    <a:pt x="5898" y="5921"/>
                  </a:lnTo>
                  <a:lnTo>
                    <a:pt x="5920" y="24"/>
                  </a:lnTo>
                  <a:lnTo>
                    <a:pt x="2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3" name="Google Shape;253;p14"/>
            <p:cNvSpPr/>
            <p:nvPr/>
          </p:nvSpPr>
          <p:spPr>
            <a:xfrm>
              <a:off x="240275" y="3248161"/>
              <a:ext cx="733449" cy="85086"/>
            </a:xfrm>
            <a:custGeom>
              <a:avLst/>
              <a:gdLst/>
              <a:ahLst/>
              <a:cxnLst/>
              <a:rect l="l" t="t" r="r" b="b"/>
              <a:pathLst>
                <a:path w="13930" h="1616" extrusionOk="0">
                  <a:moveTo>
                    <a:pt x="787" y="1"/>
                  </a:moveTo>
                  <a:cubicBezTo>
                    <a:pt x="353" y="1"/>
                    <a:pt x="2" y="350"/>
                    <a:pt x="1" y="782"/>
                  </a:cubicBezTo>
                  <a:cubicBezTo>
                    <a:pt x="0" y="1216"/>
                    <a:pt x="350" y="1568"/>
                    <a:pt x="783" y="1570"/>
                  </a:cubicBezTo>
                  <a:lnTo>
                    <a:pt x="13141" y="1616"/>
                  </a:lnTo>
                  <a:cubicBezTo>
                    <a:pt x="13142" y="1616"/>
                    <a:pt x="13144" y="1616"/>
                    <a:pt x="13145" y="1616"/>
                  </a:cubicBezTo>
                  <a:cubicBezTo>
                    <a:pt x="13575" y="1616"/>
                    <a:pt x="13927" y="1268"/>
                    <a:pt x="13928" y="835"/>
                  </a:cubicBezTo>
                  <a:cubicBezTo>
                    <a:pt x="13930" y="401"/>
                    <a:pt x="13581" y="50"/>
                    <a:pt x="13146" y="48"/>
                  </a:cubicBezTo>
                  <a:lnTo>
                    <a:pt x="789" y="1"/>
                  </a:lnTo>
                  <a:cubicBezTo>
                    <a:pt x="788" y="1"/>
                    <a:pt x="788" y="1"/>
                    <a:pt x="78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4" name="Google Shape;254;p14"/>
            <p:cNvSpPr/>
            <p:nvPr/>
          </p:nvSpPr>
          <p:spPr>
            <a:xfrm>
              <a:off x="239749" y="3380318"/>
              <a:ext cx="733502" cy="84981"/>
            </a:xfrm>
            <a:custGeom>
              <a:avLst/>
              <a:gdLst/>
              <a:ahLst/>
              <a:cxnLst/>
              <a:rect l="l" t="t" r="r" b="b"/>
              <a:pathLst>
                <a:path w="13931" h="1614" extrusionOk="0">
                  <a:moveTo>
                    <a:pt x="783" y="1"/>
                  </a:moveTo>
                  <a:cubicBezTo>
                    <a:pt x="353" y="1"/>
                    <a:pt x="5" y="350"/>
                    <a:pt x="2" y="780"/>
                  </a:cubicBezTo>
                  <a:cubicBezTo>
                    <a:pt x="1" y="1215"/>
                    <a:pt x="351" y="1566"/>
                    <a:pt x="783" y="1569"/>
                  </a:cubicBezTo>
                  <a:lnTo>
                    <a:pt x="13141" y="1614"/>
                  </a:lnTo>
                  <a:cubicBezTo>
                    <a:pt x="13142" y="1614"/>
                    <a:pt x="13144" y="1614"/>
                    <a:pt x="13146" y="1614"/>
                  </a:cubicBezTo>
                  <a:cubicBezTo>
                    <a:pt x="13576" y="1614"/>
                    <a:pt x="13926" y="1263"/>
                    <a:pt x="13927" y="835"/>
                  </a:cubicBezTo>
                  <a:cubicBezTo>
                    <a:pt x="13930" y="400"/>
                    <a:pt x="13580" y="48"/>
                    <a:pt x="13147" y="45"/>
                  </a:cubicBezTo>
                  <a:lnTo>
                    <a:pt x="788" y="1"/>
                  </a:lnTo>
                  <a:cubicBezTo>
                    <a:pt x="787" y="1"/>
                    <a:pt x="785" y="1"/>
                    <a:pt x="78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5" name="Google Shape;255;p14"/>
            <p:cNvSpPr/>
            <p:nvPr/>
          </p:nvSpPr>
          <p:spPr>
            <a:xfrm>
              <a:off x="799019" y="3730665"/>
              <a:ext cx="311650" cy="311755"/>
            </a:xfrm>
            <a:custGeom>
              <a:avLst/>
              <a:gdLst/>
              <a:ahLst/>
              <a:cxnLst/>
              <a:rect l="l" t="t" r="r" b="b"/>
              <a:pathLst>
                <a:path w="5919" h="5921" extrusionOk="0">
                  <a:moveTo>
                    <a:pt x="22" y="1"/>
                  </a:moveTo>
                  <a:lnTo>
                    <a:pt x="0" y="5897"/>
                  </a:lnTo>
                  <a:lnTo>
                    <a:pt x="5898" y="5920"/>
                  </a:lnTo>
                  <a:lnTo>
                    <a:pt x="5918" y="23"/>
                  </a:lnTo>
                  <a:lnTo>
                    <a:pt x="2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6" name="Google Shape;256;p14"/>
            <p:cNvSpPr/>
            <p:nvPr/>
          </p:nvSpPr>
          <p:spPr>
            <a:xfrm>
              <a:off x="238275" y="3776578"/>
              <a:ext cx="733449" cy="85034"/>
            </a:xfrm>
            <a:custGeom>
              <a:avLst/>
              <a:gdLst/>
              <a:ahLst/>
              <a:cxnLst/>
              <a:rect l="l" t="t" r="r" b="b"/>
              <a:pathLst>
                <a:path w="13930" h="1615" extrusionOk="0">
                  <a:moveTo>
                    <a:pt x="786" y="1"/>
                  </a:moveTo>
                  <a:cubicBezTo>
                    <a:pt x="355" y="1"/>
                    <a:pt x="3" y="351"/>
                    <a:pt x="2" y="782"/>
                  </a:cubicBezTo>
                  <a:cubicBezTo>
                    <a:pt x="1" y="1215"/>
                    <a:pt x="350" y="1568"/>
                    <a:pt x="783" y="1569"/>
                  </a:cubicBezTo>
                  <a:lnTo>
                    <a:pt x="13140" y="1615"/>
                  </a:lnTo>
                  <a:cubicBezTo>
                    <a:pt x="13142" y="1615"/>
                    <a:pt x="13144" y="1615"/>
                    <a:pt x="13146" y="1615"/>
                  </a:cubicBezTo>
                  <a:cubicBezTo>
                    <a:pt x="13577" y="1615"/>
                    <a:pt x="13926" y="1267"/>
                    <a:pt x="13928" y="834"/>
                  </a:cubicBezTo>
                  <a:cubicBezTo>
                    <a:pt x="13929" y="404"/>
                    <a:pt x="13580" y="50"/>
                    <a:pt x="13147" y="48"/>
                  </a:cubicBezTo>
                  <a:lnTo>
                    <a:pt x="788" y="1"/>
                  </a:lnTo>
                  <a:cubicBezTo>
                    <a:pt x="788" y="1"/>
                    <a:pt x="787" y="1"/>
                    <a:pt x="78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7" name="Google Shape;257;p14"/>
            <p:cNvSpPr/>
            <p:nvPr/>
          </p:nvSpPr>
          <p:spPr>
            <a:xfrm>
              <a:off x="237801" y="3908683"/>
              <a:ext cx="733449" cy="85139"/>
            </a:xfrm>
            <a:custGeom>
              <a:avLst/>
              <a:gdLst/>
              <a:ahLst/>
              <a:cxnLst/>
              <a:rect l="l" t="t" r="r" b="b"/>
              <a:pathLst>
                <a:path w="13930" h="1617" extrusionOk="0">
                  <a:moveTo>
                    <a:pt x="789" y="1"/>
                  </a:moveTo>
                  <a:cubicBezTo>
                    <a:pt x="354" y="1"/>
                    <a:pt x="2" y="350"/>
                    <a:pt x="1" y="782"/>
                  </a:cubicBezTo>
                  <a:cubicBezTo>
                    <a:pt x="0" y="1216"/>
                    <a:pt x="349" y="1569"/>
                    <a:pt x="783" y="1570"/>
                  </a:cubicBezTo>
                  <a:lnTo>
                    <a:pt x="13140" y="1617"/>
                  </a:lnTo>
                  <a:cubicBezTo>
                    <a:pt x="13141" y="1617"/>
                    <a:pt x="13141" y="1617"/>
                    <a:pt x="13142" y="1617"/>
                  </a:cubicBezTo>
                  <a:cubicBezTo>
                    <a:pt x="13575" y="1617"/>
                    <a:pt x="13926" y="1267"/>
                    <a:pt x="13927" y="835"/>
                  </a:cubicBezTo>
                  <a:cubicBezTo>
                    <a:pt x="13930" y="402"/>
                    <a:pt x="13579" y="50"/>
                    <a:pt x="13146" y="47"/>
                  </a:cubicBezTo>
                  <a:lnTo>
                    <a:pt x="789"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8" name="Google Shape;258;p14"/>
            <p:cNvSpPr/>
            <p:nvPr/>
          </p:nvSpPr>
          <p:spPr>
            <a:xfrm>
              <a:off x="1326852" y="576450"/>
              <a:ext cx="7375789" cy="3990588"/>
            </a:xfrm>
            <a:custGeom>
              <a:avLst/>
              <a:gdLst/>
              <a:ahLst/>
              <a:cxnLst/>
              <a:rect l="l" t="t" r="r" b="b"/>
              <a:pathLst>
                <a:path w="275216" h="156509" extrusionOk="0">
                  <a:moveTo>
                    <a:pt x="6251" y="311"/>
                  </a:moveTo>
                  <a:lnTo>
                    <a:pt x="6251" y="6247"/>
                  </a:lnTo>
                  <a:lnTo>
                    <a:pt x="315" y="6247"/>
                  </a:lnTo>
                  <a:lnTo>
                    <a:pt x="315" y="311"/>
                  </a:lnTo>
                  <a:close/>
                  <a:moveTo>
                    <a:pt x="12498" y="311"/>
                  </a:moveTo>
                  <a:lnTo>
                    <a:pt x="12498" y="6247"/>
                  </a:lnTo>
                  <a:lnTo>
                    <a:pt x="6562" y="6247"/>
                  </a:lnTo>
                  <a:lnTo>
                    <a:pt x="6562" y="311"/>
                  </a:lnTo>
                  <a:close/>
                  <a:moveTo>
                    <a:pt x="18745" y="311"/>
                  </a:moveTo>
                  <a:lnTo>
                    <a:pt x="18745" y="6247"/>
                  </a:lnTo>
                  <a:lnTo>
                    <a:pt x="12810" y="6247"/>
                  </a:lnTo>
                  <a:lnTo>
                    <a:pt x="12810" y="311"/>
                  </a:lnTo>
                  <a:close/>
                  <a:moveTo>
                    <a:pt x="24992" y="311"/>
                  </a:moveTo>
                  <a:lnTo>
                    <a:pt x="24992" y="6247"/>
                  </a:lnTo>
                  <a:lnTo>
                    <a:pt x="19058" y="6247"/>
                  </a:lnTo>
                  <a:lnTo>
                    <a:pt x="19058" y="311"/>
                  </a:lnTo>
                  <a:close/>
                  <a:moveTo>
                    <a:pt x="31241" y="311"/>
                  </a:moveTo>
                  <a:lnTo>
                    <a:pt x="31241" y="6247"/>
                  </a:lnTo>
                  <a:lnTo>
                    <a:pt x="25305" y="6247"/>
                  </a:lnTo>
                  <a:lnTo>
                    <a:pt x="25305" y="311"/>
                  </a:lnTo>
                  <a:close/>
                  <a:moveTo>
                    <a:pt x="37489" y="311"/>
                  </a:moveTo>
                  <a:lnTo>
                    <a:pt x="37489" y="6247"/>
                  </a:lnTo>
                  <a:lnTo>
                    <a:pt x="31553" y="6247"/>
                  </a:lnTo>
                  <a:lnTo>
                    <a:pt x="31553" y="311"/>
                  </a:lnTo>
                  <a:close/>
                  <a:moveTo>
                    <a:pt x="43737" y="311"/>
                  </a:moveTo>
                  <a:lnTo>
                    <a:pt x="43737" y="6247"/>
                  </a:lnTo>
                  <a:lnTo>
                    <a:pt x="37802" y="6247"/>
                  </a:lnTo>
                  <a:lnTo>
                    <a:pt x="37802" y="311"/>
                  </a:lnTo>
                  <a:close/>
                  <a:moveTo>
                    <a:pt x="49985" y="311"/>
                  </a:moveTo>
                  <a:lnTo>
                    <a:pt x="49985" y="6247"/>
                  </a:lnTo>
                  <a:lnTo>
                    <a:pt x="44049" y="6247"/>
                  </a:lnTo>
                  <a:lnTo>
                    <a:pt x="44049" y="311"/>
                  </a:lnTo>
                  <a:close/>
                  <a:moveTo>
                    <a:pt x="56232" y="311"/>
                  </a:moveTo>
                  <a:lnTo>
                    <a:pt x="56232" y="6247"/>
                  </a:lnTo>
                  <a:lnTo>
                    <a:pt x="50296" y="6247"/>
                  </a:lnTo>
                  <a:lnTo>
                    <a:pt x="50296" y="311"/>
                  </a:lnTo>
                  <a:close/>
                  <a:moveTo>
                    <a:pt x="62480" y="311"/>
                  </a:moveTo>
                  <a:lnTo>
                    <a:pt x="62480" y="6247"/>
                  </a:lnTo>
                  <a:lnTo>
                    <a:pt x="56545" y="6247"/>
                  </a:lnTo>
                  <a:lnTo>
                    <a:pt x="56545" y="311"/>
                  </a:lnTo>
                  <a:close/>
                  <a:moveTo>
                    <a:pt x="68727" y="311"/>
                  </a:moveTo>
                  <a:lnTo>
                    <a:pt x="68727" y="6247"/>
                  </a:lnTo>
                  <a:lnTo>
                    <a:pt x="62792" y="6247"/>
                  </a:lnTo>
                  <a:lnTo>
                    <a:pt x="62792" y="311"/>
                  </a:lnTo>
                  <a:close/>
                  <a:moveTo>
                    <a:pt x="74975" y="311"/>
                  </a:moveTo>
                  <a:lnTo>
                    <a:pt x="74975" y="6247"/>
                  </a:lnTo>
                  <a:lnTo>
                    <a:pt x="69039" y="6247"/>
                  </a:lnTo>
                  <a:lnTo>
                    <a:pt x="69039" y="311"/>
                  </a:lnTo>
                  <a:close/>
                  <a:moveTo>
                    <a:pt x="81223" y="311"/>
                  </a:moveTo>
                  <a:lnTo>
                    <a:pt x="81223" y="6247"/>
                  </a:lnTo>
                  <a:lnTo>
                    <a:pt x="75286" y="6247"/>
                  </a:lnTo>
                  <a:lnTo>
                    <a:pt x="75286" y="311"/>
                  </a:lnTo>
                  <a:close/>
                  <a:moveTo>
                    <a:pt x="87470" y="311"/>
                  </a:moveTo>
                  <a:lnTo>
                    <a:pt x="87470" y="6247"/>
                  </a:lnTo>
                  <a:lnTo>
                    <a:pt x="81535" y="6247"/>
                  </a:lnTo>
                  <a:lnTo>
                    <a:pt x="81535" y="311"/>
                  </a:lnTo>
                  <a:close/>
                  <a:moveTo>
                    <a:pt x="93720" y="311"/>
                  </a:moveTo>
                  <a:lnTo>
                    <a:pt x="93720" y="6247"/>
                  </a:lnTo>
                  <a:lnTo>
                    <a:pt x="87784" y="6247"/>
                  </a:lnTo>
                  <a:lnTo>
                    <a:pt x="87784" y="311"/>
                  </a:lnTo>
                  <a:close/>
                  <a:moveTo>
                    <a:pt x="99967" y="311"/>
                  </a:moveTo>
                  <a:lnTo>
                    <a:pt x="99967" y="6247"/>
                  </a:lnTo>
                  <a:lnTo>
                    <a:pt x="94031" y="6247"/>
                  </a:lnTo>
                  <a:lnTo>
                    <a:pt x="94031" y="311"/>
                  </a:lnTo>
                  <a:close/>
                  <a:moveTo>
                    <a:pt x="106214" y="311"/>
                  </a:moveTo>
                  <a:lnTo>
                    <a:pt x="106214" y="6247"/>
                  </a:lnTo>
                  <a:lnTo>
                    <a:pt x="100280" y="6247"/>
                  </a:lnTo>
                  <a:lnTo>
                    <a:pt x="100280" y="311"/>
                  </a:lnTo>
                  <a:close/>
                  <a:moveTo>
                    <a:pt x="112461" y="311"/>
                  </a:moveTo>
                  <a:lnTo>
                    <a:pt x="112461" y="6247"/>
                  </a:lnTo>
                  <a:lnTo>
                    <a:pt x="106527" y="6247"/>
                  </a:lnTo>
                  <a:lnTo>
                    <a:pt x="106527" y="311"/>
                  </a:lnTo>
                  <a:close/>
                  <a:moveTo>
                    <a:pt x="118710" y="311"/>
                  </a:moveTo>
                  <a:lnTo>
                    <a:pt x="118710" y="6247"/>
                  </a:lnTo>
                  <a:lnTo>
                    <a:pt x="112774" y="6247"/>
                  </a:lnTo>
                  <a:lnTo>
                    <a:pt x="112774" y="311"/>
                  </a:lnTo>
                  <a:close/>
                  <a:moveTo>
                    <a:pt x="124957" y="311"/>
                  </a:moveTo>
                  <a:lnTo>
                    <a:pt x="124957" y="6247"/>
                  </a:lnTo>
                  <a:lnTo>
                    <a:pt x="119021" y="6247"/>
                  </a:lnTo>
                  <a:lnTo>
                    <a:pt x="119021" y="311"/>
                  </a:lnTo>
                  <a:close/>
                  <a:moveTo>
                    <a:pt x="131204" y="311"/>
                  </a:moveTo>
                  <a:lnTo>
                    <a:pt x="131204" y="6247"/>
                  </a:lnTo>
                  <a:lnTo>
                    <a:pt x="125270" y="6247"/>
                  </a:lnTo>
                  <a:lnTo>
                    <a:pt x="125270" y="311"/>
                  </a:lnTo>
                  <a:close/>
                  <a:moveTo>
                    <a:pt x="137451" y="311"/>
                  </a:moveTo>
                  <a:lnTo>
                    <a:pt x="137451" y="6247"/>
                  </a:lnTo>
                  <a:lnTo>
                    <a:pt x="131517" y="6247"/>
                  </a:lnTo>
                  <a:lnTo>
                    <a:pt x="131517" y="311"/>
                  </a:lnTo>
                  <a:close/>
                  <a:moveTo>
                    <a:pt x="143702" y="311"/>
                  </a:moveTo>
                  <a:lnTo>
                    <a:pt x="143702" y="6247"/>
                  </a:lnTo>
                  <a:lnTo>
                    <a:pt x="137766" y="6247"/>
                  </a:lnTo>
                  <a:lnTo>
                    <a:pt x="137766" y="311"/>
                  </a:lnTo>
                  <a:close/>
                  <a:moveTo>
                    <a:pt x="149949" y="311"/>
                  </a:moveTo>
                  <a:lnTo>
                    <a:pt x="149949" y="6247"/>
                  </a:lnTo>
                  <a:lnTo>
                    <a:pt x="144015" y="6247"/>
                  </a:lnTo>
                  <a:lnTo>
                    <a:pt x="144015" y="311"/>
                  </a:lnTo>
                  <a:close/>
                  <a:moveTo>
                    <a:pt x="156196" y="311"/>
                  </a:moveTo>
                  <a:lnTo>
                    <a:pt x="156196" y="6247"/>
                  </a:lnTo>
                  <a:lnTo>
                    <a:pt x="150262" y="6247"/>
                  </a:lnTo>
                  <a:lnTo>
                    <a:pt x="150262" y="311"/>
                  </a:lnTo>
                  <a:close/>
                  <a:moveTo>
                    <a:pt x="162445" y="311"/>
                  </a:moveTo>
                  <a:lnTo>
                    <a:pt x="162445" y="6247"/>
                  </a:lnTo>
                  <a:lnTo>
                    <a:pt x="156509" y="6247"/>
                  </a:lnTo>
                  <a:lnTo>
                    <a:pt x="156509" y="311"/>
                  </a:lnTo>
                  <a:close/>
                  <a:moveTo>
                    <a:pt x="168692" y="311"/>
                  </a:moveTo>
                  <a:lnTo>
                    <a:pt x="168692" y="6247"/>
                  </a:lnTo>
                  <a:lnTo>
                    <a:pt x="162756" y="6247"/>
                  </a:lnTo>
                  <a:lnTo>
                    <a:pt x="162756" y="311"/>
                  </a:lnTo>
                  <a:close/>
                  <a:moveTo>
                    <a:pt x="174939" y="311"/>
                  </a:moveTo>
                  <a:lnTo>
                    <a:pt x="174939" y="6247"/>
                  </a:lnTo>
                  <a:lnTo>
                    <a:pt x="169005" y="6247"/>
                  </a:lnTo>
                  <a:lnTo>
                    <a:pt x="169005" y="311"/>
                  </a:lnTo>
                  <a:close/>
                  <a:moveTo>
                    <a:pt x="181186" y="311"/>
                  </a:moveTo>
                  <a:lnTo>
                    <a:pt x="181186" y="6247"/>
                  </a:lnTo>
                  <a:lnTo>
                    <a:pt x="175252" y="6247"/>
                  </a:lnTo>
                  <a:lnTo>
                    <a:pt x="175252" y="311"/>
                  </a:lnTo>
                  <a:close/>
                  <a:moveTo>
                    <a:pt x="187435" y="311"/>
                  </a:moveTo>
                  <a:lnTo>
                    <a:pt x="187435" y="6247"/>
                  </a:lnTo>
                  <a:lnTo>
                    <a:pt x="181499" y="6247"/>
                  </a:lnTo>
                  <a:lnTo>
                    <a:pt x="181499" y="311"/>
                  </a:lnTo>
                  <a:close/>
                  <a:moveTo>
                    <a:pt x="193684" y="311"/>
                  </a:moveTo>
                  <a:lnTo>
                    <a:pt x="193684" y="6247"/>
                  </a:lnTo>
                  <a:lnTo>
                    <a:pt x="187749" y="6247"/>
                  </a:lnTo>
                  <a:lnTo>
                    <a:pt x="187749" y="311"/>
                  </a:lnTo>
                  <a:close/>
                  <a:moveTo>
                    <a:pt x="199931" y="311"/>
                  </a:moveTo>
                  <a:lnTo>
                    <a:pt x="199931" y="6247"/>
                  </a:lnTo>
                  <a:lnTo>
                    <a:pt x="193996" y="6247"/>
                  </a:lnTo>
                  <a:lnTo>
                    <a:pt x="193996" y="311"/>
                  </a:lnTo>
                  <a:close/>
                  <a:moveTo>
                    <a:pt x="206180" y="311"/>
                  </a:moveTo>
                  <a:lnTo>
                    <a:pt x="206180" y="6247"/>
                  </a:lnTo>
                  <a:lnTo>
                    <a:pt x="200244" y="6247"/>
                  </a:lnTo>
                  <a:lnTo>
                    <a:pt x="200244" y="311"/>
                  </a:lnTo>
                  <a:close/>
                  <a:moveTo>
                    <a:pt x="212427" y="311"/>
                  </a:moveTo>
                  <a:lnTo>
                    <a:pt x="212427" y="6247"/>
                  </a:lnTo>
                  <a:lnTo>
                    <a:pt x="206491" y="6247"/>
                  </a:lnTo>
                  <a:lnTo>
                    <a:pt x="206491" y="311"/>
                  </a:lnTo>
                  <a:close/>
                  <a:moveTo>
                    <a:pt x="218674" y="311"/>
                  </a:moveTo>
                  <a:lnTo>
                    <a:pt x="218674" y="6247"/>
                  </a:lnTo>
                  <a:lnTo>
                    <a:pt x="212739" y="6247"/>
                  </a:lnTo>
                  <a:lnTo>
                    <a:pt x="212739" y="311"/>
                  </a:lnTo>
                  <a:close/>
                  <a:moveTo>
                    <a:pt x="224921" y="311"/>
                  </a:moveTo>
                  <a:lnTo>
                    <a:pt x="224921" y="6247"/>
                  </a:lnTo>
                  <a:lnTo>
                    <a:pt x="218987" y="6247"/>
                  </a:lnTo>
                  <a:lnTo>
                    <a:pt x="218987" y="311"/>
                  </a:lnTo>
                  <a:close/>
                  <a:moveTo>
                    <a:pt x="231170" y="311"/>
                  </a:moveTo>
                  <a:lnTo>
                    <a:pt x="231170" y="6247"/>
                  </a:lnTo>
                  <a:lnTo>
                    <a:pt x="225234" y="6247"/>
                  </a:lnTo>
                  <a:lnTo>
                    <a:pt x="225234" y="311"/>
                  </a:lnTo>
                  <a:close/>
                  <a:moveTo>
                    <a:pt x="237417" y="311"/>
                  </a:moveTo>
                  <a:lnTo>
                    <a:pt x="237417" y="6247"/>
                  </a:lnTo>
                  <a:lnTo>
                    <a:pt x="231481" y="6247"/>
                  </a:lnTo>
                  <a:lnTo>
                    <a:pt x="231481" y="311"/>
                  </a:lnTo>
                  <a:close/>
                  <a:moveTo>
                    <a:pt x="243664" y="311"/>
                  </a:moveTo>
                  <a:lnTo>
                    <a:pt x="243664" y="6247"/>
                  </a:lnTo>
                  <a:lnTo>
                    <a:pt x="237729" y="6247"/>
                  </a:lnTo>
                  <a:lnTo>
                    <a:pt x="237729" y="311"/>
                  </a:lnTo>
                  <a:close/>
                  <a:moveTo>
                    <a:pt x="249914" y="311"/>
                  </a:moveTo>
                  <a:lnTo>
                    <a:pt x="249914" y="6247"/>
                  </a:lnTo>
                  <a:lnTo>
                    <a:pt x="243978" y="6247"/>
                  </a:lnTo>
                  <a:lnTo>
                    <a:pt x="243978" y="311"/>
                  </a:lnTo>
                  <a:close/>
                  <a:moveTo>
                    <a:pt x="256161" y="311"/>
                  </a:moveTo>
                  <a:lnTo>
                    <a:pt x="256161" y="6247"/>
                  </a:lnTo>
                  <a:lnTo>
                    <a:pt x="250225" y="6247"/>
                  </a:lnTo>
                  <a:lnTo>
                    <a:pt x="250225" y="311"/>
                  </a:lnTo>
                  <a:close/>
                  <a:moveTo>
                    <a:pt x="262409" y="311"/>
                  </a:moveTo>
                  <a:lnTo>
                    <a:pt x="262409" y="6247"/>
                  </a:lnTo>
                  <a:lnTo>
                    <a:pt x="256474" y="6247"/>
                  </a:lnTo>
                  <a:lnTo>
                    <a:pt x="256474" y="311"/>
                  </a:lnTo>
                  <a:close/>
                  <a:moveTo>
                    <a:pt x="268656" y="311"/>
                  </a:moveTo>
                  <a:lnTo>
                    <a:pt x="268656" y="6247"/>
                  </a:lnTo>
                  <a:lnTo>
                    <a:pt x="262721" y="6247"/>
                  </a:lnTo>
                  <a:lnTo>
                    <a:pt x="262721" y="311"/>
                  </a:lnTo>
                  <a:close/>
                  <a:moveTo>
                    <a:pt x="274904" y="311"/>
                  </a:moveTo>
                  <a:lnTo>
                    <a:pt x="274904" y="6247"/>
                  </a:lnTo>
                  <a:lnTo>
                    <a:pt x="268968" y="6247"/>
                  </a:lnTo>
                  <a:lnTo>
                    <a:pt x="268968" y="311"/>
                  </a:lnTo>
                  <a:close/>
                  <a:moveTo>
                    <a:pt x="6251" y="6560"/>
                  </a:moveTo>
                  <a:lnTo>
                    <a:pt x="6251" y="12494"/>
                  </a:lnTo>
                  <a:lnTo>
                    <a:pt x="315" y="12494"/>
                  </a:lnTo>
                  <a:lnTo>
                    <a:pt x="315" y="6560"/>
                  </a:lnTo>
                  <a:close/>
                  <a:moveTo>
                    <a:pt x="12498" y="6560"/>
                  </a:moveTo>
                  <a:lnTo>
                    <a:pt x="12498" y="12494"/>
                  </a:lnTo>
                  <a:lnTo>
                    <a:pt x="6562" y="12494"/>
                  </a:lnTo>
                  <a:lnTo>
                    <a:pt x="6562" y="6560"/>
                  </a:lnTo>
                  <a:close/>
                  <a:moveTo>
                    <a:pt x="18745" y="6560"/>
                  </a:moveTo>
                  <a:lnTo>
                    <a:pt x="18745" y="12494"/>
                  </a:lnTo>
                  <a:lnTo>
                    <a:pt x="12810" y="12494"/>
                  </a:lnTo>
                  <a:lnTo>
                    <a:pt x="12810" y="6560"/>
                  </a:lnTo>
                  <a:close/>
                  <a:moveTo>
                    <a:pt x="24992" y="6560"/>
                  </a:moveTo>
                  <a:lnTo>
                    <a:pt x="24992" y="12494"/>
                  </a:lnTo>
                  <a:lnTo>
                    <a:pt x="19058" y="12494"/>
                  </a:lnTo>
                  <a:lnTo>
                    <a:pt x="19058" y="6560"/>
                  </a:lnTo>
                  <a:close/>
                  <a:moveTo>
                    <a:pt x="31241" y="6560"/>
                  </a:moveTo>
                  <a:lnTo>
                    <a:pt x="31241" y="12494"/>
                  </a:lnTo>
                  <a:lnTo>
                    <a:pt x="25305" y="12494"/>
                  </a:lnTo>
                  <a:lnTo>
                    <a:pt x="25305" y="6560"/>
                  </a:lnTo>
                  <a:close/>
                  <a:moveTo>
                    <a:pt x="37489" y="6560"/>
                  </a:moveTo>
                  <a:lnTo>
                    <a:pt x="37489" y="12494"/>
                  </a:lnTo>
                  <a:lnTo>
                    <a:pt x="31553" y="12494"/>
                  </a:lnTo>
                  <a:lnTo>
                    <a:pt x="31553" y="6560"/>
                  </a:lnTo>
                  <a:close/>
                  <a:moveTo>
                    <a:pt x="43737" y="6560"/>
                  </a:moveTo>
                  <a:lnTo>
                    <a:pt x="43737" y="12494"/>
                  </a:lnTo>
                  <a:lnTo>
                    <a:pt x="37802" y="12494"/>
                  </a:lnTo>
                  <a:lnTo>
                    <a:pt x="37802" y="6560"/>
                  </a:lnTo>
                  <a:close/>
                  <a:moveTo>
                    <a:pt x="49985" y="6560"/>
                  </a:moveTo>
                  <a:lnTo>
                    <a:pt x="49985" y="12494"/>
                  </a:lnTo>
                  <a:lnTo>
                    <a:pt x="44049" y="12494"/>
                  </a:lnTo>
                  <a:lnTo>
                    <a:pt x="44049" y="6560"/>
                  </a:lnTo>
                  <a:close/>
                  <a:moveTo>
                    <a:pt x="56232" y="6560"/>
                  </a:moveTo>
                  <a:lnTo>
                    <a:pt x="56232" y="12494"/>
                  </a:lnTo>
                  <a:lnTo>
                    <a:pt x="50296" y="12494"/>
                  </a:lnTo>
                  <a:lnTo>
                    <a:pt x="50296" y="6560"/>
                  </a:lnTo>
                  <a:close/>
                  <a:moveTo>
                    <a:pt x="62480" y="6560"/>
                  </a:moveTo>
                  <a:lnTo>
                    <a:pt x="62480" y="12494"/>
                  </a:lnTo>
                  <a:lnTo>
                    <a:pt x="56545" y="12494"/>
                  </a:lnTo>
                  <a:lnTo>
                    <a:pt x="56545" y="6560"/>
                  </a:lnTo>
                  <a:close/>
                  <a:moveTo>
                    <a:pt x="68727" y="6560"/>
                  </a:moveTo>
                  <a:lnTo>
                    <a:pt x="68727" y="12494"/>
                  </a:lnTo>
                  <a:lnTo>
                    <a:pt x="62792" y="12494"/>
                  </a:lnTo>
                  <a:lnTo>
                    <a:pt x="62792" y="6560"/>
                  </a:lnTo>
                  <a:close/>
                  <a:moveTo>
                    <a:pt x="74975" y="6560"/>
                  </a:moveTo>
                  <a:lnTo>
                    <a:pt x="74975" y="12494"/>
                  </a:lnTo>
                  <a:lnTo>
                    <a:pt x="69039" y="12494"/>
                  </a:lnTo>
                  <a:lnTo>
                    <a:pt x="69039" y="6560"/>
                  </a:lnTo>
                  <a:close/>
                  <a:moveTo>
                    <a:pt x="81223" y="6560"/>
                  </a:moveTo>
                  <a:lnTo>
                    <a:pt x="81223" y="12494"/>
                  </a:lnTo>
                  <a:lnTo>
                    <a:pt x="75286" y="12494"/>
                  </a:lnTo>
                  <a:lnTo>
                    <a:pt x="75286" y="6560"/>
                  </a:lnTo>
                  <a:close/>
                  <a:moveTo>
                    <a:pt x="87470" y="6560"/>
                  </a:moveTo>
                  <a:lnTo>
                    <a:pt x="87470" y="12494"/>
                  </a:lnTo>
                  <a:lnTo>
                    <a:pt x="81535" y="12494"/>
                  </a:lnTo>
                  <a:lnTo>
                    <a:pt x="81535" y="6560"/>
                  </a:lnTo>
                  <a:close/>
                  <a:moveTo>
                    <a:pt x="93720" y="6560"/>
                  </a:moveTo>
                  <a:lnTo>
                    <a:pt x="93720" y="12494"/>
                  </a:lnTo>
                  <a:lnTo>
                    <a:pt x="87784" y="12494"/>
                  </a:lnTo>
                  <a:lnTo>
                    <a:pt x="87784" y="6560"/>
                  </a:lnTo>
                  <a:close/>
                  <a:moveTo>
                    <a:pt x="99967" y="6560"/>
                  </a:moveTo>
                  <a:lnTo>
                    <a:pt x="99967" y="12494"/>
                  </a:lnTo>
                  <a:lnTo>
                    <a:pt x="94031" y="12494"/>
                  </a:lnTo>
                  <a:lnTo>
                    <a:pt x="94031" y="6560"/>
                  </a:lnTo>
                  <a:close/>
                  <a:moveTo>
                    <a:pt x="106214" y="6560"/>
                  </a:moveTo>
                  <a:lnTo>
                    <a:pt x="106214" y="12494"/>
                  </a:lnTo>
                  <a:lnTo>
                    <a:pt x="100280" y="12494"/>
                  </a:lnTo>
                  <a:lnTo>
                    <a:pt x="100280" y="6560"/>
                  </a:lnTo>
                  <a:close/>
                  <a:moveTo>
                    <a:pt x="112461" y="6560"/>
                  </a:moveTo>
                  <a:lnTo>
                    <a:pt x="112461" y="12494"/>
                  </a:lnTo>
                  <a:lnTo>
                    <a:pt x="106527" y="12494"/>
                  </a:lnTo>
                  <a:lnTo>
                    <a:pt x="106527" y="6560"/>
                  </a:lnTo>
                  <a:close/>
                  <a:moveTo>
                    <a:pt x="118710" y="6560"/>
                  </a:moveTo>
                  <a:lnTo>
                    <a:pt x="118710" y="12494"/>
                  </a:lnTo>
                  <a:lnTo>
                    <a:pt x="112774" y="12494"/>
                  </a:lnTo>
                  <a:lnTo>
                    <a:pt x="112774" y="6560"/>
                  </a:lnTo>
                  <a:close/>
                  <a:moveTo>
                    <a:pt x="124957" y="6560"/>
                  </a:moveTo>
                  <a:lnTo>
                    <a:pt x="124957" y="12494"/>
                  </a:lnTo>
                  <a:lnTo>
                    <a:pt x="119021" y="12494"/>
                  </a:lnTo>
                  <a:lnTo>
                    <a:pt x="119021" y="6560"/>
                  </a:lnTo>
                  <a:close/>
                  <a:moveTo>
                    <a:pt x="131204" y="6560"/>
                  </a:moveTo>
                  <a:lnTo>
                    <a:pt x="131204" y="12494"/>
                  </a:lnTo>
                  <a:lnTo>
                    <a:pt x="125270" y="12494"/>
                  </a:lnTo>
                  <a:lnTo>
                    <a:pt x="125270" y="6560"/>
                  </a:lnTo>
                  <a:close/>
                  <a:moveTo>
                    <a:pt x="137451" y="6560"/>
                  </a:moveTo>
                  <a:lnTo>
                    <a:pt x="137451" y="12494"/>
                  </a:lnTo>
                  <a:lnTo>
                    <a:pt x="131517" y="12494"/>
                  </a:lnTo>
                  <a:lnTo>
                    <a:pt x="131517" y="6560"/>
                  </a:lnTo>
                  <a:close/>
                  <a:moveTo>
                    <a:pt x="143702" y="6560"/>
                  </a:moveTo>
                  <a:lnTo>
                    <a:pt x="143702" y="12494"/>
                  </a:lnTo>
                  <a:lnTo>
                    <a:pt x="137766" y="12494"/>
                  </a:lnTo>
                  <a:lnTo>
                    <a:pt x="137766" y="6560"/>
                  </a:lnTo>
                  <a:close/>
                  <a:moveTo>
                    <a:pt x="149949" y="6560"/>
                  </a:moveTo>
                  <a:lnTo>
                    <a:pt x="149949" y="12494"/>
                  </a:lnTo>
                  <a:lnTo>
                    <a:pt x="144015" y="12494"/>
                  </a:lnTo>
                  <a:lnTo>
                    <a:pt x="144015" y="6560"/>
                  </a:lnTo>
                  <a:close/>
                  <a:moveTo>
                    <a:pt x="156196" y="6560"/>
                  </a:moveTo>
                  <a:lnTo>
                    <a:pt x="156196" y="12494"/>
                  </a:lnTo>
                  <a:lnTo>
                    <a:pt x="150262" y="12494"/>
                  </a:lnTo>
                  <a:lnTo>
                    <a:pt x="150262" y="6560"/>
                  </a:lnTo>
                  <a:close/>
                  <a:moveTo>
                    <a:pt x="162445" y="6560"/>
                  </a:moveTo>
                  <a:lnTo>
                    <a:pt x="162445" y="12494"/>
                  </a:lnTo>
                  <a:lnTo>
                    <a:pt x="156509" y="12494"/>
                  </a:lnTo>
                  <a:lnTo>
                    <a:pt x="156509" y="6560"/>
                  </a:lnTo>
                  <a:close/>
                  <a:moveTo>
                    <a:pt x="168692" y="6560"/>
                  </a:moveTo>
                  <a:lnTo>
                    <a:pt x="168692" y="12494"/>
                  </a:lnTo>
                  <a:lnTo>
                    <a:pt x="162756" y="12494"/>
                  </a:lnTo>
                  <a:lnTo>
                    <a:pt x="162756" y="6560"/>
                  </a:lnTo>
                  <a:close/>
                  <a:moveTo>
                    <a:pt x="174939" y="6560"/>
                  </a:moveTo>
                  <a:lnTo>
                    <a:pt x="174939" y="12494"/>
                  </a:lnTo>
                  <a:lnTo>
                    <a:pt x="169005" y="12494"/>
                  </a:lnTo>
                  <a:lnTo>
                    <a:pt x="169005" y="6560"/>
                  </a:lnTo>
                  <a:close/>
                  <a:moveTo>
                    <a:pt x="181186" y="6560"/>
                  </a:moveTo>
                  <a:lnTo>
                    <a:pt x="181186" y="12494"/>
                  </a:lnTo>
                  <a:lnTo>
                    <a:pt x="175252" y="12494"/>
                  </a:lnTo>
                  <a:lnTo>
                    <a:pt x="175252" y="6560"/>
                  </a:lnTo>
                  <a:close/>
                  <a:moveTo>
                    <a:pt x="187435" y="6560"/>
                  </a:moveTo>
                  <a:lnTo>
                    <a:pt x="187435" y="12494"/>
                  </a:lnTo>
                  <a:lnTo>
                    <a:pt x="181499" y="12494"/>
                  </a:lnTo>
                  <a:lnTo>
                    <a:pt x="181499" y="6560"/>
                  </a:lnTo>
                  <a:close/>
                  <a:moveTo>
                    <a:pt x="193684" y="6560"/>
                  </a:moveTo>
                  <a:lnTo>
                    <a:pt x="193684" y="12494"/>
                  </a:lnTo>
                  <a:lnTo>
                    <a:pt x="187749" y="12494"/>
                  </a:lnTo>
                  <a:lnTo>
                    <a:pt x="187749" y="6560"/>
                  </a:lnTo>
                  <a:close/>
                  <a:moveTo>
                    <a:pt x="199931" y="6560"/>
                  </a:moveTo>
                  <a:lnTo>
                    <a:pt x="199931" y="12494"/>
                  </a:lnTo>
                  <a:lnTo>
                    <a:pt x="193996" y="12494"/>
                  </a:lnTo>
                  <a:lnTo>
                    <a:pt x="193996" y="6560"/>
                  </a:lnTo>
                  <a:close/>
                  <a:moveTo>
                    <a:pt x="206180" y="6560"/>
                  </a:moveTo>
                  <a:lnTo>
                    <a:pt x="206180" y="12494"/>
                  </a:lnTo>
                  <a:lnTo>
                    <a:pt x="200244" y="12494"/>
                  </a:lnTo>
                  <a:lnTo>
                    <a:pt x="200244" y="6560"/>
                  </a:lnTo>
                  <a:close/>
                  <a:moveTo>
                    <a:pt x="212427" y="6560"/>
                  </a:moveTo>
                  <a:lnTo>
                    <a:pt x="212427" y="12494"/>
                  </a:lnTo>
                  <a:lnTo>
                    <a:pt x="206491" y="12494"/>
                  </a:lnTo>
                  <a:lnTo>
                    <a:pt x="206491" y="6560"/>
                  </a:lnTo>
                  <a:close/>
                  <a:moveTo>
                    <a:pt x="218674" y="6560"/>
                  </a:moveTo>
                  <a:lnTo>
                    <a:pt x="218674" y="12494"/>
                  </a:lnTo>
                  <a:lnTo>
                    <a:pt x="212739" y="12494"/>
                  </a:lnTo>
                  <a:lnTo>
                    <a:pt x="212739" y="6560"/>
                  </a:lnTo>
                  <a:close/>
                  <a:moveTo>
                    <a:pt x="224921" y="6560"/>
                  </a:moveTo>
                  <a:lnTo>
                    <a:pt x="224921" y="12494"/>
                  </a:lnTo>
                  <a:lnTo>
                    <a:pt x="218987" y="12494"/>
                  </a:lnTo>
                  <a:lnTo>
                    <a:pt x="218987" y="6560"/>
                  </a:lnTo>
                  <a:close/>
                  <a:moveTo>
                    <a:pt x="231170" y="6560"/>
                  </a:moveTo>
                  <a:lnTo>
                    <a:pt x="231170" y="12494"/>
                  </a:lnTo>
                  <a:lnTo>
                    <a:pt x="225234" y="12494"/>
                  </a:lnTo>
                  <a:lnTo>
                    <a:pt x="225234" y="6560"/>
                  </a:lnTo>
                  <a:close/>
                  <a:moveTo>
                    <a:pt x="237417" y="6560"/>
                  </a:moveTo>
                  <a:lnTo>
                    <a:pt x="237417" y="12494"/>
                  </a:lnTo>
                  <a:lnTo>
                    <a:pt x="231481" y="12494"/>
                  </a:lnTo>
                  <a:lnTo>
                    <a:pt x="231481" y="6560"/>
                  </a:lnTo>
                  <a:close/>
                  <a:moveTo>
                    <a:pt x="243664" y="6560"/>
                  </a:moveTo>
                  <a:lnTo>
                    <a:pt x="243664" y="12494"/>
                  </a:lnTo>
                  <a:lnTo>
                    <a:pt x="237729" y="12494"/>
                  </a:lnTo>
                  <a:lnTo>
                    <a:pt x="237729" y="6560"/>
                  </a:lnTo>
                  <a:close/>
                  <a:moveTo>
                    <a:pt x="249914" y="6560"/>
                  </a:moveTo>
                  <a:lnTo>
                    <a:pt x="249914" y="12494"/>
                  </a:lnTo>
                  <a:lnTo>
                    <a:pt x="243978" y="12494"/>
                  </a:lnTo>
                  <a:lnTo>
                    <a:pt x="243978" y="6560"/>
                  </a:lnTo>
                  <a:close/>
                  <a:moveTo>
                    <a:pt x="256161" y="6560"/>
                  </a:moveTo>
                  <a:lnTo>
                    <a:pt x="256161" y="12494"/>
                  </a:lnTo>
                  <a:lnTo>
                    <a:pt x="250225" y="12494"/>
                  </a:lnTo>
                  <a:lnTo>
                    <a:pt x="250225" y="6560"/>
                  </a:lnTo>
                  <a:close/>
                  <a:moveTo>
                    <a:pt x="262409" y="6560"/>
                  </a:moveTo>
                  <a:lnTo>
                    <a:pt x="262409" y="12494"/>
                  </a:lnTo>
                  <a:lnTo>
                    <a:pt x="256474" y="12494"/>
                  </a:lnTo>
                  <a:lnTo>
                    <a:pt x="256474" y="6560"/>
                  </a:lnTo>
                  <a:close/>
                  <a:moveTo>
                    <a:pt x="268656" y="6560"/>
                  </a:moveTo>
                  <a:lnTo>
                    <a:pt x="268656" y="12494"/>
                  </a:lnTo>
                  <a:lnTo>
                    <a:pt x="262721" y="12494"/>
                  </a:lnTo>
                  <a:lnTo>
                    <a:pt x="262721" y="6560"/>
                  </a:lnTo>
                  <a:close/>
                  <a:moveTo>
                    <a:pt x="274904" y="6560"/>
                  </a:moveTo>
                  <a:lnTo>
                    <a:pt x="274904" y="12494"/>
                  </a:lnTo>
                  <a:lnTo>
                    <a:pt x="268968" y="12494"/>
                  </a:lnTo>
                  <a:lnTo>
                    <a:pt x="268968" y="6560"/>
                  </a:lnTo>
                  <a:close/>
                  <a:moveTo>
                    <a:pt x="6251" y="12807"/>
                  </a:moveTo>
                  <a:lnTo>
                    <a:pt x="6251" y="18742"/>
                  </a:lnTo>
                  <a:lnTo>
                    <a:pt x="315" y="18742"/>
                  </a:lnTo>
                  <a:lnTo>
                    <a:pt x="315" y="12807"/>
                  </a:lnTo>
                  <a:close/>
                  <a:moveTo>
                    <a:pt x="12498" y="12807"/>
                  </a:moveTo>
                  <a:lnTo>
                    <a:pt x="12498" y="18742"/>
                  </a:lnTo>
                  <a:lnTo>
                    <a:pt x="6562" y="18742"/>
                  </a:lnTo>
                  <a:lnTo>
                    <a:pt x="6562" y="12807"/>
                  </a:lnTo>
                  <a:close/>
                  <a:moveTo>
                    <a:pt x="18745" y="12807"/>
                  </a:moveTo>
                  <a:lnTo>
                    <a:pt x="18745" y="18742"/>
                  </a:lnTo>
                  <a:lnTo>
                    <a:pt x="12810" y="18742"/>
                  </a:lnTo>
                  <a:lnTo>
                    <a:pt x="12810" y="12807"/>
                  </a:lnTo>
                  <a:close/>
                  <a:moveTo>
                    <a:pt x="24992" y="12807"/>
                  </a:moveTo>
                  <a:lnTo>
                    <a:pt x="24992" y="18742"/>
                  </a:lnTo>
                  <a:lnTo>
                    <a:pt x="19058" y="18742"/>
                  </a:lnTo>
                  <a:lnTo>
                    <a:pt x="19058" y="12807"/>
                  </a:lnTo>
                  <a:close/>
                  <a:moveTo>
                    <a:pt x="31241" y="12807"/>
                  </a:moveTo>
                  <a:lnTo>
                    <a:pt x="31241" y="18742"/>
                  </a:lnTo>
                  <a:lnTo>
                    <a:pt x="25305" y="18742"/>
                  </a:lnTo>
                  <a:lnTo>
                    <a:pt x="25305" y="12807"/>
                  </a:lnTo>
                  <a:close/>
                  <a:moveTo>
                    <a:pt x="37489" y="12807"/>
                  </a:moveTo>
                  <a:lnTo>
                    <a:pt x="37489" y="18742"/>
                  </a:lnTo>
                  <a:lnTo>
                    <a:pt x="31553" y="18742"/>
                  </a:lnTo>
                  <a:lnTo>
                    <a:pt x="31553" y="12807"/>
                  </a:lnTo>
                  <a:close/>
                  <a:moveTo>
                    <a:pt x="43737" y="12807"/>
                  </a:moveTo>
                  <a:lnTo>
                    <a:pt x="43737" y="18742"/>
                  </a:lnTo>
                  <a:lnTo>
                    <a:pt x="37802" y="18742"/>
                  </a:lnTo>
                  <a:lnTo>
                    <a:pt x="37802" y="12807"/>
                  </a:lnTo>
                  <a:close/>
                  <a:moveTo>
                    <a:pt x="49985" y="12807"/>
                  </a:moveTo>
                  <a:lnTo>
                    <a:pt x="49985" y="18742"/>
                  </a:lnTo>
                  <a:lnTo>
                    <a:pt x="44049" y="18742"/>
                  </a:lnTo>
                  <a:lnTo>
                    <a:pt x="44049" y="12807"/>
                  </a:lnTo>
                  <a:close/>
                  <a:moveTo>
                    <a:pt x="56232" y="12807"/>
                  </a:moveTo>
                  <a:lnTo>
                    <a:pt x="56232" y="18742"/>
                  </a:lnTo>
                  <a:lnTo>
                    <a:pt x="50296" y="18742"/>
                  </a:lnTo>
                  <a:lnTo>
                    <a:pt x="50296" y="12807"/>
                  </a:lnTo>
                  <a:close/>
                  <a:moveTo>
                    <a:pt x="62480" y="12807"/>
                  </a:moveTo>
                  <a:lnTo>
                    <a:pt x="62480" y="18742"/>
                  </a:lnTo>
                  <a:lnTo>
                    <a:pt x="56545" y="18742"/>
                  </a:lnTo>
                  <a:lnTo>
                    <a:pt x="56545" y="12807"/>
                  </a:lnTo>
                  <a:close/>
                  <a:moveTo>
                    <a:pt x="68727" y="12807"/>
                  </a:moveTo>
                  <a:lnTo>
                    <a:pt x="68727" y="18742"/>
                  </a:lnTo>
                  <a:lnTo>
                    <a:pt x="62792" y="18742"/>
                  </a:lnTo>
                  <a:lnTo>
                    <a:pt x="62792" y="12807"/>
                  </a:lnTo>
                  <a:close/>
                  <a:moveTo>
                    <a:pt x="74975" y="12807"/>
                  </a:moveTo>
                  <a:lnTo>
                    <a:pt x="74975" y="18742"/>
                  </a:lnTo>
                  <a:lnTo>
                    <a:pt x="69039" y="18742"/>
                  </a:lnTo>
                  <a:lnTo>
                    <a:pt x="69039" y="12807"/>
                  </a:lnTo>
                  <a:close/>
                  <a:moveTo>
                    <a:pt x="81223" y="12807"/>
                  </a:moveTo>
                  <a:lnTo>
                    <a:pt x="81223" y="18742"/>
                  </a:lnTo>
                  <a:lnTo>
                    <a:pt x="75286" y="18742"/>
                  </a:lnTo>
                  <a:lnTo>
                    <a:pt x="75286" y="12807"/>
                  </a:lnTo>
                  <a:close/>
                  <a:moveTo>
                    <a:pt x="87470" y="12807"/>
                  </a:moveTo>
                  <a:lnTo>
                    <a:pt x="87470" y="18742"/>
                  </a:lnTo>
                  <a:lnTo>
                    <a:pt x="81535" y="18742"/>
                  </a:lnTo>
                  <a:lnTo>
                    <a:pt x="81535" y="12807"/>
                  </a:lnTo>
                  <a:close/>
                  <a:moveTo>
                    <a:pt x="93720" y="12807"/>
                  </a:moveTo>
                  <a:lnTo>
                    <a:pt x="93720" y="18742"/>
                  </a:lnTo>
                  <a:lnTo>
                    <a:pt x="87784" y="18742"/>
                  </a:lnTo>
                  <a:lnTo>
                    <a:pt x="87784" y="12807"/>
                  </a:lnTo>
                  <a:close/>
                  <a:moveTo>
                    <a:pt x="99967" y="12807"/>
                  </a:moveTo>
                  <a:lnTo>
                    <a:pt x="99967" y="18742"/>
                  </a:lnTo>
                  <a:lnTo>
                    <a:pt x="94031" y="18742"/>
                  </a:lnTo>
                  <a:lnTo>
                    <a:pt x="94031" y="12807"/>
                  </a:lnTo>
                  <a:close/>
                  <a:moveTo>
                    <a:pt x="106214" y="12807"/>
                  </a:moveTo>
                  <a:lnTo>
                    <a:pt x="106214" y="18742"/>
                  </a:lnTo>
                  <a:lnTo>
                    <a:pt x="100280" y="18742"/>
                  </a:lnTo>
                  <a:lnTo>
                    <a:pt x="100280" y="12807"/>
                  </a:lnTo>
                  <a:close/>
                  <a:moveTo>
                    <a:pt x="112461" y="12807"/>
                  </a:moveTo>
                  <a:lnTo>
                    <a:pt x="112461" y="18742"/>
                  </a:lnTo>
                  <a:lnTo>
                    <a:pt x="106527" y="18742"/>
                  </a:lnTo>
                  <a:lnTo>
                    <a:pt x="106527" y="12807"/>
                  </a:lnTo>
                  <a:close/>
                  <a:moveTo>
                    <a:pt x="118710" y="12807"/>
                  </a:moveTo>
                  <a:lnTo>
                    <a:pt x="118710" y="18742"/>
                  </a:lnTo>
                  <a:lnTo>
                    <a:pt x="112774" y="18742"/>
                  </a:lnTo>
                  <a:lnTo>
                    <a:pt x="112774" y="12807"/>
                  </a:lnTo>
                  <a:close/>
                  <a:moveTo>
                    <a:pt x="124957" y="12807"/>
                  </a:moveTo>
                  <a:lnTo>
                    <a:pt x="124957" y="18742"/>
                  </a:lnTo>
                  <a:lnTo>
                    <a:pt x="119021" y="18742"/>
                  </a:lnTo>
                  <a:lnTo>
                    <a:pt x="119021" y="12807"/>
                  </a:lnTo>
                  <a:close/>
                  <a:moveTo>
                    <a:pt x="131204" y="12807"/>
                  </a:moveTo>
                  <a:lnTo>
                    <a:pt x="131204" y="18742"/>
                  </a:lnTo>
                  <a:lnTo>
                    <a:pt x="125270" y="18742"/>
                  </a:lnTo>
                  <a:lnTo>
                    <a:pt x="125270" y="12807"/>
                  </a:lnTo>
                  <a:close/>
                  <a:moveTo>
                    <a:pt x="137451" y="12807"/>
                  </a:moveTo>
                  <a:lnTo>
                    <a:pt x="137451" y="18742"/>
                  </a:lnTo>
                  <a:lnTo>
                    <a:pt x="131517" y="18742"/>
                  </a:lnTo>
                  <a:lnTo>
                    <a:pt x="131517" y="12807"/>
                  </a:lnTo>
                  <a:close/>
                  <a:moveTo>
                    <a:pt x="143702" y="12807"/>
                  </a:moveTo>
                  <a:lnTo>
                    <a:pt x="143702" y="18742"/>
                  </a:lnTo>
                  <a:lnTo>
                    <a:pt x="137766" y="18742"/>
                  </a:lnTo>
                  <a:lnTo>
                    <a:pt x="137766" y="12807"/>
                  </a:lnTo>
                  <a:close/>
                  <a:moveTo>
                    <a:pt x="149949" y="12807"/>
                  </a:moveTo>
                  <a:lnTo>
                    <a:pt x="149949" y="18742"/>
                  </a:lnTo>
                  <a:lnTo>
                    <a:pt x="144015" y="18742"/>
                  </a:lnTo>
                  <a:lnTo>
                    <a:pt x="144015" y="12807"/>
                  </a:lnTo>
                  <a:close/>
                  <a:moveTo>
                    <a:pt x="156196" y="12807"/>
                  </a:moveTo>
                  <a:lnTo>
                    <a:pt x="156196" y="18742"/>
                  </a:lnTo>
                  <a:lnTo>
                    <a:pt x="150262" y="18742"/>
                  </a:lnTo>
                  <a:lnTo>
                    <a:pt x="150262" y="12807"/>
                  </a:lnTo>
                  <a:close/>
                  <a:moveTo>
                    <a:pt x="162445" y="12807"/>
                  </a:moveTo>
                  <a:lnTo>
                    <a:pt x="162445" y="18742"/>
                  </a:lnTo>
                  <a:lnTo>
                    <a:pt x="156509" y="18742"/>
                  </a:lnTo>
                  <a:lnTo>
                    <a:pt x="156509" y="12807"/>
                  </a:lnTo>
                  <a:close/>
                  <a:moveTo>
                    <a:pt x="168692" y="12807"/>
                  </a:moveTo>
                  <a:lnTo>
                    <a:pt x="168692" y="18742"/>
                  </a:lnTo>
                  <a:lnTo>
                    <a:pt x="162756" y="18742"/>
                  </a:lnTo>
                  <a:lnTo>
                    <a:pt x="162756" y="12807"/>
                  </a:lnTo>
                  <a:close/>
                  <a:moveTo>
                    <a:pt x="174939" y="12807"/>
                  </a:moveTo>
                  <a:lnTo>
                    <a:pt x="174939" y="18742"/>
                  </a:lnTo>
                  <a:lnTo>
                    <a:pt x="169005" y="18742"/>
                  </a:lnTo>
                  <a:lnTo>
                    <a:pt x="169005" y="12807"/>
                  </a:lnTo>
                  <a:close/>
                  <a:moveTo>
                    <a:pt x="181186" y="12807"/>
                  </a:moveTo>
                  <a:lnTo>
                    <a:pt x="181186" y="18742"/>
                  </a:lnTo>
                  <a:lnTo>
                    <a:pt x="175252" y="18742"/>
                  </a:lnTo>
                  <a:lnTo>
                    <a:pt x="175252" y="12807"/>
                  </a:lnTo>
                  <a:close/>
                  <a:moveTo>
                    <a:pt x="187435" y="12807"/>
                  </a:moveTo>
                  <a:lnTo>
                    <a:pt x="187435" y="18742"/>
                  </a:lnTo>
                  <a:lnTo>
                    <a:pt x="181499" y="18742"/>
                  </a:lnTo>
                  <a:lnTo>
                    <a:pt x="181499" y="12807"/>
                  </a:lnTo>
                  <a:close/>
                  <a:moveTo>
                    <a:pt x="193684" y="12807"/>
                  </a:moveTo>
                  <a:lnTo>
                    <a:pt x="193684" y="18742"/>
                  </a:lnTo>
                  <a:lnTo>
                    <a:pt x="187749" y="18742"/>
                  </a:lnTo>
                  <a:lnTo>
                    <a:pt x="187749" y="12807"/>
                  </a:lnTo>
                  <a:close/>
                  <a:moveTo>
                    <a:pt x="199931" y="12807"/>
                  </a:moveTo>
                  <a:lnTo>
                    <a:pt x="199931" y="18742"/>
                  </a:lnTo>
                  <a:lnTo>
                    <a:pt x="193996" y="18742"/>
                  </a:lnTo>
                  <a:lnTo>
                    <a:pt x="193996" y="12807"/>
                  </a:lnTo>
                  <a:close/>
                  <a:moveTo>
                    <a:pt x="206180" y="12807"/>
                  </a:moveTo>
                  <a:lnTo>
                    <a:pt x="206180" y="18742"/>
                  </a:lnTo>
                  <a:lnTo>
                    <a:pt x="200244" y="18742"/>
                  </a:lnTo>
                  <a:lnTo>
                    <a:pt x="200244" y="12807"/>
                  </a:lnTo>
                  <a:close/>
                  <a:moveTo>
                    <a:pt x="212427" y="12807"/>
                  </a:moveTo>
                  <a:lnTo>
                    <a:pt x="212427" y="18742"/>
                  </a:lnTo>
                  <a:lnTo>
                    <a:pt x="206491" y="18742"/>
                  </a:lnTo>
                  <a:lnTo>
                    <a:pt x="206491" y="12807"/>
                  </a:lnTo>
                  <a:close/>
                  <a:moveTo>
                    <a:pt x="218674" y="12807"/>
                  </a:moveTo>
                  <a:lnTo>
                    <a:pt x="218674" y="18742"/>
                  </a:lnTo>
                  <a:lnTo>
                    <a:pt x="212739" y="18742"/>
                  </a:lnTo>
                  <a:lnTo>
                    <a:pt x="212739" y="12807"/>
                  </a:lnTo>
                  <a:close/>
                  <a:moveTo>
                    <a:pt x="224921" y="12807"/>
                  </a:moveTo>
                  <a:lnTo>
                    <a:pt x="224921" y="18742"/>
                  </a:lnTo>
                  <a:lnTo>
                    <a:pt x="218987" y="18742"/>
                  </a:lnTo>
                  <a:lnTo>
                    <a:pt x="218987" y="12807"/>
                  </a:lnTo>
                  <a:close/>
                  <a:moveTo>
                    <a:pt x="231170" y="12807"/>
                  </a:moveTo>
                  <a:lnTo>
                    <a:pt x="231170" y="18742"/>
                  </a:lnTo>
                  <a:lnTo>
                    <a:pt x="225234" y="18742"/>
                  </a:lnTo>
                  <a:lnTo>
                    <a:pt x="225234" y="12807"/>
                  </a:lnTo>
                  <a:close/>
                  <a:moveTo>
                    <a:pt x="237417" y="12807"/>
                  </a:moveTo>
                  <a:lnTo>
                    <a:pt x="237417" y="18742"/>
                  </a:lnTo>
                  <a:lnTo>
                    <a:pt x="231481" y="18742"/>
                  </a:lnTo>
                  <a:lnTo>
                    <a:pt x="231481" y="12807"/>
                  </a:lnTo>
                  <a:close/>
                  <a:moveTo>
                    <a:pt x="243664" y="12807"/>
                  </a:moveTo>
                  <a:lnTo>
                    <a:pt x="243664" y="18742"/>
                  </a:lnTo>
                  <a:lnTo>
                    <a:pt x="237729" y="18742"/>
                  </a:lnTo>
                  <a:lnTo>
                    <a:pt x="237729" y="12807"/>
                  </a:lnTo>
                  <a:close/>
                  <a:moveTo>
                    <a:pt x="249914" y="12807"/>
                  </a:moveTo>
                  <a:lnTo>
                    <a:pt x="249914" y="18742"/>
                  </a:lnTo>
                  <a:lnTo>
                    <a:pt x="243978" y="18742"/>
                  </a:lnTo>
                  <a:lnTo>
                    <a:pt x="243978" y="12807"/>
                  </a:lnTo>
                  <a:close/>
                  <a:moveTo>
                    <a:pt x="256161" y="12807"/>
                  </a:moveTo>
                  <a:lnTo>
                    <a:pt x="256161" y="18742"/>
                  </a:lnTo>
                  <a:lnTo>
                    <a:pt x="250225" y="18742"/>
                  </a:lnTo>
                  <a:lnTo>
                    <a:pt x="250225" y="12807"/>
                  </a:lnTo>
                  <a:close/>
                  <a:moveTo>
                    <a:pt x="262409" y="12807"/>
                  </a:moveTo>
                  <a:lnTo>
                    <a:pt x="262409" y="18742"/>
                  </a:lnTo>
                  <a:lnTo>
                    <a:pt x="256474" y="18742"/>
                  </a:lnTo>
                  <a:lnTo>
                    <a:pt x="256474" y="12807"/>
                  </a:lnTo>
                  <a:close/>
                  <a:moveTo>
                    <a:pt x="268656" y="12807"/>
                  </a:moveTo>
                  <a:lnTo>
                    <a:pt x="268656" y="18742"/>
                  </a:lnTo>
                  <a:lnTo>
                    <a:pt x="262721" y="18742"/>
                  </a:lnTo>
                  <a:lnTo>
                    <a:pt x="262721" y="12807"/>
                  </a:lnTo>
                  <a:close/>
                  <a:moveTo>
                    <a:pt x="274904" y="12807"/>
                  </a:moveTo>
                  <a:lnTo>
                    <a:pt x="274904" y="18742"/>
                  </a:lnTo>
                  <a:lnTo>
                    <a:pt x="268968" y="18742"/>
                  </a:lnTo>
                  <a:lnTo>
                    <a:pt x="268968" y="12807"/>
                  </a:lnTo>
                  <a:close/>
                  <a:moveTo>
                    <a:pt x="6251" y="19054"/>
                  </a:moveTo>
                  <a:lnTo>
                    <a:pt x="6251" y="24990"/>
                  </a:lnTo>
                  <a:lnTo>
                    <a:pt x="315" y="24990"/>
                  </a:lnTo>
                  <a:lnTo>
                    <a:pt x="315" y="19054"/>
                  </a:lnTo>
                  <a:close/>
                  <a:moveTo>
                    <a:pt x="12498" y="19054"/>
                  </a:moveTo>
                  <a:lnTo>
                    <a:pt x="12498" y="24990"/>
                  </a:lnTo>
                  <a:lnTo>
                    <a:pt x="6562" y="24990"/>
                  </a:lnTo>
                  <a:lnTo>
                    <a:pt x="6562" y="19054"/>
                  </a:lnTo>
                  <a:close/>
                  <a:moveTo>
                    <a:pt x="18745" y="19054"/>
                  </a:moveTo>
                  <a:lnTo>
                    <a:pt x="18745" y="24990"/>
                  </a:lnTo>
                  <a:lnTo>
                    <a:pt x="12810" y="24990"/>
                  </a:lnTo>
                  <a:lnTo>
                    <a:pt x="12810" y="19054"/>
                  </a:lnTo>
                  <a:close/>
                  <a:moveTo>
                    <a:pt x="24992" y="19054"/>
                  </a:moveTo>
                  <a:lnTo>
                    <a:pt x="24992" y="24990"/>
                  </a:lnTo>
                  <a:lnTo>
                    <a:pt x="19058" y="24990"/>
                  </a:lnTo>
                  <a:lnTo>
                    <a:pt x="19058" y="19054"/>
                  </a:lnTo>
                  <a:close/>
                  <a:moveTo>
                    <a:pt x="31241" y="19054"/>
                  </a:moveTo>
                  <a:lnTo>
                    <a:pt x="31241" y="24990"/>
                  </a:lnTo>
                  <a:lnTo>
                    <a:pt x="25305" y="24990"/>
                  </a:lnTo>
                  <a:lnTo>
                    <a:pt x="25305" y="19054"/>
                  </a:lnTo>
                  <a:close/>
                  <a:moveTo>
                    <a:pt x="37489" y="19054"/>
                  </a:moveTo>
                  <a:lnTo>
                    <a:pt x="37489" y="24990"/>
                  </a:lnTo>
                  <a:lnTo>
                    <a:pt x="31553" y="24990"/>
                  </a:lnTo>
                  <a:lnTo>
                    <a:pt x="31553" y="19054"/>
                  </a:lnTo>
                  <a:close/>
                  <a:moveTo>
                    <a:pt x="43737" y="19054"/>
                  </a:moveTo>
                  <a:lnTo>
                    <a:pt x="43737" y="24990"/>
                  </a:lnTo>
                  <a:lnTo>
                    <a:pt x="37802" y="24990"/>
                  </a:lnTo>
                  <a:lnTo>
                    <a:pt x="37802" y="19054"/>
                  </a:lnTo>
                  <a:close/>
                  <a:moveTo>
                    <a:pt x="49985" y="19054"/>
                  </a:moveTo>
                  <a:lnTo>
                    <a:pt x="49985" y="24990"/>
                  </a:lnTo>
                  <a:lnTo>
                    <a:pt x="44049" y="24990"/>
                  </a:lnTo>
                  <a:lnTo>
                    <a:pt x="44049" y="19054"/>
                  </a:lnTo>
                  <a:close/>
                  <a:moveTo>
                    <a:pt x="56232" y="19054"/>
                  </a:moveTo>
                  <a:lnTo>
                    <a:pt x="56232" y="24990"/>
                  </a:lnTo>
                  <a:lnTo>
                    <a:pt x="50296" y="24990"/>
                  </a:lnTo>
                  <a:lnTo>
                    <a:pt x="50296" y="19054"/>
                  </a:lnTo>
                  <a:close/>
                  <a:moveTo>
                    <a:pt x="62480" y="19054"/>
                  </a:moveTo>
                  <a:lnTo>
                    <a:pt x="62480" y="24990"/>
                  </a:lnTo>
                  <a:lnTo>
                    <a:pt x="56545" y="24990"/>
                  </a:lnTo>
                  <a:lnTo>
                    <a:pt x="56545" y="19054"/>
                  </a:lnTo>
                  <a:close/>
                  <a:moveTo>
                    <a:pt x="68727" y="19054"/>
                  </a:moveTo>
                  <a:lnTo>
                    <a:pt x="68727" y="24990"/>
                  </a:lnTo>
                  <a:lnTo>
                    <a:pt x="62792" y="24990"/>
                  </a:lnTo>
                  <a:lnTo>
                    <a:pt x="62792" y="19054"/>
                  </a:lnTo>
                  <a:close/>
                  <a:moveTo>
                    <a:pt x="74975" y="19054"/>
                  </a:moveTo>
                  <a:lnTo>
                    <a:pt x="74975" y="24990"/>
                  </a:lnTo>
                  <a:lnTo>
                    <a:pt x="69039" y="24990"/>
                  </a:lnTo>
                  <a:lnTo>
                    <a:pt x="69039" y="19054"/>
                  </a:lnTo>
                  <a:close/>
                  <a:moveTo>
                    <a:pt x="81223" y="19054"/>
                  </a:moveTo>
                  <a:lnTo>
                    <a:pt x="81223" y="24990"/>
                  </a:lnTo>
                  <a:lnTo>
                    <a:pt x="75286" y="24990"/>
                  </a:lnTo>
                  <a:lnTo>
                    <a:pt x="75286" y="19054"/>
                  </a:lnTo>
                  <a:close/>
                  <a:moveTo>
                    <a:pt x="87470" y="19054"/>
                  </a:moveTo>
                  <a:lnTo>
                    <a:pt x="87470" y="24990"/>
                  </a:lnTo>
                  <a:lnTo>
                    <a:pt x="81535" y="24990"/>
                  </a:lnTo>
                  <a:lnTo>
                    <a:pt x="81535" y="19054"/>
                  </a:lnTo>
                  <a:close/>
                  <a:moveTo>
                    <a:pt x="93720" y="19054"/>
                  </a:moveTo>
                  <a:lnTo>
                    <a:pt x="93720" y="24990"/>
                  </a:lnTo>
                  <a:lnTo>
                    <a:pt x="87784" y="24990"/>
                  </a:lnTo>
                  <a:lnTo>
                    <a:pt x="87784" y="19054"/>
                  </a:lnTo>
                  <a:close/>
                  <a:moveTo>
                    <a:pt x="99967" y="19054"/>
                  </a:moveTo>
                  <a:lnTo>
                    <a:pt x="99967" y="24990"/>
                  </a:lnTo>
                  <a:lnTo>
                    <a:pt x="94031" y="24990"/>
                  </a:lnTo>
                  <a:lnTo>
                    <a:pt x="94031" y="19054"/>
                  </a:lnTo>
                  <a:close/>
                  <a:moveTo>
                    <a:pt x="106214" y="19054"/>
                  </a:moveTo>
                  <a:lnTo>
                    <a:pt x="106214" y="24990"/>
                  </a:lnTo>
                  <a:lnTo>
                    <a:pt x="100280" y="24990"/>
                  </a:lnTo>
                  <a:lnTo>
                    <a:pt x="100280" y="19054"/>
                  </a:lnTo>
                  <a:close/>
                  <a:moveTo>
                    <a:pt x="112461" y="19054"/>
                  </a:moveTo>
                  <a:lnTo>
                    <a:pt x="112461" y="24990"/>
                  </a:lnTo>
                  <a:lnTo>
                    <a:pt x="106527" y="24990"/>
                  </a:lnTo>
                  <a:lnTo>
                    <a:pt x="106527" y="19054"/>
                  </a:lnTo>
                  <a:close/>
                  <a:moveTo>
                    <a:pt x="118710" y="19054"/>
                  </a:moveTo>
                  <a:lnTo>
                    <a:pt x="118710" y="24990"/>
                  </a:lnTo>
                  <a:lnTo>
                    <a:pt x="112774" y="24990"/>
                  </a:lnTo>
                  <a:lnTo>
                    <a:pt x="112774" y="19054"/>
                  </a:lnTo>
                  <a:close/>
                  <a:moveTo>
                    <a:pt x="124957" y="19054"/>
                  </a:moveTo>
                  <a:lnTo>
                    <a:pt x="124957" y="24990"/>
                  </a:lnTo>
                  <a:lnTo>
                    <a:pt x="119021" y="24990"/>
                  </a:lnTo>
                  <a:lnTo>
                    <a:pt x="119021" y="19054"/>
                  </a:lnTo>
                  <a:close/>
                  <a:moveTo>
                    <a:pt x="131204" y="19054"/>
                  </a:moveTo>
                  <a:lnTo>
                    <a:pt x="131204" y="24990"/>
                  </a:lnTo>
                  <a:lnTo>
                    <a:pt x="125270" y="24990"/>
                  </a:lnTo>
                  <a:lnTo>
                    <a:pt x="125270" y="19054"/>
                  </a:lnTo>
                  <a:close/>
                  <a:moveTo>
                    <a:pt x="137451" y="19054"/>
                  </a:moveTo>
                  <a:lnTo>
                    <a:pt x="137451" y="24990"/>
                  </a:lnTo>
                  <a:lnTo>
                    <a:pt x="131517" y="24990"/>
                  </a:lnTo>
                  <a:lnTo>
                    <a:pt x="131517" y="19054"/>
                  </a:lnTo>
                  <a:close/>
                  <a:moveTo>
                    <a:pt x="143702" y="19054"/>
                  </a:moveTo>
                  <a:lnTo>
                    <a:pt x="143702" y="24990"/>
                  </a:lnTo>
                  <a:lnTo>
                    <a:pt x="137766" y="24990"/>
                  </a:lnTo>
                  <a:lnTo>
                    <a:pt x="137766" y="19054"/>
                  </a:lnTo>
                  <a:close/>
                  <a:moveTo>
                    <a:pt x="149949" y="19054"/>
                  </a:moveTo>
                  <a:lnTo>
                    <a:pt x="149949" y="24990"/>
                  </a:lnTo>
                  <a:lnTo>
                    <a:pt x="144015" y="24990"/>
                  </a:lnTo>
                  <a:lnTo>
                    <a:pt x="144015" y="19054"/>
                  </a:lnTo>
                  <a:close/>
                  <a:moveTo>
                    <a:pt x="156196" y="19054"/>
                  </a:moveTo>
                  <a:lnTo>
                    <a:pt x="156196" y="24990"/>
                  </a:lnTo>
                  <a:lnTo>
                    <a:pt x="150262" y="24990"/>
                  </a:lnTo>
                  <a:lnTo>
                    <a:pt x="150262" y="19054"/>
                  </a:lnTo>
                  <a:close/>
                  <a:moveTo>
                    <a:pt x="162445" y="19054"/>
                  </a:moveTo>
                  <a:lnTo>
                    <a:pt x="162445" y="24990"/>
                  </a:lnTo>
                  <a:lnTo>
                    <a:pt x="156509" y="24990"/>
                  </a:lnTo>
                  <a:lnTo>
                    <a:pt x="156509" y="19054"/>
                  </a:lnTo>
                  <a:close/>
                  <a:moveTo>
                    <a:pt x="168692" y="19054"/>
                  </a:moveTo>
                  <a:lnTo>
                    <a:pt x="168692" y="24990"/>
                  </a:lnTo>
                  <a:lnTo>
                    <a:pt x="162756" y="24990"/>
                  </a:lnTo>
                  <a:lnTo>
                    <a:pt x="162756" y="19054"/>
                  </a:lnTo>
                  <a:close/>
                  <a:moveTo>
                    <a:pt x="174939" y="19054"/>
                  </a:moveTo>
                  <a:lnTo>
                    <a:pt x="174939" y="24990"/>
                  </a:lnTo>
                  <a:lnTo>
                    <a:pt x="169005" y="24990"/>
                  </a:lnTo>
                  <a:lnTo>
                    <a:pt x="169005" y="19054"/>
                  </a:lnTo>
                  <a:close/>
                  <a:moveTo>
                    <a:pt x="181186" y="19054"/>
                  </a:moveTo>
                  <a:lnTo>
                    <a:pt x="181186" y="24990"/>
                  </a:lnTo>
                  <a:lnTo>
                    <a:pt x="175252" y="24990"/>
                  </a:lnTo>
                  <a:lnTo>
                    <a:pt x="175252" y="19054"/>
                  </a:lnTo>
                  <a:close/>
                  <a:moveTo>
                    <a:pt x="187435" y="19054"/>
                  </a:moveTo>
                  <a:lnTo>
                    <a:pt x="187435" y="24990"/>
                  </a:lnTo>
                  <a:lnTo>
                    <a:pt x="181499" y="24990"/>
                  </a:lnTo>
                  <a:lnTo>
                    <a:pt x="181499" y="19054"/>
                  </a:lnTo>
                  <a:close/>
                  <a:moveTo>
                    <a:pt x="193684" y="19054"/>
                  </a:moveTo>
                  <a:lnTo>
                    <a:pt x="193684" y="24990"/>
                  </a:lnTo>
                  <a:lnTo>
                    <a:pt x="187749" y="24990"/>
                  </a:lnTo>
                  <a:lnTo>
                    <a:pt x="187749" y="19054"/>
                  </a:lnTo>
                  <a:close/>
                  <a:moveTo>
                    <a:pt x="199931" y="19054"/>
                  </a:moveTo>
                  <a:lnTo>
                    <a:pt x="199931" y="24990"/>
                  </a:lnTo>
                  <a:lnTo>
                    <a:pt x="193996" y="24990"/>
                  </a:lnTo>
                  <a:lnTo>
                    <a:pt x="193996" y="19054"/>
                  </a:lnTo>
                  <a:close/>
                  <a:moveTo>
                    <a:pt x="206180" y="19054"/>
                  </a:moveTo>
                  <a:lnTo>
                    <a:pt x="206180" y="24990"/>
                  </a:lnTo>
                  <a:lnTo>
                    <a:pt x="200244" y="24990"/>
                  </a:lnTo>
                  <a:lnTo>
                    <a:pt x="200244" y="19054"/>
                  </a:lnTo>
                  <a:close/>
                  <a:moveTo>
                    <a:pt x="212427" y="19054"/>
                  </a:moveTo>
                  <a:lnTo>
                    <a:pt x="212427" y="24990"/>
                  </a:lnTo>
                  <a:lnTo>
                    <a:pt x="206491" y="24990"/>
                  </a:lnTo>
                  <a:lnTo>
                    <a:pt x="206491" y="19054"/>
                  </a:lnTo>
                  <a:close/>
                  <a:moveTo>
                    <a:pt x="218674" y="19054"/>
                  </a:moveTo>
                  <a:lnTo>
                    <a:pt x="218674" y="24990"/>
                  </a:lnTo>
                  <a:lnTo>
                    <a:pt x="212739" y="24990"/>
                  </a:lnTo>
                  <a:lnTo>
                    <a:pt x="212739" y="19054"/>
                  </a:lnTo>
                  <a:close/>
                  <a:moveTo>
                    <a:pt x="224921" y="19054"/>
                  </a:moveTo>
                  <a:lnTo>
                    <a:pt x="224921" y="24990"/>
                  </a:lnTo>
                  <a:lnTo>
                    <a:pt x="218987" y="24990"/>
                  </a:lnTo>
                  <a:lnTo>
                    <a:pt x="218987" y="19054"/>
                  </a:lnTo>
                  <a:close/>
                  <a:moveTo>
                    <a:pt x="231170" y="19054"/>
                  </a:moveTo>
                  <a:lnTo>
                    <a:pt x="231170" y="24990"/>
                  </a:lnTo>
                  <a:lnTo>
                    <a:pt x="225234" y="24990"/>
                  </a:lnTo>
                  <a:lnTo>
                    <a:pt x="225234" y="19054"/>
                  </a:lnTo>
                  <a:close/>
                  <a:moveTo>
                    <a:pt x="237417" y="19054"/>
                  </a:moveTo>
                  <a:lnTo>
                    <a:pt x="237417" y="24990"/>
                  </a:lnTo>
                  <a:lnTo>
                    <a:pt x="231481" y="24990"/>
                  </a:lnTo>
                  <a:lnTo>
                    <a:pt x="231481" y="19054"/>
                  </a:lnTo>
                  <a:close/>
                  <a:moveTo>
                    <a:pt x="243664" y="19054"/>
                  </a:moveTo>
                  <a:lnTo>
                    <a:pt x="243664" y="24990"/>
                  </a:lnTo>
                  <a:lnTo>
                    <a:pt x="237729" y="24990"/>
                  </a:lnTo>
                  <a:lnTo>
                    <a:pt x="237729" y="19054"/>
                  </a:lnTo>
                  <a:close/>
                  <a:moveTo>
                    <a:pt x="249911" y="19054"/>
                  </a:moveTo>
                  <a:lnTo>
                    <a:pt x="249911" y="24990"/>
                  </a:lnTo>
                  <a:lnTo>
                    <a:pt x="243977" y="24990"/>
                  </a:lnTo>
                  <a:lnTo>
                    <a:pt x="243977" y="19054"/>
                  </a:lnTo>
                  <a:close/>
                  <a:moveTo>
                    <a:pt x="256161" y="19054"/>
                  </a:moveTo>
                  <a:lnTo>
                    <a:pt x="256161" y="24990"/>
                  </a:lnTo>
                  <a:lnTo>
                    <a:pt x="250225" y="24990"/>
                  </a:lnTo>
                  <a:lnTo>
                    <a:pt x="250225" y="19054"/>
                  </a:lnTo>
                  <a:close/>
                  <a:moveTo>
                    <a:pt x="262409" y="19054"/>
                  </a:moveTo>
                  <a:lnTo>
                    <a:pt x="262409" y="24990"/>
                  </a:lnTo>
                  <a:lnTo>
                    <a:pt x="256474" y="24990"/>
                  </a:lnTo>
                  <a:lnTo>
                    <a:pt x="256474" y="19054"/>
                  </a:lnTo>
                  <a:close/>
                  <a:moveTo>
                    <a:pt x="268656" y="19054"/>
                  </a:moveTo>
                  <a:lnTo>
                    <a:pt x="268656" y="24990"/>
                  </a:lnTo>
                  <a:lnTo>
                    <a:pt x="262721" y="24990"/>
                  </a:lnTo>
                  <a:lnTo>
                    <a:pt x="262721" y="19054"/>
                  </a:lnTo>
                  <a:close/>
                  <a:moveTo>
                    <a:pt x="274904" y="19054"/>
                  </a:moveTo>
                  <a:lnTo>
                    <a:pt x="274904" y="24990"/>
                  </a:lnTo>
                  <a:lnTo>
                    <a:pt x="268968" y="24990"/>
                  </a:lnTo>
                  <a:lnTo>
                    <a:pt x="268968" y="19054"/>
                  </a:lnTo>
                  <a:close/>
                  <a:moveTo>
                    <a:pt x="6251" y="25301"/>
                  </a:moveTo>
                  <a:lnTo>
                    <a:pt x="6251" y="31237"/>
                  </a:lnTo>
                  <a:lnTo>
                    <a:pt x="315" y="31237"/>
                  </a:lnTo>
                  <a:lnTo>
                    <a:pt x="315" y="25301"/>
                  </a:lnTo>
                  <a:close/>
                  <a:moveTo>
                    <a:pt x="12498" y="25301"/>
                  </a:moveTo>
                  <a:lnTo>
                    <a:pt x="12498" y="31237"/>
                  </a:lnTo>
                  <a:lnTo>
                    <a:pt x="6562" y="31237"/>
                  </a:lnTo>
                  <a:lnTo>
                    <a:pt x="6562" y="25301"/>
                  </a:lnTo>
                  <a:close/>
                  <a:moveTo>
                    <a:pt x="18745" y="25301"/>
                  </a:moveTo>
                  <a:lnTo>
                    <a:pt x="18745" y="31237"/>
                  </a:lnTo>
                  <a:lnTo>
                    <a:pt x="12810" y="31237"/>
                  </a:lnTo>
                  <a:lnTo>
                    <a:pt x="12810" y="25301"/>
                  </a:lnTo>
                  <a:close/>
                  <a:moveTo>
                    <a:pt x="24992" y="25301"/>
                  </a:moveTo>
                  <a:lnTo>
                    <a:pt x="24992" y="31237"/>
                  </a:lnTo>
                  <a:lnTo>
                    <a:pt x="19058" y="31237"/>
                  </a:lnTo>
                  <a:lnTo>
                    <a:pt x="19058" y="25301"/>
                  </a:lnTo>
                  <a:close/>
                  <a:moveTo>
                    <a:pt x="31241" y="25301"/>
                  </a:moveTo>
                  <a:lnTo>
                    <a:pt x="31241" y="31237"/>
                  </a:lnTo>
                  <a:lnTo>
                    <a:pt x="25305" y="31237"/>
                  </a:lnTo>
                  <a:lnTo>
                    <a:pt x="25305" y="25301"/>
                  </a:lnTo>
                  <a:close/>
                  <a:moveTo>
                    <a:pt x="37489" y="25301"/>
                  </a:moveTo>
                  <a:lnTo>
                    <a:pt x="37489" y="31237"/>
                  </a:lnTo>
                  <a:lnTo>
                    <a:pt x="31553" y="31237"/>
                  </a:lnTo>
                  <a:lnTo>
                    <a:pt x="31553" y="25301"/>
                  </a:lnTo>
                  <a:close/>
                  <a:moveTo>
                    <a:pt x="43737" y="25301"/>
                  </a:moveTo>
                  <a:lnTo>
                    <a:pt x="43737" y="31237"/>
                  </a:lnTo>
                  <a:lnTo>
                    <a:pt x="37802" y="31237"/>
                  </a:lnTo>
                  <a:lnTo>
                    <a:pt x="37802" y="25301"/>
                  </a:lnTo>
                  <a:close/>
                  <a:moveTo>
                    <a:pt x="49985" y="25301"/>
                  </a:moveTo>
                  <a:lnTo>
                    <a:pt x="49985" y="31237"/>
                  </a:lnTo>
                  <a:lnTo>
                    <a:pt x="44049" y="31237"/>
                  </a:lnTo>
                  <a:lnTo>
                    <a:pt x="44049" y="25301"/>
                  </a:lnTo>
                  <a:close/>
                  <a:moveTo>
                    <a:pt x="56232" y="25301"/>
                  </a:moveTo>
                  <a:lnTo>
                    <a:pt x="56232" y="31237"/>
                  </a:lnTo>
                  <a:lnTo>
                    <a:pt x="50296" y="31237"/>
                  </a:lnTo>
                  <a:lnTo>
                    <a:pt x="50296" y="25301"/>
                  </a:lnTo>
                  <a:close/>
                  <a:moveTo>
                    <a:pt x="62480" y="25301"/>
                  </a:moveTo>
                  <a:lnTo>
                    <a:pt x="62480" y="31237"/>
                  </a:lnTo>
                  <a:lnTo>
                    <a:pt x="56545" y="31237"/>
                  </a:lnTo>
                  <a:lnTo>
                    <a:pt x="56545" y="25301"/>
                  </a:lnTo>
                  <a:close/>
                  <a:moveTo>
                    <a:pt x="68727" y="25301"/>
                  </a:moveTo>
                  <a:lnTo>
                    <a:pt x="68727" y="31237"/>
                  </a:lnTo>
                  <a:lnTo>
                    <a:pt x="62792" y="31237"/>
                  </a:lnTo>
                  <a:lnTo>
                    <a:pt x="62792" y="25301"/>
                  </a:lnTo>
                  <a:close/>
                  <a:moveTo>
                    <a:pt x="74975" y="25301"/>
                  </a:moveTo>
                  <a:lnTo>
                    <a:pt x="74975" y="31237"/>
                  </a:lnTo>
                  <a:lnTo>
                    <a:pt x="69039" y="31237"/>
                  </a:lnTo>
                  <a:lnTo>
                    <a:pt x="69039" y="25301"/>
                  </a:lnTo>
                  <a:close/>
                  <a:moveTo>
                    <a:pt x="81223" y="25301"/>
                  </a:moveTo>
                  <a:lnTo>
                    <a:pt x="81223" y="31237"/>
                  </a:lnTo>
                  <a:lnTo>
                    <a:pt x="75286" y="31237"/>
                  </a:lnTo>
                  <a:lnTo>
                    <a:pt x="75286" y="25301"/>
                  </a:lnTo>
                  <a:close/>
                  <a:moveTo>
                    <a:pt x="87470" y="25301"/>
                  </a:moveTo>
                  <a:lnTo>
                    <a:pt x="87470" y="31237"/>
                  </a:lnTo>
                  <a:lnTo>
                    <a:pt x="81535" y="31237"/>
                  </a:lnTo>
                  <a:lnTo>
                    <a:pt x="81535" y="25301"/>
                  </a:lnTo>
                  <a:close/>
                  <a:moveTo>
                    <a:pt x="93720" y="25301"/>
                  </a:moveTo>
                  <a:lnTo>
                    <a:pt x="93720" y="31237"/>
                  </a:lnTo>
                  <a:lnTo>
                    <a:pt x="87784" y="31237"/>
                  </a:lnTo>
                  <a:lnTo>
                    <a:pt x="87784" y="25301"/>
                  </a:lnTo>
                  <a:close/>
                  <a:moveTo>
                    <a:pt x="99967" y="25301"/>
                  </a:moveTo>
                  <a:lnTo>
                    <a:pt x="99967" y="31237"/>
                  </a:lnTo>
                  <a:lnTo>
                    <a:pt x="94031" y="31237"/>
                  </a:lnTo>
                  <a:lnTo>
                    <a:pt x="94031" y="25301"/>
                  </a:lnTo>
                  <a:close/>
                  <a:moveTo>
                    <a:pt x="106214" y="25301"/>
                  </a:moveTo>
                  <a:lnTo>
                    <a:pt x="106214" y="31237"/>
                  </a:lnTo>
                  <a:lnTo>
                    <a:pt x="100280" y="31237"/>
                  </a:lnTo>
                  <a:lnTo>
                    <a:pt x="100280" y="25301"/>
                  </a:lnTo>
                  <a:close/>
                  <a:moveTo>
                    <a:pt x="112461" y="25301"/>
                  </a:moveTo>
                  <a:lnTo>
                    <a:pt x="112461" y="31237"/>
                  </a:lnTo>
                  <a:lnTo>
                    <a:pt x="106527" y="31237"/>
                  </a:lnTo>
                  <a:lnTo>
                    <a:pt x="106527" y="25301"/>
                  </a:lnTo>
                  <a:close/>
                  <a:moveTo>
                    <a:pt x="118710" y="25301"/>
                  </a:moveTo>
                  <a:lnTo>
                    <a:pt x="118710" y="31237"/>
                  </a:lnTo>
                  <a:lnTo>
                    <a:pt x="112774" y="31237"/>
                  </a:lnTo>
                  <a:lnTo>
                    <a:pt x="112774" y="25301"/>
                  </a:lnTo>
                  <a:close/>
                  <a:moveTo>
                    <a:pt x="124957" y="25301"/>
                  </a:moveTo>
                  <a:lnTo>
                    <a:pt x="124957" y="31237"/>
                  </a:lnTo>
                  <a:lnTo>
                    <a:pt x="119021" y="31237"/>
                  </a:lnTo>
                  <a:lnTo>
                    <a:pt x="119021" y="25301"/>
                  </a:lnTo>
                  <a:close/>
                  <a:moveTo>
                    <a:pt x="131204" y="25301"/>
                  </a:moveTo>
                  <a:lnTo>
                    <a:pt x="131204" y="31237"/>
                  </a:lnTo>
                  <a:lnTo>
                    <a:pt x="125270" y="31237"/>
                  </a:lnTo>
                  <a:lnTo>
                    <a:pt x="125270" y="25301"/>
                  </a:lnTo>
                  <a:close/>
                  <a:moveTo>
                    <a:pt x="137451" y="25301"/>
                  </a:moveTo>
                  <a:lnTo>
                    <a:pt x="137451" y="31237"/>
                  </a:lnTo>
                  <a:lnTo>
                    <a:pt x="131517" y="31237"/>
                  </a:lnTo>
                  <a:lnTo>
                    <a:pt x="131517" y="25301"/>
                  </a:lnTo>
                  <a:close/>
                  <a:moveTo>
                    <a:pt x="143702" y="25301"/>
                  </a:moveTo>
                  <a:lnTo>
                    <a:pt x="143702" y="31237"/>
                  </a:lnTo>
                  <a:lnTo>
                    <a:pt x="137766" y="31237"/>
                  </a:lnTo>
                  <a:lnTo>
                    <a:pt x="137766" y="25301"/>
                  </a:lnTo>
                  <a:close/>
                  <a:moveTo>
                    <a:pt x="149949" y="25301"/>
                  </a:moveTo>
                  <a:lnTo>
                    <a:pt x="149949" y="31237"/>
                  </a:lnTo>
                  <a:lnTo>
                    <a:pt x="144015" y="31237"/>
                  </a:lnTo>
                  <a:lnTo>
                    <a:pt x="144015" y="25301"/>
                  </a:lnTo>
                  <a:close/>
                  <a:moveTo>
                    <a:pt x="156196" y="25301"/>
                  </a:moveTo>
                  <a:lnTo>
                    <a:pt x="156196" y="31237"/>
                  </a:lnTo>
                  <a:lnTo>
                    <a:pt x="150262" y="31237"/>
                  </a:lnTo>
                  <a:lnTo>
                    <a:pt x="150262" y="25301"/>
                  </a:lnTo>
                  <a:close/>
                  <a:moveTo>
                    <a:pt x="162445" y="25301"/>
                  </a:moveTo>
                  <a:lnTo>
                    <a:pt x="162445" y="31237"/>
                  </a:lnTo>
                  <a:lnTo>
                    <a:pt x="156509" y="31237"/>
                  </a:lnTo>
                  <a:lnTo>
                    <a:pt x="156509" y="25301"/>
                  </a:lnTo>
                  <a:close/>
                  <a:moveTo>
                    <a:pt x="168692" y="25301"/>
                  </a:moveTo>
                  <a:lnTo>
                    <a:pt x="168692" y="31237"/>
                  </a:lnTo>
                  <a:lnTo>
                    <a:pt x="162756" y="31237"/>
                  </a:lnTo>
                  <a:lnTo>
                    <a:pt x="162756" y="25301"/>
                  </a:lnTo>
                  <a:close/>
                  <a:moveTo>
                    <a:pt x="174939" y="25301"/>
                  </a:moveTo>
                  <a:lnTo>
                    <a:pt x="174939" y="31237"/>
                  </a:lnTo>
                  <a:lnTo>
                    <a:pt x="169005" y="31237"/>
                  </a:lnTo>
                  <a:lnTo>
                    <a:pt x="169005" y="25301"/>
                  </a:lnTo>
                  <a:close/>
                  <a:moveTo>
                    <a:pt x="181186" y="25301"/>
                  </a:moveTo>
                  <a:lnTo>
                    <a:pt x="181186" y="31237"/>
                  </a:lnTo>
                  <a:lnTo>
                    <a:pt x="175252" y="31237"/>
                  </a:lnTo>
                  <a:lnTo>
                    <a:pt x="175252" y="25301"/>
                  </a:lnTo>
                  <a:close/>
                  <a:moveTo>
                    <a:pt x="187435" y="25301"/>
                  </a:moveTo>
                  <a:lnTo>
                    <a:pt x="187435" y="31237"/>
                  </a:lnTo>
                  <a:lnTo>
                    <a:pt x="181499" y="31237"/>
                  </a:lnTo>
                  <a:lnTo>
                    <a:pt x="181499" y="25301"/>
                  </a:lnTo>
                  <a:close/>
                  <a:moveTo>
                    <a:pt x="193684" y="25301"/>
                  </a:moveTo>
                  <a:lnTo>
                    <a:pt x="193684" y="31237"/>
                  </a:lnTo>
                  <a:lnTo>
                    <a:pt x="187749" y="31237"/>
                  </a:lnTo>
                  <a:lnTo>
                    <a:pt x="187749" y="25301"/>
                  </a:lnTo>
                  <a:close/>
                  <a:moveTo>
                    <a:pt x="199931" y="25301"/>
                  </a:moveTo>
                  <a:lnTo>
                    <a:pt x="199931" y="31237"/>
                  </a:lnTo>
                  <a:lnTo>
                    <a:pt x="193996" y="31237"/>
                  </a:lnTo>
                  <a:lnTo>
                    <a:pt x="193996" y="25301"/>
                  </a:lnTo>
                  <a:close/>
                  <a:moveTo>
                    <a:pt x="206180" y="25301"/>
                  </a:moveTo>
                  <a:lnTo>
                    <a:pt x="206180" y="31237"/>
                  </a:lnTo>
                  <a:lnTo>
                    <a:pt x="200244" y="31237"/>
                  </a:lnTo>
                  <a:lnTo>
                    <a:pt x="200244" y="25301"/>
                  </a:lnTo>
                  <a:close/>
                  <a:moveTo>
                    <a:pt x="212427" y="25301"/>
                  </a:moveTo>
                  <a:lnTo>
                    <a:pt x="212427" y="31237"/>
                  </a:lnTo>
                  <a:lnTo>
                    <a:pt x="206491" y="31237"/>
                  </a:lnTo>
                  <a:lnTo>
                    <a:pt x="206491" y="25301"/>
                  </a:lnTo>
                  <a:close/>
                  <a:moveTo>
                    <a:pt x="218674" y="25301"/>
                  </a:moveTo>
                  <a:lnTo>
                    <a:pt x="218674" y="31237"/>
                  </a:lnTo>
                  <a:lnTo>
                    <a:pt x="212739" y="31237"/>
                  </a:lnTo>
                  <a:lnTo>
                    <a:pt x="212739" y="25301"/>
                  </a:lnTo>
                  <a:close/>
                  <a:moveTo>
                    <a:pt x="224921" y="25301"/>
                  </a:moveTo>
                  <a:lnTo>
                    <a:pt x="224921" y="31237"/>
                  </a:lnTo>
                  <a:lnTo>
                    <a:pt x="218987" y="31237"/>
                  </a:lnTo>
                  <a:lnTo>
                    <a:pt x="218987" y="25301"/>
                  </a:lnTo>
                  <a:close/>
                  <a:moveTo>
                    <a:pt x="231170" y="25301"/>
                  </a:moveTo>
                  <a:lnTo>
                    <a:pt x="231170" y="31237"/>
                  </a:lnTo>
                  <a:lnTo>
                    <a:pt x="225234" y="31237"/>
                  </a:lnTo>
                  <a:lnTo>
                    <a:pt x="225234" y="25301"/>
                  </a:lnTo>
                  <a:close/>
                  <a:moveTo>
                    <a:pt x="237417" y="25301"/>
                  </a:moveTo>
                  <a:lnTo>
                    <a:pt x="237417" y="31237"/>
                  </a:lnTo>
                  <a:lnTo>
                    <a:pt x="231481" y="31237"/>
                  </a:lnTo>
                  <a:lnTo>
                    <a:pt x="231481" y="25301"/>
                  </a:lnTo>
                  <a:close/>
                  <a:moveTo>
                    <a:pt x="243664" y="25301"/>
                  </a:moveTo>
                  <a:lnTo>
                    <a:pt x="243664" y="31237"/>
                  </a:lnTo>
                  <a:lnTo>
                    <a:pt x="237729" y="31237"/>
                  </a:lnTo>
                  <a:lnTo>
                    <a:pt x="237729" y="25301"/>
                  </a:lnTo>
                  <a:close/>
                  <a:moveTo>
                    <a:pt x="249911" y="25301"/>
                  </a:moveTo>
                  <a:lnTo>
                    <a:pt x="249911" y="31237"/>
                  </a:lnTo>
                  <a:lnTo>
                    <a:pt x="243977" y="31237"/>
                  </a:lnTo>
                  <a:lnTo>
                    <a:pt x="243977" y="25301"/>
                  </a:lnTo>
                  <a:close/>
                  <a:moveTo>
                    <a:pt x="256161" y="25301"/>
                  </a:moveTo>
                  <a:lnTo>
                    <a:pt x="256161" y="31237"/>
                  </a:lnTo>
                  <a:lnTo>
                    <a:pt x="250225" y="31237"/>
                  </a:lnTo>
                  <a:lnTo>
                    <a:pt x="250225" y="25301"/>
                  </a:lnTo>
                  <a:close/>
                  <a:moveTo>
                    <a:pt x="262409" y="25301"/>
                  </a:moveTo>
                  <a:lnTo>
                    <a:pt x="262409" y="31237"/>
                  </a:lnTo>
                  <a:lnTo>
                    <a:pt x="256474" y="31237"/>
                  </a:lnTo>
                  <a:lnTo>
                    <a:pt x="256474" y="25301"/>
                  </a:lnTo>
                  <a:close/>
                  <a:moveTo>
                    <a:pt x="268656" y="25301"/>
                  </a:moveTo>
                  <a:lnTo>
                    <a:pt x="268656" y="31237"/>
                  </a:lnTo>
                  <a:lnTo>
                    <a:pt x="262721" y="31237"/>
                  </a:lnTo>
                  <a:lnTo>
                    <a:pt x="262721" y="25301"/>
                  </a:lnTo>
                  <a:close/>
                  <a:moveTo>
                    <a:pt x="274904" y="25301"/>
                  </a:moveTo>
                  <a:lnTo>
                    <a:pt x="274904" y="31237"/>
                  </a:lnTo>
                  <a:lnTo>
                    <a:pt x="268968" y="31237"/>
                  </a:lnTo>
                  <a:lnTo>
                    <a:pt x="268968" y="25301"/>
                  </a:lnTo>
                  <a:close/>
                  <a:moveTo>
                    <a:pt x="6251" y="31548"/>
                  </a:moveTo>
                  <a:lnTo>
                    <a:pt x="6251" y="31550"/>
                  </a:lnTo>
                  <a:lnTo>
                    <a:pt x="6251" y="37484"/>
                  </a:lnTo>
                  <a:lnTo>
                    <a:pt x="315" y="37484"/>
                  </a:lnTo>
                  <a:lnTo>
                    <a:pt x="315" y="31548"/>
                  </a:lnTo>
                  <a:close/>
                  <a:moveTo>
                    <a:pt x="12498" y="31548"/>
                  </a:moveTo>
                  <a:lnTo>
                    <a:pt x="12498" y="31550"/>
                  </a:lnTo>
                  <a:lnTo>
                    <a:pt x="12498" y="37484"/>
                  </a:lnTo>
                  <a:lnTo>
                    <a:pt x="6562" y="37484"/>
                  </a:lnTo>
                  <a:lnTo>
                    <a:pt x="6562" y="31548"/>
                  </a:lnTo>
                  <a:close/>
                  <a:moveTo>
                    <a:pt x="18745" y="31548"/>
                  </a:moveTo>
                  <a:lnTo>
                    <a:pt x="18745" y="31550"/>
                  </a:lnTo>
                  <a:lnTo>
                    <a:pt x="18745" y="37484"/>
                  </a:lnTo>
                  <a:lnTo>
                    <a:pt x="12810" y="37484"/>
                  </a:lnTo>
                  <a:lnTo>
                    <a:pt x="12810" y="31548"/>
                  </a:lnTo>
                  <a:close/>
                  <a:moveTo>
                    <a:pt x="24992" y="31548"/>
                  </a:moveTo>
                  <a:lnTo>
                    <a:pt x="24992" y="31550"/>
                  </a:lnTo>
                  <a:lnTo>
                    <a:pt x="24992" y="37484"/>
                  </a:lnTo>
                  <a:lnTo>
                    <a:pt x="19058" y="37484"/>
                  </a:lnTo>
                  <a:lnTo>
                    <a:pt x="19058" y="31548"/>
                  </a:lnTo>
                  <a:close/>
                  <a:moveTo>
                    <a:pt x="31242" y="31548"/>
                  </a:moveTo>
                  <a:lnTo>
                    <a:pt x="31242" y="31550"/>
                  </a:lnTo>
                  <a:lnTo>
                    <a:pt x="31242" y="37484"/>
                  </a:lnTo>
                  <a:lnTo>
                    <a:pt x="25305" y="37484"/>
                  </a:lnTo>
                  <a:lnTo>
                    <a:pt x="25305" y="31548"/>
                  </a:lnTo>
                  <a:close/>
                  <a:moveTo>
                    <a:pt x="162445" y="31548"/>
                  </a:moveTo>
                  <a:lnTo>
                    <a:pt x="162445" y="31550"/>
                  </a:lnTo>
                  <a:lnTo>
                    <a:pt x="162445" y="37484"/>
                  </a:lnTo>
                  <a:lnTo>
                    <a:pt x="156509" y="37484"/>
                  </a:lnTo>
                  <a:lnTo>
                    <a:pt x="156509" y="31548"/>
                  </a:lnTo>
                  <a:close/>
                  <a:moveTo>
                    <a:pt x="168692" y="31548"/>
                  </a:moveTo>
                  <a:lnTo>
                    <a:pt x="168692" y="31550"/>
                  </a:lnTo>
                  <a:lnTo>
                    <a:pt x="168692" y="37484"/>
                  </a:lnTo>
                  <a:lnTo>
                    <a:pt x="162756" y="37484"/>
                  </a:lnTo>
                  <a:lnTo>
                    <a:pt x="162756" y="31548"/>
                  </a:lnTo>
                  <a:close/>
                  <a:moveTo>
                    <a:pt x="174939" y="31548"/>
                  </a:moveTo>
                  <a:lnTo>
                    <a:pt x="174939" y="31550"/>
                  </a:lnTo>
                  <a:lnTo>
                    <a:pt x="174939" y="37484"/>
                  </a:lnTo>
                  <a:lnTo>
                    <a:pt x="169005" y="37484"/>
                  </a:lnTo>
                  <a:lnTo>
                    <a:pt x="169005" y="31548"/>
                  </a:lnTo>
                  <a:close/>
                  <a:moveTo>
                    <a:pt x="181186" y="31548"/>
                  </a:moveTo>
                  <a:lnTo>
                    <a:pt x="181186" y="31550"/>
                  </a:lnTo>
                  <a:lnTo>
                    <a:pt x="181186" y="37484"/>
                  </a:lnTo>
                  <a:lnTo>
                    <a:pt x="175252" y="37484"/>
                  </a:lnTo>
                  <a:lnTo>
                    <a:pt x="175252" y="31548"/>
                  </a:lnTo>
                  <a:close/>
                  <a:moveTo>
                    <a:pt x="187435" y="31548"/>
                  </a:moveTo>
                  <a:lnTo>
                    <a:pt x="187435" y="31550"/>
                  </a:lnTo>
                  <a:lnTo>
                    <a:pt x="187435" y="37484"/>
                  </a:lnTo>
                  <a:lnTo>
                    <a:pt x="181499" y="37484"/>
                  </a:lnTo>
                  <a:lnTo>
                    <a:pt x="181499" y="31548"/>
                  </a:lnTo>
                  <a:close/>
                  <a:moveTo>
                    <a:pt x="37489" y="31552"/>
                  </a:moveTo>
                  <a:lnTo>
                    <a:pt x="37489" y="37486"/>
                  </a:lnTo>
                  <a:lnTo>
                    <a:pt x="31553" y="37486"/>
                  </a:lnTo>
                  <a:lnTo>
                    <a:pt x="31553" y="31552"/>
                  </a:lnTo>
                  <a:close/>
                  <a:moveTo>
                    <a:pt x="43737" y="31552"/>
                  </a:moveTo>
                  <a:lnTo>
                    <a:pt x="43737" y="37486"/>
                  </a:lnTo>
                  <a:lnTo>
                    <a:pt x="37802" y="37486"/>
                  </a:lnTo>
                  <a:lnTo>
                    <a:pt x="37802" y="31552"/>
                  </a:lnTo>
                  <a:close/>
                  <a:moveTo>
                    <a:pt x="49985" y="31552"/>
                  </a:moveTo>
                  <a:lnTo>
                    <a:pt x="49985" y="37486"/>
                  </a:lnTo>
                  <a:lnTo>
                    <a:pt x="44049" y="37486"/>
                  </a:lnTo>
                  <a:lnTo>
                    <a:pt x="44049" y="31552"/>
                  </a:lnTo>
                  <a:close/>
                  <a:moveTo>
                    <a:pt x="56232" y="31552"/>
                  </a:moveTo>
                  <a:lnTo>
                    <a:pt x="56232" y="37486"/>
                  </a:lnTo>
                  <a:lnTo>
                    <a:pt x="50296" y="37486"/>
                  </a:lnTo>
                  <a:lnTo>
                    <a:pt x="50296" y="31552"/>
                  </a:lnTo>
                  <a:close/>
                  <a:moveTo>
                    <a:pt x="62480" y="31552"/>
                  </a:moveTo>
                  <a:lnTo>
                    <a:pt x="62480" y="37486"/>
                  </a:lnTo>
                  <a:lnTo>
                    <a:pt x="56545" y="37486"/>
                  </a:lnTo>
                  <a:lnTo>
                    <a:pt x="56545" y="31552"/>
                  </a:lnTo>
                  <a:close/>
                  <a:moveTo>
                    <a:pt x="68727" y="31552"/>
                  </a:moveTo>
                  <a:lnTo>
                    <a:pt x="68727" y="37486"/>
                  </a:lnTo>
                  <a:lnTo>
                    <a:pt x="62792" y="37486"/>
                  </a:lnTo>
                  <a:lnTo>
                    <a:pt x="62792" y="31552"/>
                  </a:lnTo>
                  <a:close/>
                  <a:moveTo>
                    <a:pt x="74975" y="31552"/>
                  </a:moveTo>
                  <a:lnTo>
                    <a:pt x="74975" y="37486"/>
                  </a:lnTo>
                  <a:lnTo>
                    <a:pt x="69039" y="37486"/>
                  </a:lnTo>
                  <a:lnTo>
                    <a:pt x="69039" y="31552"/>
                  </a:lnTo>
                  <a:close/>
                  <a:moveTo>
                    <a:pt x="81223" y="31552"/>
                  </a:moveTo>
                  <a:lnTo>
                    <a:pt x="81223" y="37486"/>
                  </a:lnTo>
                  <a:lnTo>
                    <a:pt x="75286" y="37486"/>
                  </a:lnTo>
                  <a:lnTo>
                    <a:pt x="75286" y="31552"/>
                  </a:lnTo>
                  <a:close/>
                  <a:moveTo>
                    <a:pt x="87470" y="31552"/>
                  </a:moveTo>
                  <a:lnTo>
                    <a:pt x="87470" y="37486"/>
                  </a:lnTo>
                  <a:lnTo>
                    <a:pt x="81535" y="37486"/>
                  </a:lnTo>
                  <a:lnTo>
                    <a:pt x="81535" y="31552"/>
                  </a:lnTo>
                  <a:close/>
                  <a:moveTo>
                    <a:pt x="93720" y="31552"/>
                  </a:moveTo>
                  <a:lnTo>
                    <a:pt x="93720" y="37486"/>
                  </a:lnTo>
                  <a:lnTo>
                    <a:pt x="87784" y="37486"/>
                  </a:lnTo>
                  <a:lnTo>
                    <a:pt x="87784" y="31552"/>
                  </a:lnTo>
                  <a:close/>
                  <a:moveTo>
                    <a:pt x="99967" y="31552"/>
                  </a:moveTo>
                  <a:lnTo>
                    <a:pt x="99967" y="37486"/>
                  </a:lnTo>
                  <a:lnTo>
                    <a:pt x="94031" y="37486"/>
                  </a:lnTo>
                  <a:lnTo>
                    <a:pt x="94031" y="31552"/>
                  </a:lnTo>
                  <a:close/>
                  <a:moveTo>
                    <a:pt x="106214" y="31552"/>
                  </a:moveTo>
                  <a:lnTo>
                    <a:pt x="106214" y="37486"/>
                  </a:lnTo>
                  <a:lnTo>
                    <a:pt x="100280" y="37486"/>
                  </a:lnTo>
                  <a:lnTo>
                    <a:pt x="100280" y="31552"/>
                  </a:lnTo>
                  <a:close/>
                  <a:moveTo>
                    <a:pt x="112461" y="31552"/>
                  </a:moveTo>
                  <a:lnTo>
                    <a:pt x="112461" y="37486"/>
                  </a:lnTo>
                  <a:lnTo>
                    <a:pt x="106527" y="37486"/>
                  </a:lnTo>
                  <a:lnTo>
                    <a:pt x="106527" y="31552"/>
                  </a:lnTo>
                  <a:close/>
                  <a:moveTo>
                    <a:pt x="118710" y="31552"/>
                  </a:moveTo>
                  <a:lnTo>
                    <a:pt x="118710" y="37486"/>
                  </a:lnTo>
                  <a:lnTo>
                    <a:pt x="112774" y="37486"/>
                  </a:lnTo>
                  <a:lnTo>
                    <a:pt x="112774" y="31552"/>
                  </a:lnTo>
                  <a:close/>
                  <a:moveTo>
                    <a:pt x="124957" y="31552"/>
                  </a:moveTo>
                  <a:lnTo>
                    <a:pt x="124957" y="37486"/>
                  </a:lnTo>
                  <a:lnTo>
                    <a:pt x="119021" y="37486"/>
                  </a:lnTo>
                  <a:lnTo>
                    <a:pt x="119021" y="31552"/>
                  </a:lnTo>
                  <a:close/>
                  <a:moveTo>
                    <a:pt x="131204" y="31552"/>
                  </a:moveTo>
                  <a:lnTo>
                    <a:pt x="131204" y="37486"/>
                  </a:lnTo>
                  <a:lnTo>
                    <a:pt x="125270" y="37486"/>
                  </a:lnTo>
                  <a:lnTo>
                    <a:pt x="125270" y="31552"/>
                  </a:lnTo>
                  <a:close/>
                  <a:moveTo>
                    <a:pt x="137451" y="31552"/>
                  </a:moveTo>
                  <a:lnTo>
                    <a:pt x="137451" y="37486"/>
                  </a:lnTo>
                  <a:lnTo>
                    <a:pt x="131517" y="37486"/>
                  </a:lnTo>
                  <a:lnTo>
                    <a:pt x="131517" y="31552"/>
                  </a:lnTo>
                  <a:close/>
                  <a:moveTo>
                    <a:pt x="143702" y="31552"/>
                  </a:moveTo>
                  <a:lnTo>
                    <a:pt x="143702" y="37486"/>
                  </a:lnTo>
                  <a:lnTo>
                    <a:pt x="137766" y="37486"/>
                  </a:lnTo>
                  <a:lnTo>
                    <a:pt x="137766" y="31552"/>
                  </a:lnTo>
                  <a:close/>
                  <a:moveTo>
                    <a:pt x="149949" y="31552"/>
                  </a:moveTo>
                  <a:lnTo>
                    <a:pt x="149949" y="37486"/>
                  </a:lnTo>
                  <a:lnTo>
                    <a:pt x="144015" y="37486"/>
                  </a:lnTo>
                  <a:lnTo>
                    <a:pt x="144015" y="31552"/>
                  </a:lnTo>
                  <a:close/>
                  <a:moveTo>
                    <a:pt x="156196" y="31552"/>
                  </a:moveTo>
                  <a:lnTo>
                    <a:pt x="156196" y="37486"/>
                  </a:lnTo>
                  <a:lnTo>
                    <a:pt x="150262" y="37486"/>
                  </a:lnTo>
                  <a:lnTo>
                    <a:pt x="150262" y="31552"/>
                  </a:lnTo>
                  <a:close/>
                  <a:moveTo>
                    <a:pt x="193684" y="31552"/>
                  </a:moveTo>
                  <a:lnTo>
                    <a:pt x="193684" y="37486"/>
                  </a:lnTo>
                  <a:lnTo>
                    <a:pt x="187749" y="37486"/>
                  </a:lnTo>
                  <a:lnTo>
                    <a:pt x="187749" y="31552"/>
                  </a:lnTo>
                  <a:close/>
                  <a:moveTo>
                    <a:pt x="199931" y="31552"/>
                  </a:moveTo>
                  <a:lnTo>
                    <a:pt x="199931" y="37486"/>
                  </a:lnTo>
                  <a:lnTo>
                    <a:pt x="193996" y="37486"/>
                  </a:lnTo>
                  <a:lnTo>
                    <a:pt x="193996" y="31552"/>
                  </a:lnTo>
                  <a:close/>
                  <a:moveTo>
                    <a:pt x="206180" y="31552"/>
                  </a:moveTo>
                  <a:lnTo>
                    <a:pt x="206180" y="37486"/>
                  </a:lnTo>
                  <a:lnTo>
                    <a:pt x="200244" y="37486"/>
                  </a:lnTo>
                  <a:lnTo>
                    <a:pt x="200244" y="31552"/>
                  </a:lnTo>
                  <a:close/>
                  <a:moveTo>
                    <a:pt x="212427" y="31552"/>
                  </a:moveTo>
                  <a:lnTo>
                    <a:pt x="212427" y="37486"/>
                  </a:lnTo>
                  <a:lnTo>
                    <a:pt x="206491" y="37486"/>
                  </a:lnTo>
                  <a:lnTo>
                    <a:pt x="206491" y="31552"/>
                  </a:lnTo>
                  <a:close/>
                  <a:moveTo>
                    <a:pt x="218674" y="31552"/>
                  </a:moveTo>
                  <a:lnTo>
                    <a:pt x="218674" y="37486"/>
                  </a:lnTo>
                  <a:lnTo>
                    <a:pt x="212739" y="37486"/>
                  </a:lnTo>
                  <a:lnTo>
                    <a:pt x="212739" y="31552"/>
                  </a:lnTo>
                  <a:close/>
                  <a:moveTo>
                    <a:pt x="224921" y="31552"/>
                  </a:moveTo>
                  <a:lnTo>
                    <a:pt x="224921" y="37486"/>
                  </a:lnTo>
                  <a:lnTo>
                    <a:pt x="218987" y="37486"/>
                  </a:lnTo>
                  <a:lnTo>
                    <a:pt x="218987" y="31552"/>
                  </a:lnTo>
                  <a:close/>
                  <a:moveTo>
                    <a:pt x="231170" y="31552"/>
                  </a:moveTo>
                  <a:lnTo>
                    <a:pt x="231170" y="37486"/>
                  </a:lnTo>
                  <a:lnTo>
                    <a:pt x="225234" y="37486"/>
                  </a:lnTo>
                  <a:lnTo>
                    <a:pt x="225234" y="31552"/>
                  </a:lnTo>
                  <a:close/>
                  <a:moveTo>
                    <a:pt x="237417" y="31552"/>
                  </a:moveTo>
                  <a:lnTo>
                    <a:pt x="237417" y="37486"/>
                  </a:lnTo>
                  <a:lnTo>
                    <a:pt x="231481" y="37486"/>
                  </a:lnTo>
                  <a:lnTo>
                    <a:pt x="231481" y="31552"/>
                  </a:lnTo>
                  <a:close/>
                  <a:moveTo>
                    <a:pt x="243664" y="31552"/>
                  </a:moveTo>
                  <a:lnTo>
                    <a:pt x="243664" y="37486"/>
                  </a:lnTo>
                  <a:lnTo>
                    <a:pt x="237729" y="37486"/>
                  </a:lnTo>
                  <a:lnTo>
                    <a:pt x="237729" y="31552"/>
                  </a:lnTo>
                  <a:close/>
                  <a:moveTo>
                    <a:pt x="249911" y="31552"/>
                  </a:moveTo>
                  <a:lnTo>
                    <a:pt x="249911" y="37486"/>
                  </a:lnTo>
                  <a:lnTo>
                    <a:pt x="243977" y="37486"/>
                  </a:lnTo>
                  <a:lnTo>
                    <a:pt x="243977" y="31552"/>
                  </a:lnTo>
                  <a:close/>
                  <a:moveTo>
                    <a:pt x="256161" y="31552"/>
                  </a:moveTo>
                  <a:lnTo>
                    <a:pt x="256161" y="37486"/>
                  </a:lnTo>
                  <a:lnTo>
                    <a:pt x="250225" y="37486"/>
                  </a:lnTo>
                  <a:lnTo>
                    <a:pt x="250225" y="31552"/>
                  </a:lnTo>
                  <a:close/>
                  <a:moveTo>
                    <a:pt x="262409" y="31552"/>
                  </a:moveTo>
                  <a:lnTo>
                    <a:pt x="262409" y="37486"/>
                  </a:lnTo>
                  <a:lnTo>
                    <a:pt x="256474" y="37486"/>
                  </a:lnTo>
                  <a:lnTo>
                    <a:pt x="256474" y="31552"/>
                  </a:lnTo>
                  <a:close/>
                  <a:moveTo>
                    <a:pt x="268656" y="31552"/>
                  </a:moveTo>
                  <a:lnTo>
                    <a:pt x="268656" y="37486"/>
                  </a:lnTo>
                  <a:lnTo>
                    <a:pt x="262721" y="37486"/>
                  </a:lnTo>
                  <a:lnTo>
                    <a:pt x="262721" y="31552"/>
                  </a:lnTo>
                  <a:close/>
                  <a:moveTo>
                    <a:pt x="274904" y="31552"/>
                  </a:moveTo>
                  <a:lnTo>
                    <a:pt x="274904" y="37486"/>
                  </a:lnTo>
                  <a:lnTo>
                    <a:pt x="268968" y="37486"/>
                  </a:lnTo>
                  <a:lnTo>
                    <a:pt x="268968" y="31552"/>
                  </a:lnTo>
                  <a:close/>
                  <a:moveTo>
                    <a:pt x="6251" y="37799"/>
                  </a:moveTo>
                  <a:lnTo>
                    <a:pt x="6251" y="43735"/>
                  </a:lnTo>
                  <a:lnTo>
                    <a:pt x="315" y="43735"/>
                  </a:lnTo>
                  <a:lnTo>
                    <a:pt x="315" y="37799"/>
                  </a:lnTo>
                  <a:close/>
                  <a:moveTo>
                    <a:pt x="12498" y="37799"/>
                  </a:moveTo>
                  <a:lnTo>
                    <a:pt x="12498" y="43735"/>
                  </a:lnTo>
                  <a:lnTo>
                    <a:pt x="6562" y="43735"/>
                  </a:lnTo>
                  <a:lnTo>
                    <a:pt x="6562" y="37799"/>
                  </a:lnTo>
                  <a:close/>
                  <a:moveTo>
                    <a:pt x="18745" y="37799"/>
                  </a:moveTo>
                  <a:lnTo>
                    <a:pt x="18745" y="43735"/>
                  </a:lnTo>
                  <a:lnTo>
                    <a:pt x="12810" y="43735"/>
                  </a:lnTo>
                  <a:lnTo>
                    <a:pt x="12810" y="37799"/>
                  </a:lnTo>
                  <a:close/>
                  <a:moveTo>
                    <a:pt x="24992" y="37799"/>
                  </a:moveTo>
                  <a:lnTo>
                    <a:pt x="24992" y="43735"/>
                  </a:lnTo>
                  <a:lnTo>
                    <a:pt x="19058" y="43735"/>
                  </a:lnTo>
                  <a:lnTo>
                    <a:pt x="19058" y="37799"/>
                  </a:lnTo>
                  <a:close/>
                  <a:moveTo>
                    <a:pt x="31242" y="37799"/>
                  </a:moveTo>
                  <a:lnTo>
                    <a:pt x="31242" y="43735"/>
                  </a:lnTo>
                  <a:lnTo>
                    <a:pt x="25305" y="43735"/>
                  </a:lnTo>
                  <a:lnTo>
                    <a:pt x="25305" y="37799"/>
                  </a:lnTo>
                  <a:close/>
                  <a:moveTo>
                    <a:pt x="37489" y="37799"/>
                  </a:moveTo>
                  <a:lnTo>
                    <a:pt x="37489" y="43735"/>
                  </a:lnTo>
                  <a:lnTo>
                    <a:pt x="31553" y="43735"/>
                  </a:lnTo>
                  <a:lnTo>
                    <a:pt x="31553" y="37799"/>
                  </a:lnTo>
                  <a:close/>
                  <a:moveTo>
                    <a:pt x="43737" y="37799"/>
                  </a:moveTo>
                  <a:lnTo>
                    <a:pt x="43737" y="43735"/>
                  </a:lnTo>
                  <a:lnTo>
                    <a:pt x="37802" y="43735"/>
                  </a:lnTo>
                  <a:lnTo>
                    <a:pt x="37802" y="37799"/>
                  </a:lnTo>
                  <a:close/>
                  <a:moveTo>
                    <a:pt x="49985" y="37799"/>
                  </a:moveTo>
                  <a:lnTo>
                    <a:pt x="49985" y="43735"/>
                  </a:lnTo>
                  <a:lnTo>
                    <a:pt x="44049" y="43735"/>
                  </a:lnTo>
                  <a:lnTo>
                    <a:pt x="44049" y="37799"/>
                  </a:lnTo>
                  <a:close/>
                  <a:moveTo>
                    <a:pt x="56232" y="37799"/>
                  </a:moveTo>
                  <a:lnTo>
                    <a:pt x="56232" y="43735"/>
                  </a:lnTo>
                  <a:lnTo>
                    <a:pt x="50296" y="43735"/>
                  </a:lnTo>
                  <a:lnTo>
                    <a:pt x="50296" y="37799"/>
                  </a:lnTo>
                  <a:close/>
                  <a:moveTo>
                    <a:pt x="62480" y="37799"/>
                  </a:moveTo>
                  <a:lnTo>
                    <a:pt x="62480" y="43735"/>
                  </a:lnTo>
                  <a:lnTo>
                    <a:pt x="56545" y="43735"/>
                  </a:lnTo>
                  <a:lnTo>
                    <a:pt x="56545" y="37799"/>
                  </a:lnTo>
                  <a:close/>
                  <a:moveTo>
                    <a:pt x="68727" y="37799"/>
                  </a:moveTo>
                  <a:lnTo>
                    <a:pt x="68727" y="43735"/>
                  </a:lnTo>
                  <a:lnTo>
                    <a:pt x="62792" y="43735"/>
                  </a:lnTo>
                  <a:lnTo>
                    <a:pt x="62792" y="37799"/>
                  </a:lnTo>
                  <a:close/>
                  <a:moveTo>
                    <a:pt x="74975" y="37799"/>
                  </a:moveTo>
                  <a:lnTo>
                    <a:pt x="74975" y="43735"/>
                  </a:lnTo>
                  <a:lnTo>
                    <a:pt x="69039" y="43735"/>
                  </a:lnTo>
                  <a:lnTo>
                    <a:pt x="69039" y="37799"/>
                  </a:lnTo>
                  <a:close/>
                  <a:moveTo>
                    <a:pt x="81223" y="37799"/>
                  </a:moveTo>
                  <a:lnTo>
                    <a:pt x="81223" y="43735"/>
                  </a:lnTo>
                  <a:lnTo>
                    <a:pt x="75286" y="43735"/>
                  </a:lnTo>
                  <a:lnTo>
                    <a:pt x="75286" y="37799"/>
                  </a:lnTo>
                  <a:close/>
                  <a:moveTo>
                    <a:pt x="87470" y="37799"/>
                  </a:moveTo>
                  <a:lnTo>
                    <a:pt x="87470" y="43735"/>
                  </a:lnTo>
                  <a:lnTo>
                    <a:pt x="81535" y="43735"/>
                  </a:lnTo>
                  <a:lnTo>
                    <a:pt x="81535" y="37799"/>
                  </a:lnTo>
                  <a:close/>
                  <a:moveTo>
                    <a:pt x="93720" y="37799"/>
                  </a:moveTo>
                  <a:lnTo>
                    <a:pt x="93720" y="43735"/>
                  </a:lnTo>
                  <a:lnTo>
                    <a:pt x="87784" y="43735"/>
                  </a:lnTo>
                  <a:lnTo>
                    <a:pt x="87784" y="37799"/>
                  </a:lnTo>
                  <a:close/>
                  <a:moveTo>
                    <a:pt x="99967" y="37799"/>
                  </a:moveTo>
                  <a:lnTo>
                    <a:pt x="99967" y="43735"/>
                  </a:lnTo>
                  <a:lnTo>
                    <a:pt x="94031" y="43735"/>
                  </a:lnTo>
                  <a:lnTo>
                    <a:pt x="94031" y="37799"/>
                  </a:lnTo>
                  <a:close/>
                  <a:moveTo>
                    <a:pt x="106214" y="37799"/>
                  </a:moveTo>
                  <a:lnTo>
                    <a:pt x="106214" y="43735"/>
                  </a:lnTo>
                  <a:lnTo>
                    <a:pt x="100280" y="43735"/>
                  </a:lnTo>
                  <a:lnTo>
                    <a:pt x="100280" y="37799"/>
                  </a:lnTo>
                  <a:close/>
                  <a:moveTo>
                    <a:pt x="112461" y="37799"/>
                  </a:moveTo>
                  <a:lnTo>
                    <a:pt x="112461" y="43735"/>
                  </a:lnTo>
                  <a:lnTo>
                    <a:pt x="106527" y="43735"/>
                  </a:lnTo>
                  <a:lnTo>
                    <a:pt x="106527" y="37799"/>
                  </a:lnTo>
                  <a:close/>
                  <a:moveTo>
                    <a:pt x="118710" y="37799"/>
                  </a:moveTo>
                  <a:lnTo>
                    <a:pt x="118710" y="43735"/>
                  </a:lnTo>
                  <a:lnTo>
                    <a:pt x="112774" y="43735"/>
                  </a:lnTo>
                  <a:lnTo>
                    <a:pt x="112774" y="37799"/>
                  </a:lnTo>
                  <a:close/>
                  <a:moveTo>
                    <a:pt x="124957" y="37799"/>
                  </a:moveTo>
                  <a:lnTo>
                    <a:pt x="124957" y="43735"/>
                  </a:lnTo>
                  <a:lnTo>
                    <a:pt x="119021" y="43735"/>
                  </a:lnTo>
                  <a:lnTo>
                    <a:pt x="119021" y="37799"/>
                  </a:lnTo>
                  <a:close/>
                  <a:moveTo>
                    <a:pt x="131204" y="37799"/>
                  </a:moveTo>
                  <a:lnTo>
                    <a:pt x="131204" y="43735"/>
                  </a:lnTo>
                  <a:lnTo>
                    <a:pt x="125270" y="43735"/>
                  </a:lnTo>
                  <a:lnTo>
                    <a:pt x="125270" y="37799"/>
                  </a:lnTo>
                  <a:close/>
                  <a:moveTo>
                    <a:pt x="137451" y="37799"/>
                  </a:moveTo>
                  <a:lnTo>
                    <a:pt x="137451" y="43735"/>
                  </a:lnTo>
                  <a:lnTo>
                    <a:pt x="131517" y="43735"/>
                  </a:lnTo>
                  <a:lnTo>
                    <a:pt x="131517" y="37799"/>
                  </a:lnTo>
                  <a:close/>
                  <a:moveTo>
                    <a:pt x="143702" y="37799"/>
                  </a:moveTo>
                  <a:lnTo>
                    <a:pt x="143702" y="43735"/>
                  </a:lnTo>
                  <a:lnTo>
                    <a:pt x="137766" y="43735"/>
                  </a:lnTo>
                  <a:lnTo>
                    <a:pt x="137766" y="37799"/>
                  </a:lnTo>
                  <a:close/>
                  <a:moveTo>
                    <a:pt x="149949" y="37799"/>
                  </a:moveTo>
                  <a:lnTo>
                    <a:pt x="149949" y="43735"/>
                  </a:lnTo>
                  <a:lnTo>
                    <a:pt x="144015" y="43735"/>
                  </a:lnTo>
                  <a:lnTo>
                    <a:pt x="144015" y="37799"/>
                  </a:lnTo>
                  <a:close/>
                  <a:moveTo>
                    <a:pt x="156196" y="37799"/>
                  </a:moveTo>
                  <a:lnTo>
                    <a:pt x="156196" y="43735"/>
                  </a:lnTo>
                  <a:lnTo>
                    <a:pt x="150262" y="43735"/>
                  </a:lnTo>
                  <a:lnTo>
                    <a:pt x="150262" y="37799"/>
                  </a:lnTo>
                  <a:close/>
                  <a:moveTo>
                    <a:pt x="162445" y="37799"/>
                  </a:moveTo>
                  <a:lnTo>
                    <a:pt x="162445" y="43735"/>
                  </a:lnTo>
                  <a:lnTo>
                    <a:pt x="156509" y="43735"/>
                  </a:lnTo>
                  <a:lnTo>
                    <a:pt x="156509" y="37799"/>
                  </a:lnTo>
                  <a:close/>
                  <a:moveTo>
                    <a:pt x="168692" y="37799"/>
                  </a:moveTo>
                  <a:lnTo>
                    <a:pt x="168692" y="43735"/>
                  </a:lnTo>
                  <a:lnTo>
                    <a:pt x="162756" y="43735"/>
                  </a:lnTo>
                  <a:lnTo>
                    <a:pt x="162756" y="37799"/>
                  </a:lnTo>
                  <a:close/>
                  <a:moveTo>
                    <a:pt x="174939" y="37799"/>
                  </a:moveTo>
                  <a:lnTo>
                    <a:pt x="174939" y="43735"/>
                  </a:lnTo>
                  <a:lnTo>
                    <a:pt x="169005" y="43735"/>
                  </a:lnTo>
                  <a:lnTo>
                    <a:pt x="169005" y="37799"/>
                  </a:lnTo>
                  <a:close/>
                  <a:moveTo>
                    <a:pt x="181186" y="37799"/>
                  </a:moveTo>
                  <a:lnTo>
                    <a:pt x="181186" y="43735"/>
                  </a:lnTo>
                  <a:lnTo>
                    <a:pt x="175252" y="43735"/>
                  </a:lnTo>
                  <a:lnTo>
                    <a:pt x="175252" y="37799"/>
                  </a:lnTo>
                  <a:close/>
                  <a:moveTo>
                    <a:pt x="187435" y="37799"/>
                  </a:moveTo>
                  <a:lnTo>
                    <a:pt x="187435" y="43735"/>
                  </a:lnTo>
                  <a:lnTo>
                    <a:pt x="181499" y="43735"/>
                  </a:lnTo>
                  <a:lnTo>
                    <a:pt x="181499" y="37799"/>
                  </a:lnTo>
                  <a:close/>
                  <a:moveTo>
                    <a:pt x="193684" y="37799"/>
                  </a:moveTo>
                  <a:lnTo>
                    <a:pt x="193684" y="43735"/>
                  </a:lnTo>
                  <a:lnTo>
                    <a:pt x="187749" y="43735"/>
                  </a:lnTo>
                  <a:lnTo>
                    <a:pt x="187749" y="37799"/>
                  </a:lnTo>
                  <a:close/>
                  <a:moveTo>
                    <a:pt x="199931" y="37799"/>
                  </a:moveTo>
                  <a:lnTo>
                    <a:pt x="199931" y="43735"/>
                  </a:lnTo>
                  <a:lnTo>
                    <a:pt x="193996" y="43735"/>
                  </a:lnTo>
                  <a:lnTo>
                    <a:pt x="193996" y="37799"/>
                  </a:lnTo>
                  <a:close/>
                  <a:moveTo>
                    <a:pt x="206180" y="37799"/>
                  </a:moveTo>
                  <a:lnTo>
                    <a:pt x="206180" y="43735"/>
                  </a:lnTo>
                  <a:lnTo>
                    <a:pt x="200244" y="43735"/>
                  </a:lnTo>
                  <a:lnTo>
                    <a:pt x="200244" y="37799"/>
                  </a:lnTo>
                  <a:close/>
                  <a:moveTo>
                    <a:pt x="212427" y="37799"/>
                  </a:moveTo>
                  <a:lnTo>
                    <a:pt x="212427" y="43735"/>
                  </a:lnTo>
                  <a:lnTo>
                    <a:pt x="206491" y="43735"/>
                  </a:lnTo>
                  <a:lnTo>
                    <a:pt x="206491" y="37799"/>
                  </a:lnTo>
                  <a:close/>
                  <a:moveTo>
                    <a:pt x="218674" y="37799"/>
                  </a:moveTo>
                  <a:lnTo>
                    <a:pt x="218674" y="43735"/>
                  </a:lnTo>
                  <a:lnTo>
                    <a:pt x="212739" y="43735"/>
                  </a:lnTo>
                  <a:lnTo>
                    <a:pt x="212739" y="37799"/>
                  </a:lnTo>
                  <a:close/>
                  <a:moveTo>
                    <a:pt x="224921" y="37799"/>
                  </a:moveTo>
                  <a:lnTo>
                    <a:pt x="224921" y="43735"/>
                  </a:lnTo>
                  <a:lnTo>
                    <a:pt x="218987" y="43735"/>
                  </a:lnTo>
                  <a:lnTo>
                    <a:pt x="218987" y="37799"/>
                  </a:lnTo>
                  <a:close/>
                  <a:moveTo>
                    <a:pt x="231170" y="37799"/>
                  </a:moveTo>
                  <a:lnTo>
                    <a:pt x="231170" y="43735"/>
                  </a:lnTo>
                  <a:lnTo>
                    <a:pt x="225234" y="43735"/>
                  </a:lnTo>
                  <a:lnTo>
                    <a:pt x="225234" y="37799"/>
                  </a:lnTo>
                  <a:close/>
                  <a:moveTo>
                    <a:pt x="237417" y="37799"/>
                  </a:moveTo>
                  <a:lnTo>
                    <a:pt x="237417" y="43735"/>
                  </a:lnTo>
                  <a:lnTo>
                    <a:pt x="231481" y="43735"/>
                  </a:lnTo>
                  <a:lnTo>
                    <a:pt x="231481" y="37799"/>
                  </a:lnTo>
                  <a:close/>
                  <a:moveTo>
                    <a:pt x="243664" y="37799"/>
                  </a:moveTo>
                  <a:lnTo>
                    <a:pt x="243664" y="43735"/>
                  </a:lnTo>
                  <a:lnTo>
                    <a:pt x="237729" y="43735"/>
                  </a:lnTo>
                  <a:lnTo>
                    <a:pt x="237729" y="37799"/>
                  </a:lnTo>
                  <a:close/>
                  <a:moveTo>
                    <a:pt x="249911" y="37799"/>
                  </a:moveTo>
                  <a:lnTo>
                    <a:pt x="249911" y="43735"/>
                  </a:lnTo>
                  <a:lnTo>
                    <a:pt x="243977" y="43735"/>
                  </a:lnTo>
                  <a:lnTo>
                    <a:pt x="243977" y="37799"/>
                  </a:lnTo>
                  <a:close/>
                  <a:moveTo>
                    <a:pt x="256161" y="37799"/>
                  </a:moveTo>
                  <a:lnTo>
                    <a:pt x="256161" y="43735"/>
                  </a:lnTo>
                  <a:lnTo>
                    <a:pt x="250225" y="43735"/>
                  </a:lnTo>
                  <a:lnTo>
                    <a:pt x="250225" y="37799"/>
                  </a:lnTo>
                  <a:close/>
                  <a:moveTo>
                    <a:pt x="262409" y="37799"/>
                  </a:moveTo>
                  <a:lnTo>
                    <a:pt x="262409" y="43735"/>
                  </a:lnTo>
                  <a:lnTo>
                    <a:pt x="256474" y="43735"/>
                  </a:lnTo>
                  <a:lnTo>
                    <a:pt x="256474" y="37799"/>
                  </a:lnTo>
                  <a:close/>
                  <a:moveTo>
                    <a:pt x="268656" y="37799"/>
                  </a:moveTo>
                  <a:lnTo>
                    <a:pt x="268656" y="43735"/>
                  </a:lnTo>
                  <a:lnTo>
                    <a:pt x="262721" y="43735"/>
                  </a:lnTo>
                  <a:lnTo>
                    <a:pt x="262721" y="37799"/>
                  </a:lnTo>
                  <a:close/>
                  <a:moveTo>
                    <a:pt x="274904" y="37799"/>
                  </a:moveTo>
                  <a:lnTo>
                    <a:pt x="274904" y="43735"/>
                  </a:lnTo>
                  <a:lnTo>
                    <a:pt x="268968" y="43735"/>
                  </a:lnTo>
                  <a:lnTo>
                    <a:pt x="268968" y="37799"/>
                  </a:lnTo>
                  <a:close/>
                  <a:moveTo>
                    <a:pt x="6251" y="44046"/>
                  </a:moveTo>
                  <a:lnTo>
                    <a:pt x="6251" y="49982"/>
                  </a:lnTo>
                  <a:lnTo>
                    <a:pt x="315" y="49982"/>
                  </a:lnTo>
                  <a:lnTo>
                    <a:pt x="315" y="44046"/>
                  </a:lnTo>
                  <a:close/>
                  <a:moveTo>
                    <a:pt x="12498" y="44046"/>
                  </a:moveTo>
                  <a:lnTo>
                    <a:pt x="12498" y="49982"/>
                  </a:lnTo>
                  <a:lnTo>
                    <a:pt x="6562" y="49982"/>
                  </a:lnTo>
                  <a:lnTo>
                    <a:pt x="6562" y="44046"/>
                  </a:lnTo>
                  <a:close/>
                  <a:moveTo>
                    <a:pt x="18745" y="44046"/>
                  </a:moveTo>
                  <a:lnTo>
                    <a:pt x="18745" y="49982"/>
                  </a:lnTo>
                  <a:lnTo>
                    <a:pt x="12810" y="49982"/>
                  </a:lnTo>
                  <a:lnTo>
                    <a:pt x="12810" y="44046"/>
                  </a:lnTo>
                  <a:close/>
                  <a:moveTo>
                    <a:pt x="24992" y="44046"/>
                  </a:moveTo>
                  <a:lnTo>
                    <a:pt x="24992" y="49982"/>
                  </a:lnTo>
                  <a:lnTo>
                    <a:pt x="19058" y="49982"/>
                  </a:lnTo>
                  <a:lnTo>
                    <a:pt x="19058" y="44046"/>
                  </a:lnTo>
                  <a:close/>
                  <a:moveTo>
                    <a:pt x="31242" y="44046"/>
                  </a:moveTo>
                  <a:lnTo>
                    <a:pt x="31242" y="49982"/>
                  </a:lnTo>
                  <a:lnTo>
                    <a:pt x="25305" y="49982"/>
                  </a:lnTo>
                  <a:lnTo>
                    <a:pt x="25305" y="44046"/>
                  </a:lnTo>
                  <a:close/>
                  <a:moveTo>
                    <a:pt x="37489" y="44046"/>
                  </a:moveTo>
                  <a:lnTo>
                    <a:pt x="37489" y="49982"/>
                  </a:lnTo>
                  <a:lnTo>
                    <a:pt x="31553" y="49982"/>
                  </a:lnTo>
                  <a:lnTo>
                    <a:pt x="31553" y="44046"/>
                  </a:lnTo>
                  <a:close/>
                  <a:moveTo>
                    <a:pt x="43737" y="44046"/>
                  </a:moveTo>
                  <a:lnTo>
                    <a:pt x="43737" y="49982"/>
                  </a:lnTo>
                  <a:lnTo>
                    <a:pt x="37802" y="49982"/>
                  </a:lnTo>
                  <a:lnTo>
                    <a:pt x="37802" y="44046"/>
                  </a:lnTo>
                  <a:close/>
                  <a:moveTo>
                    <a:pt x="49985" y="44046"/>
                  </a:moveTo>
                  <a:lnTo>
                    <a:pt x="49985" y="49982"/>
                  </a:lnTo>
                  <a:lnTo>
                    <a:pt x="44049" y="49982"/>
                  </a:lnTo>
                  <a:lnTo>
                    <a:pt x="44049" y="44046"/>
                  </a:lnTo>
                  <a:close/>
                  <a:moveTo>
                    <a:pt x="56232" y="44046"/>
                  </a:moveTo>
                  <a:lnTo>
                    <a:pt x="56232" y="49982"/>
                  </a:lnTo>
                  <a:lnTo>
                    <a:pt x="50296" y="49982"/>
                  </a:lnTo>
                  <a:lnTo>
                    <a:pt x="50296" y="44046"/>
                  </a:lnTo>
                  <a:close/>
                  <a:moveTo>
                    <a:pt x="62480" y="44046"/>
                  </a:moveTo>
                  <a:lnTo>
                    <a:pt x="62480" y="49982"/>
                  </a:lnTo>
                  <a:lnTo>
                    <a:pt x="56545" y="49982"/>
                  </a:lnTo>
                  <a:lnTo>
                    <a:pt x="56545" y="44046"/>
                  </a:lnTo>
                  <a:close/>
                  <a:moveTo>
                    <a:pt x="68727" y="44046"/>
                  </a:moveTo>
                  <a:lnTo>
                    <a:pt x="68727" y="49982"/>
                  </a:lnTo>
                  <a:lnTo>
                    <a:pt x="62792" y="49982"/>
                  </a:lnTo>
                  <a:lnTo>
                    <a:pt x="62792" y="44046"/>
                  </a:lnTo>
                  <a:close/>
                  <a:moveTo>
                    <a:pt x="74975" y="44046"/>
                  </a:moveTo>
                  <a:lnTo>
                    <a:pt x="74975" y="49982"/>
                  </a:lnTo>
                  <a:lnTo>
                    <a:pt x="69039" y="49982"/>
                  </a:lnTo>
                  <a:lnTo>
                    <a:pt x="69039" y="44046"/>
                  </a:lnTo>
                  <a:close/>
                  <a:moveTo>
                    <a:pt x="81223" y="44046"/>
                  </a:moveTo>
                  <a:lnTo>
                    <a:pt x="81223" y="49982"/>
                  </a:lnTo>
                  <a:lnTo>
                    <a:pt x="75286" y="49982"/>
                  </a:lnTo>
                  <a:lnTo>
                    <a:pt x="75286" y="44046"/>
                  </a:lnTo>
                  <a:close/>
                  <a:moveTo>
                    <a:pt x="87470" y="44046"/>
                  </a:moveTo>
                  <a:lnTo>
                    <a:pt x="87470" y="49982"/>
                  </a:lnTo>
                  <a:lnTo>
                    <a:pt x="81535" y="49982"/>
                  </a:lnTo>
                  <a:lnTo>
                    <a:pt x="81535" y="44046"/>
                  </a:lnTo>
                  <a:close/>
                  <a:moveTo>
                    <a:pt x="93720" y="44046"/>
                  </a:moveTo>
                  <a:lnTo>
                    <a:pt x="93720" y="49982"/>
                  </a:lnTo>
                  <a:lnTo>
                    <a:pt x="87784" y="49982"/>
                  </a:lnTo>
                  <a:lnTo>
                    <a:pt x="87784" y="44046"/>
                  </a:lnTo>
                  <a:close/>
                  <a:moveTo>
                    <a:pt x="99967" y="44046"/>
                  </a:moveTo>
                  <a:lnTo>
                    <a:pt x="99967" y="49982"/>
                  </a:lnTo>
                  <a:lnTo>
                    <a:pt x="94031" y="49982"/>
                  </a:lnTo>
                  <a:lnTo>
                    <a:pt x="94031" y="44046"/>
                  </a:lnTo>
                  <a:close/>
                  <a:moveTo>
                    <a:pt x="106214" y="44046"/>
                  </a:moveTo>
                  <a:lnTo>
                    <a:pt x="106214" y="49982"/>
                  </a:lnTo>
                  <a:lnTo>
                    <a:pt x="100278" y="49982"/>
                  </a:lnTo>
                  <a:lnTo>
                    <a:pt x="100278" y="44046"/>
                  </a:lnTo>
                  <a:close/>
                  <a:moveTo>
                    <a:pt x="112461" y="44046"/>
                  </a:moveTo>
                  <a:lnTo>
                    <a:pt x="112461" y="49982"/>
                  </a:lnTo>
                  <a:lnTo>
                    <a:pt x="106527" y="49982"/>
                  </a:lnTo>
                  <a:lnTo>
                    <a:pt x="106527" y="44046"/>
                  </a:lnTo>
                  <a:close/>
                  <a:moveTo>
                    <a:pt x="118710" y="44046"/>
                  </a:moveTo>
                  <a:lnTo>
                    <a:pt x="118710" y="49982"/>
                  </a:lnTo>
                  <a:lnTo>
                    <a:pt x="112774" y="49982"/>
                  </a:lnTo>
                  <a:lnTo>
                    <a:pt x="112774" y="44046"/>
                  </a:lnTo>
                  <a:close/>
                  <a:moveTo>
                    <a:pt x="124957" y="44046"/>
                  </a:moveTo>
                  <a:lnTo>
                    <a:pt x="124957" y="49982"/>
                  </a:lnTo>
                  <a:lnTo>
                    <a:pt x="119021" y="49982"/>
                  </a:lnTo>
                  <a:lnTo>
                    <a:pt x="119021" y="44046"/>
                  </a:lnTo>
                  <a:close/>
                  <a:moveTo>
                    <a:pt x="131204" y="44046"/>
                  </a:moveTo>
                  <a:lnTo>
                    <a:pt x="131204" y="49982"/>
                  </a:lnTo>
                  <a:lnTo>
                    <a:pt x="125270" y="49982"/>
                  </a:lnTo>
                  <a:lnTo>
                    <a:pt x="125270" y="44046"/>
                  </a:lnTo>
                  <a:close/>
                  <a:moveTo>
                    <a:pt x="137451" y="44046"/>
                  </a:moveTo>
                  <a:lnTo>
                    <a:pt x="137451" y="49982"/>
                  </a:lnTo>
                  <a:lnTo>
                    <a:pt x="131517" y="49982"/>
                  </a:lnTo>
                  <a:lnTo>
                    <a:pt x="131517" y="44046"/>
                  </a:lnTo>
                  <a:close/>
                  <a:moveTo>
                    <a:pt x="143702" y="44046"/>
                  </a:moveTo>
                  <a:lnTo>
                    <a:pt x="143702" y="49982"/>
                  </a:lnTo>
                  <a:lnTo>
                    <a:pt x="137766" y="49982"/>
                  </a:lnTo>
                  <a:lnTo>
                    <a:pt x="137766" y="44046"/>
                  </a:lnTo>
                  <a:close/>
                  <a:moveTo>
                    <a:pt x="149949" y="44046"/>
                  </a:moveTo>
                  <a:lnTo>
                    <a:pt x="149949" y="49982"/>
                  </a:lnTo>
                  <a:lnTo>
                    <a:pt x="144015" y="49982"/>
                  </a:lnTo>
                  <a:lnTo>
                    <a:pt x="144015" y="44046"/>
                  </a:lnTo>
                  <a:close/>
                  <a:moveTo>
                    <a:pt x="156196" y="44046"/>
                  </a:moveTo>
                  <a:lnTo>
                    <a:pt x="156196" y="49982"/>
                  </a:lnTo>
                  <a:lnTo>
                    <a:pt x="150262" y="49982"/>
                  </a:lnTo>
                  <a:lnTo>
                    <a:pt x="150262" y="44046"/>
                  </a:lnTo>
                  <a:close/>
                  <a:moveTo>
                    <a:pt x="162445" y="44046"/>
                  </a:moveTo>
                  <a:lnTo>
                    <a:pt x="162445" y="49982"/>
                  </a:lnTo>
                  <a:lnTo>
                    <a:pt x="156509" y="49982"/>
                  </a:lnTo>
                  <a:lnTo>
                    <a:pt x="156509" y="44046"/>
                  </a:lnTo>
                  <a:close/>
                  <a:moveTo>
                    <a:pt x="168692" y="44046"/>
                  </a:moveTo>
                  <a:lnTo>
                    <a:pt x="168692" y="49982"/>
                  </a:lnTo>
                  <a:lnTo>
                    <a:pt x="162756" y="49982"/>
                  </a:lnTo>
                  <a:lnTo>
                    <a:pt x="162756" y="44046"/>
                  </a:lnTo>
                  <a:close/>
                  <a:moveTo>
                    <a:pt x="174939" y="44046"/>
                  </a:moveTo>
                  <a:lnTo>
                    <a:pt x="174939" y="49982"/>
                  </a:lnTo>
                  <a:lnTo>
                    <a:pt x="169005" y="49982"/>
                  </a:lnTo>
                  <a:lnTo>
                    <a:pt x="169005" y="44046"/>
                  </a:lnTo>
                  <a:close/>
                  <a:moveTo>
                    <a:pt x="181186" y="44046"/>
                  </a:moveTo>
                  <a:lnTo>
                    <a:pt x="181186" y="49982"/>
                  </a:lnTo>
                  <a:lnTo>
                    <a:pt x="175252" y="49982"/>
                  </a:lnTo>
                  <a:lnTo>
                    <a:pt x="175252" y="44046"/>
                  </a:lnTo>
                  <a:close/>
                  <a:moveTo>
                    <a:pt x="187435" y="44046"/>
                  </a:moveTo>
                  <a:lnTo>
                    <a:pt x="187435" y="49982"/>
                  </a:lnTo>
                  <a:lnTo>
                    <a:pt x="181499" y="49982"/>
                  </a:lnTo>
                  <a:lnTo>
                    <a:pt x="181499" y="44046"/>
                  </a:lnTo>
                  <a:close/>
                  <a:moveTo>
                    <a:pt x="193684" y="44046"/>
                  </a:moveTo>
                  <a:lnTo>
                    <a:pt x="193684" y="49982"/>
                  </a:lnTo>
                  <a:lnTo>
                    <a:pt x="187749" y="49982"/>
                  </a:lnTo>
                  <a:lnTo>
                    <a:pt x="187749" y="44046"/>
                  </a:lnTo>
                  <a:close/>
                  <a:moveTo>
                    <a:pt x="199931" y="44046"/>
                  </a:moveTo>
                  <a:lnTo>
                    <a:pt x="199931" y="49982"/>
                  </a:lnTo>
                  <a:lnTo>
                    <a:pt x="193996" y="49982"/>
                  </a:lnTo>
                  <a:lnTo>
                    <a:pt x="193996" y="44046"/>
                  </a:lnTo>
                  <a:close/>
                  <a:moveTo>
                    <a:pt x="206180" y="44046"/>
                  </a:moveTo>
                  <a:lnTo>
                    <a:pt x="206180" y="49982"/>
                  </a:lnTo>
                  <a:lnTo>
                    <a:pt x="200244" y="49982"/>
                  </a:lnTo>
                  <a:lnTo>
                    <a:pt x="200244" y="44046"/>
                  </a:lnTo>
                  <a:close/>
                  <a:moveTo>
                    <a:pt x="212427" y="44046"/>
                  </a:moveTo>
                  <a:lnTo>
                    <a:pt x="212427" y="49982"/>
                  </a:lnTo>
                  <a:lnTo>
                    <a:pt x="206491" y="49982"/>
                  </a:lnTo>
                  <a:lnTo>
                    <a:pt x="206491" y="44046"/>
                  </a:lnTo>
                  <a:close/>
                  <a:moveTo>
                    <a:pt x="218674" y="44046"/>
                  </a:moveTo>
                  <a:lnTo>
                    <a:pt x="218674" y="49982"/>
                  </a:lnTo>
                  <a:lnTo>
                    <a:pt x="212739" y="49982"/>
                  </a:lnTo>
                  <a:lnTo>
                    <a:pt x="212739" y="44046"/>
                  </a:lnTo>
                  <a:close/>
                  <a:moveTo>
                    <a:pt x="224921" y="44046"/>
                  </a:moveTo>
                  <a:lnTo>
                    <a:pt x="224921" y="49982"/>
                  </a:lnTo>
                  <a:lnTo>
                    <a:pt x="218987" y="49982"/>
                  </a:lnTo>
                  <a:lnTo>
                    <a:pt x="218987" y="44046"/>
                  </a:lnTo>
                  <a:close/>
                  <a:moveTo>
                    <a:pt x="231170" y="44046"/>
                  </a:moveTo>
                  <a:lnTo>
                    <a:pt x="231170" y="49982"/>
                  </a:lnTo>
                  <a:lnTo>
                    <a:pt x="225234" y="49982"/>
                  </a:lnTo>
                  <a:lnTo>
                    <a:pt x="225234" y="44046"/>
                  </a:lnTo>
                  <a:close/>
                  <a:moveTo>
                    <a:pt x="237417" y="44046"/>
                  </a:moveTo>
                  <a:lnTo>
                    <a:pt x="237417" y="49982"/>
                  </a:lnTo>
                  <a:lnTo>
                    <a:pt x="231481" y="49982"/>
                  </a:lnTo>
                  <a:lnTo>
                    <a:pt x="231481" y="44046"/>
                  </a:lnTo>
                  <a:close/>
                  <a:moveTo>
                    <a:pt x="243664" y="44046"/>
                  </a:moveTo>
                  <a:lnTo>
                    <a:pt x="243664" y="49982"/>
                  </a:lnTo>
                  <a:lnTo>
                    <a:pt x="237729" y="49982"/>
                  </a:lnTo>
                  <a:lnTo>
                    <a:pt x="237729" y="44046"/>
                  </a:lnTo>
                  <a:close/>
                  <a:moveTo>
                    <a:pt x="249911" y="44046"/>
                  </a:moveTo>
                  <a:lnTo>
                    <a:pt x="249911" y="49982"/>
                  </a:lnTo>
                  <a:lnTo>
                    <a:pt x="243977" y="49982"/>
                  </a:lnTo>
                  <a:lnTo>
                    <a:pt x="243977" y="44046"/>
                  </a:lnTo>
                  <a:close/>
                  <a:moveTo>
                    <a:pt x="256161" y="44046"/>
                  </a:moveTo>
                  <a:lnTo>
                    <a:pt x="256161" y="49982"/>
                  </a:lnTo>
                  <a:lnTo>
                    <a:pt x="250225" y="49982"/>
                  </a:lnTo>
                  <a:lnTo>
                    <a:pt x="250225" y="44046"/>
                  </a:lnTo>
                  <a:close/>
                  <a:moveTo>
                    <a:pt x="262409" y="44046"/>
                  </a:moveTo>
                  <a:lnTo>
                    <a:pt x="262409" y="49982"/>
                  </a:lnTo>
                  <a:lnTo>
                    <a:pt x="256474" y="49982"/>
                  </a:lnTo>
                  <a:lnTo>
                    <a:pt x="256474" y="44046"/>
                  </a:lnTo>
                  <a:close/>
                  <a:moveTo>
                    <a:pt x="268656" y="44046"/>
                  </a:moveTo>
                  <a:lnTo>
                    <a:pt x="268656" y="49982"/>
                  </a:lnTo>
                  <a:lnTo>
                    <a:pt x="262721" y="49982"/>
                  </a:lnTo>
                  <a:lnTo>
                    <a:pt x="262721" y="44046"/>
                  </a:lnTo>
                  <a:close/>
                  <a:moveTo>
                    <a:pt x="274904" y="44046"/>
                  </a:moveTo>
                  <a:lnTo>
                    <a:pt x="274904" y="49982"/>
                  </a:lnTo>
                  <a:lnTo>
                    <a:pt x="268968" y="49982"/>
                  </a:lnTo>
                  <a:lnTo>
                    <a:pt x="268968" y="44046"/>
                  </a:lnTo>
                  <a:close/>
                  <a:moveTo>
                    <a:pt x="6251" y="50295"/>
                  </a:moveTo>
                  <a:lnTo>
                    <a:pt x="6251" y="56229"/>
                  </a:lnTo>
                  <a:lnTo>
                    <a:pt x="315" y="56229"/>
                  </a:lnTo>
                  <a:lnTo>
                    <a:pt x="315" y="50295"/>
                  </a:lnTo>
                  <a:close/>
                  <a:moveTo>
                    <a:pt x="12498" y="50295"/>
                  </a:moveTo>
                  <a:lnTo>
                    <a:pt x="12498" y="56229"/>
                  </a:lnTo>
                  <a:lnTo>
                    <a:pt x="6562" y="56229"/>
                  </a:lnTo>
                  <a:lnTo>
                    <a:pt x="6562" y="50295"/>
                  </a:lnTo>
                  <a:close/>
                  <a:moveTo>
                    <a:pt x="18745" y="50295"/>
                  </a:moveTo>
                  <a:lnTo>
                    <a:pt x="18745" y="56229"/>
                  </a:lnTo>
                  <a:lnTo>
                    <a:pt x="12810" y="56229"/>
                  </a:lnTo>
                  <a:lnTo>
                    <a:pt x="12810" y="50295"/>
                  </a:lnTo>
                  <a:close/>
                  <a:moveTo>
                    <a:pt x="24992" y="50295"/>
                  </a:moveTo>
                  <a:lnTo>
                    <a:pt x="24992" y="56229"/>
                  </a:lnTo>
                  <a:lnTo>
                    <a:pt x="19058" y="56229"/>
                  </a:lnTo>
                  <a:lnTo>
                    <a:pt x="19058" y="50295"/>
                  </a:lnTo>
                  <a:close/>
                  <a:moveTo>
                    <a:pt x="31242" y="50295"/>
                  </a:moveTo>
                  <a:lnTo>
                    <a:pt x="31242" y="56229"/>
                  </a:lnTo>
                  <a:lnTo>
                    <a:pt x="25305" y="56229"/>
                  </a:lnTo>
                  <a:lnTo>
                    <a:pt x="25305" y="50295"/>
                  </a:lnTo>
                  <a:close/>
                  <a:moveTo>
                    <a:pt x="37489" y="50295"/>
                  </a:moveTo>
                  <a:lnTo>
                    <a:pt x="37489" y="56229"/>
                  </a:lnTo>
                  <a:lnTo>
                    <a:pt x="31553" y="56229"/>
                  </a:lnTo>
                  <a:lnTo>
                    <a:pt x="31553" y="50295"/>
                  </a:lnTo>
                  <a:close/>
                  <a:moveTo>
                    <a:pt x="43737" y="50295"/>
                  </a:moveTo>
                  <a:lnTo>
                    <a:pt x="43737" y="56229"/>
                  </a:lnTo>
                  <a:lnTo>
                    <a:pt x="37802" y="56229"/>
                  </a:lnTo>
                  <a:lnTo>
                    <a:pt x="37802" y="50295"/>
                  </a:lnTo>
                  <a:close/>
                  <a:moveTo>
                    <a:pt x="49985" y="50295"/>
                  </a:moveTo>
                  <a:lnTo>
                    <a:pt x="49985" y="56229"/>
                  </a:lnTo>
                  <a:lnTo>
                    <a:pt x="44049" y="56229"/>
                  </a:lnTo>
                  <a:lnTo>
                    <a:pt x="44049" y="50295"/>
                  </a:lnTo>
                  <a:close/>
                  <a:moveTo>
                    <a:pt x="56232" y="50295"/>
                  </a:moveTo>
                  <a:lnTo>
                    <a:pt x="56232" y="56229"/>
                  </a:lnTo>
                  <a:lnTo>
                    <a:pt x="50296" y="56229"/>
                  </a:lnTo>
                  <a:lnTo>
                    <a:pt x="50296" y="50295"/>
                  </a:lnTo>
                  <a:close/>
                  <a:moveTo>
                    <a:pt x="62480" y="50295"/>
                  </a:moveTo>
                  <a:lnTo>
                    <a:pt x="62480" y="56229"/>
                  </a:lnTo>
                  <a:lnTo>
                    <a:pt x="56545" y="56229"/>
                  </a:lnTo>
                  <a:lnTo>
                    <a:pt x="56545" y="50295"/>
                  </a:lnTo>
                  <a:close/>
                  <a:moveTo>
                    <a:pt x="68727" y="50295"/>
                  </a:moveTo>
                  <a:lnTo>
                    <a:pt x="68727" y="56229"/>
                  </a:lnTo>
                  <a:lnTo>
                    <a:pt x="62792" y="56229"/>
                  </a:lnTo>
                  <a:lnTo>
                    <a:pt x="62792" y="50295"/>
                  </a:lnTo>
                  <a:close/>
                  <a:moveTo>
                    <a:pt x="74975" y="50295"/>
                  </a:moveTo>
                  <a:lnTo>
                    <a:pt x="74975" y="56229"/>
                  </a:lnTo>
                  <a:lnTo>
                    <a:pt x="69039" y="56229"/>
                  </a:lnTo>
                  <a:lnTo>
                    <a:pt x="69039" y="50295"/>
                  </a:lnTo>
                  <a:close/>
                  <a:moveTo>
                    <a:pt x="81223" y="50295"/>
                  </a:moveTo>
                  <a:lnTo>
                    <a:pt x="81223" y="56229"/>
                  </a:lnTo>
                  <a:lnTo>
                    <a:pt x="75286" y="56229"/>
                  </a:lnTo>
                  <a:lnTo>
                    <a:pt x="75286" y="50295"/>
                  </a:lnTo>
                  <a:close/>
                  <a:moveTo>
                    <a:pt x="87470" y="50295"/>
                  </a:moveTo>
                  <a:lnTo>
                    <a:pt x="87470" y="56229"/>
                  </a:lnTo>
                  <a:lnTo>
                    <a:pt x="81535" y="56229"/>
                  </a:lnTo>
                  <a:lnTo>
                    <a:pt x="81535" y="50295"/>
                  </a:lnTo>
                  <a:close/>
                  <a:moveTo>
                    <a:pt x="93720" y="50295"/>
                  </a:moveTo>
                  <a:lnTo>
                    <a:pt x="93720" y="56229"/>
                  </a:lnTo>
                  <a:lnTo>
                    <a:pt x="87784" y="56229"/>
                  </a:lnTo>
                  <a:lnTo>
                    <a:pt x="87784" y="50295"/>
                  </a:lnTo>
                  <a:close/>
                  <a:moveTo>
                    <a:pt x="99967" y="50295"/>
                  </a:moveTo>
                  <a:lnTo>
                    <a:pt x="99967" y="56229"/>
                  </a:lnTo>
                  <a:lnTo>
                    <a:pt x="94031" y="56229"/>
                  </a:lnTo>
                  <a:lnTo>
                    <a:pt x="94031" y="50295"/>
                  </a:lnTo>
                  <a:close/>
                  <a:moveTo>
                    <a:pt x="106214" y="50295"/>
                  </a:moveTo>
                  <a:lnTo>
                    <a:pt x="106214" y="56229"/>
                  </a:lnTo>
                  <a:lnTo>
                    <a:pt x="100278" y="56229"/>
                  </a:lnTo>
                  <a:lnTo>
                    <a:pt x="100278" y="50295"/>
                  </a:lnTo>
                  <a:close/>
                  <a:moveTo>
                    <a:pt x="112461" y="50295"/>
                  </a:moveTo>
                  <a:lnTo>
                    <a:pt x="112461" y="56229"/>
                  </a:lnTo>
                  <a:lnTo>
                    <a:pt x="106527" y="56229"/>
                  </a:lnTo>
                  <a:lnTo>
                    <a:pt x="106527" y="50295"/>
                  </a:lnTo>
                  <a:close/>
                  <a:moveTo>
                    <a:pt x="118710" y="50295"/>
                  </a:moveTo>
                  <a:lnTo>
                    <a:pt x="118710" y="56229"/>
                  </a:lnTo>
                  <a:lnTo>
                    <a:pt x="112774" y="56229"/>
                  </a:lnTo>
                  <a:lnTo>
                    <a:pt x="112774" y="50295"/>
                  </a:lnTo>
                  <a:close/>
                  <a:moveTo>
                    <a:pt x="124957" y="50295"/>
                  </a:moveTo>
                  <a:lnTo>
                    <a:pt x="124957" y="56229"/>
                  </a:lnTo>
                  <a:lnTo>
                    <a:pt x="119021" y="56229"/>
                  </a:lnTo>
                  <a:lnTo>
                    <a:pt x="119021" y="50295"/>
                  </a:lnTo>
                  <a:close/>
                  <a:moveTo>
                    <a:pt x="131204" y="50295"/>
                  </a:moveTo>
                  <a:lnTo>
                    <a:pt x="131204" y="56229"/>
                  </a:lnTo>
                  <a:lnTo>
                    <a:pt x="125270" y="56229"/>
                  </a:lnTo>
                  <a:lnTo>
                    <a:pt x="125270" y="50295"/>
                  </a:lnTo>
                  <a:close/>
                  <a:moveTo>
                    <a:pt x="137451" y="50295"/>
                  </a:moveTo>
                  <a:lnTo>
                    <a:pt x="137451" y="56229"/>
                  </a:lnTo>
                  <a:lnTo>
                    <a:pt x="131517" y="56229"/>
                  </a:lnTo>
                  <a:lnTo>
                    <a:pt x="131517" y="50295"/>
                  </a:lnTo>
                  <a:close/>
                  <a:moveTo>
                    <a:pt x="143702" y="50295"/>
                  </a:moveTo>
                  <a:lnTo>
                    <a:pt x="143702" y="56229"/>
                  </a:lnTo>
                  <a:lnTo>
                    <a:pt x="137766" y="56229"/>
                  </a:lnTo>
                  <a:lnTo>
                    <a:pt x="137766" y="50295"/>
                  </a:lnTo>
                  <a:close/>
                  <a:moveTo>
                    <a:pt x="149949" y="50295"/>
                  </a:moveTo>
                  <a:lnTo>
                    <a:pt x="149949" y="56229"/>
                  </a:lnTo>
                  <a:lnTo>
                    <a:pt x="144015" y="56229"/>
                  </a:lnTo>
                  <a:lnTo>
                    <a:pt x="144015" y="50295"/>
                  </a:lnTo>
                  <a:close/>
                  <a:moveTo>
                    <a:pt x="156196" y="50295"/>
                  </a:moveTo>
                  <a:lnTo>
                    <a:pt x="156196" y="56229"/>
                  </a:lnTo>
                  <a:lnTo>
                    <a:pt x="150262" y="56229"/>
                  </a:lnTo>
                  <a:lnTo>
                    <a:pt x="150262" y="50295"/>
                  </a:lnTo>
                  <a:close/>
                  <a:moveTo>
                    <a:pt x="162445" y="50295"/>
                  </a:moveTo>
                  <a:lnTo>
                    <a:pt x="162445" y="56229"/>
                  </a:lnTo>
                  <a:lnTo>
                    <a:pt x="156509" y="56229"/>
                  </a:lnTo>
                  <a:lnTo>
                    <a:pt x="156509" y="50295"/>
                  </a:lnTo>
                  <a:close/>
                  <a:moveTo>
                    <a:pt x="168692" y="50295"/>
                  </a:moveTo>
                  <a:lnTo>
                    <a:pt x="168692" y="56229"/>
                  </a:lnTo>
                  <a:lnTo>
                    <a:pt x="162756" y="56229"/>
                  </a:lnTo>
                  <a:lnTo>
                    <a:pt x="162756" y="50295"/>
                  </a:lnTo>
                  <a:close/>
                  <a:moveTo>
                    <a:pt x="174939" y="50295"/>
                  </a:moveTo>
                  <a:lnTo>
                    <a:pt x="174939" y="56229"/>
                  </a:lnTo>
                  <a:lnTo>
                    <a:pt x="169005" y="56229"/>
                  </a:lnTo>
                  <a:lnTo>
                    <a:pt x="169005" y="50295"/>
                  </a:lnTo>
                  <a:close/>
                  <a:moveTo>
                    <a:pt x="181186" y="50295"/>
                  </a:moveTo>
                  <a:lnTo>
                    <a:pt x="181186" y="56229"/>
                  </a:lnTo>
                  <a:lnTo>
                    <a:pt x="175252" y="56229"/>
                  </a:lnTo>
                  <a:lnTo>
                    <a:pt x="175252" y="50295"/>
                  </a:lnTo>
                  <a:close/>
                  <a:moveTo>
                    <a:pt x="187435" y="50295"/>
                  </a:moveTo>
                  <a:lnTo>
                    <a:pt x="187435" y="56229"/>
                  </a:lnTo>
                  <a:lnTo>
                    <a:pt x="181499" y="56229"/>
                  </a:lnTo>
                  <a:lnTo>
                    <a:pt x="181499" y="50295"/>
                  </a:lnTo>
                  <a:close/>
                  <a:moveTo>
                    <a:pt x="193684" y="50295"/>
                  </a:moveTo>
                  <a:lnTo>
                    <a:pt x="193684" y="56229"/>
                  </a:lnTo>
                  <a:lnTo>
                    <a:pt x="187749" y="56229"/>
                  </a:lnTo>
                  <a:lnTo>
                    <a:pt x="187749" y="50295"/>
                  </a:lnTo>
                  <a:close/>
                  <a:moveTo>
                    <a:pt x="199931" y="50295"/>
                  </a:moveTo>
                  <a:lnTo>
                    <a:pt x="199931" y="56229"/>
                  </a:lnTo>
                  <a:lnTo>
                    <a:pt x="193996" y="56229"/>
                  </a:lnTo>
                  <a:lnTo>
                    <a:pt x="193996" y="50295"/>
                  </a:lnTo>
                  <a:close/>
                  <a:moveTo>
                    <a:pt x="206180" y="50295"/>
                  </a:moveTo>
                  <a:lnTo>
                    <a:pt x="206180" y="56229"/>
                  </a:lnTo>
                  <a:lnTo>
                    <a:pt x="200244" y="56229"/>
                  </a:lnTo>
                  <a:lnTo>
                    <a:pt x="200244" y="50295"/>
                  </a:lnTo>
                  <a:close/>
                  <a:moveTo>
                    <a:pt x="212427" y="50295"/>
                  </a:moveTo>
                  <a:lnTo>
                    <a:pt x="212427" y="56229"/>
                  </a:lnTo>
                  <a:lnTo>
                    <a:pt x="206491" y="56229"/>
                  </a:lnTo>
                  <a:lnTo>
                    <a:pt x="206491" y="50295"/>
                  </a:lnTo>
                  <a:close/>
                  <a:moveTo>
                    <a:pt x="218674" y="50295"/>
                  </a:moveTo>
                  <a:lnTo>
                    <a:pt x="218674" y="56229"/>
                  </a:lnTo>
                  <a:lnTo>
                    <a:pt x="212739" y="56229"/>
                  </a:lnTo>
                  <a:lnTo>
                    <a:pt x="212739" y="50295"/>
                  </a:lnTo>
                  <a:close/>
                  <a:moveTo>
                    <a:pt x="224921" y="50295"/>
                  </a:moveTo>
                  <a:lnTo>
                    <a:pt x="224921" y="56229"/>
                  </a:lnTo>
                  <a:lnTo>
                    <a:pt x="218987" y="56229"/>
                  </a:lnTo>
                  <a:lnTo>
                    <a:pt x="218987" y="50295"/>
                  </a:lnTo>
                  <a:close/>
                  <a:moveTo>
                    <a:pt x="231170" y="50295"/>
                  </a:moveTo>
                  <a:lnTo>
                    <a:pt x="231170" y="56229"/>
                  </a:lnTo>
                  <a:lnTo>
                    <a:pt x="225234" y="56229"/>
                  </a:lnTo>
                  <a:lnTo>
                    <a:pt x="225234" y="50295"/>
                  </a:lnTo>
                  <a:close/>
                  <a:moveTo>
                    <a:pt x="237417" y="50295"/>
                  </a:moveTo>
                  <a:lnTo>
                    <a:pt x="237417" y="56229"/>
                  </a:lnTo>
                  <a:lnTo>
                    <a:pt x="231481" y="56229"/>
                  </a:lnTo>
                  <a:lnTo>
                    <a:pt x="231481" y="50295"/>
                  </a:lnTo>
                  <a:close/>
                  <a:moveTo>
                    <a:pt x="243664" y="50295"/>
                  </a:moveTo>
                  <a:lnTo>
                    <a:pt x="243664" y="56229"/>
                  </a:lnTo>
                  <a:lnTo>
                    <a:pt x="237729" y="56229"/>
                  </a:lnTo>
                  <a:lnTo>
                    <a:pt x="237729" y="50295"/>
                  </a:lnTo>
                  <a:close/>
                  <a:moveTo>
                    <a:pt x="249911" y="50295"/>
                  </a:moveTo>
                  <a:lnTo>
                    <a:pt x="249911" y="56229"/>
                  </a:lnTo>
                  <a:lnTo>
                    <a:pt x="243977" y="56229"/>
                  </a:lnTo>
                  <a:lnTo>
                    <a:pt x="243977" y="50295"/>
                  </a:lnTo>
                  <a:close/>
                  <a:moveTo>
                    <a:pt x="256161" y="50295"/>
                  </a:moveTo>
                  <a:lnTo>
                    <a:pt x="256161" y="56229"/>
                  </a:lnTo>
                  <a:lnTo>
                    <a:pt x="250225" y="56229"/>
                  </a:lnTo>
                  <a:lnTo>
                    <a:pt x="250225" y="50295"/>
                  </a:lnTo>
                  <a:close/>
                  <a:moveTo>
                    <a:pt x="262409" y="50295"/>
                  </a:moveTo>
                  <a:lnTo>
                    <a:pt x="262409" y="56229"/>
                  </a:lnTo>
                  <a:lnTo>
                    <a:pt x="256474" y="56229"/>
                  </a:lnTo>
                  <a:lnTo>
                    <a:pt x="256474" y="50295"/>
                  </a:lnTo>
                  <a:close/>
                  <a:moveTo>
                    <a:pt x="268656" y="50295"/>
                  </a:moveTo>
                  <a:lnTo>
                    <a:pt x="268656" y="56229"/>
                  </a:lnTo>
                  <a:lnTo>
                    <a:pt x="262721" y="56229"/>
                  </a:lnTo>
                  <a:lnTo>
                    <a:pt x="262721" y="50295"/>
                  </a:lnTo>
                  <a:close/>
                  <a:moveTo>
                    <a:pt x="274904" y="50295"/>
                  </a:moveTo>
                  <a:lnTo>
                    <a:pt x="274904" y="56229"/>
                  </a:lnTo>
                  <a:lnTo>
                    <a:pt x="268968" y="56229"/>
                  </a:lnTo>
                  <a:lnTo>
                    <a:pt x="268968" y="50295"/>
                  </a:lnTo>
                  <a:close/>
                  <a:moveTo>
                    <a:pt x="6251" y="56542"/>
                  </a:moveTo>
                  <a:lnTo>
                    <a:pt x="6251" y="62476"/>
                  </a:lnTo>
                  <a:lnTo>
                    <a:pt x="315" y="62476"/>
                  </a:lnTo>
                  <a:lnTo>
                    <a:pt x="315" y="56542"/>
                  </a:lnTo>
                  <a:close/>
                  <a:moveTo>
                    <a:pt x="12498" y="56542"/>
                  </a:moveTo>
                  <a:lnTo>
                    <a:pt x="12498" y="62476"/>
                  </a:lnTo>
                  <a:lnTo>
                    <a:pt x="6562" y="62476"/>
                  </a:lnTo>
                  <a:lnTo>
                    <a:pt x="6562" y="56542"/>
                  </a:lnTo>
                  <a:close/>
                  <a:moveTo>
                    <a:pt x="18745" y="56542"/>
                  </a:moveTo>
                  <a:lnTo>
                    <a:pt x="18745" y="62476"/>
                  </a:lnTo>
                  <a:lnTo>
                    <a:pt x="12810" y="62476"/>
                  </a:lnTo>
                  <a:lnTo>
                    <a:pt x="12810" y="56542"/>
                  </a:lnTo>
                  <a:close/>
                  <a:moveTo>
                    <a:pt x="24992" y="56542"/>
                  </a:moveTo>
                  <a:lnTo>
                    <a:pt x="24992" y="62476"/>
                  </a:lnTo>
                  <a:lnTo>
                    <a:pt x="19058" y="62476"/>
                  </a:lnTo>
                  <a:lnTo>
                    <a:pt x="19058" y="56542"/>
                  </a:lnTo>
                  <a:close/>
                  <a:moveTo>
                    <a:pt x="31242" y="56542"/>
                  </a:moveTo>
                  <a:lnTo>
                    <a:pt x="31242" y="62476"/>
                  </a:lnTo>
                  <a:lnTo>
                    <a:pt x="25305" y="62476"/>
                  </a:lnTo>
                  <a:lnTo>
                    <a:pt x="25305" y="56542"/>
                  </a:lnTo>
                  <a:close/>
                  <a:moveTo>
                    <a:pt x="37489" y="56542"/>
                  </a:moveTo>
                  <a:lnTo>
                    <a:pt x="37489" y="62476"/>
                  </a:lnTo>
                  <a:lnTo>
                    <a:pt x="31553" y="62476"/>
                  </a:lnTo>
                  <a:lnTo>
                    <a:pt x="31553" y="56542"/>
                  </a:lnTo>
                  <a:close/>
                  <a:moveTo>
                    <a:pt x="43737" y="56542"/>
                  </a:moveTo>
                  <a:lnTo>
                    <a:pt x="43737" y="62476"/>
                  </a:lnTo>
                  <a:lnTo>
                    <a:pt x="37802" y="62476"/>
                  </a:lnTo>
                  <a:lnTo>
                    <a:pt x="37802" y="56542"/>
                  </a:lnTo>
                  <a:close/>
                  <a:moveTo>
                    <a:pt x="49985" y="56542"/>
                  </a:moveTo>
                  <a:lnTo>
                    <a:pt x="49985" y="62476"/>
                  </a:lnTo>
                  <a:lnTo>
                    <a:pt x="44049" y="62476"/>
                  </a:lnTo>
                  <a:lnTo>
                    <a:pt x="44049" y="56542"/>
                  </a:lnTo>
                  <a:close/>
                  <a:moveTo>
                    <a:pt x="56232" y="56542"/>
                  </a:moveTo>
                  <a:lnTo>
                    <a:pt x="56232" y="62476"/>
                  </a:lnTo>
                  <a:lnTo>
                    <a:pt x="50296" y="62476"/>
                  </a:lnTo>
                  <a:lnTo>
                    <a:pt x="50296" y="56542"/>
                  </a:lnTo>
                  <a:close/>
                  <a:moveTo>
                    <a:pt x="62480" y="56542"/>
                  </a:moveTo>
                  <a:lnTo>
                    <a:pt x="62480" y="62476"/>
                  </a:lnTo>
                  <a:lnTo>
                    <a:pt x="56545" y="62476"/>
                  </a:lnTo>
                  <a:lnTo>
                    <a:pt x="56545" y="56542"/>
                  </a:lnTo>
                  <a:close/>
                  <a:moveTo>
                    <a:pt x="68727" y="56542"/>
                  </a:moveTo>
                  <a:lnTo>
                    <a:pt x="68727" y="62476"/>
                  </a:lnTo>
                  <a:lnTo>
                    <a:pt x="62792" y="62476"/>
                  </a:lnTo>
                  <a:lnTo>
                    <a:pt x="62792" y="56542"/>
                  </a:lnTo>
                  <a:close/>
                  <a:moveTo>
                    <a:pt x="74975" y="56542"/>
                  </a:moveTo>
                  <a:lnTo>
                    <a:pt x="74975" y="62476"/>
                  </a:lnTo>
                  <a:lnTo>
                    <a:pt x="69039" y="62476"/>
                  </a:lnTo>
                  <a:lnTo>
                    <a:pt x="69039" y="56542"/>
                  </a:lnTo>
                  <a:close/>
                  <a:moveTo>
                    <a:pt x="81223" y="56542"/>
                  </a:moveTo>
                  <a:lnTo>
                    <a:pt x="81223" y="62476"/>
                  </a:lnTo>
                  <a:lnTo>
                    <a:pt x="75286" y="62476"/>
                  </a:lnTo>
                  <a:lnTo>
                    <a:pt x="75286" y="56542"/>
                  </a:lnTo>
                  <a:close/>
                  <a:moveTo>
                    <a:pt x="87470" y="56542"/>
                  </a:moveTo>
                  <a:lnTo>
                    <a:pt x="87470" y="62476"/>
                  </a:lnTo>
                  <a:lnTo>
                    <a:pt x="81535" y="62476"/>
                  </a:lnTo>
                  <a:lnTo>
                    <a:pt x="81535" y="56542"/>
                  </a:lnTo>
                  <a:close/>
                  <a:moveTo>
                    <a:pt x="93718" y="56542"/>
                  </a:moveTo>
                  <a:lnTo>
                    <a:pt x="93718" y="62476"/>
                  </a:lnTo>
                  <a:lnTo>
                    <a:pt x="87784" y="62476"/>
                  </a:lnTo>
                  <a:lnTo>
                    <a:pt x="87784" y="56542"/>
                  </a:lnTo>
                  <a:close/>
                  <a:moveTo>
                    <a:pt x="99967" y="56542"/>
                  </a:moveTo>
                  <a:lnTo>
                    <a:pt x="99967" y="62476"/>
                  </a:lnTo>
                  <a:lnTo>
                    <a:pt x="94031" y="62476"/>
                  </a:lnTo>
                  <a:lnTo>
                    <a:pt x="94031" y="56542"/>
                  </a:lnTo>
                  <a:close/>
                  <a:moveTo>
                    <a:pt x="106214" y="56542"/>
                  </a:moveTo>
                  <a:lnTo>
                    <a:pt x="106214" y="62476"/>
                  </a:lnTo>
                  <a:lnTo>
                    <a:pt x="100278" y="62476"/>
                  </a:lnTo>
                  <a:lnTo>
                    <a:pt x="100278" y="56542"/>
                  </a:lnTo>
                  <a:close/>
                  <a:moveTo>
                    <a:pt x="112461" y="56542"/>
                  </a:moveTo>
                  <a:lnTo>
                    <a:pt x="112461" y="62476"/>
                  </a:lnTo>
                  <a:lnTo>
                    <a:pt x="106527" y="62476"/>
                  </a:lnTo>
                  <a:lnTo>
                    <a:pt x="106527" y="56542"/>
                  </a:lnTo>
                  <a:close/>
                  <a:moveTo>
                    <a:pt x="118710" y="56542"/>
                  </a:moveTo>
                  <a:lnTo>
                    <a:pt x="118710" y="62476"/>
                  </a:lnTo>
                  <a:lnTo>
                    <a:pt x="112774" y="62476"/>
                  </a:lnTo>
                  <a:lnTo>
                    <a:pt x="112774" y="56542"/>
                  </a:lnTo>
                  <a:close/>
                  <a:moveTo>
                    <a:pt x="124957" y="56542"/>
                  </a:moveTo>
                  <a:lnTo>
                    <a:pt x="124957" y="62476"/>
                  </a:lnTo>
                  <a:lnTo>
                    <a:pt x="119021" y="62476"/>
                  </a:lnTo>
                  <a:lnTo>
                    <a:pt x="119021" y="56542"/>
                  </a:lnTo>
                  <a:close/>
                  <a:moveTo>
                    <a:pt x="131204" y="56542"/>
                  </a:moveTo>
                  <a:lnTo>
                    <a:pt x="131204" y="62476"/>
                  </a:lnTo>
                  <a:lnTo>
                    <a:pt x="125270" y="62476"/>
                  </a:lnTo>
                  <a:lnTo>
                    <a:pt x="125270" y="56542"/>
                  </a:lnTo>
                  <a:close/>
                  <a:moveTo>
                    <a:pt x="137451" y="56542"/>
                  </a:moveTo>
                  <a:lnTo>
                    <a:pt x="137451" y="62476"/>
                  </a:lnTo>
                  <a:lnTo>
                    <a:pt x="131517" y="62476"/>
                  </a:lnTo>
                  <a:lnTo>
                    <a:pt x="131517" y="56542"/>
                  </a:lnTo>
                  <a:close/>
                  <a:moveTo>
                    <a:pt x="143702" y="56542"/>
                  </a:moveTo>
                  <a:lnTo>
                    <a:pt x="143702" y="62476"/>
                  </a:lnTo>
                  <a:lnTo>
                    <a:pt x="137766" y="62476"/>
                  </a:lnTo>
                  <a:lnTo>
                    <a:pt x="137766" y="56542"/>
                  </a:lnTo>
                  <a:close/>
                  <a:moveTo>
                    <a:pt x="149949" y="56542"/>
                  </a:moveTo>
                  <a:lnTo>
                    <a:pt x="149949" y="62476"/>
                  </a:lnTo>
                  <a:lnTo>
                    <a:pt x="144015" y="62476"/>
                  </a:lnTo>
                  <a:lnTo>
                    <a:pt x="144015" y="56542"/>
                  </a:lnTo>
                  <a:close/>
                  <a:moveTo>
                    <a:pt x="156196" y="56542"/>
                  </a:moveTo>
                  <a:lnTo>
                    <a:pt x="156196" y="62476"/>
                  </a:lnTo>
                  <a:lnTo>
                    <a:pt x="150262" y="62476"/>
                  </a:lnTo>
                  <a:lnTo>
                    <a:pt x="150262" y="56542"/>
                  </a:lnTo>
                  <a:close/>
                  <a:moveTo>
                    <a:pt x="162445" y="56542"/>
                  </a:moveTo>
                  <a:lnTo>
                    <a:pt x="162445" y="62476"/>
                  </a:lnTo>
                  <a:lnTo>
                    <a:pt x="156509" y="62476"/>
                  </a:lnTo>
                  <a:lnTo>
                    <a:pt x="156509" y="56542"/>
                  </a:lnTo>
                  <a:close/>
                  <a:moveTo>
                    <a:pt x="168692" y="56542"/>
                  </a:moveTo>
                  <a:lnTo>
                    <a:pt x="168692" y="62476"/>
                  </a:lnTo>
                  <a:lnTo>
                    <a:pt x="162756" y="62476"/>
                  </a:lnTo>
                  <a:lnTo>
                    <a:pt x="162756" y="56542"/>
                  </a:lnTo>
                  <a:close/>
                  <a:moveTo>
                    <a:pt x="174939" y="56542"/>
                  </a:moveTo>
                  <a:lnTo>
                    <a:pt x="174939" y="62476"/>
                  </a:lnTo>
                  <a:lnTo>
                    <a:pt x="169005" y="62476"/>
                  </a:lnTo>
                  <a:lnTo>
                    <a:pt x="169005" y="56542"/>
                  </a:lnTo>
                  <a:close/>
                  <a:moveTo>
                    <a:pt x="181186" y="56542"/>
                  </a:moveTo>
                  <a:lnTo>
                    <a:pt x="181186" y="62476"/>
                  </a:lnTo>
                  <a:lnTo>
                    <a:pt x="175252" y="62476"/>
                  </a:lnTo>
                  <a:lnTo>
                    <a:pt x="175252" y="56542"/>
                  </a:lnTo>
                  <a:close/>
                  <a:moveTo>
                    <a:pt x="187435" y="56542"/>
                  </a:moveTo>
                  <a:lnTo>
                    <a:pt x="187435" y="62476"/>
                  </a:lnTo>
                  <a:lnTo>
                    <a:pt x="181499" y="62476"/>
                  </a:lnTo>
                  <a:lnTo>
                    <a:pt x="181499" y="56542"/>
                  </a:lnTo>
                  <a:close/>
                  <a:moveTo>
                    <a:pt x="193684" y="56542"/>
                  </a:moveTo>
                  <a:lnTo>
                    <a:pt x="193684" y="62476"/>
                  </a:lnTo>
                  <a:lnTo>
                    <a:pt x="187749" y="62476"/>
                  </a:lnTo>
                  <a:lnTo>
                    <a:pt x="187749" y="56542"/>
                  </a:lnTo>
                  <a:close/>
                  <a:moveTo>
                    <a:pt x="199931" y="56542"/>
                  </a:moveTo>
                  <a:lnTo>
                    <a:pt x="199931" y="62476"/>
                  </a:lnTo>
                  <a:lnTo>
                    <a:pt x="193996" y="62476"/>
                  </a:lnTo>
                  <a:lnTo>
                    <a:pt x="193996" y="56542"/>
                  </a:lnTo>
                  <a:close/>
                  <a:moveTo>
                    <a:pt x="206180" y="56542"/>
                  </a:moveTo>
                  <a:lnTo>
                    <a:pt x="206180" y="62476"/>
                  </a:lnTo>
                  <a:lnTo>
                    <a:pt x="200244" y="62476"/>
                  </a:lnTo>
                  <a:lnTo>
                    <a:pt x="200244" y="56542"/>
                  </a:lnTo>
                  <a:close/>
                  <a:moveTo>
                    <a:pt x="212427" y="56542"/>
                  </a:moveTo>
                  <a:lnTo>
                    <a:pt x="212427" y="62476"/>
                  </a:lnTo>
                  <a:lnTo>
                    <a:pt x="206491" y="62476"/>
                  </a:lnTo>
                  <a:lnTo>
                    <a:pt x="206491" y="56542"/>
                  </a:lnTo>
                  <a:close/>
                  <a:moveTo>
                    <a:pt x="218674" y="56542"/>
                  </a:moveTo>
                  <a:lnTo>
                    <a:pt x="218674" y="62476"/>
                  </a:lnTo>
                  <a:lnTo>
                    <a:pt x="212739" y="62476"/>
                  </a:lnTo>
                  <a:lnTo>
                    <a:pt x="212739" y="56542"/>
                  </a:lnTo>
                  <a:close/>
                  <a:moveTo>
                    <a:pt x="224921" y="56542"/>
                  </a:moveTo>
                  <a:lnTo>
                    <a:pt x="224921" y="62476"/>
                  </a:lnTo>
                  <a:lnTo>
                    <a:pt x="218987" y="62476"/>
                  </a:lnTo>
                  <a:lnTo>
                    <a:pt x="218987" y="56542"/>
                  </a:lnTo>
                  <a:close/>
                  <a:moveTo>
                    <a:pt x="231170" y="56542"/>
                  </a:moveTo>
                  <a:lnTo>
                    <a:pt x="231170" y="62476"/>
                  </a:lnTo>
                  <a:lnTo>
                    <a:pt x="225234" y="62476"/>
                  </a:lnTo>
                  <a:lnTo>
                    <a:pt x="225234" y="56542"/>
                  </a:lnTo>
                  <a:close/>
                  <a:moveTo>
                    <a:pt x="237417" y="56542"/>
                  </a:moveTo>
                  <a:lnTo>
                    <a:pt x="237417" y="62476"/>
                  </a:lnTo>
                  <a:lnTo>
                    <a:pt x="231481" y="62476"/>
                  </a:lnTo>
                  <a:lnTo>
                    <a:pt x="231481" y="56542"/>
                  </a:lnTo>
                  <a:close/>
                  <a:moveTo>
                    <a:pt x="243664" y="56542"/>
                  </a:moveTo>
                  <a:lnTo>
                    <a:pt x="243664" y="62476"/>
                  </a:lnTo>
                  <a:lnTo>
                    <a:pt x="237729" y="62476"/>
                  </a:lnTo>
                  <a:lnTo>
                    <a:pt x="237729" y="56542"/>
                  </a:lnTo>
                  <a:close/>
                  <a:moveTo>
                    <a:pt x="249911" y="56542"/>
                  </a:moveTo>
                  <a:lnTo>
                    <a:pt x="249911" y="62476"/>
                  </a:lnTo>
                  <a:lnTo>
                    <a:pt x="243977" y="62476"/>
                  </a:lnTo>
                  <a:lnTo>
                    <a:pt x="243977" y="56542"/>
                  </a:lnTo>
                  <a:close/>
                  <a:moveTo>
                    <a:pt x="256161" y="56542"/>
                  </a:moveTo>
                  <a:lnTo>
                    <a:pt x="256161" y="62476"/>
                  </a:lnTo>
                  <a:lnTo>
                    <a:pt x="250225" y="62476"/>
                  </a:lnTo>
                  <a:lnTo>
                    <a:pt x="250225" y="56542"/>
                  </a:lnTo>
                  <a:close/>
                  <a:moveTo>
                    <a:pt x="262409" y="56542"/>
                  </a:moveTo>
                  <a:lnTo>
                    <a:pt x="262409" y="62476"/>
                  </a:lnTo>
                  <a:lnTo>
                    <a:pt x="256474" y="62476"/>
                  </a:lnTo>
                  <a:lnTo>
                    <a:pt x="256474" y="56542"/>
                  </a:lnTo>
                  <a:close/>
                  <a:moveTo>
                    <a:pt x="268656" y="56542"/>
                  </a:moveTo>
                  <a:lnTo>
                    <a:pt x="268656" y="62476"/>
                  </a:lnTo>
                  <a:lnTo>
                    <a:pt x="262721" y="62476"/>
                  </a:lnTo>
                  <a:lnTo>
                    <a:pt x="262721" y="56542"/>
                  </a:lnTo>
                  <a:close/>
                  <a:moveTo>
                    <a:pt x="274904" y="56542"/>
                  </a:moveTo>
                  <a:lnTo>
                    <a:pt x="274904" y="62476"/>
                  </a:lnTo>
                  <a:lnTo>
                    <a:pt x="268968" y="62476"/>
                  </a:lnTo>
                  <a:lnTo>
                    <a:pt x="268968" y="56542"/>
                  </a:lnTo>
                  <a:close/>
                  <a:moveTo>
                    <a:pt x="6251" y="62789"/>
                  </a:moveTo>
                  <a:lnTo>
                    <a:pt x="6251" y="68725"/>
                  </a:lnTo>
                  <a:lnTo>
                    <a:pt x="315" y="68725"/>
                  </a:lnTo>
                  <a:lnTo>
                    <a:pt x="315" y="62789"/>
                  </a:lnTo>
                  <a:close/>
                  <a:moveTo>
                    <a:pt x="12498" y="62789"/>
                  </a:moveTo>
                  <a:lnTo>
                    <a:pt x="12498" y="68725"/>
                  </a:lnTo>
                  <a:lnTo>
                    <a:pt x="6562" y="68725"/>
                  </a:lnTo>
                  <a:lnTo>
                    <a:pt x="6562" y="62789"/>
                  </a:lnTo>
                  <a:close/>
                  <a:moveTo>
                    <a:pt x="18745" y="62789"/>
                  </a:moveTo>
                  <a:lnTo>
                    <a:pt x="18745" y="68725"/>
                  </a:lnTo>
                  <a:lnTo>
                    <a:pt x="12810" y="68725"/>
                  </a:lnTo>
                  <a:lnTo>
                    <a:pt x="12810" y="62789"/>
                  </a:lnTo>
                  <a:close/>
                  <a:moveTo>
                    <a:pt x="24992" y="62789"/>
                  </a:moveTo>
                  <a:lnTo>
                    <a:pt x="24992" y="68725"/>
                  </a:lnTo>
                  <a:lnTo>
                    <a:pt x="19058" y="68725"/>
                  </a:lnTo>
                  <a:lnTo>
                    <a:pt x="19058" y="62789"/>
                  </a:lnTo>
                  <a:close/>
                  <a:moveTo>
                    <a:pt x="31242" y="62789"/>
                  </a:moveTo>
                  <a:lnTo>
                    <a:pt x="31242" y="68725"/>
                  </a:lnTo>
                  <a:lnTo>
                    <a:pt x="25305" y="68725"/>
                  </a:lnTo>
                  <a:lnTo>
                    <a:pt x="25305" y="62789"/>
                  </a:lnTo>
                  <a:close/>
                  <a:moveTo>
                    <a:pt x="37489" y="62789"/>
                  </a:moveTo>
                  <a:lnTo>
                    <a:pt x="37489" y="68725"/>
                  </a:lnTo>
                  <a:lnTo>
                    <a:pt x="31553" y="68725"/>
                  </a:lnTo>
                  <a:lnTo>
                    <a:pt x="31553" y="62789"/>
                  </a:lnTo>
                  <a:close/>
                  <a:moveTo>
                    <a:pt x="43737" y="62789"/>
                  </a:moveTo>
                  <a:lnTo>
                    <a:pt x="43737" y="68725"/>
                  </a:lnTo>
                  <a:lnTo>
                    <a:pt x="37802" y="68725"/>
                  </a:lnTo>
                  <a:lnTo>
                    <a:pt x="37802" y="62789"/>
                  </a:lnTo>
                  <a:close/>
                  <a:moveTo>
                    <a:pt x="49985" y="62789"/>
                  </a:moveTo>
                  <a:lnTo>
                    <a:pt x="49985" y="68725"/>
                  </a:lnTo>
                  <a:lnTo>
                    <a:pt x="44049" y="68725"/>
                  </a:lnTo>
                  <a:lnTo>
                    <a:pt x="44049" y="62789"/>
                  </a:lnTo>
                  <a:close/>
                  <a:moveTo>
                    <a:pt x="56232" y="62789"/>
                  </a:moveTo>
                  <a:lnTo>
                    <a:pt x="56232" y="68725"/>
                  </a:lnTo>
                  <a:lnTo>
                    <a:pt x="50296" y="68725"/>
                  </a:lnTo>
                  <a:lnTo>
                    <a:pt x="50296" y="62789"/>
                  </a:lnTo>
                  <a:close/>
                  <a:moveTo>
                    <a:pt x="62480" y="62789"/>
                  </a:moveTo>
                  <a:lnTo>
                    <a:pt x="62480" y="68725"/>
                  </a:lnTo>
                  <a:lnTo>
                    <a:pt x="56545" y="68725"/>
                  </a:lnTo>
                  <a:lnTo>
                    <a:pt x="56545" y="62789"/>
                  </a:lnTo>
                  <a:close/>
                  <a:moveTo>
                    <a:pt x="68727" y="62789"/>
                  </a:moveTo>
                  <a:lnTo>
                    <a:pt x="68727" y="68725"/>
                  </a:lnTo>
                  <a:lnTo>
                    <a:pt x="62792" y="68725"/>
                  </a:lnTo>
                  <a:lnTo>
                    <a:pt x="62792" y="62789"/>
                  </a:lnTo>
                  <a:close/>
                  <a:moveTo>
                    <a:pt x="74975" y="62789"/>
                  </a:moveTo>
                  <a:lnTo>
                    <a:pt x="74975" y="68725"/>
                  </a:lnTo>
                  <a:lnTo>
                    <a:pt x="69039" y="68725"/>
                  </a:lnTo>
                  <a:lnTo>
                    <a:pt x="69039" y="62789"/>
                  </a:lnTo>
                  <a:close/>
                  <a:moveTo>
                    <a:pt x="81223" y="62789"/>
                  </a:moveTo>
                  <a:lnTo>
                    <a:pt x="81223" y="68725"/>
                  </a:lnTo>
                  <a:lnTo>
                    <a:pt x="75286" y="68725"/>
                  </a:lnTo>
                  <a:lnTo>
                    <a:pt x="75286" y="62789"/>
                  </a:lnTo>
                  <a:close/>
                  <a:moveTo>
                    <a:pt x="87470" y="62789"/>
                  </a:moveTo>
                  <a:lnTo>
                    <a:pt x="87470" y="68725"/>
                  </a:lnTo>
                  <a:lnTo>
                    <a:pt x="81535" y="68725"/>
                  </a:lnTo>
                  <a:lnTo>
                    <a:pt x="81535" y="62789"/>
                  </a:lnTo>
                  <a:close/>
                  <a:moveTo>
                    <a:pt x="93718" y="62789"/>
                  </a:moveTo>
                  <a:lnTo>
                    <a:pt x="93718" y="68725"/>
                  </a:lnTo>
                  <a:lnTo>
                    <a:pt x="87784" y="68725"/>
                  </a:lnTo>
                  <a:lnTo>
                    <a:pt x="87784" y="62789"/>
                  </a:lnTo>
                  <a:close/>
                  <a:moveTo>
                    <a:pt x="99967" y="62789"/>
                  </a:moveTo>
                  <a:lnTo>
                    <a:pt x="99967" y="68725"/>
                  </a:lnTo>
                  <a:lnTo>
                    <a:pt x="94031" y="68725"/>
                  </a:lnTo>
                  <a:lnTo>
                    <a:pt x="94031" y="62789"/>
                  </a:lnTo>
                  <a:close/>
                  <a:moveTo>
                    <a:pt x="106214" y="62789"/>
                  </a:moveTo>
                  <a:lnTo>
                    <a:pt x="106214" y="68725"/>
                  </a:lnTo>
                  <a:lnTo>
                    <a:pt x="100278" y="68725"/>
                  </a:lnTo>
                  <a:lnTo>
                    <a:pt x="100278" y="62789"/>
                  </a:lnTo>
                  <a:close/>
                  <a:moveTo>
                    <a:pt x="112461" y="62789"/>
                  </a:moveTo>
                  <a:lnTo>
                    <a:pt x="112461" y="68725"/>
                  </a:lnTo>
                  <a:lnTo>
                    <a:pt x="106527" y="68725"/>
                  </a:lnTo>
                  <a:lnTo>
                    <a:pt x="106527" y="62789"/>
                  </a:lnTo>
                  <a:close/>
                  <a:moveTo>
                    <a:pt x="118710" y="62789"/>
                  </a:moveTo>
                  <a:lnTo>
                    <a:pt x="118710" y="68725"/>
                  </a:lnTo>
                  <a:lnTo>
                    <a:pt x="112774" y="68725"/>
                  </a:lnTo>
                  <a:lnTo>
                    <a:pt x="112774" y="62789"/>
                  </a:lnTo>
                  <a:close/>
                  <a:moveTo>
                    <a:pt x="124957" y="62789"/>
                  </a:moveTo>
                  <a:lnTo>
                    <a:pt x="124957" y="68725"/>
                  </a:lnTo>
                  <a:lnTo>
                    <a:pt x="119021" y="68725"/>
                  </a:lnTo>
                  <a:lnTo>
                    <a:pt x="119021" y="62789"/>
                  </a:lnTo>
                  <a:close/>
                  <a:moveTo>
                    <a:pt x="131204" y="62789"/>
                  </a:moveTo>
                  <a:lnTo>
                    <a:pt x="131204" y="68725"/>
                  </a:lnTo>
                  <a:lnTo>
                    <a:pt x="125270" y="68725"/>
                  </a:lnTo>
                  <a:lnTo>
                    <a:pt x="125270" y="62789"/>
                  </a:lnTo>
                  <a:close/>
                  <a:moveTo>
                    <a:pt x="137451" y="62789"/>
                  </a:moveTo>
                  <a:lnTo>
                    <a:pt x="137451" y="68725"/>
                  </a:lnTo>
                  <a:lnTo>
                    <a:pt x="131517" y="68725"/>
                  </a:lnTo>
                  <a:lnTo>
                    <a:pt x="131517" y="62789"/>
                  </a:lnTo>
                  <a:close/>
                  <a:moveTo>
                    <a:pt x="143702" y="62789"/>
                  </a:moveTo>
                  <a:lnTo>
                    <a:pt x="143702" y="68725"/>
                  </a:lnTo>
                  <a:lnTo>
                    <a:pt x="137766" y="68725"/>
                  </a:lnTo>
                  <a:lnTo>
                    <a:pt x="137766" y="62789"/>
                  </a:lnTo>
                  <a:close/>
                  <a:moveTo>
                    <a:pt x="149949" y="62789"/>
                  </a:moveTo>
                  <a:lnTo>
                    <a:pt x="149949" y="68725"/>
                  </a:lnTo>
                  <a:lnTo>
                    <a:pt x="144015" y="68725"/>
                  </a:lnTo>
                  <a:lnTo>
                    <a:pt x="144015" y="62789"/>
                  </a:lnTo>
                  <a:close/>
                  <a:moveTo>
                    <a:pt x="156196" y="62789"/>
                  </a:moveTo>
                  <a:lnTo>
                    <a:pt x="156196" y="68725"/>
                  </a:lnTo>
                  <a:lnTo>
                    <a:pt x="150262" y="68725"/>
                  </a:lnTo>
                  <a:lnTo>
                    <a:pt x="150262" y="62789"/>
                  </a:lnTo>
                  <a:close/>
                  <a:moveTo>
                    <a:pt x="162445" y="62789"/>
                  </a:moveTo>
                  <a:lnTo>
                    <a:pt x="162445" y="68725"/>
                  </a:lnTo>
                  <a:lnTo>
                    <a:pt x="156509" y="68725"/>
                  </a:lnTo>
                  <a:lnTo>
                    <a:pt x="156509" y="62789"/>
                  </a:lnTo>
                  <a:close/>
                  <a:moveTo>
                    <a:pt x="168692" y="62789"/>
                  </a:moveTo>
                  <a:lnTo>
                    <a:pt x="168692" y="68725"/>
                  </a:lnTo>
                  <a:lnTo>
                    <a:pt x="162756" y="68725"/>
                  </a:lnTo>
                  <a:lnTo>
                    <a:pt x="162756" y="62789"/>
                  </a:lnTo>
                  <a:close/>
                  <a:moveTo>
                    <a:pt x="174939" y="62789"/>
                  </a:moveTo>
                  <a:lnTo>
                    <a:pt x="174939" y="68725"/>
                  </a:lnTo>
                  <a:lnTo>
                    <a:pt x="169005" y="68725"/>
                  </a:lnTo>
                  <a:lnTo>
                    <a:pt x="169005" y="62789"/>
                  </a:lnTo>
                  <a:close/>
                  <a:moveTo>
                    <a:pt x="181186" y="62789"/>
                  </a:moveTo>
                  <a:lnTo>
                    <a:pt x="181186" y="68725"/>
                  </a:lnTo>
                  <a:lnTo>
                    <a:pt x="175252" y="68725"/>
                  </a:lnTo>
                  <a:lnTo>
                    <a:pt x="175252" y="62789"/>
                  </a:lnTo>
                  <a:close/>
                  <a:moveTo>
                    <a:pt x="187435" y="62789"/>
                  </a:moveTo>
                  <a:lnTo>
                    <a:pt x="187435" y="68725"/>
                  </a:lnTo>
                  <a:lnTo>
                    <a:pt x="181499" y="68725"/>
                  </a:lnTo>
                  <a:lnTo>
                    <a:pt x="181499" y="62789"/>
                  </a:lnTo>
                  <a:close/>
                  <a:moveTo>
                    <a:pt x="193684" y="62789"/>
                  </a:moveTo>
                  <a:lnTo>
                    <a:pt x="193684" y="68725"/>
                  </a:lnTo>
                  <a:lnTo>
                    <a:pt x="187749" y="68725"/>
                  </a:lnTo>
                  <a:lnTo>
                    <a:pt x="187749" y="62789"/>
                  </a:lnTo>
                  <a:close/>
                  <a:moveTo>
                    <a:pt x="199931" y="62789"/>
                  </a:moveTo>
                  <a:lnTo>
                    <a:pt x="199931" y="68725"/>
                  </a:lnTo>
                  <a:lnTo>
                    <a:pt x="193996" y="68725"/>
                  </a:lnTo>
                  <a:lnTo>
                    <a:pt x="193996" y="62789"/>
                  </a:lnTo>
                  <a:close/>
                  <a:moveTo>
                    <a:pt x="206180" y="62789"/>
                  </a:moveTo>
                  <a:lnTo>
                    <a:pt x="206180" y="68725"/>
                  </a:lnTo>
                  <a:lnTo>
                    <a:pt x="200244" y="68725"/>
                  </a:lnTo>
                  <a:lnTo>
                    <a:pt x="200244" y="62789"/>
                  </a:lnTo>
                  <a:close/>
                  <a:moveTo>
                    <a:pt x="212427" y="62789"/>
                  </a:moveTo>
                  <a:lnTo>
                    <a:pt x="212427" y="68725"/>
                  </a:lnTo>
                  <a:lnTo>
                    <a:pt x="206491" y="68725"/>
                  </a:lnTo>
                  <a:lnTo>
                    <a:pt x="206491" y="62789"/>
                  </a:lnTo>
                  <a:close/>
                  <a:moveTo>
                    <a:pt x="218674" y="62789"/>
                  </a:moveTo>
                  <a:lnTo>
                    <a:pt x="218674" y="68725"/>
                  </a:lnTo>
                  <a:lnTo>
                    <a:pt x="212739" y="68725"/>
                  </a:lnTo>
                  <a:lnTo>
                    <a:pt x="212739" y="62789"/>
                  </a:lnTo>
                  <a:close/>
                  <a:moveTo>
                    <a:pt x="224921" y="62789"/>
                  </a:moveTo>
                  <a:lnTo>
                    <a:pt x="224921" y="68725"/>
                  </a:lnTo>
                  <a:lnTo>
                    <a:pt x="218987" y="68725"/>
                  </a:lnTo>
                  <a:lnTo>
                    <a:pt x="218987" y="62789"/>
                  </a:lnTo>
                  <a:close/>
                  <a:moveTo>
                    <a:pt x="231170" y="62789"/>
                  </a:moveTo>
                  <a:lnTo>
                    <a:pt x="231170" y="68725"/>
                  </a:lnTo>
                  <a:lnTo>
                    <a:pt x="225234" y="68725"/>
                  </a:lnTo>
                  <a:lnTo>
                    <a:pt x="225234" y="62789"/>
                  </a:lnTo>
                  <a:close/>
                  <a:moveTo>
                    <a:pt x="237417" y="62789"/>
                  </a:moveTo>
                  <a:lnTo>
                    <a:pt x="237417" y="68725"/>
                  </a:lnTo>
                  <a:lnTo>
                    <a:pt x="231481" y="68725"/>
                  </a:lnTo>
                  <a:lnTo>
                    <a:pt x="231481" y="62789"/>
                  </a:lnTo>
                  <a:close/>
                  <a:moveTo>
                    <a:pt x="243664" y="62789"/>
                  </a:moveTo>
                  <a:lnTo>
                    <a:pt x="243664" y="68725"/>
                  </a:lnTo>
                  <a:lnTo>
                    <a:pt x="237729" y="68725"/>
                  </a:lnTo>
                  <a:lnTo>
                    <a:pt x="237729" y="62789"/>
                  </a:lnTo>
                  <a:close/>
                  <a:moveTo>
                    <a:pt x="249911" y="62789"/>
                  </a:moveTo>
                  <a:lnTo>
                    <a:pt x="249911" y="68725"/>
                  </a:lnTo>
                  <a:lnTo>
                    <a:pt x="243977" y="68725"/>
                  </a:lnTo>
                  <a:lnTo>
                    <a:pt x="243977" y="62789"/>
                  </a:lnTo>
                  <a:close/>
                  <a:moveTo>
                    <a:pt x="256161" y="62789"/>
                  </a:moveTo>
                  <a:lnTo>
                    <a:pt x="256161" y="68725"/>
                  </a:lnTo>
                  <a:lnTo>
                    <a:pt x="250225" y="68725"/>
                  </a:lnTo>
                  <a:lnTo>
                    <a:pt x="250225" y="62789"/>
                  </a:lnTo>
                  <a:close/>
                  <a:moveTo>
                    <a:pt x="262409" y="62789"/>
                  </a:moveTo>
                  <a:lnTo>
                    <a:pt x="262409" y="68725"/>
                  </a:lnTo>
                  <a:lnTo>
                    <a:pt x="256474" y="68725"/>
                  </a:lnTo>
                  <a:lnTo>
                    <a:pt x="256474" y="62789"/>
                  </a:lnTo>
                  <a:close/>
                  <a:moveTo>
                    <a:pt x="268656" y="62789"/>
                  </a:moveTo>
                  <a:lnTo>
                    <a:pt x="268656" y="68725"/>
                  </a:lnTo>
                  <a:lnTo>
                    <a:pt x="262721" y="68725"/>
                  </a:lnTo>
                  <a:lnTo>
                    <a:pt x="262721" y="62789"/>
                  </a:lnTo>
                  <a:close/>
                  <a:moveTo>
                    <a:pt x="274904" y="62789"/>
                  </a:moveTo>
                  <a:lnTo>
                    <a:pt x="274904" y="68725"/>
                  </a:lnTo>
                  <a:lnTo>
                    <a:pt x="268968" y="68725"/>
                  </a:lnTo>
                  <a:lnTo>
                    <a:pt x="268968" y="62789"/>
                  </a:lnTo>
                  <a:close/>
                  <a:moveTo>
                    <a:pt x="6251" y="69036"/>
                  </a:moveTo>
                  <a:lnTo>
                    <a:pt x="6251" y="74972"/>
                  </a:lnTo>
                  <a:lnTo>
                    <a:pt x="315" y="74972"/>
                  </a:lnTo>
                  <a:lnTo>
                    <a:pt x="315" y="69036"/>
                  </a:lnTo>
                  <a:close/>
                  <a:moveTo>
                    <a:pt x="12498" y="69036"/>
                  </a:moveTo>
                  <a:lnTo>
                    <a:pt x="12498" y="74972"/>
                  </a:lnTo>
                  <a:lnTo>
                    <a:pt x="6562" y="74972"/>
                  </a:lnTo>
                  <a:lnTo>
                    <a:pt x="6562" y="69036"/>
                  </a:lnTo>
                  <a:close/>
                  <a:moveTo>
                    <a:pt x="18745" y="69036"/>
                  </a:moveTo>
                  <a:lnTo>
                    <a:pt x="18745" y="74972"/>
                  </a:lnTo>
                  <a:lnTo>
                    <a:pt x="12810" y="74972"/>
                  </a:lnTo>
                  <a:lnTo>
                    <a:pt x="12810" y="69036"/>
                  </a:lnTo>
                  <a:close/>
                  <a:moveTo>
                    <a:pt x="24992" y="69036"/>
                  </a:moveTo>
                  <a:lnTo>
                    <a:pt x="24992" y="74972"/>
                  </a:lnTo>
                  <a:lnTo>
                    <a:pt x="19058" y="74972"/>
                  </a:lnTo>
                  <a:lnTo>
                    <a:pt x="19058" y="69036"/>
                  </a:lnTo>
                  <a:close/>
                  <a:moveTo>
                    <a:pt x="31242" y="69036"/>
                  </a:moveTo>
                  <a:lnTo>
                    <a:pt x="31242" y="74972"/>
                  </a:lnTo>
                  <a:lnTo>
                    <a:pt x="25305" y="74972"/>
                  </a:lnTo>
                  <a:lnTo>
                    <a:pt x="25305" y="69036"/>
                  </a:lnTo>
                  <a:close/>
                  <a:moveTo>
                    <a:pt x="37489" y="69036"/>
                  </a:moveTo>
                  <a:lnTo>
                    <a:pt x="37489" y="74972"/>
                  </a:lnTo>
                  <a:lnTo>
                    <a:pt x="31553" y="74972"/>
                  </a:lnTo>
                  <a:lnTo>
                    <a:pt x="31553" y="69036"/>
                  </a:lnTo>
                  <a:close/>
                  <a:moveTo>
                    <a:pt x="43737" y="69036"/>
                  </a:moveTo>
                  <a:lnTo>
                    <a:pt x="43737" y="74972"/>
                  </a:lnTo>
                  <a:lnTo>
                    <a:pt x="37802" y="74972"/>
                  </a:lnTo>
                  <a:lnTo>
                    <a:pt x="37802" y="69036"/>
                  </a:lnTo>
                  <a:close/>
                  <a:moveTo>
                    <a:pt x="49985" y="69036"/>
                  </a:moveTo>
                  <a:lnTo>
                    <a:pt x="49985" y="74972"/>
                  </a:lnTo>
                  <a:lnTo>
                    <a:pt x="44049" y="74972"/>
                  </a:lnTo>
                  <a:lnTo>
                    <a:pt x="44049" y="69036"/>
                  </a:lnTo>
                  <a:close/>
                  <a:moveTo>
                    <a:pt x="56232" y="69036"/>
                  </a:moveTo>
                  <a:lnTo>
                    <a:pt x="56232" y="74972"/>
                  </a:lnTo>
                  <a:lnTo>
                    <a:pt x="50296" y="74972"/>
                  </a:lnTo>
                  <a:lnTo>
                    <a:pt x="50296" y="69036"/>
                  </a:lnTo>
                  <a:close/>
                  <a:moveTo>
                    <a:pt x="62480" y="69036"/>
                  </a:moveTo>
                  <a:lnTo>
                    <a:pt x="62480" y="74972"/>
                  </a:lnTo>
                  <a:lnTo>
                    <a:pt x="56545" y="74972"/>
                  </a:lnTo>
                  <a:lnTo>
                    <a:pt x="56545" y="69036"/>
                  </a:lnTo>
                  <a:close/>
                  <a:moveTo>
                    <a:pt x="68727" y="69036"/>
                  </a:moveTo>
                  <a:lnTo>
                    <a:pt x="68727" y="74972"/>
                  </a:lnTo>
                  <a:lnTo>
                    <a:pt x="62792" y="74972"/>
                  </a:lnTo>
                  <a:lnTo>
                    <a:pt x="62792" y="69036"/>
                  </a:lnTo>
                  <a:close/>
                  <a:moveTo>
                    <a:pt x="74975" y="69036"/>
                  </a:moveTo>
                  <a:lnTo>
                    <a:pt x="74975" y="74972"/>
                  </a:lnTo>
                  <a:lnTo>
                    <a:pt x="69039" y="74972"/>
                  </a:lnTo>
                  <a:lnTo>
                    <a:pt x="69039" y="69036"/>
                  </a:lnTo>
                  <a:close/>
                  <a:moveTo>
                    <a:pt x="81223" y="69036"/>
                  </a:moveTo>
                  <a:lnTo>
                    <a:pt x="81223" y="74972"/>
                  </a:lnTo>
                  <a:lnTo>
                    <a:pt x="75286" y="74972"/>
                  </a:lnTo>
                  <a:lnTo>
                    <a:pt x="75286" y="69036"/>
                  </a:lnTo>
                  <a:close/>
                  <a:moveTo>
                    <a:pt x="87470" y="69036"/>
                  </a:moveTo>
                  <a:lnTo>
                    <a:pt x="87470" y="74972"/>
                  </a:lnTo>
                  <a:lnTo>
                    <a:pt x="81535" y="74972"/>
                  </a:lnTo>
                  <a:lnTo>
                    <a:pt x="81535" y="69036"/>
                  </a:lnTo>
                  <a:close/>
                  <a:moveTo>
                    <a:pt x="93718" y="69036"/>
                  </a:moveTo>
                  <a:lnTo>
                    <a:pt x="93718" y="74972"/>
                  </a:lnTo>
                  <a:lnTo>
                    <a:pt x="87784" y="74972"/>
                  </a:lnTo>
                  <a:lnTo>
                    <a:pt x="87784" y="69036"/>
                  </a:lnTo>
                  <a:close/>
                  <a:moveTo>
                    <a:pt x="99967" y="69036"/>
                  </a:moveTo>
                  <a:lnTo>
                    <a:pt x="99967" y="74972"/>
                  </a:lnTo>
                  <a:lnTo>
                    <a:pt x="94031" y="74972"/>
                  </a:lnTo>
                  <a:lnTo>
                    <a:pt x="94031" y="69036"/>
                  </a:lnTo>
                  <a:close/>
                  <a:moveTo>
                    <a:pt x="106214" y="69036"/>
                  </a:moveTo>
                  <a:lnTo>
                    <a:pt x="106214" y="74972"/>
                  </a:lnTo>
                  <a:lnTo>
                    <a:pt x="100278" y="74972"/>
                  </a:lnTo>
                  <a:lnTo>
                    <a:pt x="100278" y="69036"/>
                  </a:lnTo>
                  <a:close/>
                  <a:moveTo>
                    <a:pt x="112461" y="69036"/>
                  </a:moveTo>
                  <a:lnTo>
                    <a:pt x="112461" y="74972"/>
                  </a:lnTo>
                  <a:lnTo>
                    <a:pt x="106527" y="74972"/>
                  </a:lnTo>
                  <a:lnTo>
                    <a:pt x="106527" y="69036"/>
                  </a:lnTo>
                  <a:close/>
                  <a:moveTo>
                    <a:pt x="118710" y="69036"/>
                  </a:moveTo>
                  <a:lnTo>
                    <a:pt x="118710" y="74972"/>
                  </a:lnTo>
                  <a:lnTo>
                    <a:pt x="112774" y="74972"/>
                  </a:lnTo>
                  <a:lnTo>
                    <a:pt x="112774" y="69036"/>
                  </a:lnTo>
                  <a:close/>
                  <a:moveTo>
                    <a:pt x="124957" y="69036"/>
                  </a:moveTo>
                  <a:lnTo>
                    <a:pt x="124957" y="74972"/>
                  </a:lnTo>
                  <a:lnTo>
                    <a:pt x="119021" y="74972"/>
                  </a:lnTo>
                  <a:lnTo>
                    <a:pt x="119021" y="69036"/>
                  </a:lnTo>
                  <a:close/>
                  <a:moveTo>
                    <a:pt x="131204" y="69036"/>
                  </a:moveTo>
                  <a:lnTo>
                    <a:pt x="131204" y="74972"/>
                  </a:lnTo>
                  <a:lnTo>
                    <a:pt x="125270" y="74972"/>
                  </a:lnTo>
                  <a:lnTo>
                    <a:pt x="125270" y="69036"/>
                  </a:lnTo>
                  <a:close/>
                  <a:moveTo>
                    <a:pt x="137451" y="69036"/>
                  </a:moveTo>
                  <a:lnTo>
                    <a:pt x="137451" y="74972"/>
                  </a:lnTo>
                  <a:lnTo>
                    <a:pt x="131517" y="74972"/>
                  </a:lnTo>
                  <a:lnTo>
                    <a:pt x="131517" y="69036"/>
                  </a:lnTo>
                  <a:close/>
                  <a:moveTo>
                    <a:pt x="143702" y="69036"/>
                  </a:moveTo>
                  <a:lnTo>
                    <a:pt x="143702" y="74972"/>
                  </a:lnTo>
                  <a:lnTo>
                    <a:pt x="137766" y="74972"/>
                  </a:lnTo>
                  <a:lnTo>
                    <a:pt x="137766" y="69036"/>
                  </a:lnTo>
                  <a:close/>
                  <a:moveTo>
                    <a:pt x="149949" y="69036"/>
                  </a:moveTo>
                  <a:lnTo>
                    <a:pt x="149949" y="74972"/>
                  </a:lnTo>
                  <a:lnTo>
                    <a:pt x="144015" y="74972"/>
                  </a:lnTo>
                  <a:lnTo>
                    <a:pt x="144015" y="69036"/>
                  </a:lnTo>
                  <a:close/>
                  <a:moveTo>
                    <a:pt x="156196" y="69036"/>
                  </a:moveTo>
                  <a:lnTo>
                    <a:pt x="156196" y="74972"/>
                  </a:lnTo>
                  <a:lnTo>
                    <a:pt x="150262" y="74972"/>
                  </a:lnTo>
                  <a:lnTo>
                    <a:pt x="150262" y="69036"/>
                  </a:lnTo>
                  <a:close/>
                  <a:moveTo>
                    <a:pt x="162445" y="69036"/>
                  </a:moveTo>
                  <a:lnTo>
                    <a:pt x="162445" y="74972"/>
                  </a:lnTo>
                  <a:lnTo>
                    <a:pt x="156509" y="74972"/>
                  </a:lnTo>
                  <a:lnTo>
                    <a:pt x="156509" y="69036"/>
                  </a:lnTo>
                  <a:close/>
                  <a:moveTo>
                    <a:pt x="168692" y="69036"/>
                  </a:moveTo>
                  <a:lnTo>
                    <a:pt x="168692" y="74972"/>
                  </a:lnTo>
                  <a:lnTo>
                    <a:pt x="162756" y="74972"/>
                  </a:lnTo>
                  <a:lnTo>
                    <a:pt x="162756" y="69036"/>
                  </a:lnTo>
                  <a:close/>
                  <a:moveTo>
                    <a:pt x="174939" y="69036"/>
                  </a:moveTo>
                  <a:lnTo>
                    <a:pt x="174939" y="74972"/>
                  </a:lnTo>
                  <a:lnTo>
                    <a:pt x="169005" y="74972"/>
                  </a:lnTo>
                  <a:lnTo>
                    <a:pt x="169005" y="69036"/>
                  </a:lnTo>
                  <a:close/>
                  <a:moveTo>
                    <a:pt x="181186" y="69036"/>
                  </a:moveTo>
                  <a:lnTo>
                    <a:pt x="181186" y="74972"/>
                  </a:lnTo>
                  <a:lnTo>
                    <a:pt x="175252" y="74972"/>
                  </a:lnTo>
                  <a:lnTo>
                    <a:pt x="175252" y="69036"/>
                  </a:lnTo>
                  <a:close/>
                  <a:moveTo>
                    <a:pt x="187435" y="69036"/>
                  </a:moveTo>
                  <a:lnTo>
                    <a:pt x="187435" y="74972"/>
                  </a:lnTo>
                  <a:lnTo>
                    <a:pt x="181499" y="74972"/>
                  </a:lnTo>
                  <a:lnTo>
                    <a:pt x="181499" y="69036"/>
                  </a:lnTo>
                  <a:close/>
                  <a:moveTo>
                    <a:pt x="193684" y="69036"/>
                  </a:moveTo>
                  <a:lnTo>
                    <a:pt x="193684" y="74972"/>
                  </a:lnTo>
                  <a:lnTo>
                    <a:pt x="187749" y="74972"/>
                  </a:lnTo>
                  <a:lnTo>
                    <a:pt x="187749" y="69036"/>
                  </a:lnTo>
                  <a:close/>
                  <a:moveTo>
                    <a:pt x="199931" y="69036"/>
                  </a:moveTo>
                  <a:lnTo>
                    <a:pt x="199931" y="74972"/>
                  </a:lnTo>
                  <a:lnTo>
                    <a:pt x="193996" y="74972"/>
                  </a:lnTo>
                  <a:lnTo>
                    <a:pt x="193996" y="69036"/>
                  </a:lnTo>
                  <a:close/>
                  <a:moveTo>
                    <a:pt x="206180" y="69036"/>
                  </a:moveTo>
                  <a:lnTo>
                    <a:pt x="206180" y="74972"/>
                  </a:lnTo>
                  <a:lnTo>
                    <a:pt x="200244" y="74972"/>
                  </a:lnTo>
                  <a:lnTo>
                    <a:pt x="200244" y="69036"/>
                  </a:lnTo>
                  <a:close/>
                  <a:moveTo>
                    <a:pt x="212427" y="69036"/>
                  </a:moveTo>
                  <a:lnTo>
                    <a:pt x="212427" y="74972"/>
                  </a:lnTo>
                  <a:lnTo>
                    <a:pt x="206491" y="74972"/>
                  </a:lnTo>
                  <a:lnTo>
                    <a:pt x="206491" y="69036"/>
                  </a:lnTo>
                  <a:close/>
                  <a:moveTo>
                    <a:pt x="218674" y="69036"/>
                  </a:moveTo>
                  <a:lnTo>
                    <a:pt x="218674" y="74972"/>
                  </a:lnTo>
                  <a:lnTo>
                    <a:pt x="212739" y="74972"/>
                  </a:lnTo>
                  <a:lnTo>
                    <a:pt x="212739" y="69036"/>
                  </a:lnTo>
                  <a:close/>
                  <a:moveTo>
                    <a:pt x="224921" y="69036"/>
                  </a:moveTo>
                  <a:lnTo>
                    <a:pt x="224921" y="74972"/>
                  </a:lnTo>
                  <a:lnTo>
                    <a:pt x="218987" y="74972"/>
                  </a:lnTo>
                  <a:lnTo>
                    <a:pt x="218987" y="69036"/>
                  </a:lnTo>
                  <a:close/>
                  <a:moveTo>
                    <a:pt x="231170" y="69036"/>
                  </a:moveTo>
                  <a:lnTo>
                    <a:pt x="231170" y="74972"/>
                  </a:lnTo>
                  <a:lnTo>
                    <a:pt x="225234" y="74972"/>
                  </a:lnTo>
                  <a:lnTo>
                    <a:pt x="225234" y="69036"/>
                  </a:lnTo>
                  <a:close/>
                  <a:moveTo>
                    <a:pt x="237417" y="69036"/>
                  </a:moveTo>
                  <a:lnTo>
                    <a:pt x="237417" y="74972"/>
                  </a:lnTo>
                  <a:lnTo>
                    <a:pt x="231481" y="74972"/>
                  </a:lnTo>
                  <a:lnTo>
                    <a:pt x="231481" y="69036"/>
                  </a:lnTo>
                  <a:close/>
                  <a:moveTo>
                    <a:pt x="243664" y="69036"/>
                  </a:moveTo>
                  <a:lnTo>
                    <a:pt x="243664" y="74972"/>
                  </a:lnTo>
                  <a:lnTo>
                    <a:pt x="237729" y="74972"/>
                  </a:lnTo>
                  <a:lnTo>
                    <a:pt x="237729" y="69036"/>
                  </a:lnTo>
                  <a:close/>
                  <a:moveTo>
                    <a:pt x="249911" y="69036"/>
                  </a:moveTo>
                  <a:lnTo>
                    <a:pt x="249911" y="74972"/>
                  </a:lnTo>
                  <a:lnTo>
                    <a:pt x="243977" y="74972"/>
                  </a:lnTo>
                  <a:lnTo>
                    <a:pt x="243977" y="69036"/>
                  </a:lnTo>
                  <a:close/>
                  <a:moveTo>
                    <a:pt x="256161" y="69036"/>
                  </a:moveTo>
                  <a:lnTo>
                    <a:pt x="256161" y="74972"/>
                  </a:lnTo>
                  <a:lnTo>
                    <a:pt x="250225" y="74972"/>
                  </a:lnTo>
                  <a:lnTo>
                    <a:pt x="250225" y="69036"/>
                  </a:lnTo>
                  <a:close/>
                  <a:moveTo>
                    <a:pt x="262409" y="69036"/>
                  </a:moveTo>
                  <a:lnTo>
                    <a:pt x="262409" y="74972"/>
                  </a:lnTo>
                  <a:lnTo>
                    <a:pt x="256474" y="74972"/>
                  </a:lnTo>
                  <a:lnTo>
                    <a:pt x="256474" y="69036"/>
                  </a:lnTo>
                  <a:close/>
                  <a:moveTo>
                    <a:pt x="268656" y="69036"/>
                  </a:moveTo>
                  <a:lnTo>
                    <a:pt x="268656" y="74972"/>
                  </a:lnTo>
                  <a:lnTo>
                    <a:pt x="262721" y="74972"/>
                  </a:lnTo>
                  <a:lnTo>
                    <a:pt x="262721" y="69036"/>
                  </a:lnTo>
                  <a:close/>
                  <a:moveTo>
                    <a:pt x="274904" y="69036"/>
                  </a:moveTo>
                  <a:lnTo>
                    <a:pt x="274904" y="74972"/>
                  </a:lnTo>
                  <a:lnTo>
                    <a:pt x="268968" y="74972"/>
                  </a:lnTo>
                  <a:lnTo>
                    <a:pt x="268968" y="69036"/>
                  </a:lnTo>
                  <a:close/>
                  <a:moveTo>
                    <a:pt x="6251" y="75285"/>
                  </a:moveTo>
                  <a:lnTo>
                    <a:pt x="6251" y="81219"/>
                  </a:lnTo>
                  <a:lnTo>
                    <a:pt x="315" y="81219"/>
                  </a:lnTo>
                  <a:lnTo>
                    <a:pt x="315" y="75285"/>
                  </a:lnTo>
                  <a:close/>
                  <a:moveTo>
                    <a:pt x="12498" y="75285"/>
                  </a:moveTo>
                  <a:lnTo>
                    <a:pt x="12498" y="81219"/>
                  </a:lnTo>
                  <a:lnTo>
                    <a:pt x="6562" y="81219"/>
                  </a:lnTo>
                  <a:lnTo>
                    <a:pt x="6562" y="75285"/>
                  </a:lnTo>
                  <a:close/>
                  <a:moveTo>
                    <a:pt x="18745" y="75285"/>
                  </a:moveTo>
                  <a:lnTo>
                    <a:pt x="18745" y="81219"/>
                  </a:lnTo>
                  <a:lnTo>
                    <a:pt x="12810" y="81219"/>
                  </a:lnTo>
                  <a:lnTo>
                    <a:pt x="12810" y="75285"/>
                  </a:lnTo>
                  <a:close/>
                  <a:moveTo>
                    <a:pt x="24992" y="75285"/>
                  </a:moveTo>
                  <a:lnTo>
                    <a:pt x="24992" y="81219"/>
                  </a:lnTo>
                  <a:lnTo>
                    <a:pt x="19058" y="81219"/>
                  </a:lnTo>
                  <a:lnTo>
                    <a:pt x="19058" y="75285"/>
                  </a:lnTo>
                  <a:close/>
                  <a:moveTo>
                    <a:pt x="31242" y="75285"/>
                  </a:moveTo>
                  <a:lnTo>
                    <a:pt x="31242" y="81219"/>
                  </a:lnTo>
                  <a:lnTo>
                    <a:pt x="25305" y="81219"/>
                  </a:lnTo>
                  <a:lnTo>
                    <a:pt x="25305" y="75285"/>
                  </a:lnTo>
                  <a:close/>
                  <a:moveTo>
                    <a:pt x="37489" y="75285"/>
                  </a:moveTo>
                  <a:lnTo>
                    <a:pt x="37489" y="81219"/>
                  </a:lnTo>
                  <a:lnTo>
                    <a:pt x="31553" y="81219"/>
                  </a:lnTo>
                  <a:lnTo>
                    <a:pt x="31553" y="75285"/>
                  </a:lnTo>
                  <a:close/>
                  <a:moveTo>
                    <a:pt x="43737" y="75285"/>
                  </a:moveTo>
                  <a:lnTo>
                    <a:pt x="43737" y="81219"/>
                  </a:lnTo>
                  <a:lnTo>
                    <a:pt x="37802" y="81219"/>
                  </a:lnTo>
                  <a:lnTo>
                    <a:pt x="37802" y="75285"/>
                  </a:lnTo>
                  <a:close/>
                  <a:moveTo>
                    <a:pt x="49985" y="75285"/>
                  </a:moveTo>
                  <a:lnTo>
                    <a:pt x="49985" y="81219"/>
                  </a:lnTo>
                  <a:lnTo>
                    <a:pt x="44049" y="81219"/>
                  </a:lnTo>
                  <a:lnTo>
                    <a:pt x="44049" y="75285"/>
                  </a:lnTo>
                  <a:close/>
                  <a:moveTo>
                    <a:pt x="56232" y="75285"/>
                  </a:moveTo>
                  <a:lnTo>
                    <a:pt x="56232" y="81219"/>
                  </a:lnTo>
                  <a:lnTo>
                    <a:pt x="50296" y="81219"/>
                  </a:lnTo>
                  <a:lnTo>
                    <a:pt x="50296" y="75285"/>
                  </a:lnTo>
                  <a:close/>
                  <a:moveTo>
                    <a:pt x="62480" y="75285"/>
                  </a:moveTo>
                  <a:lnTo>
                    <a:pt x="62480" y="81219"/>
                  </a:lnTo>
                  <a:lnTo>
                    <a:pt x="56545" y="81219"/>
                  </a:lnTo>
                  <a:lnTo>
                    <a:pt x="56545" y="75285"/>
                  </a:lnTo>
                  <a:close/>
                  <a:moveTo>
                    <a:pt x="68727" y="75285"/>
                  </a:moveTo>
                  <a:lnTo>
                    <a:pt x="68727" y="81219"/>
                  </a:lnTo>
                  <a:lnTo>
                    <a:pt x="62792" y="81219"/>
                  </a:lnTo>
                  <a:lnTo>
                    <a:pt x="62792" y="75285"/>
                  </a:lnTo>
                  <a:close/>
                  <a:moveTo>
                    <a:pt x="74975" y="75285"/>
                  </a:moveTo>
                  <a:lnTo>
                    <a:pt x="74975" y="81219"/>
                  </a:lnTo>
                  <a:lnTo>
                    <a:pt x="69039" y="81219"/>
                  </a:lnTo>
                  <a:lnTo>
                    <a:pt x="69039" y="75285"/>
                  </a:lnTo>
                  <a:close/>
                  <a:moveTo>
                    <a:pt x="81223" y="75285"/>
                  </a:moveTo>
                  <a:lnTo>
                    <a:pt x="81223" y="81219"/>
                  </a:lnTo>
                  <a:lnTo>
                    <a:pt x="75286" y="81219"/>
                  </a:lnTo>
                  <a:lnTo>
                    <a:pt x="75286" y="75285"/>
                  </a:lnTo>
                  <a:close/>
                  <a:moveTo>
                    <a:pt x="87470" y="75285"/>
                  </a:moveTo>
                  <a:lnTo>
                    <a:pt x="87470" y="81219"/>
                  </a:lnTo>
                  <a:lnTo>
                    <a:pt x="81535" y="81219"/>
                  </a:lnTo>
                  <a:lnTo>
                    <a:pt x="81535" y="75285"/>
                  </a:lnTo>
                  <a:close/>
                  <a:moveTo>
                    <a:pt x="93718" y="75285"/>
                  </a:moveTo>
                  <a:lnTo>
                    <a:pt x="93718" y="81219"/>
                  </a:lnTo>
                  <a:lnTo>
                    <a:pt x="87784" y="81219"/>
                  </a:lnTo>
                  <a:lnTo>
                    <a:pt x="87784" y="75285"/>
                  </a:lnTo>
                  <a:close/>
                  <a:moveTo>
                    <a:pt x="99967" y="75285"/>
                  </a:moveTo>
                  <a:lnTo>
                    <a:pt x="99967" y="81219"/>
                  </a:lnTo>
                  <a:lnTo>
                    <a:pt x="94031" y="81219"/>
                  </a:lnTo>
                  <a:lnTo>
                    <a:pt x="94031" y="75285"/>
                  </a:lnTo>
                  <a:close/>
                  <a:moveTo>
                    <a:pt x="106214" y="75285"/>
                  </a:moveTo>
                  <a:lnTo>
                    <a:pt x="106214" y="81219"/>
                  </a:lnTo>
                  <a:lnTo>
                    <a:pt x="100278" y="81219"/>
                  </a:lnTo>
                  <a:lnTo>
                    <a:pt x="100278" y="75285"/>
                  </a:lnTo>
                  <a:close/>
                  <a:moveTo>
                    <a:pt x="112461" y="75285"/>
                  </a:moveTo>
                  <a:lnTo>
                    <a:pt x="112461" y="81219"/>
                  </a:lnTo>
                  <a:lnTo>
                    <a:pt x="106527" y="81219"/>
                  </a:lnTo>
                  <a:lnTo>
                    <a:pt x="106527" y="75285"/>
                  </a:lnTo>
                  <a:close/>
                  <a:moveTo>
                    <a:pt x="118710" y="75285"/>
                  </a:moveTo>
                  <a:lnTo>
                    <a:pt x="118710" y="81219"/>
                  </a:lnTo>
                  <a:lnTo>
                    <a:pt x="112774" y="81219"/>
                  </a:lnTo>
                  <a:lnTo>
                    <a:pt x="112774" y="75285"/>
                  </a:lnTo>
                  <a:close/>
                  <a:moveTo>
                    <a:pt x="124957" y="75285"/>
                  </a:moveTo>
                  <a:lnTo>
                    <a:pt x="124957" y="81219"/>
                  </a:lnTo>
                  <a:lnTo>
                    <a:pt x="119021" y="81219"/>
                  </a:lnTo>
                  <a:lnTo>
                    <a:pt x="119021" y="75285"/>
                  </a:lnTo>
                  <a:close/>
                  <a:moveTo>
                    <a:pt x="131204" y="75285"/>
                  </a:moveTo>
                  <a:lnTo>
                    <a:pt x="131204" y="81219"/>
                  </a:lnTo>
                  <a:lnTo>
                    <a:pt x="125270" y="81219"/>
                  </a:lnTo>
                  <a:lnTo>
                    <a:pt x="125270" y="75285"/>
                  </a:lnTo>
                  <a:close/>
                  <a:moveTo>
                    <a:pt x="137451" y="75285"/>
                  </a:moveTo>
                  <a:lnTo>
                    <a:pt x="137451" y="81219"/>
                  </a:lnTo>
                  <a:lnTo>
                    <a:pt x="131517" y="81219"/>
                  </a:lnTo>
                  <a:lnTo>
                    <a:pt x="131517" y="75285"/>
                  </a:lnTo>
                  <a:close/>
                  <a:moveTo>
                    <a:pt x="143702" y="75285"/>
                  </a:moveTo>
                  <a:lnTo>
                    <a:pt x="143702" y="81219"/>
                  </a:lnTo>
                  <a:lnTo>
                    <a:pt x="137766" y="81219"/>
                  </a:lnTo>
                  <a:lnTo>
                    <a:pt x="137766" y="75285"/>
                  </a:lnTo>
                  <a:close/>
                  <a:moveTo>
                    <a:pt x="149949" y="75285"/>
                  </a:moveTo>
                  <a:lnTo>
                    <a:pt x="149949" y="81219"/>
                  </a:lnTo>
                  <a:lnTo>
                    <a:pt x="144015" y="81219"/>
                  </a:lnTo>
                  <a:lnTo>
                    <a:pt x="144015" y="75285"/>
                  </a:lnTo>
                  <a:close/>
                  <a:moveTo>
                    <a:pt x="156196" y="75285"/>
                  </a:moveTo>
                  <a:lnTo>
                    <a:pt x="156196" y="81219"/>
                  </a:lnTo>
                  <a:lnTo>
                    <a:pt x="150262" y="81219"/>
                  </a:lnTo>
                  <a:lnTo>
                    <a:pt x="150262" y="75285"/>
                  </a:lnTo>
                  <a:close/>
                  <a:moveTo>
                    <a:pt x="162445" y="75285"/>
                  </a:moveTo>
                  <a:lnTo>
                    <a:pt x="162445" y="81219"/>
                  </a:lnTo>
                  <a:lnTo>
                    <a:pt x="156509" y="81219"/>
                  </a:lnTo>
                  <a:lnTo>
                    <a:pt x="156509" y="75285"/>
                  </a:lnTo>
                  <a:close/>
                  <a:moveTo>
                    <a:pt x="168692" y="75285"/>
                  </a:moveTo>
                  <a:lnTo>
                    <a:pt x="168692" y="81219"/>
                  </a:lnTo>
                  <a:lnTo>
                    <a:pt x="162756" y="81219"/>
                  </a:lnTo>
                  <a:lnTo>
                    <a:pt x="162756" y="75285"/>
                  </a:lnTo>
                  <a:close/>
                  <a:moveTo>
                    <a:pt x="174939" y="75285"/>
                  </a:moveTo>
                  <a:lnTo>
                    <a:pt x="174939" y="81219"/>
                  </a:lnTo>
                  <a:lnTo>
                    <a:pt x="169005" y="81219"/>
                  </a:lnTo>
                  <a:lnTo>
                    <a:pt x="169005" y="75285"/>
                  </a:lnTo>
                  <a:close/>
                  <a:moveTo>
                    <a:pt x="181186" y="75285"/>
                  </a:moveTo>
                  <a:lnTo>
                    <a:pt x="181186" y="81219"/>
                  </a:lnTo>
                  <a:lnTo>
                    <a:pt x="175252" y="81219"/>
                  </a:lnTo>
                  <a:lnTo>
                    <a:pt x="175252" y="75285"/>
                  </a:lnTo>
                  <a:close/>
                  <a:moveTo>
                    <a:pt x="187435" y="75285"/>
                  </a:moveTo>
                  <a:lnTo>
                    <a:pt x="187435" y="81219"/>
                  </a:lnTo>
                  <a:lnTo>
                    <a:pt x="181499" y="81219"/>
                  </a:lnTo>
                  <a:lnTo>
                    <a:pt x="181499" y="75285"/>
                  </a:lnTo>
                  <a:close/>
                  <a:moveTo>
                    <a:pt x="193684" y="75285"/>
                  </a:moveTo>
                  <a:lnTo>
                    <a:pt x="193684" y="81219"/>
                  </a:lnTo>
                  <a:lnTo>
                    <a:pt x="187749" y="81219"/>
                  </a:lnTo>
                  <a:lnTo>
                    <a:pt x="187749" y="75285"/>
                  </a:lnTo>
                  <a:close/>
                  <a:moveTo>
                    <a:pt x="199931" y="75285"/>
                  </a:moveTo>
                  <a:lnTo>
                    <a:pt x="199931" y="81219"/>
                  </a:lnTo>
                  <a:lnTo>
                    <a:pt x="193996" y="81219"/>
                  </a:lnTo>
                  <a:lnTo>
                    <a:pt x="193996" y="75285"/>
                  </a:lnTo>
                  <a:close/>
                  <a:moveTo>
                    <a:pt x="206180" y="75285"/>
                  </a:moveTo>
                  <a:lnTo>
                    <a:pt x="206180" y="81219"/>
                  </a:lnTo>
                  <a:lnTo>
                    <a:pt x="200244" y="81219"/>
                  </a:lnTo>
                  <a:lnTo>
                    <a:pt x="200244" y="75285"/>
                  </a:lnTo>
                  <a:close/>
                  <a:moveTo>
                    <a:pt x="212427" y="75285"/>
                  </a:moveTo>
                  <a:lnTo>
                    <a:pt x="212427" y="81219"/>
                  </a:lnTo>
                  <a:lnTo>
                    <a:pt x="206491" y="81219"/>
                  </a:lnTo>
                  <a:lnTo>
                    <a:pt x="206491" y="75285"/>
                  </a:lnTo>
                  <a:close/>
                  <a:moveTo>
                    <a:pt x="218674" y="75285"/>
                  </a:moveTo>
                  <a:lnTo>
                    <a:pt x="218674" y="81219"/>
                  </a:lnTo>
                  <a:lnTo>
                    <a:pt x="212739" y="81219"/>
                  </a:lnTo>
                  <a:lnTo>
                    <a:pt x="212739" y="75285"/>
                  </a:lnTo>
                  <a:close/>
                  <a:moveTo>
                    <a:pt x="224921" y="75285"/>
                  </a:moveTo>
                  <a:lnTo>
                    <a:pt x="224921" y="81219"/>
                  </a:lnTo>
                  <a:lnTo>
                    <a:pt x="218987" y="81219"/>
                  </a:lnTo>
                  <a:lnTo>
                    <a:pt x="218987" y="75285"/>
                  </a:lnTo>
                  <a:close/>
                  <a:moveTo>
                    <a:pt x="231170" y="75285"/>
                  </a:moveTo>
                  <a:lnTo>
                    <a:pt x="231170" y="81219"/>
                  </a:lnTo>
                  <a:lnTo>
                    <a:pt x="225234" y="81219"/>
                  </a:lnTo>
                  <a:lnTo>
                    <a:pt x="225234" y="75285"/>
                  </a:lnTo>
                  <a:close/>
                  <a:moveTo>
                    <a:pt x="237417" y="75285"/>
                  </a:moveTo>
                  <a:lnTo>
                    <a:pt x="237417" y="81219"/>
                  </a:lnTo>
                  <a:lnTo>
                    <a:pt x="231481" y="81219"/>
                  </a:lnTo>
                  <a:lnTo>
                    <a:pt x="231481" y="75285"/>
                  </a:lnTo>
                  <a:close/>
                  <a:moveTo>
                    <a:pt x="243664" y="75285"/>
                  </a:moveTo>
                  <a:lnTo>
                    <a:pt x="243664" y="81219"/>
                  </a:lnTo>
                  <a:lnTo>
                    <a:pt x="237729" y="81219"/>
                  </a:lnTo>
                  <a:lnTo>
                    <a:pt x="237729" y="75285"/>
                  </a:lnTo>
                  <a:close/>
                  <a:moveTo>
                    <a:pt x="249911" y="75285"/>
                  </a:moveTo>
                  <a:lnTo>
                    <a:pt x="249911" y="81219"/>
                  </a:lnTo>
                  <a:lnTo>
                    <a:pt x="243977" y="81219"/>
                  </a:lnTo>
                  <a:lnTo>
                    <a:pt x="243977" y="75285"/>
                  </a:lnTo>
                  <a:close/>
                  <a:moveTo>
                    <a:pt x="256161" y="75285"/>
                  </a:moveTo>
                  <a:lnTo>
                    <a:pt x="256161" y="81219"/>
                  </a:lnTo>
                  <a:lnTo>
                    <a:pt x="250225" y="81219"/>
                  </a:lnTo>
                  <a:lnTo>
                    <a:pt x="250225" y="75285"/>
                  </a:lnTo>
                  <a:close/>
                  <a:moveTo>
                    <a:pt x="262409" y="75285"/>
                  </a:moveTo>
                  <a:lnTo>
                    <a:pt x="262409" y="81219"/>
                  </a:lnTo>
                  <a:lnTo>
                    <a:pt x="256474" y="81219"/>
                  </a:lnTo>
                  <a:lnTo>
                    <a:pt x="256474" y="75285"/>
                  </a:lnTo>
                  <a:close/>
                  <a:moveTo>
                    <a:pt x="268656" y="75285"/>
                  </a:moveTo>
                  <a:lnTo>
                    <a:pt x="268656" y="81219"/>
                  </a:lnTo>
                  <a:lnTo>
                    <a:pt x="262721" y="81219"/>
                  </a:lnTo>
                  <a:lnTo>
                    <a:pt x="262721" y="75285"/>
                  </a:lnTo>
                  <a:close/>
                  <a:moveTo>
                    <a:pt x="274904" y="75285"/>
                  </a:moveTo>
                  <a:lnTo>
                    <a:pt x="274904" y="81219"/>
                  </a:lnTo>
                  <a:lnTo>
                    <a:pt x="268968" y="81219"/>
                  </a:lnTo>
                  <a:lnTo>
                    <a:pt x="268968" y="75285"/>
                  </a:lnTo>
                  <a:close/>
                  <a:moveTo>
                    <a:pt x="6251" y="81532"/>
                  </a:moveTo>
                  <a:lnTo>
                    <a:pt x="6251" y="87466"/>
                  </a:lnTo>
                  <a:lnTo>
                    <a:pt x="315" y="87466"/>
                  </a:lnTo>
                  <a:lnTo>
                    <a:pt x="315" y="81532"/>
                  </a:lnTo>
                  <a:close/>
                  <a:moveTo>
                    <a:pt x="12498" y="81532"/>
                  </a:moveTo>
                  <a:lnTo>
                    <a:pt x="12498" y="87466"/>
                  </a:lnTo>
                  <a:lnTo>
                    <a:pt x="6562" y="87466"/>
                  </a:lnTo>
                  <a:lnTo>
                    <a:pt x="6562" y="81532"/>
                  </a:lnTo>
                  <a:close/>
                  <a:moveTo>
                    <a:pt x="18745" y="81532"/>
                  </a:moveTo>
                  <a:lnTo>
                    <a:pt x="18745" y="87466"/>
                  </a:lnTo>
                  <a:lnTo>
                    <a:pt x="12810" y="87466"/>
                  </a:lnTo>
                  <a:lnTo>
                    <a:pt x="12810" y="81532"/>
                  </a:lnTo>
                  <a:close/>
                  <a:moveTo>
                    <a:pt x="24992" y="81532"/>
                  </a:moveTo>
                  <a:lnTo>
                    <a:pt x="24992" y="87466"/>
                  </a:lnTo>
                  <a:lnTo>
                    <a:pt x="19058" y="87466"/>
                  </a:lnTo>
                  <a:lnTo>
                    <a:pt x="19058" y="81532"/>
                  </a:lnTo>
                  <a:close/>
                  <a:moveTo>
                    <a:pt x="31242" y="81532"/>
                  </a:moveTo>
                  <a:lnTo>
                    <a:pt x="31242" y="87466"/>
                  </a:lnTo>
                  <a:lnTo>
                    <a:pt x="25305" y="87466"/>
                  </a:lnTo>
                  <a:lnTo>
                    <a:pt x="25305" y="81532"/>
                  </a:lnTo>
                  <a:close/>
                  <a:moveTo>
                    <a:pt x="37489" y="81532"/>
                  </a:moveTo>
                  <a:lnTo>
                    <a:pt x="37489" y="87466"/>
                  </a:lnTo>
                  <a:lnTo>
                    <a:pt x="31553" y="87466"/>
                  </a:lnTo>
                  <a:lnTo>
                    <a:pt x="31553" y="81532"/>
                  </a:lnTo>
                  <a:close/>
                  <a:moveTo>
                    <a:pt x="43737" y="81532"/>
                  </a:moveTo>
                  <a:lnTo>
                    <a:pt x="43737" y="87466"/>
                  </a:lnTo>
                  <a:lnTo>
                    <a:pt x="37802" y="87466"/>
                  </a:lnTo>
                  <a:lnTo>
                    <a:pt x="37802" y="81532"/>
                  </a:lnTo>
                  <a:close/>
                  <a:moveTo>
                    <a:pt x="49985" y="81532"/>
                  </a:moveTo>
                  <a:lnTo>
                    <a:pt x="49985" y="87466"/>
                  </a:lnTo>
                  <a:lnTo>
                    <a:pt x="44049" y="87466"/>
                  </a:lnTo>
                  <a:lnTo>
                    <a:pt x="44049" y="81532"/>
                  </a:lnTo>
                  <a:close/>
                  <a:moveTo>
                    <a:pt x="56232" y="81532"/>
                  </a:moveTo>
                  <a:lnTo>
                    <a:pt x="56232" y="87466"/>
                  </a:lnTo>
                  <a:lnTo>
                    <a:pt x="50296" y="87466"/>
                  </a:lnTo>
                  <a:lnTo>
                    <a:pt x="50296" y="81532"/>
                  </a:lnTo>
                  <a:close/>
                  <a:moveTo>
                    <a:pt x="62480" y="81532"/>
                  </a:moveTo>
                  <a:lnTo>
                    <a:pt x="62480" y="87466"/>
                  </a:lnTo>
                  <a:lnTo>
                    <a:pt x="56545" y="87466"/>
                  </a:lnTo>
                  <a:lnTo>
                    <a:pt x="56545" y="81532"/>
                  </a:lnTo>
                  <a:close/>
                  <a:moveTo>
                    <a:pt x="68727" y="81532"/>
                  </a:moveTo>
                  <a:lnTo>
                    <a:pt x="68727" y="87466"/>
                  </a:lnTo>
                  <a:lnTo>
                    <a:pt x="62792" y="87466"/>
                  </a:lnTo>
                  <a:lnTo>
                    <a:pt x="62792" y="81532"/>
                  </a:lnTo>
                  <a:close/>
                  <a:moveTo>
                    <a:pt x="74975" y="81532"/>
                  </a:moveTo>
                  <a:lnTo>
                    <a:pt x="74975" y="87466"/>
                  </a:lnTo>
                  <a:lnTo>
                    <a:pt x="69039" y="87466"/>
                  </a:lnTo>
                  <a:lnTo>
                    <a:pt x="69039" y="81532"/>
                  </a:lnTo>
                  <a:close/>
                  <a:moveTo>
                    <a:pt x="81223" y="81532"/>
                  </a:moveTo>
                  <a:lnTo>
                    <a:pt x="81223" y="87466"/>
                  </a:lnTo>
                  <a:lnTo>
                    <a:pt x="75286" y="87466"/>
                  </a:lnTo>
                  <a:lnTo>
                    <a:pt x="75286" y="81532"/>
                  </a:lnTo>
                  <a:close/>
                  <a:moveTo>
                    <a:pt x="87470" y="81532"/>
                  </a:moveTo>
                  <a:lnTo>
                    <a:pt x="87470" y="87466"/>
                  </a:lnTo>
                  <a:lnTo>
                    <a:pt x="81535" y="87466"/>
                  </a:lnTo>
                  <a:lnTo>
                    <a:pt x="81535" y="81532"/>
                  </a:lnTo>
                  <a:close/>
                  <a:moveTo>
                    <a:pt x="93718" y="81532"/>
                  </a:moveTo>
                  <a:lnTo>
                    <a:pt x="93718" y="87466"/>
                  </a:lnTo>
                  <a:lnTo>
                    <a:pt x="87784" y="87466"/>
                  </a:lnTo>
                  <a:lnTo>
                    <a:pt x="87784" y="81532"/>
                  </a:lnTo>
                  <a:close/>
                  <a:moveTo>
                    <a:pt x="99967" y="81532"/>
                  </a:moveTo>
                  <a:lnTo>
                    <a:pt x="99967" y="87466"/>
                  </a:lnTo>
                  <a:lnTo>
                    <a:pt x="94031" y="87466"/>
                  </a:lnTo>
                  <a:lnTo>
                    <a:pt x="94031" y="81532"/>
                  </a:lnTo>
                  <a:close/>
                  <a:moveTo>
                    <a:pt x="106214" y="81532"/>
                  </a:moveTo>
                  <a:lnTo>
                    <a:pt x="106214" y="87466"/>
                  </a:lnTo>
                  <a:lnTo>
                    <a:pt x="100278" y="87466"/>
                  </a:lnTo>
                  <a:lnTo>
                    <a:pt x="100278" y="81532"/>
                  </a:lnTo>
                  <a:close/>
                  <a:moveTo>
                    <a:pt x="112461" y="81532"/>
                  </a:moveTo>
                  <a:lnTo>
                    <a:pt x="112461" y="87466"/>
                  </a:lnTo>
                  <a:lnTo>
                    <a:pt x="106527" y="87466"/>
                  </a:lnTo>
                  <a:lnTo>
                    <a:pt x="106527" y="81532"/>
                  </a:lnTo>
                  <a:close/>
                  <a:moveTo>
                    <a:pt x="118710" y="81532"/>
                  </a:moveTo>
                  <a:lnTo>
                    <a:pt x="118710" y="87466"/>
                  </a:lnTo>
                  <a:lnTo>
                    <a:pt x="112774" y="87466"/>
                  </a:lnTo>
                  <a:lnTo>
                    <a:pt x="112774" y="81532"/>
                  </a:lnTo>
                  <a:close/>
                  <a:moveTo>
                    <a:pt x="124957" y="81532"/>
                  </a:moveTo>
                  <a:lnTo>
                    <a:pt x="124957" y="87466"/>
                  </a:lnTo>
                  <a:lnTo>
                    <a:pt x="119021" y="87466"/>
                  </a:lnTo>
                  <a:lnTo>
                    <a:pt x="119021" y="81532"/>
                  </a:lnTo>
                  <a:close/>
                  <a:moveTo>
                    <a:pt x="131204" y="81532"/>
                  </a:moveTo>
                  <a:lnTo>
                    <a:pt x="131204" y="87466"/>
                  </a:lnTo>
                  <a:lnTo>
                    <a:pt x="125270" y="87466"/>
                  </a:lnTo>
                  <a:lnTo>
                    <a:pt x="125270" y="81532"/>
                  </a:lnTo>
                  <a:close/>
                  <a:moveTo>
                    <a:pt x="137451" y="81532"/>
                  </a:moveTo>
                  <a:lnTo>
                    <a:pt x="137451" y="87466"/>
                  </a:lnTo>
                  <a:lnTo>
                    <a:pt x="131517" y="87466"/>
                  </a:lnTo>
                  <a:lnTo>
                    <a:pt x="131517" y="81532"/>
                  </a:lnTo>
                  <a:close/>
                  <a:moveTo>
                    <a:pt x="143702" y="81532"/>
                  </a:moveTo>
                  <a:lnTo>
                    <a:pt x="143702" y="87466"/>
                  </a:lnTo>
                  <a:lnTo>
                    <a:pt x="137766" y="87466"/>
                  </a:lnTo>
                  <a:lnTo>
                    <a:pt x="137766" y="81532"/>
                  </a:lnTo>
                  <a:close/>
                  <a:moveTo>
                    <a:pt x="149949" y="81532"/>
                  </a:moveTo>
                  <a:lnTo>
                    <a:pt x="149949" y="87466"/>
                  </a:lnTo>
                  <a:lnTo>
                    <a:pt x="144015" y="87466"/>
                  </a:lnTo>
                  <a:lnTo>
                    <a:pt x="144015" y="81532"/>
                  </a:lnTo>
                  <a:close/>
                  <a:moveTo>
                    <a:pt x="156196" y="81532"/>
                  </a:moveTo>
                  <a:lnTo>
                    <a:pt x="156196" y="87466"/>
                  </a:lnTo>
                  <a:lnTo>
                    <a:pt x="150262" y="87466"/>
                  </a:lnTo>
                  <a:lnTo>
                    <a:pt x="150262" y="81532"/>
                  </a:lnTo>
                  <a:close/>
                  <a:moveTo>
                    <a:pt x="162445" y="81532"/>
                  </a:moveTo>
                  <a:lnTo>
                    <a:pt x="162445" y="87466"/>
                  </a:lnTo>
                  <a:lnTo>
                    <a:pt x="156509" y="87466"/>
                  </a:lnTo>
                  <a:lnTo>
                    <a:pt x="156509" y="81532"/>
                  </a:lnTo>
                  <a:close/>
                  <a:moveTo>
                    <a:pt x="168692" y="81532"/>
                  </a:moveTo>
                  <a:lnTo>
                    <a:pt x="168692" y="87466"/>
                  </a:lnTo>
                  <a:lnTo>
                    <a:pt x="162756" y="87466"/>
                  </a:lnTo>
                  <a:lnTo>
                    <a:pt x="162756" y="81532"/>
                  </a:lnTo>
                  <a:close/>
                  <a:moveTo>
                    <a:pt x="174939" y="81532"/>
                  </a:moveTo>
                  <a:lnTo>
                    <a:pt x="174939" y="87466"/>
                  </a:lnTo>
                  <a:lnTo>
                    <a:pt x="169005" y="87466"/>
                  </a:lnTo>
                  <a:lnTo>
                    <a:pt x="169005" y="81532"/>
                  </a:lnTo>
                  <a:close/>
                  <a:moveTo>
                    <a:pt x="181186" y="81532"/>
                  </a:moveTo>
                  <a:lnTo>
                    <a:pt x="181186" y="87466"/>
                  </a:lnTo>
                  <a:lnTo>
                    <a:pt x="175252" y="87466"/>
                  </a:lnTo>
                  <a:lnTo>
                    <a:pt x="175252" y="81532"/>
                  </a:lnTo>
                  <a:close/>
                  <a:moveTo>
                    <a:pt x="187435" y="81532"/>
                  </a:moveTo>
                  <a:lnTo>
                    <a:pt x="187435" y="87466"/>
                  </a:lnTo>
                  <a:lnTo>
                    <a:pt x="181499" y="87466"/>
                  </a:lnTo>
                  <a:lnTo>
                    <a:pt x="181499" y="81532"/>
                  </a:lnTo>
                  <a:close/>
                  <a:moveTo>
                    <a:pt x="193684" y="81532"/>
                  </a:moveTo>
                  <a:lnTo>
                    <a:pt x="193684" y="87466"/>
                  </a:lnTo>
                  <a:lnTo>
                    <a:pt x="187749" y="87466"/>
                  </a:lnTo>
                  <a:lnTo>
                    <a:pt x="187749" y="81532"/>
                  </a:lnTo>
                  <a:close/>
                  <a:moveTo>
                    <a:pt x="199931" y="81532"/>
                  </a:moveTo>
                  <a:lnTo>
                    <a:pt x="199931" y="87466"/>
                  </a:lnTo>
                  <a:lnTo>
                    <a:pt x="193996" y="87466"/>
                  </a:lnTo>
                  <a:lnTo>
                    <a:pt x="193996" y="81532"/>
                  </a:lnTo>
                  <a:close/>
                  <a:moveTo>
                    <a:pt x="206180" y="81532"/>
                  </a:moveTo>
                  <a:lnTo>
                    <a:pt x="206180" y="87466"/>
                  </a:lnTo>
                  <a:lnTo>
                    <a:pt x="200244" y="87466"/>
                  </a:lnTo>
                  <a:lnTo>
                    <a:pt x="200244" y="81532"/>
                  </a:lnTo>
                  <a:close/>
                  <a:moveTo>
                    <a:pt x="212427" y="81532"/>
                  </a:moveTo>
                  <a:lnTo>
                    <a:pt x="212427" y="87466"/>
                  </a:lnTo>
                  <a:lnTo>
                    <a:pt x="206491" y="87466"/>
                  </a:lnTo>
                  <a:lnTo>
                    <a:pt x="206491" y="81532"/>
                  </a:lnTo>
                  <a:close/>
                  <a:moveTo>
                    <a:pt x="218674" y="81532"/>
                  </a:moveTo>
                  <a:lnTo>
                    <a:pt x="218674" y="87466"/>
                  </a:lnTo>
                  <a:lnTo>
                    <a:pt x="212739" y="87466"/>
                  </a:lnTo>
                  <a:lnTo>
                    <a:pt x="212739" y="81532"/>
                  </a:lnTo>
                  <a:close/>
                  <a:moveTo>
                    <a:pt x="224921" y="81532"/>
                  </a:moveTo>
                  <a:lnTo>
                    <a:pt x="224921" y="87466"/>
                  </a:lnTo>
                  <a:lnTo>
                    <a:pt x="218987" y="87466"/>
                  </a:lnTo>
                  <a:lnTo>
                    <a:pt x="218987" y="81532"/>
                  </a:lnTo>
                  <a:close/>
                  <a:moveTo>
                    <a:pt x="231170" y="81532"/>
                  </a:moveTo>
                  <a:lnTo>
                    <a:pt x="231170" y="87466"/>
                  </a:lnTo>
                  <a:lnTo>
                    <a:pt x="225234" y="87466"/>
                  </a:lnTo>
                  <a:lnTo>
                    <a:pt x="225234" y="81532"/>
                  </a:lnTo>
                  <a:close/>
                  <a:moveTo>
                    <a:pt x="237417" y="81532"/>
                  </a:moveTo>
                  <a:lnTo>
                    <a:pt x="237417" y="87466"/>
                  </a:lnTo>
                  <a:lnTo>
                    <a:pt x="231481" y="87466"/>
                  </a:lnTo>
                  <a:lnTo>
                    <a:pt x="231481" y="81532"/>
                  </a:lnTo>
                  <a:close/>
                  <a:moveTo>
                    <a:pt x="243664" y="81532"/>
                  </a:moveTo>
                  <a:lnTo>
                    <a:pt x="243664" y="87466"/>
                  </a:lnTo>
                  <a:lnTo>
                    <a:pt x="237729" y="87466"/>
                  </a:lnTo>
                  <a:lnTo>
                    <a:pt x="237729" y="81532"/>
                  </a:lnTo>
                  <a:close/>
                  <a:moveTo>
                    <a:pt x="249911" y="81532"/>
                  </a:moveTo>
                  <a:lnTo>
                    <a:pt x="249911" y="87466"/>
                  </a:lnTo>
                  <a:lnTo>
                    <a:pt x="243977" y="87466"/>
                  </a:lnTo>
                  <a:lnTo>
                    <a:pt x="243977" y="81532"/>
                  </a:lnTo>
                  <a:close/>
                  <a:moveTo>
                    <a:pt x="256161" y="81532"/>
                  </a:moveTo>
                  <a:lnTo>
                    <a:pt x="256161" y="87466"/>
                  </a:lnTo>
                  <a:lnTo>
                    <a:pt x="250225" y="87466"/>
                  </a:lnTo>
                  <a:lnTo>
                    <a:pt x="250225" y="81532"/>
                  </a:lnTo>
                  <a:close/>
                  <a:moveTo>
                    <a:pt x="262409" y="81532"/>
                  </a:moveTo>
                  <a:lnTo>
                    <a:pt x="262409" y="87466"/>
                  </a:lnTo>
                  <a:lnTo>
                    <a:pt x="256474" y="87466"/>
                  </a:lnTo>
                  <a:lnTo>
                    <a:pt x="256474" y="81532"/>
                  </a:lnTo>
                  <a:close/>
                  <a:moveTo>
                    <a:pt x="268656" y="81532"/>
                  </a:moveTo>
                  <a:lnTo>
                    <a:pt x="268656" y="87466"/>
                  </a:lnTo>
                  <a:lnTo>
                    <a:pt x="262721" y="87466"/>
                  </a:lnTo>
                  <a:lnTo>
                    <a:pt x="262721" y="81532"/>
                  </a:lnTo>
                  <a:close/>
                  <a:moveTo>
                    <a:pt x="274904" y="81532"/>
                  </a:moveTo>
                  <a:lnTo>
                    <a:pt x="274904" y="87466"/>
                  </a:lnTo>
                  <a:lnTo>
                    <a:pt x="268968" y="87466"/>
                  </a:lnTo>
                  <a:lnTo>
                    <a:pt x="268968" y="81532"/>
                  </a:lnTo>
                  <a:close/>
                  <a:moveTo>
                    <a:pt x="6251" y="87779"/>
                  </a:moveTo>
                  <a:lnTo>
                    <a:pt x="6251" y="93713"/>
                  </a:lnTo>
                  <a:lnTo>
                    <a:pt x="315" y="93713"/>
                  </a:lnTo>
                  <a:lnTo>
                    <a:pt x="315" y="87779"/>
                  </a:lnTo>
                  <a:close/>
                  <a:moveTo>
                    <a:pt x="12498" y="87779"/>
                  </a:moveTo>
                  <a:lnTo>
                    <a:pt x="12498" y="93713"/>
                  </a:lnTo>
                  <a:lnTo>
                    <a:pt x="6562" y="93713"/>
                  </a:lnTo>
                  <a:lnTo>
                    <a:pt x="6562" y="87779"/>
                  </a:lnTo>
                  <a:close/>
                  <a:moveTo>
                    <a:pt x="18745" y="87779"/>
                  </a:moveTo>
                  <a:lnTo>
                    <a:pt x="18745" y="93713"/>
                  </a:lnTo>
                  <a:lnTo>
                    <a:pt x="12810" y="93713"/>
                  </a:lnTo>
                  <a:lnTo>
                    <a:pt x="12810" y="87779"/>
                  </a:lnTo>
                  <a:close/>
                  <a:moveTo>
                    <a:pt x="24992" y="87779"/>
                  </a:moveTo>
                  <a:lnTo>
                    <a:pt x="24992" y="93713"/>
                  </a:lnTo>
                  <a:lnTo>
                    <a:pt x="19058" y="93713"/>
                  </a:lnTo>
                  <a:lnTo>
                    <a:pt x="19058" y="87779"/>
                  </a:lnTo>
                  <a:close/>
                  <a:moveTo>
                    <a:pt x="31242" y="87779"/>
                  </a:moveTo>
                  <a:lnTo>
                    <a:pt x="31242" y="93713"/>
                  </a:lnTo>
                  <a:lnTo>
                    <a:pt x="25305" y="93713"/>
                  </a:lnTo>
                  <a:lnTo>
                    <a:pt x="25305" y="87779"/>
                  </a:lnTo>
                  <a:close/>
                  <a:moveTo>
                    <a:pt x="37489" y="87779"/>
                  </a:moveTo>
                  <a:lnTo>
                    <a:pt x="37489" y="93713"/>
                  </a:lnTo>
                  <a:lnTo>
                    <a:pt x="31553" y="93713"/>
                  </a:lnTo>
                  <a:lnTo>
                    <a:pt x="31553" y="87779"/>
                  </a:lnTo>
                  <a:close/>
                  <a:moveTo>
                    <a:pt x="43737" y="87779"/>
                  </a:moveTo>
                  <a:lnTo>
                    <a:pt x="43737" y="93713"/>
                  </a:lnTo>
                  <a:lnTo>
                    <a:pt x="37802" y="93713"/>
                  </a:lnTo>
                  <a:lnTo>
                    <a:pt x="37802" y="87779"/>
                  </a:lnTo>
                  <a:close/>
                  <a:moveTo>
                    <a:pt x="49985" y="87779"/>
                  </a:moveTo>
                  <a:lnTo>
                    <a:pt x="49985" y="93713"/>
                  </a:lnTo>
                  <a:lnTo>
                    <a:pt x="44049" y="93713"/>
                  </a:lnTo>
                  <a:lnTo>
                    <a:pt x="44049" y="87779"/>
                  </a:lnTo>
                  <a:close/>
                  <a:moveTo>
                    <a:pt x="56232" y="87779"/>
                  </a:moveTo>
                  <a:lnTo>
                    <a:pt x="56232" y="93713"/>
                  </a:lnTo>
                  <a:lnTo>
                    <a:pt x="50296" y="93713"/>
                  </a:lnTo>
                  <a:lnTo>
                    <a:pt x="50296" y="87779"/>
                  </a:lnTo>
                  <a:close/>
                  <a:moveTo>
                    <a:pt x="62480" y="87779"/>
                  </a:moveTo>
                  <a:lnTo>
                    <a:pt x="62480" y="93713"/>
                  </a:lnTo>
                  <a:lnTo>
                    <a:pt x="56545" y="93713"/>
                  </a:lnTo>
                  <a:lnTo>
                    <a:pt x="56545" y="87779"/>
                  </a:lnTo>
                  <a:close/>
                  <a:moveTo>
                    <a:pt x="68727" y="87779"/>
                  </a:moveTo>
                  <a:lnTo>
                    <a:pt x="68727" y="93713"/>
                  </a:lnTo>
                  <a:lnTo>
                    <a:pt x="62792" y="93713"/>
                  </a:lnTo>
                  <a:lnTo>
                    <a:pt x="62792" y="87779"/>
                  </a:lnTo>
                  <a:close/>
                  <a:moveTo>
                    <a:pt x="74975" y="87779"/>
                  </a:moveTo>
                  <a:lnTo>
                    <a:pt x="74975" y="93713"/>
                  </a:lnTo>
                  <a:lnTo>
                    <a:pt x="69039" y="93713"/>
                  </a:lnTo>
                  <a:lnTo>
                    <a:pt x="69039" y="87779"/>
                  </a:lnTo>
                  <a:close/>
                  <a:moveTo>
                    <a:pt x="81223" y="87779"/>
                  </a:moveTo>
                  <a:lnTo>
                    <a:pt x="81223" y="93713"/>
                  </a:lnTo>
                  <a:lnTo>
                    <a:pt x="75286" y="93713"/>
                  </a:lnTo>
                  <a:lnTo>
                    <a:pt x="75286" y="87779"/>
                  </a:lnTo>
                  <a:close/>
                  <a:moveTo>
                    <a:pt x="87470" y="87779"/>
                  </a:moveTo>
                  <a:lnTo>
                    <a:pt x="87470" y="93713"/>
                  </a:lnTo>
                  <a:lnTo>
                    <a:pt x="81535" y="93713"/>
                  </a:lnTo>
                  <a:lnTo>
                    <a:pt x="81535" y="87779"/>
                  </a:lnTo>
                  <a:close/>
                  <a:moveTo>
                    <a:pt x="93718" y="87779"/>
                  </a:moveTo>
                  <a:lnTo>
                    <a:pt x="93718" y="93713"/>
                  </a:lnTo>
                  <a:lnTo>
                    <a:pt x="87784" y="93713"/>
                  </a:lnTo>
                  <a:lnTo>
                    <a:pt x="87784" y="87779"/>
                  </a:lnTo>
                  <a:close/>
                  <a:moveTo>
                    <a:pt x="162445" y="87779"/>
                  </a:moveTo>
                  <a:lnTo>
                    <a:pt x="162445" y="93713"/>
                  </a:lnTo>
                  <a:lnTo>
                    <a:pt x="156509" y="93713"/>
                  </a:lnTo>
                  <a:lnTo>
                    <a:pt x="156509" y="87779"/>
                  </a:lnTo>
                  <a:close/>
                  <a:moveTo>
                    <a:pt x="168692" y="87779"/>
                  </a:moveTo>
                  <a:lnTo>
                    <a:pt x="168692" y="93713"/>
                  </a:lnTo>
                  <a:lnTo>
                    <a:pt x="162756" y="93713"/>
                  </a:lnTo>
                  <a:lnTo>
                    <a:pt x="162756" y="87779"/>
                  </a:lnTo>
                  <a:close/>
                  <a:moveTo>
                    <a:pt x="174939" y="87779"/>
                  </a:moveTo>
                  <a:lnTo>
                    <a:pt x="174939" y="93713"/>
                  </a:lnTo>
                  <a:lnTo>
                    <a:pt x="169005" y="93713"/>
                  </a:lnTo>
                  <a:lnTo>
                    <a:pt x="169005" y="87779"/>
                  </a:lnTo>
                  <a:close/>
                  <a:moveTo>
                    <a:pt x="181186" y="87779"/>
                  </a:moveTo>
                  <a:lnTo>
                    <a:pt x="181186" y="93713"/>
                  </a:lnTo>
                  <a:lnTo>
                    <a:pt x="175252" y="93713"/>
                  </a:lnTo>
                  <a:lnTo>
                    <a:pt x="175252" y="87779"/>
                  </a:lnTo>
                  <a:close/>
                  <a:moveTo>
                    <a:pt x="187435" y="87779"/>
                  </a:moveTo>
                  <a:lnTo>
                    <a:pt x="187435" y="93713"/>
                  </a:lnTo>
                  <a:lnTo>
                    <a:pt x="181499" y="93713"/>
                  </a:lnTo>
                  <a:lnTo>
                    <a:pt x="181499" y="87779"/>
                  </a:lnTo>
                  <a:close/>
                  <a:moveTo>
                    <a:pt x="193684" y="87779"/>
                  </a:moveTo>
                  <a:lnTo>
                    <a:pt x="193684" y="93713"/>
                  </a:lnTo>
                  <a:lnTo>
                    <a:pt x="187749" y="93713"/>
                  </a:lnTo>
                  <a:lnTo>
                    <a:pt x="187749" y="87779"/>
                  </a:lnTo>
                  <a:close/>
                  <a:moveTo>
                    <a:pt x="199931" y="87779"/>
                  </a:moveTo>
                  <a:lnTo>
                    <a:pt x="199931" y="93713"/>
                  </a:lnTo>
                  <a:lnTo>
                    <a:pt x="193996" y="93713"/>
                  </a:lnTo>
                  <a:lnTo>
                    <a:pt x="193996" y="87779"/>
                  </a:lnTo>
                  <a:close/>
                  <a:moveTo>
                    <a:pt x="206180" y="87779"/>
                  </a:moveTo>
                  <a:lnTo>
                    <a:pt x="206180" y="93713"/>
                  </a:lnTo>
                  <a:lnTo>
                    <a:pt x="200244" y="93713"/>
                  </a:lnTo>
                  <a:lnTo>
                    <a:pt x="200244" y="87779"/>
                  </a:lnTo>
                  <a:close/>
                  <a:moveTo>
                    <a:pt x="212427" y="87779"/>
                  </a:moveTo>
                  <a:lnTo>
                    <a:pt x="212427" y="93713"/>
                  </a:lnTo>
                  <a:lnTo>
                    <a:pt x="206491" y="93713"/>
                  </a:lnTo>
                  <a:lnTo>
                    <a:pt x="206491" y="87779"/>
                  </a:lnTo>
                  <a:close/>
                  <a:moveTo>
                    <a:pt x="99967" y="87781"/>
                  </a:moveTo>
                  <a:lnTo>
                    <a:pt x="99967" y="93717"/>
                  </a:lnTo>
                  <a:lnTo>
                    <a:pt x="94031" y="93717"/>
                  </a:lnTo>
                  <a:lnTo>
                    <a:pt x="94031" y="87781"/>
                  </a:lnTo>
                  <a:close/>
                  <a:moveTo>
                    <a:pt x="106214" y="87781"/>
                  </a:moveTo>
                  <a:lnTo>
                    <a:pt x="106214" y="93717"/>
                  </a:lnTo>
                  <a:lnTo>
                    <a:pt x="100278" y="93717"/>
                  </a:lnTo>
                  <a:lnTo>
                    <a:pt x="100278" y="87781"/>
                  </a:lnTo>
                  <a:close/>
                  <a:moveTo>
                    <a:pt x="112461" y="87781"/>
                  </a:moveTo>
                  <a:lnTo>
                    <a:pt x="112461" y="93717"/>
                  </a:lnTo>
                  <a:lnTo>
                    <a:pt x="106527" y="93717"/>
                  </a:lnTo>
                  <a:lnTo>
                    <a:pt x="106527" y="87781"/>
                  </a:lnTo>
                  <a:close/>
                  <a:moveTo>
                    <a:pt x="118710" y="87781"/>
                  </a:moveTo>
                  <a:lnTo>
                    <a:pt x="118710" y="93717"/>
                  </a:lnTo>
                  <a:lnTo>
                    <a:pt x="112774" y="93717"/>
                  </a:lnTo>
                  <a:lnTo>
                    <a:pt x="112774" y="87781"/>
                  </a:lnTo>
                  <a:close/>
                  <a:moveTo>
                    <a:pt x="124957" y="87781"/>
                  </a:moveTo>
                  <a:lnTo>
                    <a:pt x="124957" y="93717"/>
                  </a:lnTo>
                  <a:lnTo>
                    <a:pt x="119021" y="93717"/>
                  </a:lnTo>
                  <a:lnTo>
                    <a:pt x="119021" y="87781"/>
                  </a:lnTo>
                  <a:close/>
                  <a:moveTo>
                    <a:pt x="131204" y="87781"/>
                  </a:moveTo>
                  <a:lnTo>
                    <a:pt x="131204" y="93717"/>
                  </a:lnTo>
                  <a:lnTo>
                    <a:pt x="125270" y="93717"/>
                  </a:lnTo>
                  <a:lnTo>
                    <a:pt x="125270" y="87781"/>
                  </a:lnTo>
                  <a:close/>
                  <a:moveTo>
                    <a:pt x="137451" y="87781"/>
                  </a:moveTo>
                  <a:lnTo>
                    <a:pt x="137451" y="93717"/>
                  </a:lnTo>
                  <a:lnTo>
                    <a:pt x="131517" y="93717"/>
                  </a:lnTo>
                  <a:lnTo>
                    <a:pt x="131517" y="87781"/>
                  </a:lnTo>
                  <a:close/>
                  <a:moveTo>
                    <a:pt x="143702" y="87781"/>
                  </a:moveTo>
                  <a:lnTo>
                    <a:pt x="143702" y="93717"/>
                  </a:lnTo>
                  <a:lnTo>
                    <a:pt x="137766" y="93717"/>
                  </a:lnTo>
                  <a:lnTo>
                    <a:pt x="137766" y="87781"/>
                  </a:lnTo>
                  <a:close/>
                  <a:moveTo>
                    <a:pt x="149949" y="87781"/>
                  </a:moveTo>
                  <a:lnTo>
                    <a:pt x="149949" y="93717"/>
                  </a:lnTo>
                  <a:lnTo>
                    <a:pt x="144015" y="93717"/>
                  </a:lnTo>
                  <a:lnTo>
                    <a:pt x="144015" y="87781"/>
                  </a:lnTo>
                  <a:close/>
                  <a:moveTo>
                    <a:pt x="156196" y="87781"/>
                  </a:moveTo>
                  <a:lnTo>
                    <a:pt x="156196" y="93717"/>
                  </a:lnTo>
                  <a:lnTo>
                    <a:pt x="150262" y="93717"/>
                  </a:lnTo>
                  <a:lnTo>
                    <a:pt x="150262" y="87781"/>
                  </a:lnTo>
                  <a:close/>
                  <a:moveTo>
                    <a:pt x="218674" y="87781"/>
                  </a:moveTo>
                  <a:lnTo>
                    <a:pt x="218674" y="93717"/>
                  </a:lnTo>
                  <a:lnTo>
                    <a:pt x="212739" y="93717"/>
                  </a:lnTo>
                  <a:lnTo>
                    <a:pt x="212739" y="87781"/>
                  </a:lnTo>
                  <a:close/>
                  <a:moveTo>
                    <a:pt x="224921" y="87781"/>
                  </a:moveTo>
                  <a:lnTo>
                    <a:pt x="224921" y="93717"/>
                  </a:lnTo>
                  <a:lnTo>
                    <a:pt x="218987" y="93717"/>
                  </a:lnTo>
                  <a:lnTo>
                    <a:pt x="218987" y="87781"/>
                  </a:lnTo>
                  <a:close/>
                  <a:moveTo>
                    <a:pt x="231170" y="87781"/>
                  </a:moveTo>
                  <a:lnTo>
                    <a:pt x="231170" y="93717"/>
                  </a:lnTo>
                  <a:lnTo>
                    <a:pt x="225234" y="93717"/>
                  </a:lnTo>
                  <a:lnTo>
                    <a:pt x="225234" y="87781"/>
                  </a:lnTo>
                  <a:close/>
                  <a:moveTo>
                    <a:pt x="237417" y="87781"/>
                  </a:moveTo>
                  <a:lnTo>
                    <a:pt x="237417" y="93717"/>
                  </a:lnTo>
                  <a:lnTo>
                    <a:pt x="231481" y="93717"/>
                  </a:lnTo>
                  <a:lnTo>
                    <a:pt x="231481" y="87781"/>
                  </a:lnTo>
                  <a:close/>
                  <a:moveTo>
                    <a:pt x="243664" y="87781"/>
                  </a:moveTo>
                  <a:lnTo>
                    <a:pt x="243664" y="93717"/>
                  </a:lnTo>
                  <a:lnTo>
                    <a:pt x="237729" y="93717"/>
                  </a:lnTo>
                  <a:lnTo>
                    <a:pt x="237729" y="87781"/>
                  </a:lnTo>
                  <a:close/>
                  <a:moveTo>
                    <a:pt x="249911" y="87781"/>
                  </a:moveTo>
                  <a:lnTo>
                    <a:pt x="249911" y="93717"/>
                  </a:lnTo>
                  <a:lnTo>
                    <a:pt x="243977" y="93717"/>
                  </a:lnTo>
                  <a:lnTo>
                    <a:pt x="243977" y="87781"/>
                  </a:lnTo>
                  <a:close/>
                  <a:moveTo>
                    <a:pt x="256161" y="87781"/>
                  </a:moveTo>
                  <a:lnTo>
                    <a:pt x="256161" y="93717"/>
                  </a:lnTo>
                  <a:lnTo>
                    <a:pt x="250225" y="93717"/>
                  </a:lnTo>
                  <a:lnTo>
                    <a:pt x="250225" y="87781"/>
                  </a:lnTo>
                  <a:close/>
                  <a:moveTo>
                    <a:pt x="262409" y="87781"/>
                  </a:moveTo>
                  <a:lnTo>
                    <a:pt x="262409" y="93717"/>
                  </a:lnTo>
                  <a:lnTo>
                    <a:pt x="256474" y="93717"/>
                  </a:lnTo>
                  <a:lnTo>
                    <a:pt x="256474" y="87781"/>
                  </a:lnTo>
                  <a:close/>
                  <a:moveTo>
                    <a:pt x="268656" y="87781"/>
                  </a:moveTo>
                  <a:lnTo>
                    <a:pt x="268656" y="93717"/>
                  </a:lnTo>
                  <a:lnTo>
                    <a:pt x="262721" y="93717"/>
                  </a:lnTo>
                  <a:lnTo>
                    <a:pt x="262721" y="87781"/>
                  </a:lnTo>
                  <a:close/>
                  <a:moveTo>
                    <a:pt x="274904" y="87781"/>
                  </a:moveTo>
                  <a:lnTo>
                    <a:pt x="274904" y="93717"/>
                  </a:lnTo>
                  <a:lnTo>
                    <a:pt x="268968" y="93717"/>
                  </a:lnTo>
                  <a:lnTo>
                    <a:pt x="268968" y="87781"/>
                  </a:lnTo>
                  <a:close/>
                  <a:moveTo>
                    <a:pt x="6251" y="94028"/>
                  </a:moveTo>
                  <a:lnTo>
                    <a:pt x="6251" y="99964"/>
                  </a:lnTo>
                  <a:lnTo>
                    <a:pt x="315" y="99964"/>
                  </a:lnTo>
                  <a:lnTo>
                    <a:pt x="315" y="94028"/>
                  </a:lnTo>
                  <a:close/>
                  <a:moveTo>
                    <a:pt x="12498" y="94028"/>
                  </a:moveTo>
                  <a:lnTo>
                    <a:pt x="12498" y="99964"/>
                  </a:lnTo>
                  <a:lnTo>
                    <a:pt x="6562" y="99964"/>
                  </a:lnTo>
                  <a:lnTo>
                    <a:pt x="6562" y="94028"/>
                  </a:lnTo>
                  <a:close/>
                  <a:moveTo>
                    <a:pt x="18745" y="94028"/>
                  </a:moveTo>
                  <a:lnTo>
                    <a:pt x="18745" y="99964"/>
                  </a:lnTo>
                  <a:lnTo>
                    <a:pt x="12810" y="99964"/>
                  </a:lnTo>
                  <a:lnTo>
                    <a:pt x="12810" y="94028"/>
                  </a:lnTo>
                  <a:close/>
                  <a:moveTo>
                    <a:pt x="24992" y="94028"/>
                  </a:moveTo>
                  <a:lnTo>
                    <a:pt x="24992" y="99964"/>
                  </a:lnTo>
                  <a:lnTo>
                    <a:pt x="19058" y="99964"/>
                  </a:lnTo>
                  <a:lnTo>
                    <a:pt x="19058" y="94028"/>
                  </a:lnTo>
                  <a:close/>
                  <a:moveTo>
                    <a:pt x="31242" y="94028"/>
                  </a:moveTo>
                  <a:lnTo>
                    <a:pt x="31242" y="99964"/>
                  </a:lnTo>
                  <a:lnTo>
                    <a:pt x="25305" y="99964"/>
                  </a:lnTo>
                  <a:lnTo>
                    <a:pt x="25305" y="94028"/>
                  </a:lnTo>
                  <a:close/>
                  <a:moveTo>
                    <a:pt x="37489" y="94028"/>
                  </a:moveTo>
                  <a:lnTo>
                    <a:pt x="37489" y="99964"/>
                  </a:lnTo>
                  <a:lnTo>
                    <a:pt x="31553" y="99964"/>
                  </a:lnTo>
                  <a:lnTo>
                    <a:pt x="31553" y="94028"/>
                  </a:lnTo>
                  <a:close/>
                  <a:moveTo>
                    <a:pt x="43737" y="94028"/>
                  </a:moveTo>
                  <a:lnTo>
                    <a:pt x="43737" y="99964"/>
                  </a:lnTo>
                  <a:lnTo>
                    <a:pt x="37802" y="99964"/>
                  </a:lnTo>
                  <a:lnTo>
                    <a:pt x="37802" y="94028"/>
                  </a:lnTo>
                  <a:close/>
                  <a:moveTo>
                    <a:pt x="49985" y="94028"/>
                  </a:moveTo>
                  <a:lnTo>
                    <a:pt x="49985" y="99964"/>
                  </a:lnTo>
                  <a:lnTo>
                    <a:pt x="44049" y="99964"/>
                  </a:lnTo>
                  <a:lnTo>
                    <a:pt x="44049" y="94028"/>
                  </a:lnTo>
                  <a:close/>
                  <a:moveTo>
                    <a:pt x="56232" y="94028"/>
                  </a:moveTo>
                  <a:lnTo>
                    <a:pt x="56232" y="99964"/>
                  </a:lnTo>
                  <a:lnTo>
                    <a:pt x="50296" y="99964"/>
                  </a:lnTo>
                  <a:lnTo>
                    <a:pt x="50296" y="94028"/>
                  </a:lnTo>
                  <a:close/>
                  <a:moveTo>
                    <a:pt x="62480" y="94028"/>
                  </a:moveTo>
                  <a:lnTo>
                    <a:pt x="62480" y="99964"/>
                  </a:lnTo>
                  <a:lnTo>
                    <a:pt x="56545" y="99964"/>
                  </a:lnTo>
                  <a:lnTo>
                    <a:pt x="56545" y="94028"/>
                  </a:lnTo>
                  <a:close/>
                  <a:moveTo>
                    <a:pt x="68727" y="94028"/>
                  </a:moveTo>
                  <a:lnTo>
                    <a:pt x="68727" y="99964"/>
                  </a:lnTo>
                  <a:lnTo>
                    <a:pt x="62792" y="99964"/>
                  </a:lnTo>
                  <a:lnTo>
                    <a:pt x="62792" y="94028"/>
                  </a:lnTo>
                  <a:close/>
                  <a:moveTo>
                    <a:pt x="74975" y="94028"/>
                  </a:moveTo>
                  <a:lnTo>
                    <a:pt x="74975" y="99964"/>
                  </a:lnTo>
                  <a:lnTo>
                    <a:pt x="69039" y="99964"/>
                  </a:lnTo>
                  <a:lnTo>
                    <a:pt x="69039" y="94028"/>
                  </a:lnTo>
                  <a:close/>
                  <a:moveTo>
                    <a:pt x="81223" y="94028"/>
                  </a:moveTo>
                  <a:lnTo>
                    <a:pt x="81223" y="99964"/>
                  </a:lnTo>
                  <a:lnTo>
                    <a:pt x="75286" y="99964"/>
                  </a:lnTo>
                  <a:lnTo>
                    <a:pt x="75286" y="94028"/>
                  </a:lnTo>
                  <a:close/>
                  <a:moveTo>
                    <a:pt x="87470" y="94028"/>
                  </a:moveTo>
                  <a:lnTo>
                    <a:pt x="87470" y="99964"/>
                  </a:lnTo>
                  <a:lnTo>
                    <a:pt x="81535" y="99964"/>
                  </a:lnTo>
                  <a:lnTo>
                    <a:pt x="81535" y="94028"/>
                  </a:lnTo>
                  <a:close/>
                  <a:moveTo>
                    <a:pt x="93718" y="94028"/>
                  </a:moveTo>
                  <a:lnTo>
                    <a:pt x="93718" y="99964"/>
                  </a:lnTo>
                  <a:lnTo>
                    <a:pt x="87784" y="99964"/>
                  </a:lnTo>
                  <a:lnTo>
                    <a:pt x="87784" y="94028"/>
                  </a:lnTo>
                  <a:close/>
                  <a:moveTo>
                    <a:pt x="99967" y="94028"/>
                  </a:moveTo>
                  <a:lnTo>
                    <a:pt x="99967" y="99964"/>
                  </a:lnTo>
                  <a:lnTo>
                    <a:pt x="94031" y="99964"/>
                  </a:lnTo>
                  <a:lnTo>
                    <a:pt x="94031" y="94028"/>
                  </a:lnTo>
                  <a:close/>
                  <a:moveTo>
                    <a:pt x="106214" y="94029"/>
                  </a:moveTo>
                  <a:lnTo>
                    <a:pt x="106214" y="99964"/>
                  </a:lnTo>
                  <a:lnTo>
                    <a:pt x="100278" y="99964"/>
                  </a:lnTo>
                  <a:lnTo>
                    <a:pt x="100278" y="94029"/>
                  </a:lnTo>
                  <a:close/>
                  <a:moveTo>
                    <a:pt x="112461" y="94029"/>
                  </a:moveTo>
                  <a:lnTo>
                    <a:pt x="112461" y="99964"/>
                  </a:lnTo>
                  <a:lnTo>
                    <a:pt x="106527" y="99964"/>
                  </a:lnTo>
                  <a:lnTo>
                    <a:pt x="106527" y="94029"/>
                  </a:lnTo>
                  <a:close/>
                  <a:moveTo>
                    <a:pt x="118710" y="94029"/>
                  </a:moveTo>
                  <a:lnTo>
                    <a:pt x="118710" y="99964"/>
                  </a:lnTo>
                  <a:lnTo>
                    <a:pt x="112774" y="99964"/>
                  </a:lnTo>
                  <a:lnTo>
                    <a:pt x="112774" y="94029"/>
                  </a:lnTo>
                  <a:close/>
                  <a:moveTo>
                    <a:pt x="124957" y="94029"/>
                  </a:moveTo>
                  <a:lnTo>
                    <a:pt x="124957" y="99964"/>
                  </a:lnTo>
                  <a:lnTo>
                    <a:pt x="119021" y="99964"/>
                  </a:lnTo>
                  <a:lnTo>
                    <a:pt x="119021" y="94029"/>
                  </a:lnTo>
                  <a:close/>
                  <a:moveTo>
                    <a:pt x="131204" y="94029"/>
                  </a:moveTo>
                  <a:lnTo>
                    <a:pt x="131204" y="99964"/>
                  </a:lnTo>
                  <a:lnTo>
                    <a:pt x="125270" y="99964"/>
                  </a:lnTo>
                  <a:lnTo>
                    <a:pt x="125270" y="94029"/>
                  </a:lnTo>
                  <a:close/>
                  <a:moveTo>
                    <a:pt x="137451" y="94029"/>
                  </a:moveTo>
                  <a:lnTo>
                    <a:pt x="137451" y="99964"/>
                  </a:lnTo>
                  <a:lnTo>
                    <a:pt x="131517" y="99964"/>
                  </a:lnTo>
                  <a:lnTo>
                    <a:pt x="131517" y="94029"/>
                  </a:lnTo>
                  <a:close/>
                  <a:moveTo>
                    <a:pt x="143702" y="94029"/>
                  </a:moveTo>
                  <a:lnTo>
                    <a:pt x="143702" y="99964"/>
                  </a:lnTo>
                  <a:lnTo>
                    <a:pt x="137766" y="99964"/>
                  </a:lnTo>
                  <a:lnTo>
                    <a:pt x="137766" y="94029"/>
                  </a:lnTo>
                  <a:close/>
                  <a:moveTo>
                    <a:pt x="149949" y="94029"/>
                  </a:moveTo>
                  <a:lnTo>
                    <a:pt x="149949" y="99964"/>
                  </a:lnTo>
                  <a:lnTo>
                    <a:pt x="144015" y="99964"/>
                  </a:lnTo>
                  <a:lnTo>
                    <a:pt x="144015" y="94029"/>
                  </a:lnTo>
                  <a:close/>
                  <a:moveTo>
                    <a:pt x="156196" y="94029"/>
                  </a:moveTo>
                  <a:lnTo>
                    <a:pt x="156196" y="99964"/>
                  </a:lnTo>
                  <a:lnTo>
                    <a:pt x="150262" y="99964"/>
                  </a:lnTo>
                  <a:lnTo>
                    <a:pt x="150262" y="94029"/>
                  </a:lnTo>
                  <a:close/>
                  <a:moveTo>
                    <a:pt x="162445" y="94028"/>
                  </a:moveTo>
                  <a:lnTo>
                    <a:pt x="162445" y="99964"/>
                  </a:lnTo>
                  <a:lnTo>
                    <a:pt x="156509" y="99964"/>
                  </a:lnTo>
                  <a:lnTo>
                    <a:pt x="156509" y="94028"/>
                  </a:lnTo>
                  <a:close/>
                  <a:moveTo>
                    <a:pt x="168692" y="94028"/>
                  </a:moveTo>
                  <a:lnTo>
                    <a:pt x="168692" y="99964"/>
                  </a:lnTo>
                  <a:lnTo>
                    <a:pt x="162756" y="99964"/>
                  </a:lnTo>
                  <a:lnTo>
                    <a:pt x="162756" y="94028"/>
                  </a:lnTo>
                  <a:close/>
                  <a:moveTo>
                    <a:pt x="174939" y="94028"/>
                  </a:moveTo>
                  <a:lnTo>
                    <a:pt x="174939" y="99964"/>
                  </a:lnTo>
                  <a:lnTo>
                    <a:pt x="169005" y="99964"/>
                  </a:lnTo>
                  <a:lnTo>
                    <a:pt x="169005" y="94028"/>
                  </a:lnTo>
                  <a:close/>
                  <a:moveTo>
                    <a:pt x="181186" y="94028"/>
                  </a:moveTo>
                  <a:lnTo>
                    <a:pt x="181186" y="99964"/>
                  </a:lnTo>
                  <a:lnTo>
                    <a:pt x="175252" y="99964"/>
                  </a:lnTo>
                  <a:lnTo>
                    <a:pt x="175252" y="94028"/>
                  </a:lnTo>
                  <a:close/>
                  <a:moveTo>
                    <a:pt x="187435" y="94028"/>
                  </a:moveTo>
                  <a:lnTo>
                    <a:pt x="187435" y="99964"/>
                  </a:lnTo>
                  <a:lnTo>
                    <a:pt x="181499" y="99964"/>
                  </a:lnTo>
                  <a:lnTo>
                    <a:pt x="181499" y="94028"/>
                  </a:lnTo>
                  <a:close/>
                  <a:moveTo>
                    <a:pt x="193684" y="94028"/>
                  </a:moveTo>
                  <a:lnTo>
                    <a:pt x="193684" y="99964"/>
                  </a:lnTo>
                  <a:lnTo>
                    <a:pt x="187749" y="99964"/>
                  </a:lnTo>
                  <a:lnTo>
                    <a:pt x="187749" y="94028"/>
                  </a:lnTo>
                  <a:close/>
                  <a:moveTo>
                    <a:pt x="199931" y="94028"/>
                  </a:moveTo>
                  <a:lnTo>
                    <a:pt x="199931" y="99964"/>
                  </a:lnTo>
                  <a:lnTo>
                    <a:pt x="193996" y="99964"/>
                  </a:lnTo>
                  <a:lnTo>
                    <a:pt x="193996" y="94028"/>
                  </a:lnTo>
                  <a:close/>
                  <a:moveTo>
                    <a:pt x="206180" y="94028"/>
                  </a:moveTo>
                  <a:lnTo>
                    <a:pt x="206180" y="99964"/>
                  </a:lnTo>
                  <a:lnTo>
                    <a:pt x="200244" y="99964"/>
                  </a:lnTo>
                  <a:lnTo>
                    <a:pt x="200244" y="94028"/>
                  </a:lnTo>
                  <a:close/>
                  <a:moveTo>
                    <a:pt x="212427" y="94028"/>
                  </a:moveTo>
                  <a:lnTo>
                    <a:pt x="212427" y="99964"/>
                  </a:lnTo>
                  <a:lnTo>
                    <a:pt x="206491" y="99964"/>
                  </a:lnTo>
                  <a:lnTo>
                    <a:pt x="206491" y="94028"/>
                  </a:lnTo>
                  <a:close/>
                  <a:moveTo>
                    <a:pt x="218674" y="94028"/>
                  </a:moveTo>
                  <a:lnTo>
                    <a:pt x="218674" y="99964"/>
                  </a:lnTo>
                  <a:lnTo>
                    <a:pt x="212739" y="99964"/>
                  </a:lnTo>
                  <a:lnTo>
                    <a:pt x="212739" y="94028"/>
                  </a:lnTo>
                  <a:close/>
                  <a:moveTo>
                    <a:pt x="224921" y="94029"/>
                  </a:moveTo>
                  <a:lnTo>
                    <a:pt x="224921" y="99964"/>
                  </a:lnTo>
                  <a:lnTo>
                    <a:pt x="218987" y="99964"/>
                  </a:lnTo>
                  <a:lnTo>
                    <a:pt x="218987" y="94029"/>
                  </a:lnTo>
                  <a:close/>
                  <a:moveTo>
                    <a:pt x="231170" y="94029"/>
                  </a:moveTo>
                  <a:lnTo>
                    <a:pt x="231170" y="99964"/>
                  </a:lnTo>
                  <a:lnTo>
                    <a:pt x="225234" y="99964"/>
                  </a:lnTo>
                  <a:lnTo>
                    <a:pt x="225234" y="94029"/>
                  </a:lnTo>
                  <a:close/>
                  <a:moveTo>
                    <a:pt x="237417" y="94029"/>
                  </a:moveTo>
                  <a:lnTo>
                    <a:pt x="237417" y="99964"/>
                  </a:lnTo>
                  <a:lnTo>
                    <a:pt x="231481" y="99964"/>
                  </a:lnTo>
                  <a:lnTo>
                    <a:pt x="231481" y="94029"/>
                  </a:lnTo>
                  <a:close/>
                  <a:moveTo>
                    <a:pt x="243664" y="94029"/>
                  </a:moveTo>
                  <a:lnTo>
                    <a:pt x="243664" y="99964"/>
                  </a:lnTo>
                  <a:lnTo>
                    <a:pt x="237729" y="99964"/>
                  </a:lnTo>
                  <a:lnTo>
                    <a:pt x="237729" y="94029"/>
                  </a:lnTo>
                  <a:close/>
                  <a:moveTo>
                    <a:pt x="249911" y="94029"/>
                  </a:moveTo>
                  <a:lnTo>
                    <a:pt x="249911" y="99964"/>
                  </a:lnTo>
                  <a:lnTo>
                    <a:pt x="243977" y="99964"/>
                  </a:lnTo>
                  <a:lnTo>
                    <a:pt x="243977" y="94029"/>
                  </a:lnTo>
                  <a:close/>
                  <a:moveTo>
                    <a:pt x="256161" y="94029"/>
                  </a:moveTo>
                  <a:lnTo>
                    <a:pt x="256161" y="99964"/>
                  </a:lnTo>
                  <a:lnTo>
                    <a:pt x="250225" y="99964"/>
                  </a:lnTo>
                  <a:lnTo>
                    <a:pt x="250225" y="94029"/>
                  </a:lnTo>
                  <a:close/>
                  <a:moveTo>
                    <a:pt x="262409" y="94029"/>
                  </a:moveTo>
                  <a:lnTo>
                    <a:pt x="262409" y="99964"/>
                  </a:lnTo>
                  <a:lnTo>
                    <a:pt x="256474" y="99964"/>
                  </a:lnTo>
                  <a:lnTo>
                    <a:pt x="256474" y="94029"/>
                  </a:lnTo>
                  <a:close/>
                  <a:moveTo>
                    <a:pt x="268656" y="94029"/>
                  </a:moveTo>
                  <a:lnTo>
                    <a:pt x="268656" y="99964"/>
                  </a:lnTo>
                  <a:lnTo>
                    <a:pt x="262721" y="99964"/>
                  </a:lnTo>
                  <a:lnTo>
                    <a:pt x="262721" y="94029"/>
                  </a:lnTo>
                  <a:close/>
                  <a:moveTo>
                    <a:pt x="274904" y="94029"/>
                  </a:moveTo>
                  <a:lnTo>
                    <a:pt x="274904" y="99964"/>
                  </a:lnTo>
                  <a:lnTo>
                    <a:pt x="268968" y="99964"/>
                  </a:lnTo>
                  <a:lnTo>
                    <a:pt x="268968" y="94029"/>
                  </a:lnTo>
                  <a:close/>
                  <a:moveTo>
                    <a:pt x="6251" y="100276"/>
                  </a:moveTo>
                  <a:lnTo>
                    <a:pt x="6251" y="106211"/>
                  </a:lnTo>
                  <a:lnTo>
                    <a:pt x="315" y="106211"/>
                  </a:lnTo>
                  <a:lnTo>
                    <a:pt x="315" y="100276"/>
                  </a:lnTo>
                  <a:close/>
                  <a:moveTo>
                    <a:pt x="12498" y="100276"/>
                  </a:moveTo>
                  <a:lnTo>
                    <a:pt x="12498" y="106211"/>
                  </a:lnTo>
                  <a:lnTo>
                    <a:pt x="6562" y="106211"/>
                  </a:lnTo>
                  <a:lnTo>
                    <a:pt x="6562" y="100276"/>
                  </a:lnTo>
                  <a:close/>
                  <a:moveTo>
                    <a:pt x="18745" y="100276"/>
                  </a:moveTo>
                  <a:lnTo>
                    <a:pt x="18745" y="106211"/>
                  </a:lnTo>
                  <a:lnTo>
                    <a:pt x="12810" y="106211"/>
                  </a:lnTo>
                  <a:lnTo>
                    <a:pt x="12810" y="100276"/>
                  </a:lnTo>
                  <a:close/>
                  <a:moveTo>
                    <a:pt x="24992" y="100276"/>
                  </a:moveTo>
                  <a:lnTo>
                    <a:pt x="24992" y="106211"/>
                  </a:lnTo>
                  <a:lnTo>
                    <a:pt x="19058" y="106211"/>
                  </a:lnTo>
                  <a:lnTo>
                    <a:pt x="19058" y="100276"/>
                  </a:lnTo>
                  <a:close/>
                  <a:moveTo>
                    <a:pt x="31242" y="100276"/>
                  </a:moveTo>
                  <a:lnTo>
                    <a:pt x="31242" y="106211"/>
                  </a:lnTo>
                  <a:lnTo>
                    <a:pt x="25305" y="106211"/>
                  </a:lnTo>
                  <a:lnTo>
                    <a:pt x="25305" y="100276"/>
                  </a:lnTo>
                  <a:close/>
                  <a:moveTo>
                    <a:pt x="37489" y="100276"/>
                  </a:moveTo>
                  <a:lnTo>
                    <a:pt x="37489" y="106211"/>
                  </a:lnTo>
                  <a:lnTo>
                    <a:pt x="31553" y="106211"/>
                  </a:lnTo>
                  <a:lnTo>
                    <a:pt x="31553" y="100276"/>
                  </a:lnTo>
                  <a:close/>
                  <a:moveTo>
                    <a:pt x="43737" y="100276"/>
                  </a:moveTo>
                  <a:lnTo>
                    <a:pt x="43737" y="106211"/>
                  </a:lnTo>
                  <a:lnTo>
                    <a:pt x="37802" y="106211"/>
                  </a:lnTo>
                  <a:lnTo>
                    <a:pt x="37802" y="100276"/>
                  </a:lnTo>
                  <a:close/>
                  <a:moveTo>
                    <a:pt x="49985" y="100276"/>
                  </a:moveTo>
                  <a:lnTo>
                    <a:pt x="49985" y="106211"/>
                  </a:lnTo>
                  <a:lnTo>
                    <a:pt x="44049" y="106211"/>
                  </a:lnTo>
                  <a:lnTo>
                    <a:pt x="44049" y="100276"/>
                  </a:lnTo>
                  <a:close/>
                  <a:moveTo>
                    <a:pt x="56232" y="100276"/>
                  </a:moveTo>
                  <a:lnTo>
                    <a:pt x="56232" y="106211"/>
                  </a:lnTo>
                  <a:lnTo>
                    <a:pt x="50296" y="106211"/>
                  </a:lnTo>
                  <a:lnTo>
                    <a:pt x="50296" y="100276"/>
                  </a:lnTo>
                  <a:close/>
                  <a:moveTo>
                    <a:pt x="62480" y="100276"/>
                  </a:moveTo>
                  <a:lnTo>
                    <a:pt x="62480" y="106211"/>
                  </a:lnTo>
                  <a:lnTo>
                    <a:pt x="56545" y="106211"/>
                  </a:lnTo>
                  <a:lnTo>
                    <a:pt x="56545" y="100276"/>
                  </a:lnTo>
                  <a:close/>
                  <a:moveTo>
                    <a:pt x="68727" y="100276"/>
                  </a:moveTo>
                  <a:lnTo>
                    <a:pt x="68727" y="106211"/>
                  </a:lnTo>
                  <a:lnTo>
                    <a:pt x="62792" y="106211"/>
                  </a:lnTo>
                  <a:lnTo>
                    <a:pt x="62792" y="100276"/>
                  </a:lnTo>
                  <a:close/>
                  <a:moveTo>
                    <a:pt x="74975" y="100276"/>
                  </a:moveTo>
                  <a:lnTo>
                    <a:pt x="74975" y="106211"/>
                  </a:lnTo>
                  <a:lnTo>
                    <a:pt x="69039" y="106211"/>
                  </a:lnTo>
                  <a:lnTo>
                    <a:pt x="69039" y="100276"/>
                  </a:lnTo>
                  <a:close/>
                  <a:moveTo>
                    <a:pt x="81223" y="100276"/>
                  </a:moveTo>
                  <a:lnTo>
                    <a:pt x="81223" y="106211"/>
                  </a:lnTo>
                  <a:lnTo>
                    <a:pt x="75286" y="106211"/>
                  </a:lnTo>
                  <a:lnTo>
                    <a:pt x="75286" y="100276"/>
                  </a:lnTo>
                  <a:close/>
                  <a:moveTo>
                    <a:pt x="87470" y="100276"/>
                  </a:moveTo>
                  <a:lnTo>
                    <a:pt x="87470" y="106211"/>
                  </a:lnTo>
                  <a:lnTo>
                    <a:pt x="81535" y="106211"/>
                  </a:lnTo>
                  <a:lnTo>
                    <a:pt x="81535" y="100276"/>
                  </a:lnTo>
                  <a:close/>
                  <a:moveTo>
                    <a:pt x="93718" y="100276"/>
                  </a:moveTo>
                  <a:lnTo>
                    <a:pt x="93718" y="106211"/>
                  </a:lnTo>
                  <a:lnTo>
                    <a:pt x="87784" y="106211"/>
                  </a:lnTo>
                  <a:lnTo>
                    <a:pt x="87784" y="100276"/>
                  </a:lnTo>
                  <a:close/>
                  <a:moveTo>
                    <a:pt x="99967" y="100276"/>
                  </a:moveTo>
                  <a:lnTo>
                    <a:pt x="99967" y="106211"/>
                  </a:lnTo>
                  <a:lnTo>
                    <a:pt x="94031" y="106211"/>
                  </a:lnTo>
                  <a:lnTo>
                    <a:pt x="94031" y="100276"/>
                  </a:lnTo>
                  <a:close/>
                  <a:moveTo>
                    <a:pt x="106214" y="100276"/>
                  </a:moveTo>
                  <a:lnTo>
                    <a:pt x="106214" y="106211"/>
                  </a:lnTo>
                  <a:lnTo>
                    <a:pt x="100278" y="106211"/>
                  </a:lnTo>
                  <a:lnTo>
                    <a:pt x="100278" y="100276"/>
                  </a:lnTo>
                  <a:close/>
                  <a:moveTo>
                    <a:pt x="112461" y="100276"/>
                  </a:moveTo>
                  <a:lnTo>
                    <a:pt x="112461" y="106211"/>
                  </a:lnTo>
                  <a:lnTo>
                    <a:pt x="106527" y="106211"/>
                  </a:lnTo>
                  <a:lnTo>
                    <a:pt x="106527" y="100276"/>
                  </a:lnTo>
                  <a:close/>
                  <a:moveTo>
                    <a:pt x="118710" y="100276"/>
                  </a:moveTo>
                  <a:lnTo>
                    <a:pt x="118710" y="106211"/>
                  </a:lnTo>
                  <a:lnTo>
                    <a:pt x="112774" y="106211"/>
                  </a:lnTo>
                  <a:lnTo>
                    <a:pt x="112774" y="100276"/>
                  </a:lnTo>
                  <a:close/>
                  <a:moveTo>
                    <a:pt x="124957" y="100276"/>
                  </a:moveTo>
                  <a:lnTo>
                    <a:pt x="124957" y="106211"/>
                  </a:lnTo>
                  <a:lnTo>
                    <a:pt x="119021" y="106211"/>
                  </a:lnTo>
                  <a:lnTo>
                    <a:pt x="119021" y="100276"/>
                  </a:lnTo>
                  <a:close/>
                  <a:moveTo>
                    <a:pt x="131204" y="100276"/>
                  </a:moveTo>
                  <a:lnTo>
                    <a:pt x="131204" y="106211"/>
                  </a:lnTo>
                  <a:lnTo>
                    <a:pt x="125270" y="106211"/>
                  </a:lnTo>
                  <a:lnTo>
                    <a:pt x="125270" y="100276"/>
                  </a:lnTo>
                  <a:close/>
                  <a:moveTo>
                    <a:pt x="137451" y="100276"/>
                  </a:moveTo>
                  <a:lnTo>
                    <a:pt x="137451" y="106211"/>
                  </a:lnTo>
                  <a:lnTo>
                    <a:pt x="131517" y="106211"/>
                  </a:lnTo>
                  <a:lnTo>
                    <a:pt x="131517" y="100276"/>
                  </a:lnTo>
                  <a:close/>
                  <a:moveTo>
                    <a:pt x="143702" y="100276"/>
                  </a:moveTo>
                  <a:lnTo>
                    <a:pt x="143702" y="106211"/>
                  </a:lnTo>
                  <a:lnTo>
                    <a:pt x="137766" y="106211"/>
                  </a:lnTo>
                  <a:lnTo>
                    <a:pt x="137766" y="100276"/>
                  </a:lnTo>
                  <a:close/>
                  <a:moveTo>
                    <a:pt x="149949" y="100276"/>
                  </a:moveTo>
                  <a:lnTo>
                    <a:pt x="149949" y="106211"/>
                  </a:lnTo>
                  <a:lnTo>
                    <a:pt x="144015" y="106211"/>
                  </a:lnTo>
                  <a:lnTo>
                    <a:pt x="144015" y="100276"/>
                  </a:lnTo>
                  <a:close/>
                  <a:moveTo>
                    <a:pt x="156196" y="100276"/>
                  </a:moveTo>
                  <a:lnTo>
                    <a:pt x="156196" y="106211"/>
                  </a:lnTo>
                  <a:lnTo>
                    <a:pt x="150262" y="106211"/>
                  </a:lnTo>
                  <a:lnTo>
                    <a:pt x="150262" y="100276"/>
                  </a:lnTo>
                  <a:close/>
                  <a:moveTo>
                    <a:pt x="162445" y="100276"/>
                  </a:moveTo>
                  <a:lnTo>
                    <a:pt x="162445" y="106211"/>
                  </a:lnTo>
                  <a:lnTo>
                    <a:pt x="156509" y="106211"/>
                  </a:lnTo>
                  <a:lnTo>
                    <a:pt x="156509" y="100276"/>
                  </a:lnTo>
                  <a:close/>
                  <a:moveTo>
                    <a:pt x="168692" y="100276"/>
                  </a:moveTo>
                  <a:lnTo>
                    <a:pt x="168692" y="106211"/>
                  </a:lnTo>
                  <a:lnTo>
                    <a:pt x="162756" y="106211"/>
                  </a:lnTo>
                  <a:lnTo>
                    <a:pt x="162756" y="100276"/>
                  </a:lnTo>
                  <a:close/>
                  <a:moveTo>
                    <a:pt x="174939" y="100276"/>
                  </a:moveTo>
                  <a:lnTo>
                    <a:pt x="174939" y="106211"/>
                  </a:lnTo>
                  <a:lnTo>
                    <a:pt x="169005" y="106211"/>
                  </a:lnTo>
                  <a:lnTo>
                    <a:pt x="169005" y="100276"/>
                  </a:lnTo>
                  <a:close/>
                  <a:moveTo>
                    <a:pt x="181186" y="100276"/>
                  </a:moveTo>
                  <a:lnTo>
                    <a:pt x="181186" y="106211"/>
                  </a:lnTo>
                  <a:lnTo>
                    <a:pt x="175252" y="106211"/>
                  </a:lnTo>
                  <a:lnTo>
                    <a:pt x="175252" y="100276"/>
                  </a:lnTo>
                  <a:close/>
                  <a:moveTo>
                    <a:pt x="187435" y="100276"/>
                  </a:moveTo>
                  <a:lnTo>
                    <a:pt x="187435" y="106211"/>
                  </a:lnTo>
                  <a:lnTo>
                    <a:pt x="181499" y="106211"/>
                  </a:lnTo>
                  <a:lnTo>
                    <a:pt x="181499" y="100276"/>
                  </a:lnTo>
                  <a:close/>
                  <a:moveTo>
                    <a:pt x="193684" y="100276"/>
                  </a:moveTo>
                  <a:lnTo>
                    <a:pt x="193684" y="106211"/>
                  </a:lnTo>
                  <a:lnTo>
                    <a:pt x="187749" y="106211"/>
                  </a:lnTo>
                  <a:lnTo>
                    <a:pt x="187749" y="100276"/>
                  </a:lnTo>
                  <a:close/>
                  <a:moveTo>
                    <a:pt x="199931" y="100276"/>
                  </a:moveTo>
                  <a:lnTo>
                    <a:pt x="199931" y="106211"/>
                  </a:lnTo>
                  <a:lnTo>
                    <a:pt x="193996" y="106211"/>
                  </a:lnTo>
                  <a:lnTo>
                    <a:pt x="193996" y="100276"/>
                  </a:lnTo>
                  <a:close/>
                  <a:moveTo>
                    <a:pt x="206180" y="100276"/>
                  </a:moveTo>
                  <a:lnTo>
                    <a:pt x="206180" y="106211"/>
                  </a:lnTo>
                  <a:lnTo>
                    <a:pt x="200244" y="106211"/>
                  </a:lnTo>
                  <a:lnTo>
                    <a:pt x="200244" y="100276"/>
                  </a:lnTo>
                  <a:close/>
                  <a:moveTo>
                    <a:pt x="212427" y="100276"/>
                  </a:moveTo>
                  <a:lnTo>
                    <a:pt x="212427" y="106211"/>
                  </a:lnTo>
                  <a:lnTo>
                    <a:pt x="206491" y="106211"/>
                  </a:lnTo>
                  <a:lnTo>
                    <a:pt x="206491" y="100276"/>
                  </a:lnTo>
                  <a:close/>
                  <a:moveTo>
                    <a:pt x="218674" y="100276"/>
                  </a:moveTo>
                  <a:lnTo>
                    <a:pt x="218674" y="106211"/>
                  </a:lnTo>
                  <a:lnTo>
                    <a:pt x="212739" y="106211"/>
                  </a:lnTo>
                  <a:lnTo>
                    <a:pt x="212739" y="100276"/>
                  </a:lnTo>
                  <a:close/>
                  <a:moveTo>
                    <a:pt x="224921" y="100276"/>
                  </a:moveTo>
                  <a:lnTo>
                    <a:pt x="224921" y="106211"/>
                  </a:lnTo>
                  <a:lnTo>
                    <a:pt x="218987" y="106211"/>
                  </a:lnTo>
                  <a:lnTo>
                    <a:pt x="218987" y="100276"/>
                  </a:lnTo>
                  <a:close/>
                  <a:moveTo>
                    <a:pt x="231170" y="100276"/>
                  </a:moveTo>
                  <a:lnTo>
                    <a:pt x="231170" y="106211"/>
                  </a:lnTo>
                  <a:lnTo>
                    <a:pt x="225234" y="106211"/>
                  </a:lnTo>
                  <a:lnTo>
                    <a:pt x="225234" y="100276"/>
                  </a:lnTo>
                  <a:close/>
                  <a:moveTo>
                    <a:pt x="237417" y="100276"/>
                  </a:moveTo>
                  <a:lnTo>
                    <a:pt x="237417" y="106211"/>
                  </a:lnTo>
                  <a:lnTo>
                    <a:pt x="231481" y="106211"/>
                  </a:lnTo>
                  <a:lnTo>
                    <a:pt x="231481" y="100276"/>
                  </a:lnTo>
                  <a:close/>
                  <a:moveTo>
                    <a:pt x="243664" y="100276"/>
                  </a:moveTo>
                  <a:lnTo>
                    <a:pt x="243664" y="106211"/>
                  </a:lnTo>
                  <a:lnTo>
                    <a:pt x="237729" y="106211"/>
                  </a:lnTo>
                  <a:lnTo>
                    <a:pt x="237729" y="100276"/>
                  </a:lnTo>
                  <a:close/>
                  <a:moveTo>
                    <a:pt x="249911" y="100276"/>
                  </a:moveTo>
                  <a:lnTo>
                    <a:pt x="249911" y="106211"/>
                  </a:lnTo>
                  <a:lnTo>
                    <a:pt x="243977" y="106211"/>
                  </a:lnTo>
                  <a:lnTo>
                    <a:pt x="243977" y="100276"/>
                  </a:lnTo>
                  <a:close/>
                  <a:moveTo>
                    <a:pt x="256161" y="100276"/>
                  </a:moveTo>
                  <a:lnTo>
                    <a:pt x="256161" y="106211"/>
                  </a:lnTo>
                  <a:lnTo>
                    <a:pt x="250225" y="106211"/>
                  </a:lnTo>
                  <a:lnTo>
                    <a:pt x="250225" y="100276"/>
                  </a:lnTo>
                  <a:close/>
                  <a:moveTo>
                    <a:pt x="262409" y="100276"/>
                  </a:moveTo>
                  <a:lnTo>
                    <a:pt x="262409" y="106211"/>
                  </a:lnTo>
                  <a:lnTo>
                    <a:pt x="256474" y="106211"/>
                  </a:lnTo>
                  <a:lnTo>
                    <a:pt x="256474" y="100276"/>
                  </a:lnTo>
                  <a:close/>
                  <a:moveTo>
                    <a:pt x="268656" y="100276"/>
                  </a:moveTo>
                  <a:lnTo>
                    <a:pt x="268656" y="106211"/>
                  </a:lnTo>
                  <a:lnTo>
                    <a:pt x="262721" y="106211"/>
                  </a:lnTo>
                  <a:lnTo>
                    <a:pt x="262721" y="100276"/>
                  </a:lnTo>
                  <a:close/>
                  <a:moveTo>
                    <a:pt x="274904" y="100276"/>
                  </a:moveTo>
                  <a:lnTo>
                    <a:pt x="274904" y="106211"/>
                  </a:lnTo>
                  <a:lnTo>
                    <a:pt x="268968" y="106211"/>
                  </a:lnTo>
                  <a:lnTo>
                    <a:pt x="268968" y="100276"/>
                  </a:lnTo>
                  <a:close/>
                  <a:moveTo>
                    <a:pt x="6251" y="106523"/>
                  </a:moveTo>
                  <a:lnTo>
                    <a:pt x="6251" y="112460"/>
                  </a:lnTo>
                  <a:lnTo>
                    <a:pt x="315" y="112460"/>
                  </a:lnTo>
                  <a:lnTo>
                    <a:pt x="315" y="106523"/>
                  </a:lnTo>
                  <a:close/>
                  <a:moveTo>
                    <a:pt x="12498" y="106523"/>
                  </a:moveTo>
                  <a:lnTo>
                    <a:pt x="12498" y="112460"/>
                  </a:lnTo>
                  <a:lnTo>
                    <a:pt x="6562" y="112460"/>
                  </a:lnTo>
                  <a:lnTo>
                    <a:pt x="6562" y="106523"/>
                  </a:lnTo>
                  <a:close/>
                  <a:moveTo>
                    <a:pt x="18745" y="106523"/>
                  </a:moveTo>
                  <a:lnTo>
                    <a:pt x="18745" y="112460"/>
                  </a:lnTo>
                  <a:lnTo>
                    <a:pt x="12810" y="112460"/>
                  </a:lnTo>
                  <a:lnTo>
                    <a:pt x="12810" y="106523"/>
                  </a:lnTo>
                  <a:close/>
                  <a:moveTo>
                    <a:pt x="24992" y="106523"/>
                  </a:moveTo>
                  <a:lnTo>
                    <a:pt x="24992" y="112460"/>
                  </a:lnTo>
                  <a:lnTo>
                    <a:pt x="19058" y="112460"/>
                  </a:lnTo>
                  <a:lnTo>
                    <a:pt x="19058" y="106523"/>
                  </a:lnTo>
                  <a:close/>
                  <a:moveTo>
                    <a:pt x="31242" y="106523"/>
                  </a:moveTo>
                  <a:lnTo>
                    <a:pt x="31242" y="112460"/>
                  </a:lnTo>
                  <a:lnTo>
                    <a:pt x="25305" y="112460"/>
                  </a:lnTo>
                  <a:lnTo>
                    <a:pt x="25305" y="106523"/>
                  </a:lnTo>
                  <a:close/>
                  <a:moveTo>
                    <a:pt x="37489" y="106523"/>
                  </a:moveTo>
                  <a:lnTo>
                    <a:pt x="37489" y="112460"/>
                  </a:lnTo>
                  <a:lnTo>
                    <a:pt x="31553" y="112460"/>
                  </a:lnTo>
                  <a:lnTo>
                    <a:pt x="31553" y="106523"/>
                  </a:lnTo>
                  <a:close/>
                  <a:moveTo>
                    <a:pt x="43737" y="106523"/>
                  </a:moveTo>
                  <a:lnTo>
                    <a:pt x="43737" y="112460"/>
                  </a:lnTo>
                  <a:lnTo>
                    <a:pt x="37802" y="112460"/>
                  </a:lnTo>
                  <a:lnTo>
                    <a:pt x="37802" y="106523"/>
                  </a:lnTo>
                  <a:close/>
                  <a:moveTo>
                    <a:pt x="49985" y="106523"/>
                  </a:moveTo>
                  <a:lnTo>
                    <a:pt x="49985" y="112460"/>
                  </a:lnTo>
                  <a:lnTo>
                    <a:pt x="44049" y="112460"/>
                  </a:lnTo>
                  <a:lnTo>
                    <a:pt x="44049" y="106523"/>
                  </a:lnTo>
                  <a:close/>
                  <a:moveTo>
                    <a:pt x="56232" y="106523"/>
                  </a:moveTo>
                  <a:lnTo>
                    <a:pt x="56232" y="112460"/>
                  </a:lnTo>
                  <a:lnTo>
                    <a:pt x="50296" y="112460"/>
                  </a:lnTo>
                  <a:lnTo>
                    <a:pt x="50296" y="106523"/>
                  </a:lnTo>
                  <a:close/>
                  <a:moveTo>
                    <a:pt x="62480" y="106523"/>
                  </a:moveTo>
                  <a:lnTo>
                    <a:pt x="62480" y="112460"/>
                  </a:lnTo>
                  <a:lnTo>
                    <a:pt x="56545" y="112460"/>
                  </a:lnTo>
                  <a:lnTo>
                    <a:pt x="56545" y="106523"/>
                  </a:lnTo>
                  <a:close/>
                  <a:moveTo>
                    <a:pt x="68727" y="106523"/>
                  </a:moveTo>
                  <a:lnTo>
                    <a:pt x="68727" y="112460"/>
                  </a:lnTo>
                  <a:lnTo>
                    <a:pt x="62792" y="112460"/>
                  </a:lnTo>
                  <a:lnTo>
                    <a:pt x="62792" y="106523"/>
                  </a:lnTo>
                  <a:close/>
                  <a:moveTo>
                    <a:pt x="74975" y="106523"/>
                  </a:moveTo>
                  <a:lnTo>
                    <a:pt x="74975" y="112460"/>
                  </a:lnTo>
                  <a:lnTo>
                    <a:pt x="69039" y="112460"/>
                  </a:lnTo>
                  <a:lnTo>
                    <a:pt x="69039" y="106523"/>
                  </a:lnTo>
                  <a:close/>
                  <a:moveTo>
                    <a:pt x="81223" y="106523"/>
                  </a:moveTo>
                  <a:lnTo>
                    <a:pt x="81223" y="112460"/>
                  </a:lnTo>
                  <a:lnTo>
                    <a:pt x="75286" y="112460"/>
                  </a:lnTo>
                  <a:lnTo>
                    <a:pt x="75286" y="106523"/>
                  </a:lnTo>
                  <a:close/>
                  <a:moveTo>
                    <a:pt x="87470" y="106523"/>
                  </a:moveTo>
                  <a:lnTo>
                    <a:pt x="87470" y="112460"/>
                  </a:lnTo>
                  <a:lnTo>
                    <a:pt x="81535" y="112460"/>
                  </a:lnTo>
                  <a:lnTo>
                    <a:pt x="81535" y="106523"/>
                  </a:lnTo>
                  <a:close/>
                  <a:moveTo>
                    <a:pt x="93718" y="106523"/>
                  </a:moveTo>
                  <a:lnTo>
                    <a:pt x="93718" y="112460"/>
                  </a:lnTo>
                  <a:lnTo>
                    <a:pt x="87784" y="112460"/>
                  </a:lnTo>
                  <a:lnTo>
                    <a:pt x="87784" y="106523"/>
                  </a:lnTo>
                  <a:close/>
                  <a:moveTo>
                    <a:pt x="99967" y="106523"/>
                  </a:moveTo>
                  <a:lnTo>
                    <a:pt x="99967" y="112460"/>
                  </a:lnTo>
                  <a:lnTo>
                    <a:pt x="94031" y="112460"/>
                  </a:lnTo>
                  <a:lnTo>
                    <a:pt x="94031" y="106523"/>
                  </a:lnTo>
                  <a:close/>
                  <a:moveTo>
                    <a:pt x="106214" y="106523"/>
                  </a:moveTo>
                  <a:lnTo>
                    <a:pt x="106214" y="112460"/>
                  </a:lnTo>
                  <a:lnTo>
                    <a:pt x="100278" y="112460"/>
                  </a:lnTo>
                  <a:lnTo>
                    <a:pt x="100278" y="106523"/>
                  </a:lnTo>
                  <a:close/>
                  <a:moveTo>
                    <a:pt x="112461" y="106523"/>
                  </a:moveTo>
                  <a:lnTo>
                    <a:pt x="112461" y="112460"/>
                  </a:lnTo>
                  <a:lnTo>
                    <a:pt x="106527" y="112460"/>
                  </a:lnTo>
                  <a:lnTo>
                    <a:pt x="106527" y="106523"/>
                  </a:lnTo>
                  <a:close/>
                  <a:moveTo>
                    <a:pt x="118710" y="106523"/>
                  </a:moveTo>
                  <a:lnTo>
                    <a:pt x="118710" y="112460"/>
                  </a:lnTo>
                  <a:lnTo>
                    <a:pt x="112774" y="112460"/>
                  </a:lnTo>
                  <a:lnTo>
                    <a:pt x="112774" y="106523"/>
                  </a:lnTo>
                  <a:close/>
                  <a:moveTo>
                    <a:pt x="124957" y="106523"/>
                  </a:moveTo>
                  <a:lnTo>
                    <a:pt x="124957" y="112460"/>
                  </a:lnTo>
                  <a:lnTo>
                    <a:pt x="119021" y="112460"/>
                  </a:lnTo>
                  <a:lnTo>
                    <a:pt x="119021" y="106523"/>
                  </a:lnTo>
                  <a:close/>
                  <a:moveTo>
                    <a:pt x="131204" y="106523"/>
                  </a:moveTo>
                  <a:lnTo>
                    <a:pt x="131204" y="112460"/>
                  </a:lnTo>
                  <a:lnTo>
                    <a:pt x="125270" y="112460"/>
                  </a:lnTo>
                  <a:lnTo>
                    <a:pt x="125270" y="106523"/>
                  </a:lnTo>
                  <a:close/>
                  <a:moveTo>
                    <a:pt x="137451" y="106523"/>
                  </a:moveTo>
                  <a:lnTo>
                    <a:pt x="137451" y="112460"/>
                  </a:lnTo>
                  <a:lnTo>
                    <a:pt x="131517" y="112460"/>
                  </a:lnTo>
                  <a:lnTo>
                    <a:pt x="131517" y="106523"/>
                  </a:lnTo>
                  <a:close/>
                  <a:moveTo>
                    <a:pt x="143702" y="106523"/>
                  </a:moveTo>
                  <a:lnTo>
                    <a:pt x="143702" y="112460"/>
                  </a:lnTo>
                  <a:lnTo>
                    <a:pt x="137766" y="112460"/>
                  </a:lnTo>
                  <a:lnTo>
                    <a:pt x="137766" y="106523"/>
                  </a:lnTo>
                  <a:close/>
                  <a:moveTo>
                    <a:pt x="149949" y="106523"/>
                  </a:moveTo>
                  <a:lnTo>
                    <a:pt x="149949" y="112460"/>
                  </a:lnTo>
                  <a:lnTo>
                    <a:pt x="144015" y="112460"/>
                  </a:lnTo>
                  <a:lnTo>
                    <a:pt x="144015" y="106523"/>
                  </a:lnTo>
                  <a:close/>
                  <a:moveTo>
                    <a:pt x="156196" y="106523"/>
                  </a:moveTo>
                  <a:lnTo>
                    <a:pt x="156196" y="112460"/>
                  </a:lnTo>
                  <a:lnTo>
                    <a:pt x="150262" y="112460"/>
                  </a:lnTo>
                  <a:lnTo>
                    <a:pt x="150262" y="106523"/>
                  </a:lnTo>
                  <a:close/>
                  <a:moveTo>
                    <a:pt x="162445" y="106523"/>
                  </a:moveTo>
                  <a:lnTo>
                    <a:pt x="162445" y="112460"/>
                  </a:lnTo>
                  <a:lnTo>
                    <a:pt x="156509" y="112460"/>
                  </a:lnTo>
                  <a:lnTo>
                    <a:pt x="156509" y="106523"/>
                  </a:lnTo>
                  <a:close/>
                  <a:moveTo>
                    <a:pt x="168692" y="106523"/>
                  </a:moveTo>
                  <a:lnTo>
                    <a:pt x="168692" y="112460"/>
                  </a:lnTo>
                  <a:lnTo>
                    <a:pt x="162756" y="112460"/>
                  </a:lnTo>
                  <a:lnTo>
                    <a:pt x="162756" y="106523"/>
                  </a:lnTo>
                  <a:close/>
                  <a:moveTo>
                    <a:pt x="174939" y="106523"/>
                  </a:moveTo>
                  <a:lnTo>
                    <a:pt x="174939" y="112460"/>
                  </a:lnTo>
                  <a:lnTo>
                    <a:pt x="169005" y="112460"/>
                  </a:lnTo>
                  <a:lnTo>
                    <a:pt x="169005" y="106523"/>
                  </a:lnTo>
                  <a:close/>
                  <a:moveTo>
                    <a:pt x="181186" y="106523"/>
                  </a:moveTo>
                  <a:lnTo>
                    <a:pt x="181186" y="112460"/>
                  </a:lnTo>
                  <a:lnTo>
                    <a:pt x="175252" y="112460"/>
                  </a:lnTo>
                  <a:lnTo>
                    <a:pt x="175252" y="106523"/>
                  </a:lnTo>
                  <a:close/>
                  <a:moveTo>
                    <a:pt x="187435" y="106523"/>
                  </a:moveTo>
                  <a:lnTo>
                    <a:pt x="187435" y="112460"/>
                  </a:lnTo>
                  <a:lnTo>
                    <a:pt x="181499" y="112460"/>
                  </a:lnTo>
                  <a:lnTo>
                    <a:pt x="181499" y="106523"/>
                  </a:lnTo>
                  <a:close/>
                  <a:moveTo>
                    <a:pt x="193684" y="106523"/>
                  </a:moveTo>
                  <a:lnTo>
                    <a:pt x="193684" y="112460"/>
                  </a:lnTo>
                  <a:lnTo>
                    <a:pt x="187749" y="112460"/>
                  </a:lnTo>
                  <a:lnTo>
                    <a:pt x="187749" y="106523"/>
                  </a:lnTo>
                  <a:close/>
                  <a:moveTo>
                    <a:pt x="199931" y="106523"/>
                  </a:moveTo>
                  <a:lnTo>
                    <a:pt x="199931" y="112460"/>
                  </a:lnTo>
                  <a:lnTo>
                    <a:pt x="193996" y="112460"/>
                  </a:lnTo>
                  <a:lnTo>
                    <a:pt x="193996" y="106523"/>
                  </a:lnTo>
                  <a:close/>
                  <a:moveTo>
                    <a:pt x="206180" y="106523"/>
                  </a:moveTo>
                  <a:lnTo>
                    <a:pt x="206180" y="112460"/>
                  </a:lnTo>
                  <a:lnTo>
                    <a:pt x="200244" y="112460"/>
                  </a:lnTo>
                  <a:lnTo>
                    <a:pt x="200244" y="106523"/>
                  </a:lnTo>
                  <a:close/>
                  <a:moveTo>
                    <a:pt x="212427" y="106523"/>
                  </a:moveTo>
                  <a:lnTo>
                    <a:pt x="212427" y="112460"/>
                  </a:lnTo>
                  <a:lnTo>
                    <a:pt x="206491" y="112460"/>
                  </a:lnTo>
                  <a:lnTo>
                    <a:pt x="206491" y="106523"/>
                  </a:lnTo>
                  <a:close/>
                  <a:moveTo>
                    <a:pt x="218674" y="106523"/>
                  </a:moveTo>
                  <a:lnTo>
                    <a:pt x="218674" y="112460"/>
                  </a:lnTo>
                  <a:lnTo>
                    <a:pt x="212739" y="112460"/>
                  </a:lnTo>
                  <a:lnTo>
                    <a:pt x="212739" y="106523"/>
                  </a:lnTo>
                  <a:close/>
                  <a:moveTo>
                    <a:pt x="224921" y="106523"/>
                  </a:moveTo>
                  <a:lnTo>
                    <a:pt x="224921" y="112460"/>
                  </a:lnTo>
                  <a:lnTo>
                    <a:pt x="218987" y="112460"/>
                  </a:lnTo>
                  <a:lnTo>
                    <a:pt x="218987" y="106523"/>
                  </a:lnTo>
                  <a:close/>
                  <a:moveTo>
                    <a:pt x="231170" y="106523"/>
                  </a:moveTo>
                  <a:lnTo>
                    <a:pt x="231170" y="112460"/>
                  </a:lnTo>
                  <a:lnTo>
                    <a:pt x="225234" y="112460"/>
                  </a:lnTo>
                  <a:lnTo>
                    <a:pt x="225234" y="106523"/>
                  </a:lnTo>
                  <a:close/>
                  <a:moveTo>
                    <a:pt x="237417" y="106523"/>
                  </a:moveTo>
                  <a:lnTo>
                    <a:pt x="237417" y="112460"/>
                  </a:lnTo>
                  <a:lnTo>
                    <a:pt x="231481" y="112460"/>
                  </a:lnTo>
                  <a:lnTo>
                    <a:pt x="231481" y="106523"/>
                  </a:lnTo>
                  <a:close/>
                  <a:moveTo>
                    <a:pt x="243664" y="106523"/>
                  </a:moveTo>
                  <a:lnTo>
                    <a:pt x="243664" y="112460"/>
                  </a:lnTo>
                  <a:lnTo>
                    <a:pt x="237729" y="112460"/>
                  </a:lnTo>
                  <a:lnTo>
                    <a:pt x="237729" y="106523"/>
                  </a:lnTo>
                  <a:close/>
                  <a:moveTo>
                    <a:pt x="249911" y="106523"/>
                  </a:moveTo>
                  <a:lnTo>
                    <a:pt x="249911" y="112460"/>
                  </a:lnTo>
                  <a:lnTo>
                    <a:pt x="243977" y="112460"/>
                  </a:lnTo>
                  <a:lnTo>
                    <a:pt x="243977" y="106523"/>
                  </a:lnTo>
                  <a:close/>
                  <a:moveTo>
                    <a:pt x="256161" y="106523"/>
                  </a:moveTo>
                  <a:lnTo>
                    <a:pt x="256161" y="112460"/>
                  </a:lnTo>
                  <a:lnTo>
                    <a:pt x="250225" y="112460"/>
                  </a:lnTo>
                  <a:lnTo>
                    <a:pt x="250225" y="106523"/>
                  </a:lnTo>
                  <a:close/>
                  <a:moveTo>
                    <a:pt x="262409" y="106523"/>
                  </a:moveTo>
                  <a:lnTo>
                    <a:pt x="262409" y="112460"/>
                  </a:lnTo>
                  <a:lnTo>
                    <a:pt x="256474" y="112460"/>
                  </a:lnTo>
                  <a:lnTo>
                    <a:pt x="256474" y="106523"/>
                  </a:lnTo>
                  <a:close/>
                  <a:moveTo>
                    <a:pt x="268656" y="106523"/>
                  </a:moveTo>
                  <a:lnTo>
                    <a:pt x="268656" y="112460"/>
                  </a:lnTo>
                  <a:lnTo>
                    <a:pt x="262721" y="112460"/>
                  </a:lnTo>
                  <a:lnTo>
                    <a:pt x="262721" y="106523"/>
                  </a:lnTo>
                  <a:close/>
                  <a:moveTo>
                    <a:pt x="274904" y="106523"/>
                  </a:moveTo>
                  <a:lnTo>
                    <a:pt x="274904" y="112460"/>
                  </a:lnTo>
                  <a:lnTo>
                    <a:pt x="268968" y="112460"/>
                  </a:lnTo>
                  <a:lnTo>
                    <a:pt x="268968" y="106523"/>
                  </a:lnTo>
                  <a:close/>
                  <a:moveTo>
                    <a:pt x="6251" y="112771"/>
                  </a:moveTo>
                  <a:lnTo>
                    <a:pt x="6251" y="118707"/>
                  </a:lnTo>
                  <a:lnTo>
                    <a:pt x="315" y="118707"/>
                  </a:lnTo>
                  <a:lnTo>
                    <a:pt x="315" y="112771"/>
                  </a:lnTo>
                  <a:close/>
                  <a:moveTo>
                    <a:pt x="12498" y="112771"/>
                  </a:moveTo>
                  <a:lnTo>
                    <a:pt x="12498" y="118707"/>
                  </a:lnTo>
                  <a:lnTo>
                    <a:pt x="6562" y="118707"/>
                  </a:lnTo>
                  <a:lnTo>
                    <a:pt x="6562" y="112771"/>
                  </a:lnTo>
                  <a:close/>
                  <a:moveTo>
                    <a:pt x="18745" y="112771"/>
                  </a:moveTo>
                  <a:lnTo>
                    <a:pt x="18745" y="118707"/>
                  </a:lnTo>
                  <a:lnTo>
                    <a:pt x="12810" y="118707"/>
                  </a:lnTo>
                  <a:lnTo>
                    <a:pt x="12810" y="112771"/>
                  </a:lnTo>
                  <a:close/>
                  <a:moveTo>
                    <a:pt x="24992" y="112771"/>
                  </a:moveTo>
                  <a:lnTo>
                    <a:pt x="24992" y="118707"/>
                  </a:lnTo>
                  <a:lnTo>
                    <a:pt x="19058" y="118707"/>
                  </a:lnTo>
                  <a:lnTo>
                    <a:pt x="19058" y="112771"/>
                  </a:lnTo>
                  <a:close/>
                  <a:moveTo>
                    <a:pt x="31242" y="112771"/>
                  </a:moveTo>
                  <a:lnTo>
                    <a:pt x="31242" y="118707"/>
                  </a:lnTo>
                  <a:lnTo>
                    <a:pt x="25305" y="118707"/>
                  </a:lnTo>
                  <a:lnTo>
                    <a:pt x="25305" y="112771"/>
                  </a:lnTo>
                  <a:close/>
                  <a:moveTo>
                    <a:pt x="37489" y="112771"/>
                  </a:moveTo>
                  <a:lnTo>
                    <a:pt x="37489" y="118707"/>
                  </a:lnTo>
                  <a:lnTo>
                    <a:pt x="31553" y="118707"/>
                  </a:lnTo>
                  <a:lnTo>
                    <a:pt x="31553" y="112771"/>
                  </a:lnTo>
                  <a:close/>
                  <a:moveTo>
                    <a:pt x="43737" y="112771"/>
                  </a:moveTo>
                  <a:lnTo>
                    <a:pt x="43737" y="118707"/>
                  </a:lnTo>
                  <a:lnTo>
                    <a:pt x="37802" y="118707"/>
                  </a:lnTo>
                  <a:lnTo>
                    <a:pt x="37802" y="112771"/>
                  </a:lnTo>
                  <a:close/>
                  <a:moveTo>
                    <a:pt x="49985" y="112771"/>
                  </a:moveTo>
                  <a:lnTo>
                    <a:pt x="49985" y="118707"/>
                  </a:lnTo>
                  <a:lnTo>
                    <a:pt x="44049" y="118707"/>
                  </a:lnTo>
                  <a:lnTo>
                    <a:pt x="44049" y="112771"/>
                  </a:lnTo>
                  <a:close/>
                  <a:moveTo>
                    <a:pt x="56232" y="112771"/>
                  </a:moveTo>
                  <a:lnTo>
                    <a:pt x="56232" y="118707"/>
                  </a:lnTo>
                  <a:lnTo>
                    <a:pt x="50296" y="118707"/>
                  </a:lnTo>
                  <a:lnTo>
                    <a:pt x="50296" y="112771"/>
                  </a:lnTo>
                  <a:close/>
                  <a:moveTo>
                    <a:pt x="62480" y="112771"/>
                  </a:moveTo>
                  <a:lnTo>
                    <a:pt x="62480" y="118707"/>
                  </a:lnTo>
                  <a:lnTo>
                    <a:pt x="56545" y="118707"/>
                  </a:lnTo>
                  <a:lnTo>
                    <a:pt x="56545" y="112771"/>
                  </a:lnTo>
                  <a:close/>
                  <a:moveTo>
                    <a:pt x="68727" y="112771"/>
                  </a:moveTo>
                  <a:lnTo>
                    <a:pt x="68727" y="118707"/>
                  </a:lnTo>
                  <a:lnTo>
                    <a:pt x="62792" y="118707"/>
                  </a:lnTo>
                  <a:lnTo>
                    <a:pt x="62792" y="112771"/>
                  </a:lnTo>
                  <a:close/>
                  <a:moveTo>
                    <a:pt x="74975" y="112771"/>
                  </a:moveTo>
                  <a:lnTo>
                    <a:pt x="74975" y="118707"/>
                  </a:lnTo>
                  <a:lnTo>
                    <a:pt x="69039" y="118707"/>
                  </a:lnTo>
                  <a:lnTo>
                    <a:pt x="69039" y="112771"/>
                  </a:lnTo>
                  <a:close/>
                  <a:moveTo>
                    <a:pt x="81223" y="112771"/>
                  </a:moveTo>
                  <a:lnTo>
                    <a:pt x="81223" y="118707"/>
                  </a:lnTo>
                  <a:lnTo>
                    <a:pt x="75286" y="118707"/>
                  </a:lnTo>
                  <a:lnTo>
                    <a:pt x="75286" y="112771"/>
                  </a:lnTo>
                  <a:close/>
                  <a:moveTo>
                    <a:pt x="87470" y="112771"/>
                  </a:moveTo>
                  <a:lnTo>
                    <a:pt x="87470" y="118707"/>
                  </a:lnTo>
                  <a:lnTo>
                    <a:pt x="81535" y="118707"/>
                  </a:lnTo>
                  <a:lnTo>
                    <a:pt x="81535" y="112771"/>
                  </a:lnTo>
                  <a:close/>
                  <a:moveTo>
                    <a:pt x="93718" y="112771"/>
                  </a:moveTo>
                  <a:lnTo>
                    <a:pt x="93718" y="118707"/>
                  </a:lnTo>
                  <a:lnTo>
                    <a:pt x="87784" y="118707"/>
                  </a:lnTo>
                  <a:lnTo>
                    <a:pt x="87784" y="112771"/>
                  </a:lnTo>
                  <a:close/>
                  <a:moveTo>
                    <a:pt x="99967" y="112771"/>
                  </a:moveTo>
                  <a:lnTo>
                    <a:pt x="99967" y="118707"/>
                  </a:lnTo>
                  <a:lnTo>
                    <a:pt x="94031" y="118707"/>
                  </a:lnTo>
                  <a:lnTo>
                    <a:pt x="94031" y="112771"/>
                  </a:lnTo>
                  <a:close/>
                  <a:moveTo>
                    <a:pt x="106214" y="112771"/>
                  </a:moveTo>
                  <a:lnTo>
                    <a:pt x="106214" y="118707"/>
                  </a:lnTo>
                  <a:lnTo>
                    <a:pt x="100278" y="118707"/>
                  </a:lnTo>
                  <a:lnTo>
                    <a:pt x="100278" y="112771"/>
                  </a:lnTo>
                  <a:close/>
                  <a:moveTo>
                    <a:pt x="112461" y="112771"/>
                  </a:moveTo>
                  <a:lnTo>
                    <a:pt x="112461" y="118707"/>
                  </a:lnTo>
                  <a:lnTo>
                    <a:pt x="106527" y="118707"/>
                  </a:lnTo>
                  <a:lnTo>
                    <a:pt x="106527" y="112771"/>
                  </a:lnTo>
                  <a:close/>
                  <a:moveTo>
                    <a:pt x="118710" y="112771"/>
                  </a:moveTo>
                  <a:lnTo>
                    <a:pt x="118710" y="118707"/>
                  </a:lnTo>
                  <a:lnTo>
                    <a:pt x="112774" y="118707"/>
                  </a:lnTo>
                  <a:lnTo>
                    <a:pt x="112774" y="112771"/>
                  </a:lnTo>
                  <a:close/>
                  <a:moveTo>
                    <a:pt x="124957" y="112771"/>
                  </a:moveTo>
                  <a:lnTo>
                    <a:pt x="124957" y="118707"/>
                  </a:lnTo>
                  <a:lnTo>
                    <a:pt x="119021" y="118707"/>
                  </a:lnTo>
                  <a:lnTo>
                    <a:pt x="119021" y="112771"/>
                  </a:lnTo>
                  <a:close/>
                  <a:moveTo>
                    <a:pt x="131204" y="112771"/>
                  </a:moveTo>
                  <a:lnTo>
                    <a:pt x="131204" y="118707"/>
                  </a:lnTo>
                  <a:lnTo>
                    <a:pt x="125270" y="118707"/>
                  </a:lnTo>
                  <a:lnTo>
                    <a:pt x="125270" y="112771"/>
                  </a:lnTo>
                  <a:close/>
                  <a:moveTo>
                    <a:pt x="137451" y="112771"/>
                  </a:moveTo>
                  <a:lnTo>
                    <a:pt x="137451" y="118707"/>
                  </a:lnTo>
                  <a:lnTo>
                    <a:pt x="131517" y="118707"/>
                  </a:lnTo>
                  <a:lnTo>
                    <a:pt x="131517" y="112771"/>
                  </a:lnTo>
                  <a:close/>
                  <a:moveTo>
                    <a:pt x="143702" y="112771"/>
                  </a:moveTo>
                  <a:lnTo>
                    <a:pt x="143702" y="118707"/>
                  </a:lnTo>
                  <a:lnTo>
                    <a:pt x="137766" y="118707"/>
                  </a:lnTo>
                  <a:lnTo>
                    <a:pt x="137766" y="112771"/>
                  </a:lnTo>
                  <a:close/>
                  <a:moveTo>
                    <a:pt x="149949" y="112771"/>
                  </a:moveTo>
                  <a:lnTo>
                    <a:pt x="149949" y="118707"/>
                  </a:lnTo>
                  <a:lnTo>
                    <a:pt x="144015" y="118707"/>
                  </a:lnTo>
                  <a:lnTo>
                    <a:pt x="144015" y="112771"/>
                  </a:lnTo>
                  <a:close/>
                  <a:moveTo>
                    <a:pt x="156196" y="112771"/>
                  </a:moveTo>
                  <a:lnTo>
                    <a:pt x="156196" y="118707"/>
                  </a:lnTo>
                  <a:lnTo>
                    <a:pt x="150262" y="118707"/>
                  </a:lnTo>
                  <a:lnTo>
                    <a:pt x="150262" y="112771"/>
                  </a:lnTo>
                  <a:close/>
                  <a:moveTo>
                    <a:pt x="162445" y="112771"/>
                  </a:moveTo>
                  <a:lnTo>
                    <a:pt x="162445" y="118707"/>
                  </a:lnTo>
                  <a:lnTo>
                    <a:pt x="156509" y="118707"/>
                  </a:lnTo>
                  <a:lnTo>
                    <a:pt x="156509" y="112771"/>
                  </a:lnTo>
                  <a:close/>
                  <a:moveTo>
                    <a:pt x="168692" y="112771"/>
                  </a:moveTo>
                  <a:lnTo>
                    <a:pt x="168692" y="118707"/>
                  </a:lnTo>
                  <a:lnTo>
                    <a:pt x="162756" y="118707"/>
                  </a:lnTo>
                  <a:lnTo>
                    <a:pt x="162756" y="112771"/>
                  </a:lnTo>
                  <a:close/>
                  <a:moveTo>
                    <a:pt x="174939" y="112771"/>
                  </a:moveTo>
                  <a:lnTo>
                    <a:pt x="174939" y="118707"/>
                  </a:lnTo>
                  <a:lnTo>
                    <a:pt x="169005" y="118707"/>
                  </a:lnTo>
                  <a:lnTo>
                    <a:pt x="169005" y="112771"/>
                  </a:lnTo>
                  <a:close/>
                  <a:moveTo>
                    <a:pt x="181186" y="112771"/>
                  </a:moveTo>
                  <a:lnTo>
                    <a:pt x="181186" y="118707"/>
                  </a:lnTo>
                  <a:lnTo>
                    <a:pt x="175252" y="118707"/>
                  </a:lnTo>
                  <a:lnTo>
                    <a:pt x="175252" y="112771"/>
                  </a:lnTo>
                  <a:close/>
                  <a:moveTo>
                    <a:pt x="187435" y="112771"/>
                  </a:moveTo>
                  <a:lnTo>
                    <a:pt x="187435" y="118707"/>
                  </a:lnTo>
                  <a:lnTo>
                    <a:pt x="181499" y="118707"/>
                  </a:lnTo>
                  <a:lnTo>
                    <a:pt x="181499" y="112771"/>
                  </a:lnTo>
                  <a:close/>
                  <a:moveTo>
                    <a:pt x="193684" y="112771"/>
                  </a:moveTo>
                  <a:lnTo>
                    <a:pt x="193684" y="118707"/>
                  </a:lnTo>
                  <a:lnTo>
                    <a:pt x="187749" y="118707"/>
                  </a:lnTo>
                  <a:lnTo>
                    <a:pt x="187749" y="112771"/>
                  </a:lnTo>
                  <a:close/>
                  <a:moveTo>
                    <a:pt x="199931" y="112771"/>
                  </a:moveTo>
                  <a:lnTo>
                    <a:pt x="199931" y="118707"/>
                  </a:lnTo>
                  <a:lnTo>
                    <a:pt x="193996" y="118707"/>
                  </a:lnTo>
                  <a:lnTo>
                    <a:pt x="193996" y="112771"/>
                  </a:lnTo>
                  <a:close/>
                  <a:moveTo>
                    <a:pt x="206180" y="112771"/>
                  </a:moveTo>
                  <a:lnTo>
                    <a:pt x="206180" y="118707"/>
                  </a:lnTo>
                  <a:lnTo>
                    <a:pt x="200244" y="118707"/>
                  </a:lnTo>
                  <a:lnTo>
                    <a:pt x="200244" y="112771"/>
                  </a:lnTo>
                  <a:close/>
                  <a:moveTo>
                    <a:pt x="212427" y="112771"/>
                  </a:moveTo>
                  <a:lnTo>
                    <a:pt x="212427" y="118707"/>
                  </a:lnTo>
                  <a:lnTo>
                    <a:pt x="206491" y="118707"/>
                  </a:lnTo>
                  <a:lnTo>
                    <a:pt x="206491" y="112771"/>
                  </a:lnTo>
                  <a:close/>
                  <a:moveTo>
                    <a:pt x="218674" y="112771"/>
                  </a:moveTo>
                  <a:lnTo>
                    <a:pt x="218674" y="118707"/>
                  </a:lnTo>
                  <a:lnTo>
                    <a:pt x="212739" y="118707"/>
                  </a:lnTo>
                  <a:lnTo>
                    <a:pt x="212739" y="112771"/>
                  </a:lnTo>
                  <a:close/>
                  <a:moveTo>
                    <a:pt x="224921" y="112771"/>
                  </a:moveTo>
                  <a:lnTo>
                    <a:pt x="224921" y="118707"/>
                  </a:lnTo>
                  <a:lnTo>
                    <a:pt x="218987" y="118707"/>
                  </a:lnTo>
                  <a:lnTo>
                    <a:pt x="218987" y="112771"/>
                  </a:lnTo>
                  <a:close/>
                  <a:moveTo>
                    <a:pt x="231170" y="112771"/>
                  </a:moveTo>
                  <a:lnTo>
                    <a:pt x="231170" y="118707"/>
                  </a:lnTo>
                  <a:lnTo>
                    <a:pt x="225234" y="118707"/>
                  </a:lnTo>
                  <a:lnTo>
                    <a:pt x="225234" y="112771"/>
                  </a:lnTo>
                  <a:close/>
                  <a:moveTo>
                    <a:pt x="237417" y="112771"/>
                  </a:moveTo>
                  <a:lnTo>
                    <a:pt x="237417" y="118707"/>
                  </a:lnTo>
                  <a:lnTo>
                    <a:pt x="231481" y="118707"/>
                  </a:lnTo>
                  <a:lnTo>
                    <a:pt x="231481" y="112771"/>
                  </a:lnTo>
                  <a:close/>
                  <a:moveTo>
                    <a:pt x="243664" y="112771"/>
                  </a:moveTo>
                  <a:lnTo>
                    <a:pt x="243664" y="118707"/>
                  </a:lnTo>
                  <a:lnTo>
                    <a:pt x="237729" y="118707"/>
                  </a:lnTo>
                  <a:lnTo>
                    <a:pt x="237729" y="112771"/>
                  </a:lnTo>
                  <a:close/>
                  <a:moveTo>
                    <a:pt x="249911" y="112771"/>
                  </a:moveTo>
                  <a:lnTo>
                    <a:pt x="249911" y="118707"/>
                  </a:lnTo>
                  <a:lnTo>
                    <a:pt x="243977" y="118707"/>
                  </a:lnTo>
                  <a:lnTo>
                    <a:pt x="243977" y="112771"/>
                  </a:lnTo>
                  <a:close/>
                  <a:moveTo>
                    <a:pt x="256161" y="112771"/>
                  </a:moveTo>
                  <a:lnTo>
                    <a:pt x="256161" y="118707"/>
                  </a:lnTo>
                  <a:lnTo>
                    <a:pt x="250225" y="118707"/>
                  </a:lnTo>
                  <a:lnTo>
                    <a:pt x="250225" y="112771"/>
                  </a:lnTo>
                  <a:close/>
                  <a:moveTo>
                    <a:pt x="262409" y="112771"/>
                  </a:moveTo>
                  <a:lnTo>
                    <a:pt x="262409" y="118707"/>
                  </a:lnTo>
                  <a:lnTo>
                    <a:pt x="256474" y="118707"/>
                  </a:lnTo>
                  <a:lnTo>
                    <a:pt x="256474" y="112771"/>
                  </a:lnTo>
                  <a:close/>
                  <a:moveTo>
                    <a:pt x="268656" y="112771"/>
                  </a:moveTo>
                  <a:lnTo>
                    <a:pt x="268656" y="118707"/>
                  </a:lnTo>
                  <a:lnTo>
                    <a:pt x="262721" y="118707"/>
                  </a:lnTo>
                  <a:lnTo>
                    <a:pt x="262721" y="112771"/>
                  </a:lnTo>
                  <a:close/>
                  <a:moveTo>
                    <a:pt x="274904" y="112771"/>
                  </a:moveTo>
                  <a:lnTo>
                    <a:pt x="274904" y="118707"/>
                  </a:lnTo>
                  <a:lnTo>
                    <a:pt x="268968" y="118707"/>
                  </a:lnTo>
                  <a:lnTo>
                    <a:pt x="268968" y="112771"/>
                  </a:lnTo>
                  <a:close/>
                  <a:moveTo>
                    <a:pt x="6251" y="119019"/>
                  </a:moveTo>
                  <a:lnTo>
                    <a:pt x="6251" y="124954"/>
                  </a:lnTo>
                  <a:lnTo>
                    <a:pt x="315" y="124954"/>
                  </a:lnTo>
                  <a:lnTo>
                    <a:pt x="315" y="119019"/>
                  </a:lnTo>
                  <a:close/>
                  <a:moveTo>
                    <a:pt x="12498" y="119019"/>
                  </a:moveTo>
                  <a:lnTo>
                    <a:pt x="12498" y="124954"/>
                  </a:lnTo>
                  <a:lnTo>
                    <a:pt x="6562" y="124954"/>
                  </a:lnTo>
                  <a:lnTo>
                    <a:pt x="6562" y="119019"/>
                  </a:lnTo>
                  <a:close/>
                  <a:moveTo>
                    <a:pt x="18745" y="119019"/>
                  </a:moveTo>
                  <a:lnTo>
                    <a:pt x="18745" y="124954"/>
                  </a:lnTo>
                  <a:lnTo>
                    <a:pt x="12810" y="124954"/>
                  </a:lnTo>
                  <a:lnTo>
                    <a:pt x="12810" y="119019"/>
                  </a:lnTo>
                  <a:close/>
                  <a:moveTo>
                    <a:pt x="24992" y="119019"/>
                  </a:moveTo>
                  <a:lnTo>
                    <a:pt x="24992" y="124954"/>
                  </a:lnTo>
                  <a:lnTo>
                    <a:pt x="19058" y="124954"/>
                  </a:lnTo>
                  <a:lnTo>
                    <a:pt x="19058" y="119019"/>
                  </a:lnTo>
                  <a:close/>
                  <a:moveTo>
                    <a:pt x="31242" y="119019"/>
                  </a:moveTo>
                  <a:lnTo>
                    <a:pt x="31242" y="124954"/>
                  </a:lnTo>
                  <a:lnTo>
                    <a:pt x="25305" y="124954"/>
                  </a:lnTo>
                  <a:lnTo>
                    <a:pt x="25305" y="119019"/>
                  </a:lnTo>
                  <a:close/>
                  <a:moveTo>
                    <a:pt x="37489" y="119019"/>
                  </a:moveTo>
                  <a:lnTo>
                    <a:pt x="37489" y="124954"/>
                  </a:lnTo>
                  <a:lnTo>
                    <a:pt x="31553" y="124954"/>
                  </a:lnTo>
                  <a:lnTo>
                    <a:pt x="31553" y="119019"/>
                  </a:lnTo>
                  <a:close/>
                  <a:moveTo>
                    <a:pt x="43737" y="119019"/>
                  </a:moveTo>
                  <a:lnTo>
                    <a:pt x="43737" y="124954"/>
                  </a:lnTo>
                  <a:lnTo>
                    <a:pt x="37802" y="124954"/>
                  </a:lnTo>
                  <a:lnTo>
                    <a:pt x="37802" y="119019"/>
                  </a:lnTo>
                  <a:close/>
                  <a:moveTo>
                    <a:pt x="49985" y="119019"/>
                  </a:moveTo>
                  <a:lnTo>
                    <a:pt x="49985" y="124954"/>
                  </a:lnTo>
                  <a:lnTo>
                    <a:pt x="44049" y="124954"/>
                  </a:lnTo>
                  <a:lnTo>
                    <a:pt x="44049" y="119019"/>
                  </a:lnTo>
                  <a:close/>
                  <a:moveTo>
                    <a:pt x="56232" y="119019"/>
                  </a:moveTo>
                  <a:lnTo>
                    <a:pt x="56232" y="124954"/>
                  </a:lnTo>
                  <a:lnTo>
                    <a:pt x="50296" y="124954"/>
                  </a:lnTo>
                  <a:lnTo>
                    <a:pt x="50296" y="119019"/>
                  </a:lnTo>
                  <a:close/>
                  <a:moveTo>
                    <a:pt x="62480" y="119019"/>
                  </a:moveTo>
                  <a:lnTo>
                    <a:pt x="62480" y="124954"/>
                  </a:lnTo>
                  <a:lnTo>
                    <a:pt x="56545" y="124954"/>
                  </a:lnTo>
                  <a:lnTo>
                    <a:pt x="56545" y="119019"/>
                  </a:lnTo>
                  <a:close/>
                  <a:moveTo>
                    <a:pt x="68727" y="119019"/>
                  </a:moveTo>
                  <a:lnTo>
                    <a:pt x="68727" y="124954"/>
                  </a:lnTo>
                  <a:lnTo>
                    <a:pt x="62792" y="124954"/>
                  </a:lnTo>
                  <a:lnTo>
                    <a:pt x="62792" y="119019"/>
                  </a:lnTo>
                  <a:close/>
                  <a:moveTo>
                    <a:pt x="74975" y="119019"/>
                  </a:moveTo>
                  <a:lnTo>
                    <a:pt x="74975" y="124954"/>
                  </a:lnTo>
                  <a:lnTo>
                    <a:pt x="69039" y="124954"/>
                  </a:lnTo>
                  <a:lnTo>
                    <a:pt x="69039" y="119019"/>
                  </a:lnTo>
                  <a:close/>
                  <a:moveTo>
                    <a:pt x="81223" y="119019"/>
                  </a:moveTo>
                  <a:lnTo>
                    <a:pt x="81223" y="124954"/>
                  </a:lnTo>
                  <a:lnTo>
                    <a:pt x="75286" y="124954"/>
                  </a:lnTo>
                  <a:lnTo>
                    <a:pt x="75286" y="119019"/>
                  </a:lnTo>
                  <a:close/>
                  <a:moveTo>
                    <a:pt x="87470" y="119019"/>
                  </a:moveTo>
                  <a:lnTo>
                    <a:pt x="87470" y="124954"/>
                  </a:lnTo>
                  <a:lnTo>
                    <a:pt x="81535" y="124954"/>
                  </a:lnTo>
                  <a:lnTo>
                    <a:pt x="81535" y="119019"/>
                  </a:lnTo>
                  <a:close/>
                  <a:moveTo>
                    <a:pt x="93718" y="119019"/>
                  </a:moveTo>
                  <a:lnTo>
                    <a:pt x="93718" y="124954"/>
                  </a:lnTo>
                  <a:lnTo>
                    <a:pt x="87784" y="124954"/>
                  </a:lnTo>
                  <a:lnTo>
                    <a:pt x="87784" y="119019"/>
                  </a:lnTo>
                  <a:close/>
                  <a:moveTo>
                    <a:pt x="99967" y="119019"/>
                  </a:moveTo>
                  <a:lnTo>
                    <a:pt x="99967" y="124954"/>
                  </a:lnTo>
                  <a:lnTo>
                    <a:pt x="94031" y="124954"/>
                  </a:lnTo>
                  <a:lnTo>
                    <a:pt x="94031" y="119019"/>
                  </a:lnTo>
                  <a:close/>
                  <a:moveTo>
                    <a:pt x="106214" y="119019"/>
                  </a:moveTo>
                  <a:lnTo>
                    <a:pt x="106214" y="124954"/>
                  </a:lnTo>
                  <a:lnTo>
                    <a:pt x="100278" y="124954"/>
                  </a:lnTo>
                  <a:lnTo>
                    <a:pt x="100278" y="119019"/>
                  </a:lnTo>
                  <a:close/>
                  <a:moveTo>
                    <a:pt x="112461" y="119019"/>
                  </a:moveTo>
                  <a:lnTo>
                    <a:pt x="112461" y="124954"/>
                  </a:lnTo>
                  <a:lnTo>
                    <a:pt x="106527" y="124954"/>
                  </a:lnTo>
                  <a:lnTo>
                    <a:pt x="106527" y="119019"/>
                  </a:lnTo>
                  <a:close/>
                  <a:moveTo>
                    <a:pt x="118710" y="119019"/>
                  </a:moveTo>
                  <a:lnTo>
                    <a:pt x="118710" y="124954"/>
                  </a:lnTo>
                  <a:lnTo>
                    <a:pt x="112774" y="124954"/>
                  </a:lnTo>
                  <a:lnTo>
                    <a:pt x="112774" y="119019"/>
                  </a:lnTo>
                  <a:close/>
                  <a:moveTo>
                    <a:pt x="124957" y="119019"/>
                  </a:moveTo>
                  <a:lnTo>
                    <a:pt x="124957" y="124954"/>
                  </a:lnTo>
                  <a:lnTo>
                    <a:pt x="119021" y="124954"/>
                  </a:lnTo>
                  <a:lnTo>
                    <a:pt x="119021" y="119019"/>
                  </a:lnTo>
                  <a:close/>
                  <a:moveTo>
                    <a:pt x="131204" y="119019"/>
                  </a:moveTo>
                  <a:lnTo>
                    <a:pt x="131204" y="124954"/>
                  </a:lnTo>
                  <a:lnTo>
                    <a:pt x="125270" y="124954"/>
                  </a:lnTo>
                  <a:lnTo>
                    <a:pt x="125270" y="119019"/>
                  </a:lnTo>
                  <a:close/>
                  <a:moveTo>
                    <a:pt x="137451" y="119019"/>
                  </a:moveTo>
                  <a:lnTo>
                    <a:pt x="137451" y="124954"/>
                  </a:lnTo>
                  <a:lnTo>
                    <a:pt x="131517" y="124954"/>
                  </a:lnTo>
                  <a:lnTo>
                    <a:pt x="131517" y="119019"/>
                  </a:lnTo>
                  <a:close/>
                  <a:moveTo>
                    <a:pt x="143702" y="119019"/>
                  </a:moveTo>
                  <a:lnTo>
                    <a:pt x="143702" y="124954"/>
                  </a:lnTo>
                  <a:lnTo>
                    <a:pt x="137766" y="124954"/>
                  </a:lnTo>
                  <a:lnTo>
                    <a:pt x="137766" y="119019"/>
                  </a:lnTo>
                  <a:close/>
                  <a:moveTo>
                    <a:pt x="149949" y="119019"/>
                  </a:moveTo>
                  <a:lnTo>
                    <a:pt x="149949" y="124954"/>
                  </a:lnTo>
                  <a:lnTo>
                    <a:pt x="144015" y="124954"/>
                  </a:lnTo>
                  <a:lnTo>
                    <a:pt x="144015" y="119019"/>
                  </a:lnTo>
                  <a:close/>
                  <a:moveTo>
                    <a:pt x="156196" y="119019"/>
                  </a:moveTo>
                  <a:lnTo>
                    <a:pt x="156196" y="124954"/>
                  </a:lnTo>
                  <a:lnTo>
                    <a:pt x="150262" y="124954"/>
                  </a:lnTo>
                  <a:lnTo>
                    <a:pt x="150262" y="119019"/>
                  </a:lnTo>
                  <a:close/>
                  <a:moveTo>
                    <a:pt x="162445" y="119019"/>
                  </a:moveTo>
                  <a:lnTo>
                    <a:pt x="162445" y="124954"/>
                  </a:lnTo>
                  <a:lnTo>
                    <a:pt x="156509" y="124954"/>
                  </a:lnTo>
                  <a:lnTo>
                    <a:pt x="156509" y="119019"/>
                  </a:lnTo>
                  <a:close/>
                  <a:moveTo>
                    <a:pt x="168692" y="119019"/>
                  </a:moveTo>
                  <a:lnTo>
                    <a:pt x="168692" y="124954"/>
                  </a:lnTo>
                  <a:lnTo>
                    <a:pt x="162756" y="124954"/>
                  </a:lnTo>
                  <a:lnTo>
                    <a:pt x="162756" y="119019"/>
                  </a:lnTo>
                  <a:close/>
                  <a:moveTo>
                    <a:pt x="174939" y="119019"/>
                  </a:moveTo>
                  <a:lnTo>
                    <a:pt x="174939" y="124954"/>
                  </a:lnTo>
                  <a:lnTo>
                    <a:pt x="169005" y="124954"/>
                  </a:lnTo>
                  <a:lnTo>
                    <a:pt x="169005" y="119019"/>
                  </a:lnTo>
                  <a:close/>
                  <a:moveTo>
                    <a:pt x="181186" y="119019"/>
                  </a:moveTo>
                  <a:lnTo>
                    <a:pt x="181186" y="124954"/>
                  </a:lnTo>
                  <a:lnTo>
                    <a:pt x="175252" y="124954"/>
                  </a:lnTo>
                  <a:lnTo>
                    <a:pt x="175252" y="119019"/>
                  </a:lnTo>
                  <a:close/>
                  <a:moveTo>
                    <a:pt x="187435" y="119019"/>
                  </a:moveTo>
                  <a:lnTo>
                    <a:pt x="187435" y="124954"/>
                  </a:lnTo>
                  <a:lnTo>
                    <a:pt x="181499" y="124954"/>
                  </a:lnTo>
                  <a:lnTo>
                    <a:pt x="181499" y="119019"/>
                  </a:lnTo>
                  <a:close/>
                  <a:moveTo>
                    <a:pt x="193684" y="119019"/>
                  </a:moveTo>
                  <a:lnTo>
                    <a:pt x="193684" y="124954"/>
                  </a:lnTo>
                  <a:lnTo>
                    <a:pt x="187749" y="124954"/>
                  </a:lnTo>
                  <a:lnTo>
                    <a:pt x="187749" y="119019"/>
                  </a:lnTo>
                  <a:close/>
                  <a:moveTo>
                    <a:pt x="199931" y="119019"/>
                  </a:moveTo>
                  <a:lnTo>
                    <a:pt x="199931" y="124954"/>
                  </a:lnTo>
                  <a:lnTo>
                    <a:pt x="193996" y="124954"/>
                  </a:lnTo>
                  <a:lnTo>
                    <a:pt x="193996" y="119019"/>
                  </a:lnTo>
                  <a:close/>
                  <a:moveTo>
                    <a:pt x="206180" y="119019"/>
                  </a:moveTo>
                  <a:lnTo>
                    <a:pt x="206180" y="124954"/>
                  </a:lnTo>
                  <a:lnTo>
                    <a:pt x="200244" y="124954"/>
                  </a:lnTo>
                  <a:lnTo>
                    <a:pt x="200244" y="119019"/>
                  </a:lnTo>
                  <a:close/>
                  <a:moveTo>
                    <a:pt x="212427" y="119019"/>
                  </a:moveTo>
                  <a:lnTo>
                    <a:pt x="212427" y="124954"/>
                  </a:lnTo>
                  <a:lnTo>
                    <a:pt x="206491" y="124954"/>
                  </a:lnTo>
                  <a:lnTo>
                    <a:pt x="206491" y="119019"/>
                  </a:lnTo>
                  <a:close/>
                  <a:moveTo>
                    <a:pt x="218674" y="119019"/>
                  </a:moveTo>
                  <a:lnTo>
                    <a:pt x="218674" y="124954"/>
                  </a:lnTo>
                  <a:lnTo>
                    <a:pt x="212739" y="124954"/>
                  </a:lnTo>
                  <a:lnTo>
                    <a:pt x="212739" y="119019"/>
                  </a:lnTo>
                  <a:close/>
                  <a:moveTo>
                    <a:pt x="224921" y="119019"/>
                  </a:moveTo>
                  <a:lnTo>
                    <a:pt x="224921" y="124954"/>
                  </a:lnTo>
                  <a:lnTo>
                    <a:pt x="218987" y="124954"/>
                  </a:lnTo>
                  <a:lnTo>
                    <a:pt x="218987" y="119019"/>
                  </a:lnTo>
                  <a:close/>
                  <a:moveTo>
                    <a:pt x="231170" y="119019"/>
                  </a:moveTo>
                  <a:lnTo>
                    <a:pt x="231170" y="124954"/>
                  </a:lnTo>
                  <a:lnTo>
                    <a:pt x="225234" y="124954"/>
                  </a:lnTo>
                  <a:lnTo>
                    <a:pt x="225234" y="119019"/>
                  </a:lnTo>
                  <a:close/>
                  <a:moveTo>
                    <a:pt x="237417" y="119019"/>
                  </a:moveTo>
                  <a:lnTo>
                    <a:pt x="237417" y="124954"/>
                  </a:lnTo>
                  <a:lnTo>
                    <a:pt x="231481" y="124954"/>
                  </a:lnTo>
                  <a:lnTo>
                    <a:pt x="231481" y="119019"/>
                  </a:lnTo>
                  <a:close/>
                  <a:moveTo>
                    <a:pt x="243664" y="119019"/>
                  </a:moveTo>
                  <a:lnTo>
                    <a:pt x="243664" y="124954"/>
                  </a:lnTo>
                  <a:lnTo>
                    <a:pt x="237729" y="124954"/>
                  </a:lnTo>
                  <a:lnTo>
                    <a:pt x="237729" y="119019"/>
                  </a:lnTo>
                  <a:close/>
                  <a:moveTo>
                    <a:pt x="249911" y="119019"/>
                  </a:moveTo>
                  <a:lnTo>
                    <a:pt x="249911" y="124954"/>
                  </a:lnTo>
                  <a:lnTo>
                    <a:pt x="243977" y="124954"/>
                  </a:lnTo>
                  <a:lnTo>
                    <a:pt x="243977" y="119019"/>
                  </a:lnTo>
                  <a:close/>
                  <a:moveTo>
                    <a:pt x="256161" y="119019"/>
                  </a:moveTo>
                  <a:lnTo>
                    <a:pt x="256161" y="124954"/>
                  </a:lnTo>
                  <a:lnTo>
                    <a:pt x="250225" y="124954"/>
                  </a:lnTo>
                  <a:lnTo>
                    <a:pt x="250225" y="119019"/>
                  </a:lnTo>
                  <a:close/>
                  <a:moveTo>
                    <a:pt x="262409" y="119019"/>
                  </a:moveTo>
                  <a:lnTo>
                    <a:pt x="262409" y="124954"/>
                  </a:lnTo>
                  <a:lnTo>
                    <a:pt x="256474" y="124954"/>
                  </a:lnTo>
                  <a:lnTo>
                    <a:pt x="256474" y="119019"/>
                  </a:lnTo>
                  <a:close/>
                  <a:moveTo>
                    <a:pt x="268656" y="119019"/>
                  </a:moveTo>
                  <a:lnTo>
                    <a:pt x="268656" y="124954"/>
                  </a:lnTo>
                  <a:lnTo>
                    <a:pt x="262721" y="124954"/>
                  </a:lnTo>
                  <a:lnTo>
                    <a:pt x="262721" y="119019"/>
                  </a:lnTo>
                  <a:close/>
                  <a:moveTo>
                    <a:pt x="274904" y="119019"/>
                  </a:moveTo>
                  <a:lnTo>
                    <a:pt x="274904" y="124954"/>
                  </a:lnTo>
                  <a:lnTo>
                    <a:pt x="268968" y="124954"/>
                  </a:lnTo>
                  <a:lnTo>
                    <a:pt x="268968" y="119019"/>
                  </a:lnTo>
                  <a:close/>
                  <a:moveTo>
                    <a:pt x="6251" y="125266"/>
                  </a:moveTo>
                  <a:lnTo>
                    <a:pt x="6251" y="131201"/>
                  </a:lnTo>
                  <a:lnTo>
                    <a:pt x="315" y="131201"/>
                  </a:lnTo>
                  <a:lnTo>
                    <a:pt x="315" y="125266"/>
                  </a:lnTo>
                  <a:close/>
                  <a:moveTo>
                    <a:pt x="12498" y="125266"/>
                  </a:moveTo>
                  <a:lnTo>
                    <a:pt x="12498" y="131201"/>
                  </a:lnTo>
                  <a:lnTo>
                    <a:pt x="6562" y="131201"/>
                  </a:lnTo>
                  <a:lnTo>
                    <a:pt x="6562" y="125266"/>
                  </a:lnTo>
                  <a:close/>
                  <a:moveTo>
                    <a:pt x="18745" y="125266"/>
                  </a:moveTo>
                  <a:lnTo>
                    <a:pt x="18745" y="131201"/>
                  </a:lnTo>
                  <a:lnTo>
                    <a:pt x="12810" y="131201"/>
                  </a:lnTo>
                  <a:lnTo>
                    <a:pt x="12810" y="125266"/>
                  </a:lnTo>
                  <a:close/>
                  <a:moveTo>
                    <a:pt x="24992" y="125266"/>
                  </a:moveTo>
                  <a:lnTo>
                    <a:pt x="24992" y="131201"/>
                  </a:lnTo>
                  <a:lnTo>
                    <a:pt x="19058" y="131201"/>
                  </a:lnTo>
                  <a:lnTo>
                    <a:pt x="19058" y="125266"/>
                  </a:lnTo>
                  <a:close/>
                  <a:moveTo>
                    <a:pt x="31242" y="125266"/>
                  </a:moveTo>
                  <a:lnTo>
                    <a:pt x="31242" y="131201"/>
                  </a:lnTo>
                  <a:lnTo>
                    <a:pt x="25305" y="131201"/>
                  </a:lnTo>
                  <a:lnTo>
                    <a:pt x="25305" y="125266"/>
                  </a:lnTo>
                  <a:close/>
                  <a:moveTo>
                    <a:pt x="37489" y="125266"/>
                  </a:moveTo>
                  <a:lnTo>
                    <a:pt x="37489" y="131201"/>
                  </a:lnTo>
                  <a:lnTo>
                    <a:pt x="31553" y="131201"/>
                  </a:lnTo>
                  <a:lnTo>
                    <a:pt x="31553" y="125266"/>
                  </a:lnTo>
                  <a:close/>
                  <a:moveTo>
                    <a:pt x="43737" y="125266"/>
                  </a:moveTo>
                  <a:lnTo>
                    <a:pt x="43737" y="131201"/>
                  </a:lnTo>
                  <a:lnTo>
                    <a:pt x="37802" y="131201"/>
                  </a:lnTo>
                  <a:lnTo>
                    <a:pt x="37802" y="125266"/>
                  </a:lnTo>
                  <a:close/>
                  <a:moveTo>
                    <a:pt x="49985" y="125266"/>
                  </a:moveTo>
                  <a:lnTo>
                    <a:pt x="49985" y="131201"/>
                  </a:lnTo>
                  <a:lnTo>
                    <a:pt x="44049" y="131201"/>
                  </a:lnTo>
                  <a:lnTo>
                    <a:pt x="44049" y="125266"/>
                  </a:lnTo>
                  <a:close/>
                  <a:moveTo>
                    <a:pt x="56232" y="125266"/>
                  </a:moveTo>
                  <a:lnTo>
                    <a:pt x="56232" y="131201"/>
                  </a:lnTo>
                  <a:lnTo>
                    <a:pt x="50296" y="131201"/>
                  </a:lnTo>
                  <a:lnTo>
                    <a:pt x="50296" y="125266"/>
                  </a:lnTo>
                  <a:close/>
                  <a:moveTo>
                    <a:pt x="62480" y="125266"/>
                  </a:moveTo>
                  <a:lnTo>
                    <a:pt x="62480" y="131201"/>
                  </a:lnTo>
                  <a:lnTo>
                    <a:pt x="56545" y="131201"/>
                  </a:lnTo>
                  <a:lnTo>
                    <a:pt x="56545" y="125266"/>
                  </a:lnTo>
                  <a:close/>
                  <a:moveTo>
                    <a:pt x="68727" y="125266"/>
                  </a:moveTo>
                  <a:lnTo>
                    <a:pt x="68727" y="131201"/>
                  </a:lnTo>
                  <a:lnTo>
                    <a:pt x="62792" y="131201"/>
                  </a:lnTo>
                  <a:lnTo>
                    <a:pt x="62792" y="125266"/>
                  </a:lnTo>
                  <a:close/>
                  <a:moveTo>
                    <a:pt x="74975" y="125266"/>
                  </a:moveTo>
                  <a:lnTo>
                    <a:pt x="74975" y="131201"/>
                  </a:lnTo>
                  <a:lnTo>
                    <a:pt x="69039" y="131201"/>
                  </a:lnTo>
                  <a:lnTo>
                    <a:pt x="69039" y="125266"/>
                  </a:lnTo>
                  <a:close/>
                  <a:moveTo>
                    <a:pt x="81223" y="125266"/>
                  </a:moveTo>
                  <a:lnTo>
                    <a:pt x="81223" y="131201"/>
                  </a:lnTo>
                  <a:lnTo>
                    <a:pt x="75286" y="131201"/>
                  </a:lnTo>
                  <a:lnTo>
                    <a:pt x="75286" y="125266"/>
                  </a:lnTo>
                  <a:close/>
                  <a:moveTo>
                    <a:pt x="87470" y="125266"/>
                  </a:moveTo>
                  <a:lnTo>
                    <a:pt x="87470" y="131201"/>
                  </a:lnTo>
                  <a:lnTo>
                    <a:pt x="81535" y="131201"/>
                  </a:lnTo>
                  <a:lnTo>
                    <a:pt x="81535" y="125266"/>
                  </a:lnTo>
                  <a:close/>
                  <a:moveTo>
                    <a:pt x="93718" y="125266"/>
                  </a:moveTo>
                  <a:lnTo>
                    <a:pt x="93718" y="131201"/>
                  </a:lnTo>
                  <a:lnTo>
                    <a:pt x="87784" y="131201"/>
                  </a:lnTo>
                  <a:lnTo>
                    <a:pt x="87784" y="125266"/>
                  </a:lnTo>
                  <a:close/>
                  <a:moveTo>
                    <a:pt x="99967" y="125266"/>
                  </a:moveTo>
                  <a:lnTo>
                    <a:pt x="99967" y="131201"/>
                  </a:lnTo>
                  <a:lnTo>
                    <a:pt x="94031" y="131201"/>
                  </a:lnTo>
                  <a:lnTo>
                    <a:pt x="94031" y="125266"/>
                  </a:lnTo>
                  <a:close/>
                  <a:moveTo>
                    <a:pt x="106214" y="125266"/>
                  </a:moveTo>
                  <a:lnTo>
                    <a:pt x="106214" y="131201"/>
                  </a:lnTo>
                  <a:lnTo>
                    <a:pt x="100278" y="131201"/>
                  </a:lnTo>
                  <a:lnTo>
                    <a:pt x="100278" y="125266"/>
                  </a:lnTo>
                  <a:close/>
                  <a:moveTo>
                    <a:pt x="112461" y="125266"/>
                  </a:moveTo>
                  <a:lnTo>
                    <a:pt x="112461" y="131201"/>
                  </a:lnTo>
                  <a:lnTo>
                    <a:pt x="106527" y="131201"/>
                  </a:lnTo>
                  <a:lnTo>
                    <a:pt x="106527" y="125266"/>
                  </a:lnTo>
                  <a:close/>
                  <a:moveTo>
                    <a:pt x="118710" y="125266"/>
                  </a:moveTo>
                  <a:lnTo>
                    <a:pt x="118710" y="131201"/>
                  </a:lnTo>
                  <a:lnTo>
                    <a:pt x="112774" y="131201"/>
                  </a:lnTo>
                  <a:lnTo>
                    <a:pt x="112774" y="125266"/>
                  </a:lnTo>
                  <a:close/>
                  <a:moveTo>
                    <a:pt x="124957" y="125266"/>
                  </a:moveTo>
                  <a:lnTo>
                    <a:pt x="124957" y="131201"/>
                  </a:lnTo>
                  <a:lnTo>
                    <a:pt x="119021" y="131201"/>
                  </a:lnTo>
                  <a:lnTo>
                    <a:pt x="119021" y="125266"/>
                  </a:lnTo>
                  <a:close/>
                  <a:moveTo>
                    <a:pt x="131204" y="125266"/>
                  </a:moveTo>
                  <a:lnTo>
                    <a:pt x="131204" y="131201"/>
                  </a:lnTo>
                  <a:lnTo>
                    <a:pt x="125270" y="131201"/>
                  </a:lnTo>
                  <a:lnTo>
                    <a:pt x="125270" y="125266"/>
                  </a:lnTo>
                  <a:close/>
                  <a:moveTo>
                    <a:pt x="137451" y="125266"/>
                  </a:moveTo>
                  <a:lnTo>
                    <a:pt x="137451" y="131201"/>
                  </a:lnTo>
                  <a:lnTo>
                    <a:pt x="131517" y="131201"/>
                  </a:lnTo>
                  <a:lnTo>
                    <a:pt x="131517" y="125266"/>
                  </a:lnTo>
                  <a:close/>
                  <a:moveTo>
                    <a:pt x="143702" y="125266"/>
                  </a:moveTo>
                  <a:lnTo>
                    <a:pt x="143702" y="131201"/>
                  </a:lnTo>
                  <a:lnTo>
                    <a:pt x="137766" y="131201"/>
                  </a:lnTo>
                  <a:lnTo>
                    <a:pt x="137766" y="125266"/>
                  </a:lnTo>
                  <a:close/>
                  <a:moveTo>
                    <a:pt x="149949" y="125266"/>
                  </a:moveTo>
                  <a:lnTo>
                    <a:pt x="149949" y="131201"/>
                  </a:lnTo>
                  <a:lnTo>
                    <a:pt x="144015" y="131201"/>
                  </a:lnTo>
                  <a:lnTo>
                    <a:pt x="144015" y="125266"/>
                  </a:lnTo>
                  <a:close/>
                  <a:moveTo>
                    <a:pt x="156196" y="125266"/>
                  </a:moveTo>
                  <a:lnTo>
                    <a:pt x="156196" y="131201"/>
                  </a:lnTo>
                  <a:lnTo>
                    <a:pt x="150262" y="131201"/>
                  </a:lnTo>
                  <a:lnTo>
                    <a:pt x="150262" y="125266"/>
                  </a:lnTo>
                  <a:close/>
                  <a:moveTo>
                    <a:pt x="162445" y="125266"/>
                  </a:moveTo>
                  <a:lnTo>
                    <a:pt x="162445" y="131201"/>
                  </a:lnTo>
                  <a:lnTo>
                    <a:pt x="156509" y="131201"/>
                  </a:lnTo>
                  <a:lnTo>
                    <a:pt x="156509" y="125266"/>
                  </a:lnTo>
                  <a:close/>
                  <a:moveTo>
                    <a:pt x="168692" y="125266"/>
                  </a:moveTo>
                  <a:lnTo>
                    <a:pt x="168692" y="131201"/>
                  </a:lnTo>
                  <a:lnTo>
                    <a:pt x="162756" y="131201"/>
                  </a:lnTo>
                  <a:lnTo>
                    <a:pt x="162756" y="125266"/>
                  </a:lnTo>
                  <a:close/>
                  <a:moveTo>
                    <a:pt x="174939" y="125266"/>
                  </a:moveTo>
                  <a:lnTo>
                    <a:pt x="174939" y="131201"/>
                  </a:lnTo>
                  <a:lnTo>
                    <a:pt x="169005" y="131201"/>
                  </a:lnTo>
                  <a:lnTo>
                    <a:pt x="169005" y="125266"/>
                  </a:lnTo>
                  <a:close/>
                  <a:moveTo>
                    <a:pt x="181186" y="125266"/>
                  </a:moveTo>
                  <a:lnTo>
                    <a:pt x="181186" y="131201"/>
                  </a:lnTo>
                  <a:lnTo>
                    <a:pt x="175252" y="131201"/>
                  </a:lnTo>
                  <a:lnTo>
                    <a:pt x="175252" y="125266"/>
                  </a:lnTo>
                  <a:close/>
                  <a:moveTo>
                    <a:pt x="187435" y="125266"/>
                  </a:moveTo>
                  <a:lnTo>
                    <a:pt x="187435" y="131201"/>
                  </a:lnTo>
                  <a:lnTo>
                    <a:pt x="181499" y="131201"/>
                  </a:lnTo>
                  <a:lnTo>
                    <a:pt x="181499" y="125266"/>
                  </a:lnTo>
                  <a:close/>
                  <a:moveTo>
                    <a:pt x="193682" y="125266"/>
                  </a:moveTo>
                  <a:lnTo>
                    <a:pt x="193682" y="131201"/>
                  </a:lnTo>
                  <a:lnTo>
                    <a:pt x="187746" y="131201"/>
                  </a:lnTo>
                  <a:lnTo>
                    <a:pt x="187746" y="125266"/>
                  </a:lnTo>
                  <a:close/>
                  <a:moveTo>
                    <a:pt x="199931" y="125266"/>
                  </a:moveTo>
                  <a:lnTo>
                    <a:pt x="199931" y="131201"/>
                  </a:lnTo>
                  <a:lnTo>
                    <a:pt x="193996" y="131201"/>
                  </a:lnTo>
                  <a:lnTo>
                    <a:pt x="193996" y="125266"/>
                  </a:lnTo>
                  <a:close/>
                  <a:moveTo>
                    <a:pt x="206180" y="125266"/>
                  </a:moveTo>
                  <a:lnTo>
                    <a:pt x="206180" y="131201"/>
                  </a:lnTo>
                  <a:lnTo>
                    <a:pt x="200244" y="131201"/>
                  </a:lnTo>
                  <a:lnTo>
                    <a:pt x="200244" y="125266"/>
                  </a:lnTo>
                  <a:close/>
                  <a:moveTo>
                    <a:pt x="212427" y="125266"/>
                  </a:moveTo>
                  <a:lnTo>
                    <a:pt x="212427" y="131201"/>
                  </a:lnTo>
                  <a:lnTo>
                    <a:pt x="206491" y="131201"/>
                  </a:lnTo>
                  <a:lnTo>
                    <a:pt x="206491" y="125266"/>
                  </a:lnTo>
                  <a:close/>
                  <a:moveTo>
                    <a:pt x="218674" y="125266"/>
                  </a:moveTo>
                  <a:lnTo>
                    <a:pt x="218674" y="131201"/>
                  </a:lnTo>
                  <a:lnTo>
                    <a:pt x="212739" y="131201"/>
                  </a:lnTo>
                  <a:lnTo>
                    <a:pt x="212739" y="125266"/>
                  </a:lnTo>
                  <a:close/>
                  <a:moveTo>
                    <a:pt x="224921" y="125266"/>
                  </a:moveTo>
                  <a:lnTo>
                    <a:pt x="224921" y="131201"/>
                  </a:lnTo>
                  <a:lnTo>
                    <a:pt x="218987" y="131201"/>
                  </a:lnTo>
                  <a:lnTo>
                    <a:pt x="218987" y="125266"/>
                  </a:lnTo>
                  <a:close/>
                  <a:moveTo>
                    <a:pt x="231170" y="125266"/>
                  </a:moveTo>
                  <a:lnTo>
                    <a:pt x="231170" y="131201"/>
                  </a:lnTo>
                  <a:lnTo>
                    <a:pt x="225234" y="131201"/>
                  </a:lnTo>
                  <a:lnTo>
                    <a:pt x="225234" y="125266"/>
                  </a:lnTo>
                  <a:close/>
                  <a:moveTo>
                    <a:pt x="237417" y="125266"/>
                  </a:moveTo>
                  <a:lnTo>
                    <a:pt x="237417" y="131201"/>
                  </a:lnTo>
                  <a:lnTo>
                    <a:pt x="231481" y="131201"/>
                  </a:lnTo>
                  <a:lnTo>
                    <a:pt x="231481" y="125266"/>
                  </a:lnTo>
                  <a:close/>
                  <a:moveTo>
                    <a:pt x="243664" y="125266"/>
                  </a:moveTo>
                  <a:lnTo>
                    <a:pt x="243664" y="131201"/>
                  </a:lnTo>
                  <a:lnTo>
                    <a:pt x="237729" y="131201"/>
                  </a:lnTo>
                  <a:lnTo>
                    <a:pt x="237729" y="125266"/>
                  </a:lnTo>
                  <a:close/>
                  <a:moveTo>
                    <a:pt x="249911" y="125266"/>
                  </a:moveTo>
                  <a:lnTo>
                    <a:pt x="249911" y="131201"/>
                  </a:lnTo>
                  <a:lnTo>
                    <a:pt x="243977" y="131201"/>
                  </a:lnTo>
                  <a:lnTo>
                    <a:pt x="243977" y="125266"/>
                  </a:lnTo>
                  <a:close/>
                  <a:moveTo>
                    <a:pt x="256161" y="125266"/>
                  </a:moveTo>
                  <a:lnTo>
                    <a:pt x="256161" y="131201"/>
                  </a:lnTo>
                  <a:lnTo>
                    <a:pt x="250225" y="131201"/>
                  </a:lnTo>
                  <a:lnTo>
                    <a:pt x="250225" y="125266"/>
                  </a:lnTo>
                  <a:close/>
                  <a:moveTo>
                    <a:pt x="262409" y="125266"/>
                  </a:moveTo>
                  <a:lnTo>
                    <a:pt x="262409" y="131201"/>
                  </a:lnTo>
                  <a:lnTo>
                    <a:pt x="256474" y="131201"/>
                  </a:lnTo>
                  <a:lnTo>
                    <a:pt x="256474" y="125266"/>
                  </a:lnTo>
                  <a:close/>
                  <a:moveTo>
                    <a:pt x="268656" y="125266"/>
                  </a:moveTo>
                  <a:lnTo>
                    <a:pt x="268656" y="131201"/>
                  </a:lnTo>
                  <a:lnTo>
                    <a:pt x="262721" y="131201"/>
                  </a:lnTo>
                  <a:lnTo>
                    <a:pt x="262721" y="125266"/>
                  </a:lnTo>
                  <a:close/>
                  <a:moveTo>
                    <a:pt x="274904" y="125266"/>
                  </a:moveTo>
                  <a:lnTo>
                    <a:pt x="274904" y="131201"/>
                  </a:lnTo>
                  <a:lnTo>
                    <a:pt x="268968" y="131201"/>
                  </a:lnTo>
                  <a:lnTo>
                    <a:pt x="268968" y="125266"/>
                  </a:lnTo>
                  <a:close/>
                  <a:moveTo>
                    <a:pt x="6251" y="131513"/>
                  </a:moveTo>
                  <a:lnTo>
                    <a:pt x="6251" y="137449"/>
                  </a:lnTo>
                  <a:lnTo>
                    <a:pt x="315" y="137449"/>
                  </a:lnTo>
                  <a:lnTo>
                    <a:pt x="315" y="131513"/>
                  </a:lnTo>
                  <a:close/>
                  <a:moveTo>
                    <a:pt x="12498" y="131513"/>
                  </a:moveTo>
                  <a:lnTo>
                    <a:pt x="12498" y="137449"/>
                  </a:lnTo>
                  <a:lnTo>
                    <a:pt x="6562" y="137449"/>
                  </a:lnTo>
                  <a:lnTo>
                    <a:pt x="6562" y="131513"/>
                  </a:lnTo>
                  <a:close/>
                  <a:moveTo>
                    <a:pt x="18745" y="131513"/>
                  </a:moveTo>
                  <a:lnTo>
                    <a:pt x="18745" y="137449"/>
                  </a:lnTo>
                  <a:lnTo>
                    <a:pt x="12810" y="137449"/>
                  </a:lnTo>
                  <a:lnTo>
                    <a:pt x="12810" y="131513"/>
                  </a:lnTo>
                  <a:close/>
                  <a:moveTo>
                    <a:pt x="24992" y="131513"/>
                  </a:moveTo>
                  <a:lnTo>
                    <a:pt x="24992" y="137449"/>
                  </a:lnTo>
                  <a:lnTo>
                    <a:pt x="19058" y="137449"/>
                  </a:lnTo>
                  <a:lnTo>
                    <a:pt x="19058" y="131513"/>
                  </a:lnTo>
                  <a:close/>
                  <a:moveTo>
                    <a:pt x="31241" y="131513"/>
                  </a:moveTo>
                  <a:lnTo>
                    <a:pt x="31241" y="137449"/>
                  </a:lnTo>
                  <a:lnTo>
                    <a:pt x="25305" y="137449"/>
                  </a:lnTo>
                  <a:lnTo>
                    <a:pt x="25305" y="131513"/>
                  </a:lnTo>
                  <a:close/>
                  <a:moveTo>
                    <a:pt x="37489" y="131513"/>
                  </a:moveTo>
                  <a:lnTo>
                    <a:pt x="37489" y="137449"/>
                  </a:lnTo>
                  <a:lnTo>
                    <a:pt x="31553" y="137449"/>
                  </a:lnTo>
                  <a:lnTo>
                    <a:pt x="31553" y="131513"/>
                  </a:lnTo>
                  <a:close/>
                  <a:moveTo>
                    <a:pt x="43737" y="131513"/>
                  </a:moveTo>
                  <a:lnTo>
                    <a:pt x="43737" y="137449"/>
                  </a:lnTo>
                  <a:lnTo>
                    <a:pt x="37802" y="137449"/>
                  </a:lnTo>
                  <a:lnTo>
                    <a:pt x="37802" y="131513"/>
                  </a:lnTo>
                  <a:close/>
                  <a:moveTo>
                    <a:pt x="49985" y="131513"/>
                  </a:moveTo>
                  <a:lnTo>
                    <a:pt x="49985" y="137449"/>
                  </a:lnTo>
                  <a:lnTo>
                    <a:pt x="44049" y="137449"/>
                  </a:lnTo>
                  <a:lnTo>
                    <a:pt x="44049" y="131513"/>
                  </a:lnTo>
                  <a:close/>
                  <a:moveTo>
                    <a:pt x="56232" y="131513"/>
                  </a:moveTo>
                  <a:lnTo>
                    <a:pt x="56232" y="137449"/>
                  </a:lnTo>
                  <a:lnTo>
                    <a:pt x="50296" y="137449"/>
                  </a:lnTo>
                  <a:lnTo>
                    <a:pt x="50296" y="131513"/>
                  </a:lnTo>
                  <a:close/>
                  <a:moveTo>
                    <a:pt x="62480" y="131513"/>
                  </a:moveTo>
                  <a:lnTo>
                    <a:pt x="62480" y="137449"/>
                  </a:lnTo>
                  <a:lnTo>
                    <a:pt x="56545" y="137449"/>
                  </a:lnTo>
                  <a:lnTo>
                    <a:pt x="56545" y="131513"/>
                  </a:lnTo>
                  <a:close/>
                  <a:moveTo>
                    <a:pt x="68727" y="131513"/>
                  </a:moveTo>
                  <a:lnTo>
                    <a:pt x="68727" y="137449"/>
                  </a:lnTo>
                  <a:lnTo>
                    <a:pt x="62792" y="137449"/>
                  </a:lnTo>
                  <a:lnTo>
                    <a:pt x="62792" y="131513"/>
                  </a:lnTo>
                  <a:close/>
                  <a:moveTo>
                    <a:pt x="74975" y="131513"/>
                  </a:moveTo>
                  <a:lnTo>
                    <a:pt x="74975" y="137449"/>
                  </a:lnTo>
                  <a:lnTo>
                    <a:pt x="69039" y="137449"/>
                  </a:lnTo>
                  <a:lnTo>
                    <a:pt x="69039" y="131513"/>
                  </a:lnTo>
                  <a:close/>
                  <a:moveTo>
                    <a:pt x="81223" y="131513"/>
                  </a:moveTo>
                  <a:lnTo>
                    <a:pt x="81223" y="137449"/>
                  </a:lnTo>
                  <a:lnTo>
                    <a:pt x="75286" y="137449"/>
                  </a:lnTo>
                  <a:lnTo>
                    <a:pt x="75286" y="131513"/>
                  </a:lnTo>
                  <a:close/>
                  <a:moveTo>
                    <a:pt x="87470" y="131513"/>
                  </a:moveTo>
                  <a:lnTo>
                    <a:pt x="87470" y="137449"/>
                  </a:lnTo>
                  <a:lnTo>
                    <a:pt x="81535" y="137449"/>
                  </a:lnTo>
                  <a:lnTo>
                    <a:pt x="81535" y="131513"/>
                  </a:lnTo>
                  <a:close/>
                  <a:moveTo>
                    <a:pt x="93718" y="131513"/>
                  </a:moveTo>
                  <a:lnTo>
                    <a:pt x="93718" y="137449"/>
                  </a:lnTo>
                  <a:lnTo>
                    <a:pt x="87784" y="137449"/>
                  </a:lnTo>
                  <a:lnTo>
                    <a:pt x="87784" y="131513"/>
                  </a:lnTo>
                  <a:close/>
                  <a:moveTo>
                    <a:pt x="99967" y="131513"/>
                  </a:moveTo>
                  <a:lnTo>
                    <a:pt x="99967" y="137449"/>
                  </a:lnTo>
                  <a:lnTo>
                    <a:pt x="94031" y="137449"/>
                  </a:lnTo>
                  <a:lnTo>
                    <a:pt x="94031" y="131513"/>
                  </a:lnTo>
                  <a:close/>
                  <a:moveTo>
                    <a:pt x="106214" y="131513"/>
                  </a:moveTo>
                  <a:lnTo>
                    <a:pt x="106214" y="137449"/>
                  </a:lnTo>
                  <a:lnTo>
                    <a:pt x="100278" y="137449"/>
                  </a:lnTo>
                  <a:lnTo>
                    <a:pt x="100278" y="131513"/>
                  </a:lnTo>
                  <a:close/>
                  <a:moveTo>
                    <a:pt x="112461" y="131513"/>
                  </a:moveTo>
                  <a:lnTo>
                    <a:pt x="112461" y="137449"/>
                  </a:lnTo>
                  <a:lnTo>
                    <a:pt x="106527" y="137449"/>
                  </a:lnTo>
                  <a:lnTo>
                    <a:pt x="106527" y="131513"/>
                  </a:lnTo>
                  <a:close/>
                  <a:moveTo>
                    <a:pt x="118710" y="131513"/>
                  </a:moveTo>
                  <a:lnTo>
                    <a:pt x="118710" y="137449"/>
                  </a:lnTo>
                  <a:lnTo>
                    <a:pt x="112774" y="137449"/>
                  </a:lnTo>
                  <a:lnTo>
                    <a:pt x="112774" y="131513"/>
                  </a:lnTo>
                  <a:close/>
                  <a:moveTo>
                    <a:pt x="124957" y="131513"/>
                  </a:moveTo>
                  <a:lnTo>
                    <a:pt x="124957" y="137449"/>
                  </a:lnTo>
                  <a:lnTo>
                    <a:pt x="119021" y="137449"/>
                  </a:lnTo>
                  <a:lnTo>
                    <a:pt x="119021" y="131513"/>
                  </a:lnTo>
                  <a:close/>
                  <a:moveTo>
                    <a:pt x="131204" y="131513"/>
                  </a:moveTo>
                  <a:lnTo>
                    <a:pt x="131204" y="137449"/>
                  </a:lnTo>
                  <a:lnTo>
                    <a:pt x="125270" y="137449"/>
                  </a:lnTo>
                  <a:lnTo>
                    <a:pt x="125270" y="131513"/>
                  </a:lnTo>
                  <a:close/>
                  <a:moveTo>
                    <a:pt x="137451" y="131513"/>
                  </a:moveTo>
                  <a:lnTo>
                    <a:pt x="137451" y="137449"/>
                  </a:lnTo>
                  <a:lnTo>
                    <a:pt x="131517" y="137449"/>
                  </a:lnTo>
                  <a:lnTo>
                    <a:pt x="131517" y="131513"/>
                  </a:lnTo>
                  <a:close/>
                  <a:moveTo>
                    <a:pt x="143702" y="131513"/>
                  </a:moveTo>
                  <a:lnTo>
                    <a:pt x="143702" y="137449"/>
                  </a:lnTo>
                  <a:lnTo>
                    <a:pt x="137766" y="137449"/>
                  </a:lnTo>
                  <a:lnTo>
                    <a:pt x="137766" y="131513"/>
                  </a:lnTo>
                  <a:close/>
                  <a:moveTo>
                    <a:pt x="149949" y="131513"/>
                  </a:moveTo>
                  <a:lnTo>
                    <a:pt x="149949" y="137449"/>
                  </a:lnTo>
                  <a:lnTo>
                    <a:pt x="144015" y="137449"/>
                  </a:lnTo>
                  <a:lnTo>
                    <a:pt x="144015" y="131513"/>
                  </a:lnTo>
                  <a:close/>
                  <a:moveTo>
                    <a:pt x="156196" y="131513"/>
                  </a:moveTo>
                  <a:lnTo>
                    <a:pt x="156196" y="137449"/>
                  </a:lnTo>
                  <a:lnTo>
                    <a:pt x="150262" y="137449"/>
                  </a:lnTo>
                  <a:lnTo>
                    <a:pt x="150262" y="131513"/>
                  </a:lnTo>
                  <a:close/>
                  <a:moveTo>
                    <a:pt x="162445" y="131513"/>
                  </a:moveTo>
                  <a:lnTo>
                    <a:pt x="162445" y="137449"/>
                  </a:lnTo>
                  <a:lnTo>
                    <a:pt x="156509" y="137449"/>
                  </a:lnTo>
                  <a:lnTo>
                    <a:pt x="156509" y="131513"/>
                  </a:lnTo>
                  <a:close/>
                  <a:moveTo>
                    <a:pt x="168692" y="131513"/>
                  </a:moveTo>
                  <a:lnTo>
                    <a:pt x="168692" y="137449"/>
                  </a:lnTo>
                  <a:lnTo>
                    <a:pt x="162756" y="137449"/>
                  </a:lnTo>
                  <a:lnTo>
                    <a:pt x="162756" y="131513"/>
                  </a:lnTo>
                  <a:close/>
                  <a:moveTo>
                    <a:pt x="174939" y="131513"/>
                  </a:moveTo>
                  <a:lnTo>
                    <a:pt x="174939" y="137449"/>
                  </a:lnTo>
                  <a:lnTo>
                    <a:pt x="169005" y="137449"/>
                  </a:lnTo>
                  <a:lnTo>
                    <a:pt x="169005" y="131513"/>
                  </a:lnTo>
                  <a:close/>
                  <a:moveTo>
                    <a:pt x="181186" y="131513"/>
                  </a:moveTo>
                  <a:lnTo>
                    <a:pt x="181186" y="137449"/>
                  </a:lnTo>
                  <a:lnTo>
                    <a:pt x="175252" y="137449"/>
                  </a:lnTo>
                  <a:lnTo>
                    <a:pt x="175252" y="131513"/>
                  </a:lnTo>
                  <a:close/>
                  <a:moveTo>
                    <a:pt x="187433" y="131513"/>
                  </a:moveTo>
                  <a:lnTo>
                    <a:pt x="187433" y="137449"/>
                  </a:lnTo>
                  <a:lnTo>
                    <a:pt x="181499" y="137449"/>
                  </a:lnTo>
                  <a:lnTo>
                    <a:pt x="181499" y="131513"/>
                  </a:lnTo>
                  <a:close/>
                  <a:moveTo>
                    <a:pt x="193682" y="131513"/>
                  </a:moveTo>
                  <a:lnTo>
                    <a:pt x="193682" y="137449"/>
                  </a:lnTo>
                  <a:lnTo>
                    <a:pt x="187746" y="137449"/>
                  </a:lnTo>
                  <a:lnTo>
                    <a:pt x="187746" y="131513"/>
                  </a:lnTo>
                  <a:close/>
                  <a:moveTo>
                    <a:pt x="199931" y="131513"/>
                  </a:moveTo>
                  <a:lnTo>
                    <a:pt x="199931" y="137449"/>
                  </a:lnTo>
                  <a:lnTo>
                    <a:pt x="193996" y="137449"/>
                  </a:lnTo>
                  <a:lnTo>
                    <a:pt x="193996" y="131513"/>
                  </a:lnTo>
                  <a:close/>
                  <a:moveTo>
                    <a:pt x="206180" y="131513"/>
                  </a:moveTo>
                  <a:lnTo>
                    <a:pt x="206180" y="137449"/>
                  </a:lnTo>
                  <a:lnTo>
                    <a:pt x="200244" y="137449"/>
                  </a:lnTo>
                  <a:lnTo>
                    <a:pt x="200244" y="131513"/>
                  </a:lnTo>
                  <a:close/>
                  <a:moveTo>
                    <a:pt x="212427" y="131513"/>
                  </a:moveTo>
                  <a:lnTo>
                    <a:pt x="212427" y="137449"/>
                  </a:lnTo>
                  <a:lnTo>
                    <a:pt x="206491" y="137449"/>
                  </a:lnTo>
                  <a:lnTo>
                    <a:pt x="206491" y="131513"/>
                  </a:lnTo>
                  <a:close/>
                  <a:moveTo>
                    <a:pt x="218674" y="131513"/>
                  </a:moveTo>
                  <a:lnTo>
                    <a:pt x="218674" y="137449"/>
                  </a:lnTo>
                  <a:lnTo>
                    <a:pt x="212739" y="137449"/>
                  </a:lnTo>
                  <a:lnTo>
                    <a:pt x="212739" y="131513"/>
                  </a:lnTo>
                  <a:close/>
                  <a:moveTo>
                    <a:pt x="224921" y="131513"/>
                  </a:moveTo>
                  <a:lnTo>
                    <a:pt x="224921" y="137449"/>
                  </a:lnTo>
                  <a:lnTo>
                    <a:pt x="218987" y="137449"/>
                  </a:lnTo>
                  <a:lnTo>
                    <a:pt x="218987" y="131513"/>
                  </a:lnTo>
                  <a:close/>
                  <a:moveTo>
                    <a:pt x="231170" y="131513"/>
                  </a:moveTo>
                  <a:lnTo>
                    <a:pt x="231170" y="137449"/>
                  </a:lnTo>
                  <a:lnTo>
                    <a:pt x="225234" y="137449"/>
                  </a:lnTo>
                  <a:lnTo>
                    <a:pt x="225234" y="131513"/>
                  </a:lnTo>
                  <a:close/>
                  <a:moveTo>
                    <a:pt x="237417" y="131513"/>
                  </a:moveTo>
                  <a:lnTo>
                    <a:pt x="237417" y="137449"/>
                  </a:lnTo>
                  <a:lnTo>
                    <a:pt x="231481" y="137449"/>
                  </a:lnTo>
                  <a:lnTo>
                    <a:pt x="231481" y="131513"/>
                  </a:lnTo>
                  <a:close/>
                  <a:moveTo>
                    <a:pt x="243664" y="131513"/>
                  </a:moveTo>
                  <a:lnTo>
                    <a:pt x="243664" y="137449"/>
                  </a:lnTo>
                  <a:lnTo>
                    <a:pt x="237729" y="137449"/>
                  </a:lnTo>
                  <a:lnTo>
                    <a:pt x="237729" y="131513"/>
                  </a:lnTo>
                  <a:close/>
                  <a:moveTo>
                    <a:pt x="249911" y="131513"/>
                  </a:moveTo>
                  <a:lnTo>
                    <a:pt x="249911" y="137449"/>
                  </a:lnTo>
                  <a:lnTo>
                    <a:pt x="243977" y="137449"/>
                  </a:lnTo>
                  <a:lnTo>
                    <a:pt x="243977" y="131513"/>
                  </a:lnTo>
                  <a:close/>
                  <a:moveTo>
                    <a:pt x="256161" y="131513"/>
                  </a:moveTo>
                  <a:lnTo>
                    <a:pt x="256161" y="137449"/>
                  </a:lnTo>
                  <a:lnTo>
                    <a:pt x="250225" y="137449"/>
                  </a:lnTo>
                  <a:lnTo>
                    <a:pt x="250225" y="131513"/>
                  </a:lnTo>
                  <a:close/>
                  <a:moveTo>
                    <a:pt x="262409" y="131513"/>
                  </a:moveTo>
                  <a:lnTo>
                    <a:pt x="262409" y="137449"/>
                  </a:lnTo>
                  <a:lnTo>
                    <a:pt x="256474" y="137449"/>
                  </a:lnTo>
                  <a:lnTo>
                    <a:pt x="256474" y="131513"/>
                  </a:lnTo>
                  <a:close/>
                  <a:moveTo>
                    <a:pt x="268656" y="131513"/>
                  </a:moveTo>
                  <a:lnTo>
                    <a:pt x="268656" y="137449"/>
                  </a:lnTo>
                  <a:lnTo>
                    <a:pt x="262721" y="137449"/>
                  </a:lnTo>
                  <a:lnTo>
                    <a:pt x="262721" y="131513"/>
                  </a:lnTo>
                  <a:close/>
                  <a:moveTo>
                    <a:pt x="274904" y="131513"/>
                  </a:moveTo>
                  <a:lnTo>
                    <a:pt x="274904" y="137449"/>
                  </a:lnTo>
                  <a:lnTo>
                    <a:pt x="268968" y="137449"/>
                  </a:lnTo>
                  <a:lnTo>
                    <a:pt x="268968" y="131513"/>
                  </a:lnTo>
                  <a:close/>
                  <a:moveTo>
                    <a:pt x="6251" y="137760"/>
                  </a:moveTo>
                  <a:lnTo>
                    <a:pt x="6251" y="143697"/>
                  </a:lnTo>
                  <a:lnTo>
                    <a:pt x="315" y="143697"/>
                  </a:lnTo>
                  <a:lnTo>
                    <a:pt x="315" y="137760"/>
                  </a:lnTo>
                  <a:close/>
                  <a:moveTo>
                    <a:pt x="12498" y="137760"/>
                  </a:moveTo>
                  <a:lnTo>
                    <a:pt x="12498" y="143697"/>
                  </a:lnTo>
                  <a:lnTo>
                    <a:pt x="6562" y="143697"/>
                  </a:lnTo>
                  <a:lnTo>
                    <a:pt x="6562" y="137760"/>
                  </a:lnTo>
                  <a:close/>
                  <a:moveTo>
                    <a:pt x="18745" y="137760"/>
                  </a:moveTo>
                  <a:lnTo>
                    <a:pt x="18745" y="143697"/>
                  </a:lnTo>
                  <a:lnTo>
                    <a:pt x="12810" y="143697"/>
                  </a:lnTo>
                  <a:lnTo>
                    <a:pt x="12810" y="137760"/>
                  </a:lnTo>
                  <a:close/>
                  <a:moveTo>
                    <a:pt x="24992" y="137760"/>
                  </a:moveTo>
                  <a:lnTo>
                    <a:pt x="24992" y="143697"/>
                  </a:lnTo>
                  <a:lnTo>
                    <a:pt x="19058" y="143697"/>
                  </a:lnTo>
                  <a:lnTo>
                    <a:pt x="19058" y="137760"/>
                  </a:lnTo>
                  <a:close/>
                  <a:moveTo>
                    <a:pt x="31241" y="137760"/>
                  </a:moveTo>
                  <a:lnTo>
                    <a:pt x="31241" y="143697"/>
                  </a:lnTo>
                  <a:lnTo>
                    <a:pt x="25305" y="143697"/>
                  </a:lnTo>
                  <a:lnTo>
                    <a:pt x="25305" y="137760"/>
                  </a:lnTo>
                  <a:close/>
                  <a:moveTo>
                    <a:pt x="37489" y="137760"/>
                  </a:moveTo>
                  <a:lnTo>
                    <a:pt x="37489" y="143697"/>
                  </a:lnTo>
                  <a:lnTo>
                    <a:pt x="31553" y="143697"/>
                  </a:lnTo>
                  <a:lnTo>
                    <a:pt x="31553" y="137760"/>
                  </a:lnTo>
                  <a:close/>
                  <a:moveTo>
                    <a:pt x="43737" y="137760"/>
                  </a:moveTo>
                  <a:lnTo>
                    <a:pt x="43737" y="143697"/>
                  </a:lnTo>
                  <a:lnTo>
                    <a:pt x="37802" y="143697"/>
                  </a:lnTo>
                  <a:lnTo>
                    <a:pt x="37802" y="137760"/>
                  </a:lnTo>
                  <a:close/>
                  <a:moveTo>
                    <a:pt x="49985" y="137760"/>
                  </a:moveTo>
                  <a:lnTo>
                    <a:pt x="49985" y="143697"/>
                  </a:lnTo>
                  <a:lnTo>
                    <a:pt x="44049" y="143697"/>
                  </a:lnTo>
                  <a:lnTo>
                    <a:pt x="44049" y="137760"/>
                  </a:lnTo>
                  <a:close/>
                  <a:moveTo>
                    <a:pt x="56232" y="137760"/>
                  </a:moveTo>
                  <a:lnTo>
                    <a:pt x="56232" y="143697"/>
                  </a:lnTo>
                  <a:lnTo>
                    <a:pt x="50296" y="143697"/>
                  </a:lnTo>
                  <a:lnTo>
                    <a:pt x="50296" y="137760"/>
                  </a:lnTo>
                  <a:close/>
                  <a:moveTo>
                    <a:pt x="62480" y="137760"/>
                  </a:moveTo>
                  <a:lnTo>
                    <a:pt x="62480" y="143697"/>
                  </a:lnTo>
                  <a:lnTo>
                    <a:pt x="56545" y="143697"/>
                  </a:lnTo>
                  <a:lnTo>
                    <a:pt x="56545" y="137760"/>
                  </a:lnTo>
                  <a:close/>
                  <a:moveTo>
                    <a:pt x="68727" y="137760"/>
                  </a:moveTo>
                  <a:lnTo>
                    <a:pt x="68727" y="143697"/>
                  </a:lnTo>
                  <a:lnTo>
                    <a:pt x="62792" y="143697"/>
                  </a:lnTo>
                  <a:lnTo>
                    <a:pt x="62792" y="137760"/>
                  </a:lnTo>
                  <a:close/>
                  <a:moveTo>
                    <a:pt x="74975" y="137760"/>
                  </a:moveTo>
                  <a:lnTo>
                    <a:pt x="74975" y="143697"/>
                  </a:lnTo>
                  <a:lnTo>
                    <a:pt x="69039" y="143697"/>
                  </a:lnTo>
                  <a:lnTo>
                    <a:pt x="69039" y="137760"/>
                  </a:lnTo>
                  <a:close/>
                  <a:moveTo>
                    <a:pt x="81223" y="137760"/>
                  </a:moveTo>
                  <a:lnTo>
                    <a:pt x="81223" y="143697"/>
                  </a:lnTo>
                  <a:lnTo>
                    <a:pt x="75286" y="143697"/>
                  </a:lnTo>
                  <a:lnTo>
                    <a:pt x="75286" y="137760"/>
                  </a:lnTo>
                  <a:close/>
                  <a:moveTo>
                    <a:pt x="87470" y="137760"/>
                  </a:moveTo>
                  <a:lnTo>
                    <a:pt x="87470" y="143697"/>
                  </a:lnTo>
                  <a:lnTo>
                    <a:pt x="81535" y="143697"/>
                  </a:lnTo>
                  <a:lnTo>
                    <a:pt x="81535" y="137760"/>
                  </a:lnTo>
                  <a:close/>
                  <a:moveTo>
                    <a:pt x="93718" y="137760"/>
                  </a:moveTo>
                  <a:lnTo>
                    <a:pt x="93718" y="143697"/>
                  </a:lnTo>
                  <a:lnTo>
                    <a:pt x="87784" y="143697"/>
                  </a:lnTo>
                  <a:lnTo>
                    <a:pt x="87784" y="137760"/>
                  </a:lnTo>
                  <a:close/>
                  <a:moveTo>
                    <a:pt x="99967" y="137760"/>
                  </a:moveTo>
                  <a:lnTo>
                    <a:pt x="99967" y="143697"/>
                  </a:lnTo>
                  <a:lnTo>
                    <a:pt x="94031" y="143697"/>
                  </a:lnTo>
                  <a:lnTo>
                    <a:pt x="94031" y="137760"/>
                  </a:lnTo>
                  <a:close/>
                  <a:moveTo>
                    <a:pt x="106214" y="137760"/>
                  </a:moveTo>
                  <a:lnTo>
                    <a:pt x="106214" y="143697"/>
                  </a:lnTo>
                  <a:lnTo>
                    <a:pt x="100278" y="143697"/>
                  </a:lnTo>
                  <a:lnTo>
                    <a:pt x="100278" y="137760"/>
                  </a:lnTo>
                  <a:close/>
                  <a:moveTo>
                    <a:pt x="112461" y="137760"/>
                  </a:moveTo>
                  <a:lnTo>
                    <a:pt x="112461" y="143697"/>
                  </a:lnTo>
                  <a:lnTo>
                    <a:pt x="106527" y="143697"/>
                  </a:lnTo>
                  <a:lnTo>
                    <a:pt x="106527" y="137760"/>
                  </a:lnTo>
                  <a:close/>
                  <a:moveTo>
                    <a:pt x="118710" y="137760"/>
                  </a:moveTo>
                  <a:lnTo>
                    <a:pt x="118710" y="143697"/>
                  </a:lnTo>
                  <a:lnTo>
                    <a:pt x="112774" y="143697"/>
                  </a:lnTo>
                  <a:lnTo>
                    <a:pt x="112774" y="137760"/>
                  </a:lnTo>
                  <a:close/>
                  <a:moveTo>
                    <a:pt x="124957" y="137760"/>
                  </a:moveTo>
                  <a:lnTo>
                    <a:pt x="124957" y="143697"/>
                  </a:lnTo>
                  <a:lnTo>
                    <a:pt x="119021" y="143697"/>
                  </a:lnTo>
                  <a:lnTo>
                    <a:pt x="119021" y="137760"/>
                  </a:lnTo>
                  <a:close/>
                  <a:moveTo>
                    <a:pt x="131204" y="137760"/>
                  </a:moveTo>
                  <a:lnTo>
                    <a:pt x="131204" y="143697"/>
                  </a:lnTo>
                  <a:lnTo>
                    <a:pt x="125270" y="143697"/>
                  </a:lnTo>
                  <a:lnTo>
                    <a:pt x="125270" y="137760"/>
                  </a:lnTo>
                  <a:close/>
                  <a:moveTo>
                    <a:pt x="137451" y="137760"/>
                  </a:moveTo>
                  <a:lnTo>
                    <a:pt x="137451" y="143697"/>
                  </a:lnTo>
                  <a:lnTo>
                    <a:pt x="131517" y="143697"/>
                  </a:lnTo>
                  <a:lnTo>
                    <a:pt x="131517" y="137760"/>
                  </a:lnTo>
                  <a:close/>
                  <a:moveTo>
                    <a:pt x="143702" y="137760"/>
                  </a:moveTo>
                  <a:lnTo>
                    <a:pt x="143702" y="143697"/>
                  </a:lnTo>
                  <a:lnTo>
                    <a:pt x="137766" y="143697"/>
                  </a:lnTo>
                  <a:lnTo>
                    <a:pt x="137766" y="137760"/>
                  </a:lnTo>
                  <a:close/>
                  <a:moveTo>
                    <a:pt x="149949" y="137760"/>
                  </a:moveTo>
                  <a:lnTo>
                    <a:pt x="149949" y="143697"/>
                  </a:lnTo>
                  <a:lnTo>
                    <a:pt x="144015" y="143697"/>
                  </a:lnTo>
                  <a:lnTo>
                    <a:pt x="144015" y="137760"/>
                  </a:lnTo>
                  <a:close/>
                  <a:moveTo>
                    <a:pt x="156196" y="137760"/>
                  </a:moveTo>
                  <a:lnTo>
                    <a:pt x="156196" y="143697"/>
                  </a:lnTo>
                  <a:lnTo>
                    <a:pt x="150262" y="143697"/>
                  </a:lnTo>
                  <a:lnTo>
                    <a:pt x="150262" y="137760"/>
                  </a:lnTo>
                  <a:close/>
                  <a:moveTo>
                    <a:pt x="162445" y="137760"/>
                  </a:moveTo>
                  <a:lnTo>
                    <a:pt x="162445" y="143697"/>
                  </a:lnTo>
                  <a:lnTo>
                    <a:pt x="156509" y="143697"/>
                  </a:lnTo>
                  <a:lnTo>
                    <a:pt x="156509" y="137760"/>
                  </a:lnTo>
                  <a:close/>
                  <a:moveTo>
                    <a:pt x="168692" y="137760"/>
                  </a:moveTo>
                  <a:lnTo>
                    <a:pt x="168692" y="143697"/>
                  </a:lnTo>
                  <a:lnTo>
                    <a:pt x="162756" y="143697"/>
                  </a:lnTo>
                  <a:lnTo>
                    <a:pt x="162756" y="137760"/>
                  </a:lnTo>
                  <a:close/>
                  <a:moveTo>
                    <a:pt x="174939" y="137760"/>
                  </a:moveTo>
                  <a:lnTo>
                    <a:pt x="174939" y="143697"/>
                  </a:lnTo>
                  <a:lnTo>
                    <a:pt x="169005" y="143697"/>
                  </a:lnTo>
                  <a:lnTo>
                    <a:pt x="169005" y="137760"/>
                  </a:lnTo>
                  <a:close/>
                  <a:moveTo>
                    <a:pt x="181186" y="137760"/>
                  </a:moveTo>
                  <a:lnTo>
                    <a:pt x="181186" y="143697"/>
                  </a:lnTo>
                  <a:lnTo>
                    <a:pt x="175252" y="143697"/>
                  </a:lnTo>
                  <a:lnTo>
                    <a:pt x="175252" y="137760"/>
                  </a:lnTo>
                  <a:close/>
                  <a:moveTo>
                    <a:pt x="187433" y="137760"/>
                  </a:moveTo>
                  <a:lnTo>
                    <a:pt x="187433" y="143697"/>
                  </a:lnTo>
                  <a:lnTo>
                    <a:pt x="181499" y="143697"/>
                  </a:lnTo>
                  <a:lnTo>
                    <a:pt x="181499" y="137760"/>
                  </a:lnTo>
                  <a:close/>
                  <a:moveTo>
                    <a:pt x="193682" y="137760"/>
                  </a:moveTo>
                  <a:lnTo>
                    <a:pt x="193682" y="143697"/>
                  </a:lnTo>
                  <a:lnTo>
                    <a:pt x="187746" y="143697"/>
                  </a:lnTo>
                  <a:lnTo>
                    <a:pt x="187746" y="137760"/>
                  </a:lnTo>
                  <a:close/>
                  <a:moveTo>
                    <a:pt x="199931" y="137760"/>
                  </a:moveTo>
                  <a:lnTo>
                    <a:pt x="199931" y="143697"/>
                  </a:lnTo>
                  <a:lnTo>
                    <a:pt x="193996" y="143697"/>
                  </a:lnTo>
                  <a:lnTo>
                    <a:pt x="193996" y="137760"/>
                  </a:lnTo>
                  <a:close/>
                  <a:moveTo>
                    <a:pt x="206180" y="137760"/>
                  </a:moveTo>
                  <a:lnTo>
                    <a:pt x="206180" y="143697"/>
                  </a:lnTo>
                  <a:lnTo>
                    <a:pt x="200244" y="143697"/>
                  </a:lnTo>
                  <a:lnTo>
                    <a:pt x="200244" y="137760"/>
                  </a:lnTo>
                  <a:close/>
                  <a:moveTo>
                    <a:pt x="212427" y="137760"/>
                  </a:moveTo>
                  <a:lnTo>
                    <a:pt x="212427" y="143697"/>
                  </a:lnTo>
                  <a:lnTo>
                    <a:pt x="206491" y="143697"/>
                  </a:lnTo>
                  <a:lnTo>
                    <a:pt x="206491" y="137760"/>
                  </a:lnTo>
                  <a:close/>
                  <a:moveTo>
                    <a:pt x="218674" y="137760"/>
                  </a:moveTo>
                  <a:lnTo>
                    <a:pt x="218674" y="143697"/>
                  </a:lnTo>
                  <a:lnTo>
                    <a:pt x="212739" y="143697"/>
                  </a:lnTo>
                  <a:lnTo>
                    <a:pt x="212739" y="137760"/>
                  </a:lnTo>
                  <a:close/>
                  <a:moveTo>
                    <a:pt x="224921" y="137760"/>
                  </a:moveTo>
                  <a:lnTo>
                    <a:pt x="224921" y="143697"/>
                  </a:lnTo>
                  <a:lnTo>
                    <a:pt x="218987" y="143697"/>
                  </a:lnTo>
                  <a:lnTo>
                    <a:pt x="218987" y="137760"/>
                  </a:lnTo>
                  <a:close/>
                  <a:moveTo>
                    <a:pt x="231170" y="137760"/>
                  </a:moveTo>
                  <a:lnTo>
                    <a:pt x="231170" y="143697"/>
                  </a:lnTo>
                  <a:lnTo>
                    <a:pt x="225234" y="143697"/>
                  </a:lnTo>
                  <a:lnTo>
                    <a:pt x="225234" y="137760"/>
                  </a:lnTo>
                  <a:close/>
                  <a:moveTo>
                    <a:pt x="237417" y="137760"/>
                  </a:moveTo>
                  <a:lnTo>
                    <a:pt x="237417" y="143697"/>
                  </a:lnTo>
                  <a:lnTo>
                    <a:pt x="231481" y="143697"/>
                  </a:lnTo>
                  <a:lnTo>
                    <a:pt x="231481" y="137760"/>
                  </a:lnTo>
                  <a:close/>
                  <a:moveTo>
                    <a:pt x="243664" y="137760"/>
                  </a:moveTo>
                  <a:lnTo>
                    <a:pt x="243664" y="143697"/>
                  </a:lnTo>
                  <a:lnTo>
                    <a:pt x="237729" y="143697"/>
                  </a:lnTo>
                  <a:lnTo>
                    <a:pt x="237729" y="137760"/>
                  </a:lnTo>
                  <a:close/>
                  <a:moveTo>
                    <a:pt x="249911" y="137760"/>
                  </a:moveTo>
                  <a:lnTo>
                    <a:pt x="249911" y="143697"/>
                  </a:lnTo>
                  <a:lnTo>
                    <a:pt x="243977" y="143697"/>
                  </a:lnTo>
                  <a:lnTo>
                    <a:pt x="243977" y="137760"/>
                  </a:lnTo>
                  <a:close/>
                  <a:moveTo>
                    <a:pt x="256161" y="137760"/>
                  </a:moveTo>
                  <a:lnTo>
                    <a:pt x="256161" y="143697"/>
                  </a:lnTo>
                  <a:lnTo>
                    <a:pt x="250225" y="143697"/>
                  </a:lnTo>
                  <a:lnTo>
                    <a:pt x="250225" y="137760"/>
                  </a:lnTo>
                  <a:close/>
                  <a:moveTo>
                    <a:pt x="262409" y="137760"/>
                  </a:moveTo>
                  <a:lnTo>
                    <a:pt x="262409" y="143697"/>
                  </a:lnTo>
                  <a:lnTo>
                    <a:pt x="256474" y="143697"/>
                  </a:lnTo>
                  <a:lnTo>
                    <a:pt x="256474" y="137760"/>
                  </a:lnTo>
                  <a:close/>
                  <a:moveTo>
                    <a:pt x="268656" y="137760"/>
                  </a:moveTo>
                  <a:lnTo>
                    <a:pt x="268656" y="143697"/>
                  </a:lnTo>
                  <a:lnTo>
                    <a:pt x="262721" y="143697"/>
                  </a:lnTo>
                  <a:lnTo>
                    <a:pt x="262721" y="137760"/>
                  </a:lnTo>
                  <a:close/>
                  <a:moveTo>
                    <a:pt x="274904" y="137760"/>
                  </a:moveTo>
                  <a:lnTo>
                    <a:pt x="274904" y="143697"/>
                  </a:lnTo>
                  <a:lnTo>
                    <a:pt x="268968" y="143697"/>
                  </a:lnTo>
                  <a:lnTo>
                    <a:pt x="268968" y="137760"/>
                  </a:lnTo>
                  <a:close/>
                  <a:moveTo>
                    <a:pt x="6251" y="144011"/>
                  </a:moveTo>
                  <a:lnTo>
                    <a:pt x="6251" y="149945"/>
                  </a:lnTo>
                  <a:lnTo>
                    <a:pt x="315" y="149945"/>
                  </a:lnTo>
                  <a:lnTo>
                    <a:pt x="315" y="144011"/>
                  </a:lnTo>
                  <a:close/>
                  <a:moveTo>
                    <a:pt x="12498" y="144011"/>
                  </a:moveTo>
                  <a:lnTo>
                    <a:pt x="12498" y="149945"/>
                  </a:lnTo>
                  <a:lnTo>
                    <a:pt x="6562" y="149945"/>
                  </a:lnTo>
                  <a:lnTo>
                    <a:pt x="6562" y="144011"/>
                  </a:lnTo>
                  <a:close/>
                  <a:moveTo>
                    <a:pt x="18745" y="144011"/>
                  </a:moveTo>
                  <a:lnTo>
                    <a:pt x="18745" y="149945"/>
                  </a:lnTo>
                  <a:lnTo>
                    <a:pt x="12810" y="149945"/>
                  </a:lnTo>
                  <a:lnTo>
                    <a:pt x="12810" y="144011"/>
                  </a:lnTo>
                  <a:close/>
                  <a:moveTo>
                    <a:pt x="24992" y="144011"/>
                  </a:moveTo>
                  <a:lnTo>
                    <a:pt x="24992" y="149945"/>
                  </a:lnTo>
                  <a:lnTo>
                    <a:pt x="19058" y="149945"/>
                  </a:lnTo>
                  <a:lnTo>
                    <a:pt x="19058" y="144011"/>
                  </a:lnTo>
                  <a:close/>
                  <a:moveTo>
                    <a:pt x="31241" y="144011"/>
                  </a:moveTo>
                  <a:lnTo>
                    <a:pt x="31241" y="149945"/>
                  </a:lnTo>
                  <a:lnTo>
                    <a:pt x="25305" y="149945"/>
                  </a:lnTo>
                  <a:lnTo>
                    <a:pt x="25305" y="144011"/>
                  </a:lnTo>
                  <a:close/>
                  <a:moveTo>
                    <a:pt x="37489" y="144011"/>
                  </a:moveTo>
                  <a:lnTo>
                    <a:pt x="37489" y="149945"/>
                  </a:lnTo>
                  <a:lnTo>
                    <a:pt x="31553" y="149945"/>
                  </a:lnTo>
                  <a:lnTo>
                    <a:pt x="31553" y="144011"/>
                  </a:lnTo>
                  <a:close/>
                  <a:moveTo>
                    <a:pt x="43737" y="144011"/>
                  </a:moveTo>
                  <a:lnTo>
                    <a:pt x="43737" y="149945"/>
                  </a:lnTo>
                  <a:lnTo>
                    <a:pt x="37802" y="149945"/>
                  </a:lnTo>
                  <a:lnTo>
                    <a:pt x="37802" y="144011"/>
                  </a:lnTo>
                  <a:close/>
                  <a:moveTo>
                    <a:pt x="49985" y="144011"/>
                  </a:moveTo>
                  <a:lnTo>
                    <a:pt x="49985" y="149945"/>
                  </a:lnTo>
                  <a:lnTo>
                    <a:pt x="44049" y="149945"/>
                  </a:lnTo>
                  <a:lnTo>
                    <a:pt x="44049" y="144011"/>
                  </a:lnTo>
                  <a:close/>
                  <a:moveTo>
                    <a:pt x="56232" y="144011"/>
                  </a:moveTo>
                  <a:lnTo>
                    <a:pt x="56232" y="149945"/>
                  </a:lnTo>
                  <a:lnTo>
                    <a:pt x="50296" y="149945"/>
                  </a:lnTo>
                  <a:lnTo>
                    <a:pt x="50296" y="144011"/>
                  </a:lnTo>
                  <a:close/>
                  <a:moveTo>
                    <a:pt x="62480" y="144011"/>
                  </a:moveTo>
                  <a:lnTo>
                    <a:pt x="62480" y="149945"/>
                  </a:lnTo>
                  <a:lnTo>
                    <a:pt x="56545" y="149945"/>
                  </a:lnTo>
                  <a:lnTo>
                    <a:pt x="56545" y="144011"/>
                  </a:lnTo>
                  <a:close/>
                  <a:moveTo>
                    <a:pt x="68727" y="144011"/>
                  </a:moveTo>
                  <a:lnTo>
                    <a:pt x="68727" y="149945"/>
                  </a:lnTo>
                  <a:lnTo>
                    <a:pt x="62792" y="149945"/>
                  </a:lnTo>
                  <a:lnTo>
                    <a:pt x="62792" y="144011"/>
                  </a:lnTo>
                  <a:close/>
                  <a:moveTo>
                    <a:pt x="74975" y="144011"/>
                  </a:moveTo>
                  <a:lnTo>
                    <a:pt x="74975" y="149945"/>
                  </a:lnTo>
                  <a:lnTo>
                    <a:pt x="69039" y="149945"/>
                  </a:lnTo>
                  <a:lnTo>
                    <a:pt x="69039" y="144011"/>
                  </a:lnTo>
                  <a:close/>
                  <a:moveTo>
                    <a:pt x="81223" y="144011"/>
                  </a:moveTo>
                  <a:lnTo>
                    <a:pt x="81223" y="149945"/>
                  </a:lnTo>
                  <a:lnTo>
                    <a:pt x="75286" y="149945"/>
                  </a:lnTo>
                  <a:lnTo>
                    <a:pt x="75286" y="144011"/>
                  </a:lnTo>
                  <a:close/>
                  <a:moveTo>
                    <a:pt x="87470" y="144011"/>
                  </a:moveTo>
                  <a:lnTo>
                    <a:pt x="87470" y="149945"/>
                  </a:lnTo>
                  <a:lnTo>
                    <a:pt x="81535" y="149945"/>
                  </a:lnTo>
                  <a:lnTo>
                    <a:pt x="81535" y="144011"/>
                  </a:lnTo>
                  <a:close/>
                  <a:moveTo>
                    <a:pt x="93718" y="144011"/>
                  </a:moveTo>
                  <a:lnTo>
                    <a:pt x="93718" y="149945"/>
                  </a:lnTo>
                  <a:lnTo>
                    <a:pt x="87784" y="149945"/>
                  </a:lnTo>
                  <a:lnTo>
                    <a:pt x="87784" y="144011"/>
                  </a:lnTo>
                  <a:close/>
                  <a:moveTo>
                    <a:pt x="99967" y="144011"/>
                  </a:moveTo>
                  <a:lnTo>
                    <a:pt x="99967" y="149945"/>
                  </a:lnTo>
                  <a:lnTo>
                    <a:pt x="94031" y="149945"/>
                  </a:lnTo>
                  <a:lnTo>
                    <a:pt x="94031" y="144011"/>
                  </a:lnTo>
                  <a:close/>
                  <a:moveTo>
                    <a:pt x="106214" y="144011"/>
                  </a:moveTo>
                  <a:lnTo>
                    <a:pt x="106214" y="149945"/>
                  </a:lnTo>
                  <a:lnTo>
                    <a:pt x="100278" y="149945"/>
                  </a:lnTo>
                  <a:lnTo>
                    <a:pt x="100278" y="144011"/>
                  </a:lnTo>
                  <a:close/>
                  <a:moveTo>
                    <a:pt x="112461" y="144011"/>
                  </a:moveTo>
                  <a:lnTo>
                    <a:pt x="112461" y="149945"/>
                  </a:lnTo>
                  <a:lnTo>
                    <a:pt x="106527" y="149945"/>
                  </a:lnTo>
                  <a:lnTo>
                    <a:pt x="106527" y="144011"/>
                  </a:lnTo>
                  <a:close/>
                  <a:moveTo>
                    <a:pt x="118710" y="144011"/>
                  </a:moveTo>
                  <a:lnTo>
                    <a:pt x="118710" y="149945"/>
                  </a:lnTo>
                  <a:lnTo>
                    <a:pt x="112774" y="149945"/>
                  </a:lnTo>
                  <a:lnTo>
                    <a:pt x="112774" y="144011"/>
                  </a:lnTo>
                  <a:close/>
                  <a:moveTo>
                    <a:pt x="124957" y="144011"/>
                  </a:moveTo>
                  <a:lnTo>
                    <a:pt x="124957" y="149945"/>
                  </a:lnTo>
                  <a:lnTo>
                    <a:pt x="119021" y="149945"/>
                  </a:lnTo>
                  <a:lnTo>
                    <a:pt x="119021" y="144011"/>
                  </a:lnTo>
                  <a:close/>
                  <a:moveTo>
                    <a:pt x="131204" y="144011"/>
                  </a:moveTo>
                  <a:lnTo>
                    <a:pt x="131204" y="149945"/>
                  </a:lnTo>
                  <a:lnTo>
                    <a:pt x="125270" y="149945"/>
                  </a:lnTo>
                  <a:lnTo>
                    <a:pt x="125270" y="144011"/>
                  </a:lnTo>
                  <a:close/>
                  <a:moveTo>
                    <a:pt x="137451" y="144011"/>
                  </a:moveTo>
                  <a:lnTo>
                    <a:pt x="137451" y="149945"/>
                  </a:lnTo>
                  <a:lnTo>
                    <a:pt x="131517" y="149945"/>
                  </a:lnTo>
                  <a:lnTo>
                    <a:pt x="131517" y="144011"/>
                  </a:lnTo>
                  <a:close/>
                  <a:moveTo>
                    <a:pt x="143702" y="144011"/>
                  </a:moveTo>
                  <a:lnTo>
                    <a:pt x="143702" y="149945"/>
                  </a:lnTo>
                  <a:lnTo>
                    <a:pt x="137766" y="149945"/>
                  </a:lnTo>
                  <a:lnTo>
                    <a:pt x="137766" y="144011"/>
                  </a:lnTo>
                  <a:close/>
                  <a:moveTo>
                    <a:pt x="149949" y="144011"/>
                  </a:moveTo>
                  <a:lnTo>
                    <a:pt x="149949" y="149945"/>
                  </a:lnTo>
                  <a:lnTo>
                    <a:pt x="144015" y="149945"/>
                  </a:lnTo>
                  <a:lnTo>
                    <a:pt x="144015" y="144011"/>
                  </a:lnTo>
                  <a:close/>
                  <a:moveTo>
                    <a:pt x="156196" y="144011"/>
                  </a:moveTo>
                  <a:lnTo>
                    <a:pt x="156196" y="149945"/>
                  </a:lnTo>
                  <a:lnTo>
                    <a:pt x="150262" y="149945"/>
                  </a:lnTo>
                  <a:lnTo>
                    <a:pt x="150262" y="144011"/>
                  </a:lnTo>
                  <a:close/>
                  <a:moveTo>
                    <a:pt x="162445" y="144011"/>
                  </a:moveTo>
                  <a:lnTo>
                    <a:pt x="162445" y="149945"/>
                  </a:lnTo>
                  <a:lnTo>
                    <a:pt x="156509" y="149945"/>
                  </a:lnTo>
                  <a:lnTo>
                    <a:pt x="156509" y="144011"/>
                  </a:lnTo>
                  <a:close/>
                  <a:moveTo>
                    <a:pt x="168692" y="144011"/>
                  </a:moveTo>
                  <a:lnTo>
                    <a:pt x="168692" y="149945"/>
                  </a:lnTo>
                  <a:lnTo>
                    <a:pt x="162756" y="149945"/>
                  </a:lnTo>
                  <a:lnTo>
                    <a:pt x="162756" y="144011"/>
                  </a:lnTo>
                  <a:close/>
                  <a:moveTo>
                    <a:pt x="174939" y="144011"/>
                  </a:moveTo>
                  <a:lnTo>
                    <a:pt x="174939" y="149945"/>
                  </a:lnTo>
                  <a:lnTo>
                    <a:pt x="169005" y="149945"/>
                  </a:lnTo>
                  <a:lnTo>
                    <a:pt x="169005" y="144011"/>
                  </a:lnTo>
                  <a:close/>
                  <a:moveTo>
                    <a:pt x="181186" y="144011"/>
                  </a:moveTo>
                  <a:lnTo>
                    <a:pt x="181186" y="149945"/>
                  </a:lnTo>
                  <a:lnTo>
                    <a:pt x="175252" y="149945"/>
                  </a:lnTo>
                  <a:lnTo>
                    <a:pt x="175252" y="144011"/>
                  </a:lnTo>
                  <a:close/>
                  <a:moveTo>
                    <a:pt x="187433" y="144011"/>
                  </a:moveTo>
                  <a:lnTo>
                    <a:pt x="187433" y="149945"/>
                  </a:lnTo>
                  <a:lnTo>
                    <a:pt x="181499" y="149945"/>
                  </a:lnTo>
                  <a:lnTo>
                    <a:pt x="181499" y="144011"/>
                  </a:lnTo>
                  <a:close/>
                  <a:moveTo>
                    <a:pt x="193682" y="144011"/>
                  </a:moveTo>
                  <a:lnTo>
                    <a:pt x="193682" y="149945"/>
                  </a:lnTo>
                  <a:lnTo>
                    <a:pt x="187746" y="149945"/>
                  </a:lnTo>
                  <a:lnTo>
                    <a:pt x="187746" y="144011"/>
                  </a:lnTo>
                  <a:close/>
                  <a:moveTo>
                    <a:pt x="199931" y="144011"/>
                  </a:moveTo>
                  <a:lnTo>
                    <a:pt x="199931" y="149945"/>
                  </a:lnTo>
                  <a:lnTo>
                    <a:pt x="193996" y="149945"/>
                  </a:lnTo>
                  <a:lnTo>
                    <a:pt x="193996" y="144011"/>
                  </a:lnTo>
                  <a:close/>
                  <a:moveTo>
                    <a:pt x="206180" y="144011"/>
                  </a:moveTo>
                  <a:lnTo>
                    <a:pt x="206180" y="149945"/>
                  </a:lnTo>
                  <a:lnTo>
                    <a:pt x="200244" y="149945"/>
                  </a:lnTo>
                  <a:lnTo>
                    <a:pt x="200244" y="144011"/>
                  </a:lnTo>
                  <a:close/>
                  <a:moveTo>
                    <a:pt x="212427" y="144011"/>
                  </a:moveTo>
                  <a:lnTo>
                    <a:pt x="212427" y="149945"/>
                  </a:lnTo>
                  <a:lnTo>
                    <a:pt x="206491" y="149945"/>
                  </a:lnTo>
                  <a:lnTo>
                    <a:pt x="206491" y="144011"/>
                  </a:lnTo>
                  <a:close/>
                  <a:moveTo>
                    <a:pt x="218674" y="144011"/>
                  </a:moveTo>
                  <a:lnTo>
                    <a:pt x="218674" y="149945"/>
                  </a:lnTo>
                  <a:lnTo>
                    <a:pt x="212739" y="149945"/>
                  </a:lnTo>
                  <a:lnTo>
                    <a:pt x="212739" y="144011"/>
                  </a:lnTo>
                  <a:close/>
                  <a:moveTo>
                    <a:pt x="224921" y="144011"/>
                  </a:moveTo>
                  <a:lnTo>
                    <a:pt x="224921" y="149945"/>
                  </a:lnTo>
                  <a:lnTo>
                    <a:pt x="218987" y="149945"/>
                  </a:lnTo>
                  <a:lnTo>
                    <a:pt x="218987" y="144011"/>
                  </a:lnTo>
                  <a:close/>
                  <a:moveTo>
                    <a:pt x="231170" y="144011"/>
                  </a:moveTo>
                  <a:lnTo>
                    <a:pt x="231170" y="149945"/>
                  </a:lnTo>
                  <a:lnTo>
                    <a:pt x="225234" y="149945"/>
                  </a:lnTo>
                  <a:lnTo>
                    <a:pt x="225234" y="144011"/>
                  </a:lnTo>
                  <a:close/>
                  <a:moveTo>
                    <a:pt x="237417" y="144011"/>
                  </a:moveTo>
                  <a:lnTo>
                    <a:pt x="237417" y="149945"/>
                  </a:lnTo>
                  <a:lnTo>
                    <a:pt x="231481" y="149945"/>
                  </a:lnTo>
                  <a:lnTo>
                    <a:pt x="231481" y="144011"/>
                  </a:lnTo>
                  <a:close/>
                  <a:moveTo>
                    <a:pt x="243664" y="144011"/>
                  </a:moveTo>
                  <a:lnTo>
                    <a:pt x="243664" y="149945"/>
                  </a:lnTo>
                  <a:lnTo>
                    <a:pt x="237729" y="149945"/>
                  </a:lnTo>
                  <a:lnTo>
                    <a:pt x="237729" y="144011"/>
                  </a:lnTo>
                  <a:close/>
                  <a:moveTo>
                    <a:pt x="249911" y="144011"/>
                  </a:moveTo>
                  <a:lnTo>
                    <a:pt x="249911" y="149945"/>
                  </a:lnTo>
                  <a:lnTo>
                    <a:pt x="243977" y="149945"/>
                  </a:lnTo>
                  <a:lnTo>
                    <a:pt x="243977" y="144011"/>
                  </a:lnTo>
                  <a:close/>
                  <a:moveTo>
                    <a:pt x="256161" y="144011"/>
                  </a:moveTo>
                  <a:lnTo>
                    <a:pt x="256161" y="149945"/>
                  </a:lnTo>
                  <a:lnTo>
                    <a:pt x="250225" y="149945"/>
                  </a:lnTo>
                  <a:lnTo>
                    <a:pt x="250225" y="144011"/>
                  </a:lnTo>
                  <a:close/>
                  <a:moveTo>
                    <a:pt x="262409" y="144011"/>
                  </a:moveTo>
                  <a:lnTo>
                    <a:pt x="262409" y="149945"/>
                  </a:lnTo>
                  <a:lnTo>
                    <a:pt x="256474" y="149945"/>
                  </a:lnTo>
                  <a:lnTo>
                    <a:pt x="256474" y="144011"/>
                  </a:lnTo>
                  <a:close/>
                  <a:moveTo>
                    <a:pt x="268656" y="144011"/>
                  </a:moveTo>
                  <a:lnTo>
                    <a:pt x="268656" y="149945"/>
                  </a:lnTo>
                  <a:lnTo>
                    <a:pt x="262721" y="149945"/>
                  </a:lnTo>
                  <a:lnTo>
                    <a:pt x="262721" y="144011"/>
                  </a:lnTo>
                  <a:close/>
                  <a:moveTo>
                    <a:pt x="274904" y="144011"/>
                  </a:moveTo>
                  <a:lnTo>
                    <a:pt x="274904" y="149945"/>
                  </a:lnTo>
                  <a:lnTo>
                    <a:pt x="268968" y="149945"/>
                  </a:lnTo>
                  <a:lnTo>
                    <a:pt x="268968" y="144011"/>
                  </a:lnTo>
                  <a:close/>
                  <a:moveTo>
                    <a:pt x="6251" y="150258"/>
                  </a:moveTo>
                  <a:lnTo>
                    <a:pt x="6251" y="156192"/>
                  </a:lnTo>
                  <a:lnTo>
                    <a:pt x="315" y="156192"/>
                  </a:lnTo>
                  <a:lnTo>
                    <a:pt x="315" y="150258"/>
                  </a:lnTo>
                  <a:close/>
                  <a:moveTo>
                    <a:pt x="12498" y="150258"/>
                  </a:moveTo>
                  <a:lnTo>
                    <a:pt x="12498" y="156192"/>
                  </a:lnTo>
                  <a:lnTo>
                    <a:pt x="6562" y="156192"/>
                  </a:lnTo>
                  <a:lnTo>
                    <a:pt x="6562" y="150258"/>
                  </a:lnTo>
                  <a:close/>
                  <a:moveTo>
                    <a:pt x="18745" y="150258"/>
                  </a:moveTo>
                  <a:lnTo>
                    <a:pt x="18745" y="156192"/>
                  </a:lnTo>
                  <a:lnTo>
                    <a:pt x="12810" y="156192"/>
                  </a:lnTo>
                  <a:lnTo>
                    <a:pt x="12810" y="150258"/>
                  </a:lnTo>
                  <a:close/>
                  <a:moveTo>
                    <a:pt x="24992" y="150258"/>
                  </a:moveTo>
                  <a:lnTo>
                    <a:pt x="24992" y="156192"/>
                  </a:lnTo>
                  <a:lnTo>
                    <a:pt x="19058" y="156192"/>
                  </a:lnTo>
                  <a:lnTo>
                    <a:pt x="19058" y="150258"/>
                  </a:lnTo>
                  <a:close/>
                  <a:moveTo>
                    <a:pt x="31241" y="150258"/>
                  </a:moveTo>
                  <a:lnTo>
                    <a:pt x="31241" y="156192"/>
                  </a:lnTo>
                  <a:lnTo>
                    <a:pt x="25305" y="156192"/>
                  </a:lnTo>
                  <a:lnTo>
                    <a:pt x="25305" y="150258"/>
                  </a:lnTo>
                  <a:close/>
                  <a:moveTo>
                    <a:pt x="37489" y="150258"/>
                  </a:moveTo>
                  <a:lnTo>
                    <a:pt x="37489" y="156192"/>
                  </a:lnTo>
                  <a:lnTo>
                    <a:pt x="31553" y="156192"/>
                  </a:lnTo>
                  <a:lnTo>
                    <a:pt x="31553" y="150258"/>
                  </a:lnTo>
                  <a:close/>
                  <a:moveTo>
                    <a:pt x="43737" y="150258"/>
                  </a:moveTo>
                  <a:lnTo>
                    <a:pt x="43737" y="156192"/>
                  </a:lnTo>
                  <a:lnTo>
                    <a:pt x="37802" y="156192"/>
                  </a:lnTo>
                  <a:lnTo>
                    <a:pt x="37802" y="150258"/>
                  </a:lnTo>
                  <a:close/>
                  <a:moveTo>
                    <a:pt x="49985" y="150258"/>
                  </a:moveTo>
                  <a:lnTo>
                    <a:pt x="49985" y="156192"/>
                  </a:lnTo>
                  <a:lnTo>
                    <a:pt x="44049" y="156192"/>
                  </a:lnTo>
                  <a:lnTo>
                    <a:pt x="44049" y="150258"/>
                  </a:lnTo>
                  <a:close/>
                  <a:moveTo>
                    <a:pt x="56232" y="150258"/>
                  </a:moveTo>
                  <a:lnTo>
                    <a:pt x="56232" y="156192"/>
                  </a:lnTo>
                  <a:lnTo>
                    <a:pt x="50296" y="156192"/>
                  </a:lnTo>
                  <a:lnTo>
                    <a:pt x="50296" y="150258"/>
                  </a:lnTo>
                  <a:close/>
                  <a:moveTo>
                    <a:pt x="62480" y="150258"/>
                  </a:moveTo>
                  <a:lnTo>
                    <a:pt x="62480" y="156192"/>
                  </a:lnTo>
                  <a:lnTo>
                    <a:pt x="56545" y="156192"/>
                  </a:lnTo>
                  <a:lnTo>
                    <a:pt x="56545" y="150258"/>
                  </a:lnTo>
                  <a:close/>
                  <a:moveTo>
                    <a:pt x="68727" y="150258"/>
                  </a:moveTo>
                  <a:lnTo>
                    <a:pt x="68727" y="156192"/>
                  </a:lnTo>
                  <a:lnTo>
                    <a:pt x="62792" y="156192"/>
                  </a:lnTo>
                  <a:lnTo>
                    <a:pt x="62792" y="150258"/>
                  </a:lnTo>
                  <a:close/>
                  <a:moveTo>
                    <a:pt x="74975" y="150258"/>
                  </a:moveTo>
                  <a:lnTo>
                    <a:pt x="74975" y="156192"/>
                  </a:lnTo>
                  <a:lnTo>
                    <a:pt x="69039" y="156192"/>
                  </a:lnTo>
                  <a:lnTo>
                    <a:pt x="69039" y="150258"/>
                  </a:lnTo>
                  <a:close/>
                  <a:moveTo>
                    <a:pt x="81223" y="150258"/>
                  </a:moveTo>
                  <a:lnTo>
                    <a:pt x="81223" y="156192"/>
                  </a:lnTo>
                  <a:lnTo>
                    <a:pt x="75286" y="156192"/>
                  </a:lnTo>
                  <a:lnTo>
                    <a:pt x="75286" y="150258"/>
                  </a:lnTo>
                  <a:close/>
                  <a:moveTo>
                    <a:pt x="87470" y="150258"/>
                  </a:moveTo>
                  <a:lnTo>
                    <a:pt x="87470" y="156192"/>
                  </a:lnTo>
                  <a:lnTo>
                    <a:pt x="81535" y="156192"/>
                  </a:lnTo>
                  <a:lnTo>
                    <a:pt x="81535" y="150258"/>
                  </a:lnTo>
                  <a:close/>
                  <a:moveTo>
                    <a:pt x="93718" y="150258"/>
                  </a:moveTo>
                  <a:lnTo>
                    <a:pt x="93718" y="156192"/>
                  </a:lnTo>
                  <a:lnTo>
                    <a:pt x="87784" y="156192"/>
                  </a:lnTo>
                  <a:lnTo>
                    <a:pt x="87784" y="150258"/>
                  </a:lnTo>
                  <a:close/>
                  <a:moveTo>
                    <a:pt x="99967" y="150258"/>
                  </a:moveTo>
                  <a:lnTo>
                    <a:pt x="99967" y="156192"/>
                  </a:lnTo>
                  <a:lnTo>
                    <a:pt x="94031" y="156192"/>
                  </a:lnTo>
                  <a:lnTo>
                    <a:pt x="94031" y="150258"/>
                  </a:lnTo>
                  <a:close/>
                  <a:moveTo>
                    <a:pt x="106214" y="150258"/>
                  </a:moveTo>
                  <a:lnTo>
                    <a:pt x="106214" y="156192"/>
                  </a:lnTo>
                  <a:lnTo>
                    <a:pt x="100278" y="156192"/>
                  </a:lnTo>
                  <a:lnTo>
                    <a:pt x="100278" y="150258"/>
                  </a:lnTo>
                  <a:close/>
                  <a:moveTo>
                    <a:pt x="112461" y="150258"/>
                  </a:moveTo>
                  <a:lnTo>
                    <a:pt x="112461" y="156192"/>
                  </a:lnTo>
                  <a:lnTo>
                    <a:pt x="106527" y="156192"/>
                  </a:lnTo>
                  <a:lnTo>
                    <a:pt x="106527" y="150258"/>
                  </a:lnTo>
                  <a:close/>
                  <a:moveTo>
                    <a:pt x="118710" y="150258"/>
                  </a:moveTo>
                  <a:lnTo>
                    <a:pt x="118710" y="156192"/>
                  </a:lnTo>
                  <a:lnTo>
                    <a:pt x="112774" y="156192"/>
                  </a:lnTo>
                  <a:lnTo>
                    <a:pt x="112774" y="150258"/>
                  </a:lnTo>
                  <a:close/>
                  <a:moveTo>
                    <a:pt x="124957" y="150258"/>
                  </a:moveTo>
                  <a:lnTo>
                    <a:pt x="124957" y="156192"/>
                  </a:lnTo>
                  <a:lnTo>
                    <a:pt x="119021" y="156192"/>
                  </a:lnTo>
                  <a:lnTo>
                    <a:pt x="119021" y="150258"/>
                  </a:lnTo>
                  <a:close/>
                  <a:moveTo>
                    <a:pt x="131204" y="150258"/>
                  </a:moveTo>
                  <a:lnTo>
                    <a:pt x="131204" y="156192"/>
                  </a:lnTo>
                  <a:lnTo>
                    <a:pt x="125270" y="156192"/>
                  </a:lnTo>
                  <a:lnTo>
                    <a:pt x="125270" y="150258"/>
                  </a:lnTo>
                  <a:close/>
                  <a:moveTo>
                    <a:pt x="137451" y="150258"/>
                  </a:moveTo>
                  <a:lnTo>
                    <a:pt x="137451" y="156192"/>
                  </a:lnTo>
                  <a:lnTo>
                    <a:pt x="131517" y="156192"/>
                  </a:lnTo>
                  <a:lnTo>
                    <a:pt x="131517" y="150258"/>
                  </a:lnTo>
                  <a:close/>
                  <a:moveTo>
                    <a:pt x="143702" y="150258"/>
                  </a:moveTo>
                  <a:lnTo>
                    <a:pt x="143702" y="156192"/>
                  </a:lnTo>
                  <a:lnTo>
                    <a:pt x="137766" y="156192"/>
                  </a:lnTo>
                  <a:lnTo>
                    <a:pt x="137766" y="150258"/>
                  </a:lnTo>
                  <a:close/>
                  <a:moveTo>
                    <a:pt x="149949" y="150258"/>
                  </a:moveTo>
                  <a:lnTo>
                    <a:pt x="149949" y="156192"/>
                  </a:lnTo>
                  <a:lnTo>
                    <a:pt x="144015" y="156192"/>
                  </a:lnTo>
                  <a:lnTo>
                    <a:pt x="144015" y="150258"/>
                  </a:lnTo>
                  <a:close/>
                  <a:moveTo>
                    <a:pt x="156196" y="150258"/>
                  </a:moveTo>
                  <a:lnTo>
                    <a:pt x="156196" y="156192"/>
                  </a:lnTo>
                  <a:lnTo>
                    <a:pt x="150262" y="156192"/>
                  </a:lnTo>
                  <a:lnTo>
                    <a:pt x="150262" y="150258"/>
                  </a:lnTo>
                  <a:close/>
                  <a:moveTo>
                    <a:pt x="162445" y="150258"/>
                  </a:moveTo>
                  <a:lnTo>
                    <a:pt x="162445" y="156192"/>
                  </a:lnTo>
                  <a:lnTo>
                    <a:pt x="156509" y="156192"/>
                  </a:lnTo>
                  <a:lnTo>
                    <a:pt x="156509" y="150258"/>
                  </a:lnTo>
                  <a:close/>
                  <a:moveTo>
                    <a:pt x="168692" y="150258"/>
                  </a:moveTo>
                  <a:lnTo>
                    <a:pt x="168692" y="156192"/>
                  </a:lnTo>
                  <a:lnTo>
                    <a:pt x="162756" y="156192"/>
                  </a:lnTo>
                  <a:lnTo>
                    <a:pt x="162756" y="150258"/>
                  </a:lnTo>
                  <a:close/>
                  <a:moveTo>
                    <a:pt x="174939" y="150258"/>
                  </a:moveTo>
                  <a:lnTo>
                    <a:pt x="174939" y="156192"/>
                  </a:lnTo>
                  <a:lnTo>
                    <a:pt x="169005" y="156192"/>
                  </a:lnTo>
                  <a:lnTo>
                    <a:pt x="169005" y="150258"/>
                  </a:lnTo>
                  <a:close/>
                  <a:moveTo>
                    <a:pt x="181186" y="150258"/>
                  </a:moveTo>
                  <a:lnTo>
                    <a:pt x="181186" y="156192"/>
                  </a:lnTo>
                  <a:lnTo>
                    <a:pt x="175252" y="156192"/>
                  </a:lnTo>
                  <a:lnTo>
                    <a:pt x="175252" y="150258"/>
                  </a:lnTo>
                  <a:close/>
                  <a:moveTo>
                    <a:pt x="187433" y="150258"/>
                  </a:moveTo>
                  <a:lnTo>
                    <a:pt x="187433" y="156192"/>
                  </a:lnTo>
                  <a:lnTo>
                    <a:pt x="181499" y="156192"/>
                  </a:lnTo>
                  <a:lnTo>
                    <a:pt x="181499" y="150258"/>
                  </a:lnTo>
                  <a:close/>
                  <a:moveTo>
                    <a:pt x="193682" y="150258"/>
                  </a:moveTo>
                  <a:lnTo>
                    <a:pt x="193682" y="156192"/>
                  </a:lnTo>
                  <a:lnTo>
                    <a:pt x="187746" y="156192"/>
                  </a:lnTo>
                  <a:lnTo>
                    <a:pt x="187746" y="150258"/>
                  </a:lnTo>
                  <a:close/>
                  <a:moveTo>
                    <a:pt x="199931" y="150258"/>
                  </a:moveTo>
                  <a:lnTo>
                    <a:pt x="199931" y="156192"/>
                  </a:lnTo>
                  <a:lnTo>
                    <a:pt x="193996" y="156192"/>
                  </a:lnTo>
                  <a:lnTo>
                    <a:pt x="193996" y="150258"/>
                  </a:lnTo>
                  <a:close/>
                  <a:moveTo>
                    <a:pt x="206180" y="150258"/>
                  </a:moveTo>
                  <a:lnTo>
                    <a:pt x="206180" y="156192"/>
                  </a:lnTo>
                  <a:lnTo>
                    <a:pt x="200244" y="156192"/>
                  </a:lnTo>
                  <a:lnTo>
                    <a:pt x="200244" y="150258"/>
                  </a:lnTo>
                  <a:close/>
                  <a:moveTo>
                    <a:pt x="212427" y="150258"/>
                  </a:moveTo>
                  <a:lnTo>
                    <a:pt x="212427" y="156192"/>
                  </a:lnTo>
                  <a:lnTo>
                    <a:pt x="206491" y="156192"/>
                  </a:lnTo>
                  <a:lnTo>
                    <a:pt x="206491" y="150258"/>
                  </a:lnTo>
                  <a:close/>
                  <a:moveTo>
                    <a:pt x="218674" y="150258"/>
                  </a:moveTo>
                  <a:lnTo>
                    <a:pt x="218674" y="156192"/>
                  </a:lnTo>
                  <a:lnTo>
                    <a:pt x="212739" y="156192"/>
                  </a:lnTo>
                  <a:lnTo>
                    <a:pt x="212739" y="150258"/>
                  </a:lnTo>
                  <a:close/>
                  <a:moveTo>
                    <a:pt x="224921" y="150258"/>
                  </a:moveTo>
                  <a:lnTo>
                    <a:pt x="224921" y="156192"/>
                  </a:lnTo>
                  <a:lnTo>
                    <a:pt x="218987" y="156192"/>
                  </a:lnTo>
                  <a:lnTo>
                    <a:pt x="218987" y="150258"/>
                  </a:lnTo>
                  <a:close/>
                  <a:moveTo>
                    <a:pt x="231170" y="150258"/>
                  </a:moveTo>
                  <a:lnTo>
                    <a:pt x="231170" y="156192"/>
                  </a:lnTo>
                  <a:lnTo>
                    <a:pt x="225234" y="156192"/>
                  </a:lnTo>
                  <a:lnTo>
                    <a:pt x="225234" y="150258"/>
                  </a:lnTo>
                  <a:close/>
                  <a:moveTo>
                    <a:pt x="237417" y="150258"/>
                  </a:moveTo>
                  <a:lnTo>
                    <a:pt x="237417" y="156192"/>
                  </a:lnTo>
                  <a:lnTo>
                    <a:pt x="231481" y="156192"/>
                  </a:lnTo>
                  <a:lnTo>
                    <a:pt x="231481" y="150258"/>
                  </a:lnTo>
                  <a:close/>
                  <a:moveTo>
                    <a:pt x="243664" y="150258"/>
                  </a:moveTo>
                  <a:lnTo>
                    <a:pt x="243664" y="156192"/>
                  </a:lnTo>
                  <a:lnTo>
                    <a:pt x="237729" y="156192"/>
                  </a:lnTo>
                  <a:lnTo>
                    <a:pt x="237729" y="150258"/>
                  </a:lnTo>
                  <a:close/>
                  <a:moveTo>
                    <a:pt x="249911" y="150258"/>
                  </a:moveTo>
                  <a:lnTo>
                    <a:pt x="249911" y="156192"/>
                  </a:lnTo>
                  <a:lnTo>
                    <a:pt x="243977" y="156192"/>
                  </a:lnTo>
                  <a:lnTo>
                    <a:pt x="243977" y="150258"/>
                  </a:lnTo>
                  <a:close/>
                  <a:moveTo>
                    <a:pt x="256161" y="150258"/>
                  </a:moveTo>
                  <a:lnTo>
                    <a:pt x="256161" y="156192"/>
                  </a:lnTo>
                  <a:lnTo>
                    <a:pt x="250225" y="156192"/>
                  </a:lnTo>
                  <a:lnTo>
                    <a:pt x="250225" y="150258"/>
                  </a:lnTo>
                  <a:close/>
                  <a:moveTo>
                    <a:pt x="262409" y="150258"/>
                  </a:moveTo>
                  <a:lnTo>
                    <a:pt x="262409" y="156192"/>
                  </a:lnTo>
                  <a:lnTo>
                    <a:pt x="256474" y="156192"/>
                  </a:lnTo>
                  <a:lnTo>
                    <a:pt x="256474" y="150258"/>
                  </a:lnTo>
                  <a:close/>
                  <a:moveTo>
                    <a:pt x="268656" y="150258"/>
                  </a:moveTo>
                  <a:lnTo>
                    <a:pt x="268656" y="156192"/>
                  </a:lnTo>
                  <a:lnTo>
                    <a:pt x="262721" y="156192"/>
                  </a:lnTo>
                  <a:lnTo>
                    <a:pt x="262721" y="150258"/>
                  </a:lnTo>
                  <a:close/>
                  <a:moveTo>
                    <a:pt x="274904" y="150258"/>
                  </a:moveTo>
                  <a:lnTo>
                    <a:pt x="274904" y="156192"/>
                  </a:lnTo>
                  <a:lnTo>
                    <a:pt x="268968" y="156192"/>
                  </a:lnTo>
                  <a:lnTo>
                    <a:pt x="268968" y="150258"/>
                  </a:lnTo>
                  <a:close/>
                  <a:moveTo>
                    <a:pt x="158" y="0"/>
                  </a:moveTo>
                  <a:lnTo>
                    <a:pt x="158" y="157"/>
                  </a:lnTo>
                  <a:lnTo>
                    <a:pt x="0" y="157"/>
                  </a:lnTo>
                  <a:lnTo>
                    <a:pt x="0" y="156350"/>
                  </a:lnTo>
                  <a:lnTo>
                    <a:pt x="158" y="156350"/>
                  </a:lnTo>
                  <a:lnTo>
                    <a:pt x="158" y="156508"/>
                  </a:lnTo>
                  <a:lnTo>
                    <a:pt x="275059" y="156508"/>
                  </a:lnTo>
                  <a:lnTo>
                    <a:pt x="275059" y="156350"/>
                  </a:lnTo>
                  <a:lnTo>
                    <a:pt x="275215" y="156350"/>
                  </a:lnTo>
                  <a:lnTo>
                    <a:pt x="275215" y="155"/>
                  </a:lnTo>
                  <a:lnTo>
                    <a:pt x="275059" y="155"/>
                  </a:lnTo>
                  <a:lnTo>
                    <a:pt x="27505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9" name="Google Shape;259;p14"/>
            <p:cNvSpPr/>
            <p:nvPr/>
          </p:nvSpPr>
          <p:spPr>
            <a:xfrm>
              <a:off x="797071" y="4259188"/>
              <a:ext cx="311650" cy="311650"/>
            </a:xfrm>
            <a:custGeom>
              <a:avLst/>
              <a:gdLst/>
              <a:ahLst/>
              <a:cxnLst/>
              <a:rect l="l" t="t" r="r" b="b"/>
              <a:pathLst>
                <a:path w="5919" h="5919" extrusionOk="0">
                  <a:moveTo>
                    <a:pt x="22" y="1"/>
                  </a:moveTo>
                  <a:lnTo>
                    <a:pt x="1" y="5896"/>
                  </a:lnTo>
                  <a:lnTo>
                    <a:pt x="5897" y="5919"/>
                  </a:lnTo>
                  <a:lnTo>
                    <a:pt x="5919" y="22"/>
                  </a:lnTo>
                  <a:lnTo>
                    <a:pt x="2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0" name="Google Shape;260;p14"/>
            <p:cNvSpPr/>
            <p:nvPr/>
          </p:nvSpPr>
          <p:spPr>
            <a:xfrm>
              <a:off x="236274" y="4305048"/>
              <a:ext cx="733449" cy="85086"/>
            </a:xfrm>
            <a:custGeom>
              <a:avLst/>
              <a:gdLst/>
              <a:ahLst/>
              <a:cxnLst/>
              <a:rect l="l" t="t" r="r" b="b"/>
              <a:pathLst>
                <a:path w="13930" h="1616" extrusionOk="0">
                  <a:moveTo>
                    <a:pt x="786" y="1"/>
                  </a:moveTo>
                  <a:cubicBezTo>
                    <a:pt x="353" y="1"/>
                    <a:pt x="3" y="350"/>
                    <a:pt x="1" y="782"/>
                  </a:cubicBezTo>
                  <a:cubicBezTo>
                    <a:pt x="0" y="1215"/>
                    <a:pt x="349" y="1568"/>
                    <a:pt x="783" y="1570"/>
                  </a:cubicBezTo>
                  <a:lnTo>
                    <a:pt x="13140" y="1616"/>
                  </a:lnTo>
                  <a:cubicBezTo>
                    <a:pt x="13141" y="1616"/>
                    <a:pt x="13141" y="1616"/>
                    <a:pt x="13142" y="1616"/>
                  </a:cubicBezTo>
                  <a:cubicBezTo>
                    <a:pt x="13575" y="1616"/>
                    <a:pt x="13928" y="1267"/>
                    <a:pt x="13929" y="834"/>
                  </a:cubicBezTo>
                  <a:cubicBezTo>
                    <a:pt x="13930" y="401"/>
                    <a:pt x="13581" y="49"/>
                    <a:pt x="13146" y="49"/>
                  </a:cubicBezTo>
                  <a:lnTo>
                    <a:pt x="788" y="1"/>
                  </a:lnTo>
                  <a:cubicBezTo>
                    <a:pt x="787" y="1"/>
                    <a:pt x="786" y="1"/>
                    <a:pt x="78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1" name="Google Shape;261;p14"/>
            <p:cNvSpPr/>
            <p:nvPr/>
          </p:nvSpPr>
          <p:spPr>
            <a:xfrm>
              <a:off x="235800" y="4437100"/>
              <a:ext cx="733449" cy="85192"/>
            </a:xfrm>
            <a:custGeom>
              <a:avLst/>
              <a:gdLst/>
              <a:ahLst/>
              <a:cxnLst/>
              <a:rect l="l" t="t" r="r" b="b"/>
              <a:pathLst>
                <a:path w="13930" h="1618" extrusionOk="0">
                  <a:moveTo>
                    <a:pt x="786" y="1"/>
                  </a:moveTo>
                  <a:cubicBezTo>
                    <a:pt x="355" y="1"/>
                    <a:pt x="3" y="349"/>
                    <a:pt x="2" y="782"/>
                  </a:cubicBezTo>
                  <a:cubicBezTo>
                    <a:pt x="1" y="1218"/>
                    <a:pt x="351" y="1568"/>
                    <a:pt x="783" y="1571"/>
                  </a:cubicBezTo>
                  <a:lnTo>
                    <a:pt x="13141" y="1618"/>
                  </a:lnTo>
                  <a:cubicBezTo>
                    <a:pt x="13142" y="1618"/>
                    <a:pt x="13143" y="1618"/>
                    <a:pt x="13144" y="1618"/>
                  </a:cubicBezTo>
                  <a:cubicBezTo>
                    <a:pt x="13576" y="1618"/>
                    <a:pt x="13927" y="1269"/>
                    <a:pt x="13928" y="836"/>
                  </a:cubicBezTo>
                  <a:cubicBezTo>
                    <a:pt x="13929" y="402"/>
                    <a:pt x="13579" y="50"/>
                    <a:pt x="13146" y="47"/>
                  </a:cubicBezTo>
                  <a:lnTo>
                    <a:pt x="788" y="1"/>
                  </a:lnTo>
                  <a:cubicBezTo>
                    <a:pt x="788" y="1"/>
                    <a:pt x="787" y="1"/>
                    <a:pt x="78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62" name="Google Shape;262;p14"/>
          <p:cNvSpPr txBox="1">
            <a:spLocks noGrp="1"/>
          </p:cNvSpPr>
          <p:nvPr>
            <p:ph type="title"/>
          </p:nvPr>
        </p:nvSpPr>
        <p:spPr>
          <a:xfrm>
            <a:off x="2512284" y="2373784"/>
            <a:ext cx="5813600" cy="1122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7066" b="1"/>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263" name="Google Shape;263;p14"/>
          <p:cNvSpPr txBox="1">
            <a:spLocks noGrp="1"/>
          </p:cNvSpPr>
          <p:nvPr>
            <p:ph type="title" idx="2" hasCustomPrompt="1"/>
          </p:nvPr>
        </p:nvSpPr>
        <p:spPr>
          <a:xfrm>
            <a:off x="8377500" y="2373800"/>
            <a:ext cx="2424800" cy="2017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14666">
                <a:solidFill>
                  <a:schemeClr val="accent1"/>
                </a:solidFill>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264" name="Google Shape;264;p14"/>
          <p:cNvSpPr txBox="1">
            <a:spLocks noGrp="1"/>
          </p:cNvSpPr>
          <p:nvPr>
            <p:ph type="subTitle" idx="1"/>
          </p:nvPr>
        </p:nvSpPr>
        <p:spPr>
          <a:xfrm>
            <a:off x="2512284" y="3783817"/>
            <a:ext cx="5813600" cy="591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b="1"/>
            </a:lvl1pPr>
            <a:lvl2pPr lvl="1" algn="ctr" rtl="0">
              <a:lnSpc>
                <a:spcPct val="100000"/>
              </a:lnSpc>
              <a:spcBef>
                <a:spcPts val="2133"/>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Tree>
    <p:extLst>
      <p:ext uri="{BB962C8B-B14F-4D97-AF65-F5344CB8AC3E}">
        <p14:creationId xmlns:p14="http://schemas.microsoft.com/office/powerpoint/2010/main" val="2313940502"/>
      </p:ext>
    </p:extLst>
  </p:cSld>
  <p:clrMapOvr>
    <a:masterClrMapping/>
  </p:clrMapOvr>
  <p:transition>
    <p:rand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able of contents" userDrawn="1">
  <p:cSld name="Table of contents">
    <p:bg>
      <p:bgPr>
        <a:solidFill>
          <a:schemeClr val="accent2"/>
        </a:solidFill>
        <a:effectLst/>
      </p:bgPr>
    </p:bg>
    <p:spTree>
      <p:nvGrpSpPr>
        <p:cNvPr id="1" name="Shape 265"/>
        <p:cNvGrpSpPr/>
        <p:nvPr/>
      </p:nvGrpSpPr>
      <p:grpSpPr>
        <a:xfrm>
          <a:off x="0" y="0"/>
          <a:ext cx="0" cy="0"/>
          <a:chOff x="0" y="0"/>
          <a:chExt cx="0" cy="0"/>
        </a:xfrm>
      </p:grpSpPr>
      <p:grpSp>
        <p:nvGrpSpPr>
          <p:cNvPr id="266" name="Google Shape;266;p15"/>
          <p:cNvGrpSpPr/>
          <p:nvPr/>
        </p:nvGrpSpPr>
        <p:grpSpPr>
          <a:xfrm>
            <a:off x="314300" y="305800"/>
            <a:ext cx="11563200" cy="6246400"/>
            <a:chOff x="235725" y="229350"/>
            <a:chExt cx="8672400" cy="4684800"/>
          </a:xfrm>
        </p:grpSpPr>
        <p:sp>
          <p:nvSpPr>
            <p:cNvPr id="267" name="Google Shape;267;p15"/>
            <p:cNvSpPr/>
            <p:nvPr/>
          </p:nvSpPr>
          <p:spPr>
            <a:xfrm>
              <a:off x="235725" y="229350"/>
              <a:ext cx="8672400" cy="4684800"/>
            </a:xfrm>
            <a:prstGeom prst="roundRect">
              <a:avLst>
                <a:gd name="adj" fmla="val 3106"/>
              </a:avLst>
            </a:prstGeom>
            <a:solidFill>
              <a:srgbClr val="FFFFFF"/>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8" name="Google Shape;268;p15"/>
            <p:cNvSpPr/>
            <p:nvPr/>
          </p:nvSpPr>
          <p:spPr>
            <a:xfrm>
              <a:off x="408325" y="369475"/>
              <a:ext cx="8327348" cy="4404555"/>
            </a:xfrm>
            <a:custGeom>
              <a:avLst/>
              <a:gdLst/>
              <a:ahLst/>
              <a:cxnLst/>
              <a:rect l="l" t="t" r="r" b="b"/>
              <a:pathLst>
                <a:path w="275216" h="156509" extrusionOk="0">
                  <a:moveTo>
                    <a:pt x="6251" y="311"/>
                  </a:moveTo>
                  <a:lnTo>
                    <a:pt x="6251" y="6247"/>
                  </a:lnTo>
                  <a:lnTo>
                    <a:pt x="315" y="6247"/>
                  </a:lnTo>
                  <a:lnTo>
                    <a:pt x="315" y="311"/>
                  </a:lnTo>
                  <a:close/>
                  <a:moveTo>
                    <a:pt x="12498" y="311"/>
                  </a:moveTo>
                  <a:lnTo>
                    <a:pt x="12498" y="6247"/>
                  </a:lnTo>
                  <a:lnTo>
                    <a:pt x="6562" y="6247"/>
                  </a:lnTo>
                  <a:lnTo>
                    <a:pt x="6562" y="311"/>
                  </a:lnTo>
                  <a:close/>
                  <a:moveTo>
                    <a:pt x="18745" y="311"/>
                  </a:moveTo>
                  <a:lnTo>
                    <a:pt x="18745" y="6247"/>
                  </a:lnTo>
                  <a:lnTo>
                    <a:pt x="12810" y="6247"/>
                  </a:lnTo>
                  <a:lnTo>
                    <a:pt x="12810" y="311"/>
                  </a:lnTo>
                  <a:close/>
                  <a:moveTo>
                    <a:pt x="24992" y="311"/>
                  </a:moveTo>
                  <a:lnTo>
                    <a:pt x="24992" y="6247"/>
                  </a:lnTo>
                  <a:lnTo>
                    <a:pt x="19058" y="6247"/>
                  </a:lnTo>
                  <a:lnTo>
                    <a:pt x="19058" y="311"/>
                  </a:lnTo>
                  <a:close/>
                  <a:moveTo>
                    <a:pt x="31241" y="311"/>
                  </a:moveTo>
                  <a:lnTo>
                    <a:pt x="31241" y="6247"/>
                  </a:lnTo>
                  <a:lnTo>
                    <a:pt x="25305" y="6247"/>
                  </a:lnTo>
                  <a:lnTo>
                    <a:pt x="25305" y="311"/>
                  </a:lnTo>
                  <a:close/>
                  <a:moveTo>
                    <a:pt x="37489" y="311"/>
                  </a:moveTo>
                  <a:lnTo>
                    <a:pt x="37489" y="6247"/>
                  </a:lnTo>
                  <a:lnTo>
                    <a:pt x="31553" y="6247"/>
                  </a:lnTo>
                  <a:lnTo>
                    <a:pt x="31553" y="311"/>
                  </a:lnTo>
                  <a:close/>
                  <a:moveTo>
                    <a:pt x="43737" y="311"/>
                  </a:moveTo>
                  <a:lnTo>
                    <a:pt x="43737" y="6247"/>
                  </a:lnTo>
                  <a:lnTo>
                    <a:pt x="37802" y="6247"/>
                  </a:lnTo>
                  <a:lnTo>
                    <a:pt x="37802" y="311"/>
                  </a:lnTo>
                  <a:close/>
                  <a:moveTo>
                    <a:pt x="49985" y="311"/>
                  </a:moveTo>
                  <a:lnTo>
                    <a:pt x="49985" y="6247"/>
                  </a:lnTo>
                  <a:lnTo>
                    <a:pt x="44049" y="6247"/>
                  </a:lnTo>
                  <a:lnTo>
                    <a:pt x="44049" y="311"/>
                  </a:lnTo>
                  <a:close/>
                  <a:moveTo>
                    <a:pt x="56232" y="311"/>
                  </a:moveTo>
                  <a:lnTo>
                    <a:pt x="56232" y="6247"/>
                  </a:lnTo>
                  <a:lnTo>
                    <a:pt x="50296" y="6247"/>
                  </a:lnTo>
                  <a:lnTo>
                    <a:pt x="50296" y="311"/>
                  </a:lnTo>
                  <a:close/>
                  <a:moveTo>
                    <a:pt x="62480" y="311"/>
                  </a:moveTo>
                  <a:lnTo>
                    <a:pt x="62480" y="6247"/>
                  </a:lnTo>
                  <a:lnTo>
                    <a:pt x="56545" y="6247"/>
                  </a:lnTo>
                  <a:lnTo>
                    <a:pt x="56545" y="311"/>
                  </a:lnTo>
                  <a:close/>
                  <a:moveTo>
                    <a:pt x="68727" y="311"/>
                  </a:moveTo>
                  <a:lnTo>
                    <a:pt x="68727" y="6247"/>
                  </a:lnTo>
                  <a:lnTo>
                    <a:pt x="62792" y="6247"/>
                  </a:lnTo>
                  <a:lnTo>
                    <a:pt x="62792" y="311"/>
                  </a:lnTo>
                  <a:close/>
                  <a:moveTo>
                    <a:pt x="74975" y="311"/>
                  </a:moveTo>
                  <a:lnTo>
                    <a:pt x="74975" y="6247"/>
                  </a:lnTo>
                  <a:lnTo>
                    <a:pt x="69039" y="6247"/>
                  </a:lnTo>
                  <a:lnTo>
                    <a:pt x="69039" y="311"/>
                  </a:lnTo>
                  <a:close/>
                  <a:moveTo>
                    <a:pt x="81223" y="311"/>
                  </a:moveTo>
                  <a:lnTo>
                    <a:pt x="81223" y="6247"/>
                  </a:lnTo>
                  <a:lnTo>
                    <a:pt x="75286" y="6247"/>
                  </a:lnTo>
                  <a:lnTo>
                    <a:pt x="75286" y="311"/>
                  </a:lnTo>
                  <a:close/>
                  <a:moveTo>
                    <a:pt x="87470" y="311"/>
                  </a:moveTo>
                  <a:lnTo>
                    <a:pt x="87470" y="6247"/>
                  </a:lnTo>
                  <a:lnTo>
                    <a:pt x="81535" y="6247"/>
                  </a:lnTo>
                  <a:lnTo>
                    <a:pt x="81535" y="311"/>
                  </a:lnTo>
                  <a:close/>
                  <a:moveTo>
                    <a:pt x="93720" y="311"/>
                  </a:moveTo>
                  <a:lnTo>
                    <a:pt x="93720" y="6247"/>
                  </a:lnTo>
                  <a:lnTo>
                    <a:pt x="87784" y="6247"/>
                  </a:lnTo>
                  <a:lnTo>
                    <a:pt x="87784" y="311"/>
                  </a:lnTo>
                  <a:close/>
                  <a:moveTo>
                    <a:pt x="99967" y="311"/>
                  </a:moveTo>
                  <a:lnTo>
                    <a:pt x="99967" y="6247"/>
                  </a:lnTo>
                  <a:lnTo>
                    <a:pt x="94031" y="6247"/>
                  </a:lnTo>
                  <a:lnTo>
                    <a:pt x="94031" y="311"/>
                  </a:lnTo>
                  <a:close/>
                  <a:moveTo>
                    <a:pt x="106214" y="311"/>
                  </a:moveTo>
                  <a:lnTo>
                    <a:pt x="106214" y="6247"/>
                  </a:lnTo>
                  <a:lnTo>
                    <a:pt x="100280" y="6247"/>
                  </a:lnTo>
                  <a:lnTo>
                    <a:pt x="100280" y="311"/>
                  </a:lnTo>
                  <a:close/>
                  <a:moveTo>
                    <a:pt x="112461" y="311"/>
                  </a:moveTo>
                  <a:lnTo>
                    <a:pt x="112461" y="6247"/>
                  </a:lnTo>
                  <a:lnTo>
                    <a:pt x="106527" y="6247"/>
                  </a:lnTo>
                  <a:lnTo>
                    <a:pt x="106527" y="311"/>
                  </a:lnTo>
                  <a:close/>
                  <a:moveTo>
                    <a:pt x="118710" y="311"/>
                  </a:moveTo>
                  <a:lnTo>
                    <a:pt x="118710" y="6247"/>
                  </a:lnTo>
                  <a:lnTo>
                    <a:pt x="112774" y="6247"/>
                  </a:lnTo>
                  <a:lnTo>
                    <a:pt x="112774" y="311"/>
                  </a:lnTo>
                  <a:close/>
                  <a:moveTo>
                    <a:pt x="124957" y="311"/>
                  </a:moveTo>
                  <a:lnTo>
                    <a:pt x="124957" y="6247"/>
                  </a:lnTo>
                  <a:lnTo>
                    <a:pt x="119021" y="6247"/>
                  </a:lnTo>
                  <a:lnTo>
                    <a:pt x="119021" y="311"/>
                  </a:lnTo>
                  <a:close/>
                  <a:moveTo>
                    <a:pt x="131204" y="311"/>
                  </a:moveTo>
                  <a:lnTo>
                    <a:pt x="131204" y="6247"/>
                  </a:lnTo>
                  <a:lnTo>
                    <a:pt x="125270" y="6247"/>
                  </a:lnTo>
                  <a:lnTo>
                    <a:pt x="125270" y="311"/>
                  </a:lnTo>
                  <a:close/>
                  <a:moveTo>
                    <a:pt x="137451" y="311"/>
                  </a:moveTo>
                  <a:lnTo>
                    <a:pt x="137451" y="6247"/>
                  </a:lnTo>
                  <a:lnTo>
                    <a:pt x="131517" y="6247"/>
                  </a:lnTo>
                  <a:lnTo>
                    <a:pt x="131517" y="311"/>
                  </a:lnTo>
                  <a:close/>
                  <a:moveTo>
                    <a:pt x="143702" y="311"/>
                  </a:moveTo>
                  <a:lnTo>
                    <a:pt x="143702" y="6247"/>
                  </a:lnTo>
                  <a:lnTo>
                    <a:pt x="137766" y="6247"/>
                  </a:lnTo>
                  <a:lnTo>
                    <a:pt x="137766" y="311"/>
                  </a:lnTo>
                  <a:close/>
                  <a:moveTo>
                    <a:pt x="149949" y="311"/>
                  </a:moveTo>
                  <a:lnTo>
                    <a:pt x="149949" y="6247"/>
                  </a:lnTo>
                  <a:lnTo>
                    <a:pt x="144015" y="6247"/>
                  </a:lnTo>
                  <a:lnTo>
                    <a:pt x="144015" y="311"/>
                  </a:lnTo>
                  <a:close/>
                  <a:moveTo>
                    <a:pt x="156196" y="311"/>
                  </a:moveTo>
                  <a:lnTo>
                    <a:pt x="156196" y="6247"/>
                  </a:lnTo>
                  <a:lnTo>
                    <a:pt x="150262" y="6247"/>
                  </a:lnTo>
                  <a:lnTo>
                    <a:pt x="150262" y="311"/>
                  </a:lnTo>
                  <a:close/>
                  <a:moveTo>
                    <a:pt x="162445" y="311"/>
                  </a:moveTo>
                  <a:lnTo>
                    <a:pt x="162445" y="6247"/>
                  </a:lnTo>
                  <a:lnTo>
                    <a:pt x="156509" y="6247"/>
                  </a:lnTo>
                  <a:lnTo>
                    <a:pt x="156509" y="311"/>
                  </a:lnTo>
                  <a:close/>
                  <a:moveTo>
                    <a:pt x="168692" y="311"/>
                  </a:moveTo>
                  <a:lnTo>
                    <a:pt x="168692" y="6247"/>
                  </a:lnTo>
                  <a:lnTo>
                    <a:pt x="162756" y="6247"/>
                  </a:lnTo>
                  <a:lnTo>
                    <a:pt x="162756" y="311"/>
                  </a:lnTo>
                  <a:close/>
                  <a:moveTo>
                    <a:pt x="174939" y="311"/>
                  </a:moveTo>
                  <a:lnTo>
                    <a:pt x="174939" y="6247"/>
                  </a:lnTo>
                  <a:lnTo>
                    <a:pt x="169005" y="6247"/>
                  </a:lnTo>
                  <a:lnTo>
                    <a:pt x="169005" y="311"/>
                  </a:lnTo>
                  <a:close/>
                  <a:moveTo>
                    <a:pt x="181186" y="311"/>
                  </a:moveTo>
                  <a:lnTo>
                    <a:pt x="181186" y="6247"/>
                  </a:lnTo>
                  <a:lnTo>
                    <a:pt x="175252" y="6247"/>
                  </a:lnTo>
                  <a:lnTo>
                    <a:pt x="175252" y="311"/>
                  </a:lnTo>
                  <a:close/>
                  <a:moveTo>
                    <a:pt x="187435" y="311"/>
                  </a:moveTo>
                  <a:lnTo>
                    <a:pt x="187435" y="6247"/>
                  </a:lnTo>
                  <a:lnTo>
                    <a:pt x="181499" y="6247"/>
                  </a:lnTo>
                  <a:lnTo>
                    <a:pt x="181499" y="311"/>
                  </a:lnTo>
                  <a:close/>
                  <a:moveTo>
                    <a:pt x="193684" y="311"/>
                  </a:moveTo>
                  <a:lnTo>
                    <a:pt x="193684" y="6247"/>
                  </a:lnTo>
                  <a:lnTo>
                    <a:pt x="187749" y="6247"/>
                  </a:lnTo>
                  <a:lnTo>
                    <a:pt x="187749" y="311"/>
                  </a:lnTo>
                  <a:close/>
                  <a:moveTo>
                    <a:pt x="199931" y="311"/>
                  </a:moveTo>
                  <a:lnTo>
                    <a:pt x="199931" y="6247"/>
                  </a:lnTo>
                  <a:lnTo>
                    <a:pt x="193996" y="6247"/>
                  </a:lnTo>
                  <a:lnTo>
                    <a:pt x="193996" y="311"/>
                  </a:lnTo>
                  <a:close/>
                  <a:moveTo>
                    <a:pt x="206180" y="311"/>
                  </a:moveTo>
                  <a:lnTo>
                    <a:pt x="206180" y="6247"/>
                  </a:lnTo>
                  <a:lnTo>
                    <a:pt x="200244" y="6247"/>
                  </a:lnTo>
                  <a:lnTo>
                    <a:pt x="200244" y="311"/>
                  </a:lnTo>
                  <a:close/>
                  <a:moveTo>
                    <a:pt x="212427" y="311"/>
                  </a:moveTo>
                  <a:lnTo>
                    <a:pt x="212427" y="6247"/>
                  </a:lnTo>
                  <a:lnTo>
                    <a:pt x="206491" y="6247"/>
                  </a:lnTo>
                  <a:lnTo>
                    <a:pt x="206491" y="311"/>
                  </a:lnTo>
                  <a:close/>
                  <a:moveTo>
                    <a:pt x="218674" y="311"/>
                  </a:moveTo>
                  <a:lnTo>
                    <a:pt x="218674" y="6247"/>
                  </a:lnTo>
                  <a:lnTo>
                    <a:pt x="212739" y="6247"/>
                  </a:lnTo>
                  <a:lnTo>
                    <a:pt x="212739" y="311"/>
                  </a:lnTo>
                  <a:close/>
                  <a:moveTo>
                    <a:pt x="224921" y="311"/>
                  </a:moveTo>
                  <a:lnTo>
                    <a:pt x="224921" y="6247"/>
                  </a:lnTo>
                  <a:lnTo>
                    <a:pt x="218987" y="6247"/>
                  </a:lnTo>
                  <a:lnTo>
                    <a:pt x="218987" y="311"/>
                  </a:lnTo>
                  <a:close/>
                  <a:moveTo>
                    <a:pt x="231170" y="311"/>
                  </a:moveTo>
                  <a:lnTo>
                    <a:pt x="231170" y="6247"/>
                  </a:lnTo>
                  <a:lnTo>
                    <a:pt x="225234" y="6247"/>
                  </a:lnTo>
                  <a:lnTo>
                    <a:pt x="225234" y="311"/>
                  </a:lnTo>
                  <a:close/>
                  <a:moveTo>
                    <a:pt x="237417" y="311"/>
                  </a:moveTo>
                  <a:lnTo>
                    <a:pt x="237417" y="6247"/>
                  </a:lnTo>
                  <a:lnTo>
                    <a:pt x="231481" y="6247"/>
                  </a:lnTo>
                  <a:lnTo>
                    <a:pt x="231481" y="311"/>
                  </a:lnTo>
                  <a:close/>
                  <a:moveTo>
                    <a:pt x="243664" y="311"/>
                  </a:moveTo>
                  <a:lnTo>
                    <a:pt x="243664" y="6247"/>
                  </a:lnTo>
                  <a:lnTo>
                    <a:pt x="237729" y="6247"/>
                  </a:lnTo>
                  <a:lnTo>
                    <a:pt x="237729" y="311"/>
                  </a:lnTo>
                  <a:close/>
                  <a:moveTo>
                    <a:pt x="249914" y="311"/>
                  </a:moveTo>
                  <a:lnTo>
                    <a:pt x="249914" y="6247"/>
                  </a:lnTo>
                  <a:lnTo>
                    <a:pt x="243978" y="6247"/>
                  </a:lnTo>
                  <a:lnTo>
                    <a:pt x="243978" y="311"/>
                  </a:lnTo>
                  <a:close/>
                  <a:moveTo>
                    <a:pt x="256161" y="311"/>
                  </a:moveTo>
                  <a:lnTo>
                    <a:pt x="256161" y="6247"/>
                  </a:lnTo>
                  <a:lnTo>
                    <a:pt x="250225" y="6247"/>
                  </a:lnTo>
                  <a:lnTo>
                    <a:pt x="250225" y="311"/>
                  </a:lnTo>
                  <a:close/>
                  <a:moveTo>
                    <a:pt x="262409" y="311"/>
                  </a:moveTo>
                  <a:lnTo>
                    <a:pt x="262409" y="6247"/>
                  </a:lnTo>
                  <a:lnTo>
                    <a:pt x="256474" y="6247"/>
                  </a:lnTo>
                  <a:lnTo>
                    <a:pt x="256474" y="311"/>
                  </a:lnTo>
                  <a:close/>
                  <a:moveTo>
                    <a:pt x="268656" y="311"/>
                  </a:moveTo>
                  <a:lnTo>
                    <a:pt x="268656" y="6247"/>
                  </a:lnTo>
                  <a:lnTo>
                    <a:pt x="262721" y="6247"/>
                  </a:lnTo>
                  <a:lnTo>
                    <a:pt x="262721" y="311"/>
                  </a:lnTo>
                  <a:close/>
                  <a:moveTo>
                    <a:pt x="274904" y="311"/>
                  </a:moveTo>
                  <a:lnTo>
                    <a:pt x="274904" y="6247"/>
                  </a:lnTo>
                  <a:lnTo>
                    <a:pt x="268968" y="6247"/>
                  </a:lnTo>
                  <a:lnTo>
                    <a:pt x="268968" y="311"/>
                  </a:lnTo>
                  <a:close/>
                  <a:moveTo>
                    <a:pt x="6251" y="6560"/>
                  </a:moveTo>
                  <a:lnTo>
                    <a:pt x="6251" y="12494"/>
                  </a:lnTo>
                  <a:lnTo>
                    <a:pt x="315" y="12494"/>
                  </a:lnTo>
                  <a:lnTo>
                    <a:pt x="315" y="6560"/>
                  </a:lnTo>
                  <a:close/>
                  <a:moveTo>
                    <a:pt x="12498" y="6560"/>
                  </a:moveTo>
                  <a:lnTo>
                    <a:pt x="12498" y="12494"/>
                  </a:lnTo>
                  <a:lnTo>
                    <a:pt x="6562" y="12494"/>
                  </a:lnTo>
                  <a:lnTo>
                    <a:pt x="6562" y="6560"/>
                  </a:lnTo>
                  <a:close/>
                  <a:moveTo>
                    <a:pt x="18745" y="6560"/>
                  </a:moveTo>
                  <a:lnTo>
                    <a:pt x="18745" y="12494"/>
                  </a:lnTo>
                  <a:lnTo>
                    <a:pt x="12810" y="12494"/>
                  </a:lnTo>
                  <a:lnTo>
                    <a:pt x="12810" y="6560"/>
                  </a:lnTo>
                  <a:close/>
                  <a:moveTo>
                    <a:pt x="24992" y="6560"/>
                  </a:moveTo>
                  <a:lnTo>
                    <a:pt x="24992" y="12494"/>
                  </a:lnTo>
                  <a:lnTo>
                    <a:pt x="19058" y="12494"/>
                  </a:lnTo>
                  <a:lnTo>
                    <a:pt x="19058" y="6560"/>
                  </a:lnTo>
                  <a:close/>
                  <a:moveTo>
                    <a:pt x="31241" y="6560"/>
                  </a:moveTo>
                  <a:lnTo>
                    <a:pt x="31241" y="12494"/>
                  </a:lnTo>
                  <a:lnTo>
                    <a:pt x="25305" y="12494"/>
                  </a:lnTo>
                  <a:lnTo>
                    <a:pt x="25305" y="6560"/>
                  </a:lnTo>
                  <a:close/>
                  <a:moveTo>
                    <a:pt x="37489" y="6560"/>
                  </a:moveTo>
                  <a:lnTo>
                    <a:pt x="37489" y="12494"/>
                  </a:lnTo>
                  <a:lnTo>
                    <a:pt x="31553" y="12494"/>
                  </a:lnTo>
                  <a:lnTo>
                    <a:pt x="31553" y="6560"/>
                  </a:lnTo>
                  <a:close/>
                  <a:moveTo>
                    <a:pt x="43737" y="6560"/>
                  </a:moveTo>
                  <a:lnTo>
                    <a:pt x="43737" y="12494"/>
                  </a:lnTo>
                  <a:lnTo>
                    <a:pt x="37802" y="12494"/>
                  </a:lnTo>
                  <a:lnTo>
                    <a:pt x="37802" y="6560"/>
                  </a:lnTo>
                  <a:close/>
                  <a:moveTo>
                    <a:pt x="49985" y="6560"/>
                  </a:moveTo>
                  <a:lnTo>
                    <a:pt x="49985" y="12494"/>
                  </a:lnTo>
                  <a:lnTo>
                    <a:pt x="44049" y="12494"/>
                  </a:lnTo>
                  <a:lnTo>
                    <a:pt x="44049" y="6560"/>
                  </a:lnTo>
                  <a:close/>
                  <a:moveTo>
                    <a:pt x="56232" y="6560"/>
                  </a:moveTo>
                  <a:lnTo>
                    <a:pt x="56232" y="12494"/>
                  </a:lnTo>
                  <a:lnTo>
                    <a:pt x="50296" y="12494"/>
                  </a:lnTo>
                  <a:lnTo>
                    <a:pt x="50296" y="6560"/>
                  </a:lnTo>
                  <a:close/>
                  <a:moveTo>
                    <a:pt x="62480" y="6560"/>
                  </a:moveTo>
                  <a:lnTo>
                    <a:pt x="62480" y="12494"/>
                  </a:lnTo>
                  <a:lnTo>
                    <a:pt x="56545" y="12494"/>
                  </a:lnTo>
                  <a:lnTo>
                    <a:pt x="56545" y="6560"/>
                  </a:lnTo>
                  <a:close/>
                  <a:moveTo>
                    <a:pt x="68727" y="6560"/>
                  </a:moveTo>
                  <a:lnTo>
                    <a:pt x="68727" y="12494"/>
                  </a:lnTo>
                  <a:lnTo>
                    <a:pt x="62792" y="12494"/>
                  </a:lnTo>
                  <a:lnTo>
                    <a:pt x="62792" y="6560"/>
                  </a:lnTo>
                  <a:close/>
                  <a:moveTo>
                    <a:pt x="74975" y="6560"/>
                  </a:moveTo>
                  <a:lnTo>
                    <a:pt x="74975" y="12494"/>
                  </a:lnTo>
                  <a:lnTo>
                    <a:pt x="69039" y="12494"/>
                  </a:lnTo>
                  <a:lnTo>
                    <a:pt x="69039" y="6560"/>
                  </a:lnTo>
                  <a:close/>
                  <a:moveTo>
                    <a:pt x="81223" y="6560"/>
                  </a:moveTo>
                  <a:lnTo>
                    <a:pt x="81223" y="12494"/>
                  </a:lnTo>
                  <a:lnTo>
                    <a:pt x="75286" y="12494"/>
                  </a:lnTo>
                  <a:lnTo>
                    <a:pt x="75286" y="6560"/>
                  </a:lnTo>
                  <a:close/>
                  <a:moveTo>
                    <a:pt x="87470" y="6560"/>
                  </a:moveTo>
                  <a:lnTo>
                    <a:pt x="87470" y="12494"/>
                  </a:lnTo>
                  <a:lnTo>
                    <a:pt x="81535" y="12494"/>
                  </a:lnTo>
                  <a:lnTo>
                    <a:pt x="81535" y="6560"/>
                  </a:lnTo>
                  <a:close/>
                  <a:moveTo>
                    <a:pt x="93720" y="6560"/>
                  </a:moveTo>
                  <a:lnTo>
                    <a:pt x="93720" y="12494"/>
                  </a:lnTo>
                  <a:lnTo>
                    <a:pt x="87784" y="12494"/>
                  </a:lnTo>
                  <a:lnTo>
                    <a:pt x="87784" y="6560"/>
                  </a:lnTo>
                  <a:close/>
                  <a:moveTo>
                    <a:pt x="99967" y="6560"/>
                  </a:moveTo>
                  <a:lnTo>
                    <a:pt x="99967" y="12494"/>
                  </a:lnTo>
                  <a:lnTo>
                    <a:pt x="94031" y="12494"/>
                  </a:lnTo>
                  <a:lnTo>
                    <a:pt x="94031" y="6560"/>
                  </a:lnTo>
                  <a:close/>
                  <a:moveTo>
                    <a:pt x="106214" y="6560"/>
                  </a:moveTo>
                  <a:lnTo>
                    <a:pt x="106214" y="12494"/>
                  </a:lnTo>
                  <a:lnTo>
                    <a:pt x="100280" y="12494"/>
                  </a:lnTo>
                  <a:lnTo>
                    <a:pt x="100280" y="6560"/>
                  </a:lnTo>
                  <a:close/>
                  <a:moveTo>
                    <a:pt x="112461" y="6560"/>
                  </a:moveTo>
                  <a:lnTo>
                    <a:pt x="112461" y="12494"/>
                  </a:lnTo>
                  <a:lnTo>
                    <a:pt x="106527" y="12494"/>
                  </a:lnTo>
                  <a:lnTo>
                    <a:pt x="106527" y="6560"/>
                  </a:lnTo>
                  <a:close/>
                  <a:moveTo>
                    <a:pt x="118710" y="6560"/>
                  </a:moveTo>
                  <a:lnTo>
                    <a:pt x="118710" y="12494"/>
                  </a:lnTo>
                  <a:lnTo>
                    <a:pt x="112774" y="12494"/>
                  </a:lnTo>
                  <a:lnTo>
                    <a:pt x="112774" y="6560"/>
                  </a:lnTo>
                  <a:close/>
                  <a:moveTo>
                    <a:pt x="124957" y="6560"/>
                  </a:moveTo>
                  <a:lnTo>
                    <a:pt x="124957" y="12494"/>
                  </a:lnTo>
                  <a:lnTo>
                    <a:pt x="119021" y="12494"/>
                  </a:lnTo>
                  <a:lnTo>
                    <a:pt x="119021" y="6560"/>
                  </a:lnTo>
                  <a:close/>
                  <a:moveTo>
                    <a:pt x="131204" y="6560"/>
                  </a:moveTo>
                  <a:lnTo>
                    <a:pt x="131204" y="12494"/>
                  </a:lnTo>
                  <a:lnTo>
                    <a:pt x="125270" y="12494"/>
                  </a:lnTo>
                  <a:lnTo>
                    <a:pt x="125270" y="6560"/>
                  </a:lnTo>
                  <a:close/>
                  <a:moveTo>
                    <a:pt x="137451" y="6560"/>
                  </a:moveTo>
                  <a:lnTo>
                    <a:pt x="137451" y="12494"/>
                  </a:lnTo>
                  <a:lnTo>
                    <a:pt x="131517" y="12494"/>
                  </a:lnTo>
                  <a:lnTo>
                    <a:pt x="131517" y="6560"/>
                  </a:lnTo>
                  <a:close/>
                  <a:moveTo>
                    <a:pt x="143702" y="6560"/>
                  </a:moveTo>
                  <a:lnTo>
                    <a:pt x="143702" y="12494"/>
                  </a:lnTo>
                  <a:lnTo>
                    <a:pt x="137766" y="12494"/>
                  </a:lnTo>
                  <a:lnTo>
                    <a:pt x="137766" y="6560"/>
                  </a:lnTo>
                  <a:close/>
                  <a:moveTo>
                    <a:pt x="149949" y="6560"/>
                  </a:moveTo>
                  <a:lnTo>
                    <a:pt x="149949" y="12494"/>
                  </a:lnTo>
                  <a:lnTo>
                    <a:pt x="144015" y="12494"/>
                  </a:lnTo>
                  <a:lnTo>
                    <a:pt x="144015" y="6560"/>
                  </a:lnTo>
                  <a:close/>
                  <a:moveTo>
                    <a:pt x="156196" y="6560"/>
                  </a:moveTo>
                  <a:lnTo>
                    <a:pt x="156196" y="12494"/>
                  </a:lnTo>
                  <a:lnTo>
                    <a:pt x="150262" y="12494"/>
                  </a:lnTo>
                  <a:lnTo>
                    <a:pt x="150262" y="6560"/>
                  </a:lnTo>
                  <a:close/>
                  <a:moveTo>
                    <a:pt x="162445" y="6560"/>
                  </a:moveTo>
                  <a:lnTo>
                    <a:pt x="162445" y="12494"/>
                  </a:lnTo>
                  <a:lnTo>
                    <a:pt x="156509" y="12494"/>
                  </a:lnTo>
                  <a:lnTo>
                    <a:pt x="156509" y="6560"/>
                  </a:lnTo>
                  <a:close/>
                  <a:moveTo>
                    <a:pt x="168692" y="6560"/>
                  </a:moveTo>
                  <a:lnTo>
                    <a:pt x="168692" y="12494"/>
                  </a:lnTo>
                  <a:lnTo>
                    <a:pt x="162756" y="12494"/>
                  </a:lnTo>
                  <a:lnTo>
                    <a:pt x="162756" y="6560"/>
                  </a:lnTo>
                  <a:close/>
                  <a:moveTo>
                    <a:pt x="174939" y="6560"/>
                  </a:moveTo>
                  <a:lnTo>
                    <a:pt x="174939" y="12494"/>
                  </a:lnTo>
                  <a:lnTo>
                    <a:pt x="169005" y="12494"/>
                  </a:lnTo>
                  <a:lnTo>
                    <a:pt x="169005" y="6560"/>
                  </a:lnTo>
                  <a:close/>
                  <a:moveTo>
                    <a:pt x="181186" y="6560"/>
                  </a:moveTo>
                  <a:lnTo>
                    <a:pt x="181186" y="12494"/>
                  </a:lnTo>
                  <a:lnTo>
                    <a:pt x="175252" y="12494"/>
                  </a:lnTo>
                  <a:lnTo>
                    <a:pt x="175252" y="6560"/>
                  </a:lnTo>
                  <a:close/>
                  <a:moveTo>
                    <a:pt x="187435" y="6560"/>
                  </a:moveTo>
                  <a:lnTo>
                    <a:pt x="187435" y="12494"/>
                  </a:lnTo>
                  <a:lnTo>
                    <a:pt x="181499" y="12494"/>
                  </a:lnTo>
                  <a:lnTo>
                    <a:pt x="181499" y="6560"/>
                  </a:lnTo>
                  <a:close/>
                  <a:moveTo>
                    <a:pt x="193684" y="6560"/>
                  </a:moveTo>
                  <a:lnTo>
                    <a:pt x="193684" y="12494"/>
                  </a:lnTo>
                  <a:lnTo>
                    <a:pt x="187749" y="12494"/>
                  </a:lnTo>
                  <a:lnTo>
                    <a:pt x="187749" y="6560"/>
                  </a:lnTo>
                  <a:close/>
                  <a:moveTo>
                    <a:pt x="199931" y="6560"/>
                  </a:moveTo>
                  <a:lnTo>
                    <a:pt x="199931" y="12494"/>
                  </a:lnTo>
                  <a:lnTo>
                    <a:pt x="193996" y="12494"/>
                  </a:lnTo>
                  <a:lnTo>
                    <a:pt x="193996" y="6560"/>
                  </a:lnTo>
                  <a:close/>
                  <a:moveTo>
                    <a:pt x="206180" y="6560"/>
                  </a:moveTo>
                  <a:lnTo>
                    <a:pt x="206180" y="12494"/>
                  </a:lnTo>
                  <a:lnTo>
                    <a:pt x="200244" y="12494"/>
                  </a:lnTo>
                  <a:lnTo>
                    <a:pt x="200244" y="6560"/>
                  </a:lnTo>
                  <a:close/>
                  <a:moveTo>
                    <a:pt x="212427" y="6560"/>
                  </a:moveTo>
                  <a:lnTo>
                    <a:pt x="212427" y="12494"/>
                  </a:lnTo>
                  <a:lnTo>
                    <a:pt x="206491" y="12494"/>
                  </a:lnTo>
                  <a:lnTo>
                    <a:pt x="206491" y="6560"/>
                  </a:lnTo>
                  <a:close/>
                  <a:moveTo>
                    <a:pt x="218674" y="6560"/>
                  </a:moveTo>
                  <a:lnTo>
                    <a:pt x="218674" y="12494"/>
                  </a:lnTo>
                  <a:lnTo>
                    <a:pt x="212739" y="12494"/>
                  </a:lnTo>
                  <a:lnTo>
                    <a:pt x="212739" y="6560"/>
                  </a:lnTo>
                  <a:close/>
                  <a:moveTo>
                    <a:pt x="224921" y="6560"/>
                  </a:moveTo>
                  <a:lnTo>
                    <a:pt x="224921" y="12494"/>
                  </a:lnTo>
                  <a:lnTo>
                    <a:pt x="218987" y="12494"/>
                  </a:lnTo>
                  <a:lnTo>
                    <a:pt x="218987" y="6560"/>
                  </a:lnTo>
                  <a:close/>
                  <a:moveTo>
                    <a:pt x="231170" y="6560"/>
                  </a:moveTo>
                  <a:lnTo>
                    <a:pt x="231170" y="12494"/>
                  </a:lnTo>
                  <a:lnTo>
                    <a:pt x="225234" y="12494"/>
                  </a:lnTo>
                  <a:lnTo>
                    <a:pt x="225234" y="6560"/>
                  </a:lnTo>
                  <a:close/>
                  <a:moveTo>
                    <a:pt x="237417" y="6560"/>
                  </a:moveTo>
                  <a:lnTo>
                    <a:pt x="237417" y="12494"/>
                  </a:lnTo>
                  <a:lnTo>
                    <a:pt x="231481" y="12494"/>
                  </a:lnTo>
                  <a:lnTo>
                    <a:pt x="231481" y="6560"/>
                  </a:lnTo>
                  <a:close/>
                  <a:moveTo>
                    <a:pt x="243664" y="6560"/>
                  </a:moveTo>
                  <a:lnTo>
                    <a:pt x="243664" y="12494"/>
                  </a:lnTo>
                  <a:lnTo>
                    <a:pt x="237729" y="12494"/>
                  </a:lnTo>
                  <a:lnTo>
                    <a:pt x="237729" y="6560"/>
                  </a:lnTo>
                  <a:close/>
                  <a:moveTo>
                    <a:pt x="249914" y="6560"/>
                  </a:moveTo>
                  <a:lnTo>
                    <a:pt x="249914" y="12494"/>
                  </a:lnTo>
                  <a:lnTo>
                    <a:pt x="243978" y="12494"/>
                  </a:lnTo>
                  <a:lnTo>
                    <a:pt x="243978" y="6560"/>
                  </a:lnTo>
                  <a:close/>
                  <a:moveTo>
                    <a:pt x="256161" y="6560"/>
                  </a:moveTo>
                  <a:lnTo>
                    <a:pt x="256161" y="12494"/>
                  </a:lnTo>
                  <a:lnTo>
                    <a:pt x="250225" y="12494"/>
                  </a:lnTo>
                  <a:lnTo>
                    <a:pt x="250225" y="6560"/>
                  </a:lnTo>
                  <a:close/>
                  <a:moveTo>
                    <a:pt x="262409" y="6560"/>
                  </a:moveTo>
                  <a:lnTo>
                    <a:pt x="262409" y="12494"/>
                  </a:lnTo>
                  <a:lnTo>
                    <a:pt x="256474" y="12494"/>
                  </a:lnTo>
                  <a:lnTo>
                    <a:pt x="256474" y="6560"/>
                  </a:lnTo>
                  <a:close/>
                  <a:moveTo>
                    <a:pt x="268656" y="6560"/>
                  </a:moveTo>
                  <a:lnTo>
                    <a:pt x="268656" y="12494"/>
                  </a:lnTo>
                  <a:lnTo>
                    <a:pt x="262721" y="12494"/>
                  </a:lnTo>
                  <a:lnTo>
                    <a:pt x="262721" y="6560"/>
                  </a:lnTo>
                  <a:close/>
                  <a:moveTo>
                    <a:pt x="274904" y="6560"/>
                  </a:moveTo>
                  <a:lnTo>
                    <a:pt x="274904" y="12494"/>
                  </a:lnTo>
                  <a:lnTo>
                    <a:pt x="268968" y="12494"/>
                  </a:lnTo>
                  <a:lnTo>
                    <a:pt x="268968" y="6560"/>
                  </a:lnTo>
                  <a:close/>
                  <a:moveTo>
                    <a:pt x="6251" y="12807"/>
                  </a:moveTo>
                  <a:lnTo>
                    <a:pt x="6251" y="18742"/>
                  </a:lnTo>
                  <a:lnTo>
                    <a:pt x="315" y="18742"/>
                  </a:lnTo>
                  <a:lnTo>
                    <a:pt x="315" y="12807"/>
                  </a:lnTo>
                  <a:close/>
                  <a:moveTo>
                    <a:pt x="12498" y="12807"/>
                  </a:moveTo>
                  <a:lnTo>
                    <a:pt x="12498" y="18742"/>
                  </a:lnTo>
                  <a:lnTo>
                    <a:pt x="6562" y="18742"/>
                  </a:lnTo>
                  <a:lnTo>
                    <a:pt x="6562" y="12807"/>
                  </a:lnTo>
                  <a:close/>
                  <a:moveTo>
                    <a:pt x="18745" y="12807"/>
                  </a:moveTo>
                  <a:lnTo>
                    <a:pt x="18745" y="18742"/>
                  </a:lnTo>
                  <a:lnTo>
                    <a:pt x="12810" y="18742"/>
                  </a:lnTo>
                  <a:lnTo>
                    <a:pt x="12810" y="12807"/>
                  </a:lnTo>
                  <a:close/>
                  <a:moveTo>
                    <a:pt x="24992" y="12807"/>
                  </a:moveTo>
                  <a:lnTo>
                    <a:pt x="24992" y="18742"/>
                  </a:lnTo>
                  <a:lnTo>
                    <a:pt x="19058" y="18742"/>
                  </a:lnTo>
                  <a:lnTo>
                    <a:pt x="19058" y="12807"/>
                  </a:lnTo>
                  <a:close/>
                  <a:moveTo>
                    <a:pt x="31241" y="12807"/>
                  </a:moveTo>
                  <a:lnTo>
                    <a:pt x="31241" y="18742"/>
                  </a:lnTo>
                  <a:lnTo>
                    <a:pt x="25305" y="18742"/>
                  </a:lnTo>
                  <a:lnTo>
                    <a:pt x="25305" y="12807"/>
                  </a:lnTo>
                  <a:close/>
                  <a:moveTo>
                    <a:pt x="37489" y="12807"/>
                  </a:moveTo>
                  <a:lnTo>
                    <a:pt x="37489" y="18742"/>
                  </a:lnTo>
                  <a:lnTo>
                    <a:pt x="31553" y="18742"/>
                  </a:lnTo>
                  <a:lnTo>
                    <a:pt x="31553" y="12807"/>
                  </a:lnTo>
                  <a:close/>
                  <a:moveTo>
                    <a:pt x="43737" y="12807"/>
                  </a:moveTo>
                  <a:lnTo>
                    <a:pt x="43737" y="18742"/>
                  </a:lnTo>
                  <a:lnTo>
                    <a:pt x="37802" y="18742"/>
                  </a:lnTo>
                  <a:lnTo>
                    <a:pt x="37802" y="12807"/>
                  </a:lnTo>
                  <a:close/>
                  <a:moveTo>
                    <a:pt x="49985" y="12807"/>
                  </a:moveTo>
                  <a:lnTo>
                    <a:pt x="49985" y="18742"/>
                  </a:lnTo>
                  <a:lnTo>
                    <a:pt x="44049" y="18742"/>
                  </a:lnTo>
                  <a:lnTo>
                    <a:pt x="44049" y="12807"/>
                  </a:lnTo>
                  <a:close/>
                  <a:moveTo>
                    <a:pt x="56232" y="12807"/>
                  </a:moveTo>
                  <a:lnTo>
                    <a:pt x="56232" y="18742"/>
                  </a:lnTo>
                  <a:lnTo>
                    <a:pt x="50296" y="18742"/>
                  </a:lnTo>
                  <a:lnTo>
                    <a:pt x="50296" y="12807"/>
                  </a:lnTo>
                  <a:close/>
                  <a:moveTo>
                    <a:pt x="62480" y="12807"/>
                  </a:moveTo>
                  <a:lnTo>
                    <a:pt x="62480" y="18742"/>
                  </a:lnTo>
                  <a:lnTo>
                    <a:pt x="56545" y="18742"/>
                  </a:lnTo>
                  <a:lnTo>
                    <a:pt x="56545" y="12807"/>
                  </a:lnTo>
                  <a:close/>
                  <a:moveTo>
                    <a:pt x="68727" y="12807"/>
                  </a:moveTo>
                  <a:lnTo>
                    <a:pt x="68727" y="18742"/>
                  </a:lnTo>
                  <a:lnTo>
                    <a:pt x="62792" y="18742"/>
                  </a:lnTo>
                  <a:lnTo>
                    <a:pt x="62792" y="12807"/>
                  </a:lnTo>
                  <a:close/>
                  <a:moveTo>
                    <a:pt x="74975" y="12807"/>
                  </a:moveTo>
                  <a:lnTo>
                    <a:pt x="74975" y="18742"/>
                  </a:lnTo>
                  <a:lnTo>
                    <a:pt x="69039" y="18742"/>
                  </a:lnTo>
                  <a:lnTo>
                    <a:pt x="69039" y="12807"/>
                  </a:lnTo>
                  <a:close/>
                  <a:moveTo>
                    <a:pt x="81223" y="12807"/>
                  </a:moveTo>
                  <a:lnTo>
                    <a:pt x="81223" y="18742"/>
                  </a:lnTo>
                  <a:lnTo>
                    <a:pt x="75286" y="18742"/>
                  </a:lnTo>
                  <a:lnTo>
                    <a:pt x="75286" y="12807"/>
                  </a:lnTo>
                  <a:close/>
                  <a:moveTo>
                    <a:pt x="87470" y="12807"/>
                  </a:moveTo>
                  <a:lnTo>
                    <a:pt x="87470" y="18742"/>
                  </a:lnTo>
                  <a:lnTo>
                    <a:pt x="81535" y="18742"/>
                  </a:lnTo>
                  <a:lnTo>
                    <a:pt x="81535" y="12807"/>
                  </a:lnTo>
                  <a:close/>
                  <a:moveTo>
                    <a:pt x="93720" y="12807"/>
                  </a:moveTo>
                  <a:lnTo>
                    <a:pt x="93720" y="18742"/>
                  </a:lnTo>
                  <a:lnTo>
                    <a:pt x="87784" y="18742"/>
                  </a:lnTo>
                  <a:lnTo>
                    <a:pt x="87784" y="12807"/>
                  </a:lnTo>
                  <a:close/>
                  <a:moveTo>
                    <a:pt x="99967" y="12807"/>
                  </a:moveTo>
                  <a:lnTo>
                    <a:pt x="99967" y="18742"/>
                  </a:lnTo>
                  <a:lnTo>
                    <a:pt x="94031" y="18742"/>
                  </a:lnTo>
                  <a:lnTo>
                    <a:pt x="94031" y="12807"/>
                  </a:lnTo>
                  <a:close/>
                  <a:moveTo>
                    <a:pt x="106214" y="12807"/>
                  </a:moveTo>
                  <a:lnTo>
                    <a:pt x="106214" y="18742"/>
                  </a:lnTo>
                  <a:lnTo>
                    <a:pt x="100280" y="18742"/>
                  </a:lnTo>
                  <a:lnTo>
                    <a:pt x="100280" y="12807"/>
                  </a:lnTo>
                  <a:close/>
                  <a:moveTo>
                    <a:pt x="112461" y="12807"/>
                  </a:moveTo>
                  <a:lnTo>
                    <a:pt x="112461" y="18742"/>
                  </a:lnTo>
                  <a:lnTo>
                    <a:pt x="106527" y="18742"/>
                  </a:lnTo>
                  <a:lnTo>
                    <a:pt x="106527" y="12807"/>
                  </a:lnTo>
                  <a:close/>
                  <a:moveTo>
                    <a:pt x="118710" y="12807"/>
                  </a:moveTo>
                  <a:lnTo>
                    <a:pt x="118710" y="18742"/>
                  </a:lnTo>
                  <a:lnTo>
                    <a:pt x="112774" y="18742"/>
                  </a:lnTo>
                  <a:lnTo>
                    <a:pt x="112774" y="12807"/>
                  </a:lnTo>
                  <a:close/>
                  <a:moveTo>
                    <a:pt x="124957" y="12807"/>
                  </a:moveTo>
                  <a:lnTo>
                    <a:pt x="124957" y="18742"/>
                  </a:lnTo>
                  <a:lnTo>
                    <a:pt x="119021" y="18742"/>
                  </a:lnTo>
                  <a:lnTo>
                    <a:pt x="119021" y="12807"/>
                  </a:lnTo>
                  <a:close/>
                  <a:moveTo>
                    <a:pt x="131204" y="12807"/>
                  </a:moveTo>
                  <a:lnTo>
                    <a:pt x="131204" y="18742"/>
                  </a:lnTo>
                  <a:lnTo>
                    <a:pt x="125270" y="18742"/>
                  </a:lnTo>
                  <a:lnTo>
                    <a:pt x="125270" y="12807"/>
                  </a:lnTo>
                  <a:close/>
                  <a:moveTo>
                    <a:pt x="137451" y="12807"/>
                  </a:moveTo>
                  <a:lnTo>
                    <a:pt x="137451" y="18742"/>
                  </a:lnTo>
                  <a:lnTo>
                    <a:pt x="131517" y="18742"/>
                  </a:lnTo>
                  <a:lnTo>
                    <a:pt x="131517" y="12807"/>
                  </a:lnTo>
                  <a:close/>
                  <a:moveTo>
                    <a:pt x="143702" y="12807"/>
                  </a:moveTo>
                  <a:lnTo>
                    <a:pt x="143702" y="18742"/>
                  </a:lnTo>
                  <a:lnTo>
                    <a:pt x="137766" y="18742"/>
                  </a:lnTo>
                  <a:lnTo>
                    <a:pt x="137766" y="12807"/>
                  </a:lnTo>
                  <a:close/>
                  <a:moveTo>
                    <a:pt x="149949" y="12807"/>
                  </a:moveTo>
                  <a:lnTo>
                    <a:pt x="149949" y="18742"/>
                  </a:lnTo>
                  <a:lnTo>
                    <a:pt x="144015" y="18742"/>
                  </a:lnTo>
                  <a:lnTo>
                    <a:pt x="144015" y="12807"/>
                  </a:lnTo>
                  <a:close/>
                  <a:moveTo>
                    <a:pt x="156196" y="12807"/>
                  </a:moveTo>
                  <a:lnTo>
                    <a:pt x="156196" y="18742"/>
                  </a:lnTo>
                  <a:lnTo>
                    <a:pt x="150262" y="18742"/>
                  </a:lnTo>
                  <a:lnTo>
                    <a:pt x="150262" y="12807"/>
                  </a:lnTo>
                  <a:close/>
                  <a:moveTo>
                    <a:pt x="162445" y="12807"/>
                  </a:moveTo>
                  <a:lnTo>
                    <a:pt x="162445" y="18742"/>
                  </a:lnTo>
                  <a:lnTo>
                    <a:pt x="156509" y="18742"/>
                  </a:lnTo>
                  <a:lnTo>
                    <a:pt x="156509" y="12807"/>
                  </a:lnTo>
                  <a:close/>
                  <a:moveTo>
                    <a:pt x="168692" y="12807"/>
                  </a:moveTo>
                  <a:lnTo>
                    <a:pt x="168692" y="18742"/>
                  </a:lnTo>
                  <a:lnTo>
                    <a:pt x="162756" y="18742"/>
                  </a:lnTo>
                  <a:lnTo>
                    <a:pt x="162756" y="12807"/>
                  </a:lnTo>
                  <a:close/>
                  <a:moveTo>
                    <a:pt x="174939" y="12807"/>
                  </a:moveTo>
                  <a:lnTo>
                    <a:pt x="174939" y="18742"/>
                  </a:lnTo>
                  <a:lnTo>
                    <a:pt x="169005" y="18742"/>
                  </a:lnTo>
                  <a:lnTo>
                    <a:pt x="169005" y="12807"/>
                  </a:lnTo>
                  <a:close/>
                  <a:moveTo>
                    <a:pt x="181186" y="12807"/>
                  </a:moveTo>
                  <a:lnTo>
                    <a:pt x="181186" y="18742"/>
                  </a:lnTo>
                  <a:lnTo>
                    <a:pt x="175252" y="18742"/>
                  </a:lnTo>
                  <a:lnTo>
                    <a:pt x="175252" y="12807"/>
                  </a:lnTo>
                  <a:close/>
                  <a:moveTo>
                    <a:pt x="187435" y="12807"/>
                  </a:moveTo>
                  <a:lnTo>
                    <a:pt x="187435" y="18742"/>
                  </a:lnTo>
                  <a:lnTo>
                    <a:pt x="181499" y="18742"/>
                  </a:lnTo>
                  <a:lnTo>
                    <a:pt x="181499" y="12807"/>
                  </a:lnTo>
                  <a:close/>
                  <a:moveTo>
                    <a:pt x="193684" y="12807"/>
                  </a:moveTo>
                  <a:lnTo>
                    <a:pt x="193684" y="18742"/>
                  </a:lnTo>
                  <a:lnTo>
                    <a:pt x="187749" y="18742"/>
                  </a:lnTo>
                  <a:lnTo>
                    <a:pt x="187749" y="12807"/>
                  </a:lnTo>
                  <a:close/>
                  <a:moveTo>
                    <a:pt x="199931" y="12807"/>
                  </a:moveTo>
                  <a:lnTo>
                    <a:pt x="199931" y="18742"/>
                  </a:lnTo>
                  <a:lnTo>
                    <a:pt x="193996" y="18742"/>
                  </a:lnTo>
                  <a:lnTo>
                    <a:pt x="193996" y="12807"/>
                  </a:lnTo>
                  <a:close/>
                  <a:moveTo>
                    <a:pt x="206180" y="12807"/>
                  </a:moveTo>
                  <a:lnTo>
                    <a:pt x="206180" y="18742"/>
                  </a:lnTo>
                  <a:lnTo>
                    <a:pt x="200244" y="18742"/>
                  </a:lnTo>
                  <a:lnTo>
                    <a:pt x="200244" y="12807"/>
                  </a:lnTo>
                  <a:close/>
                  <a:moveTo>
                    <a:pt x="212427" y="12807"/>
                  </a:moveTo>
                  <a:lnTo>
                    <a:pt x="212427" y="18742"/>
                  </a:lnTo>
                  <a:lnTo>
                    <a:pt x="206491" y="18742"/>
                  </a:lnTo>
                  <a:lnTo>
                    <a:pt x="206491" y="12807"/>
                  </a:lnTo>
                  <a:close/>
                  <a:moveTo>
                    <a:pt x="218674" y="12807"/>
                  </a:moveTo>
                  <a:lnTo>
                    <a:pt x="218674" y="18742"/>
                  </a:lnTo>
                  <a:lnTo>
                    <a:pt x="212739" y="18742"/>
                  </a:lnTo>
                  <a:lnTo>
                    <a:pt x="212739" y="12807"/>
                  </a:lnTo>
                  <a:close/>
                  <a:moveTo>
                    <a:pt x="224921" y="12807"/>
                  </a:moveTo>
                  <a:lnTo>
                    <a:pt x="224921" y="18742"/>
                  </a:lnTo>
                  <a:lnTo>
                    <a:pt x="218987" y="18742"/>
                  </a:lnTo>
                  <a:lnTo>
                    <a:pt x="218987" y="12807"/>
                  </a:lnTo>
                  <a:close/>
                  <a:moveTo>
                    <a:pt x="231170" y="12807"/>
                  </a:moveTo>
                  <a:lnTo>
                    <a:pt x="231170" y="18742"/>
                  </a:lnTo>
                  <a:lnTo>
                    <a:pt x="225234" y="18742"/>
                  </a:lnTo>
                  <a:lnTo>
                    <a:pt x="225234" y="12807"/>
                  </a:lnTo>
                  <a:close/>
                  <a:moveTo>
                    <a:pt x="237417" y="12807"/>
                  </a:moveTo>
                  <a:lnTo>
                    <a:pt x="237417" y="18742"/>
                  </a:lnTo>
                  <a:lnTo>
                    <a:pt x="231481" y="18742"/>
                  </a:lnTo>
                  <a:lnTo>
                    <a:pt x="231481" y="12807"/>
                  </a:lnTo>
                  <a:close/>
                  <a:moveTo>
                    <a:pt x="243664" y="12807"/>
                  </a:moveTo>
                  <a:lnTo>
                    <a:pt x="243664" y="18742"/>
                  </a:lnTo>
                  <a:lnTo>
                    <a:pt x="237729" y="18742"/>
                  </a:lnTo>
                  <a:lnTo>
                    <a:pt x="237729" y="12807"/>
                  </a:lnTo>
                  <a:close/>
                  <a:moveTo>
                    <a:pt x="249914" y="12807"/>
                  </a:moveTo>
                  <a:lnTo>
                    <a:pt x="249914" y="18742"/>
                  </a:lnTo>
                  <a:lnTo>
                    <a:pt x="243978" y="18742"/>
                  </a:lnTo>
                  <a:lnTo>
                    <a:pt x="243978" y="12807"/>
                  </a:lnTo>
                  <a:close/>
                  <a:moveTo>
                    <a:pt x="256161" y="12807"/>
                  </a:moveTo>
                  <a:lnTo>
                    <a:pt x="256161" y="18742"/>
                  </a:lnTo>
                  <a:lnTo>
                    <a:pt x="250225" y="18742"/>
                  </a:lnTo>
                  <a:lnTo>
                    <a:pt x="250225" y="12807"/>
                  </a:lnTo>
                  <a:close/>
                  <a:moveTo>
                    <a:pt x="262409" y="12807"/>
                  </a:moveTo>
                  <a:lnTo>
                    <a:pt x="262409" y="18742"/>
                  </a:lnTo>
                  <a:lnTo>
                    <a:pt x="256474" y="18742"/>
                  </a:lnTo>
                  <a:lnTo>
                    <a:pt x="256474" y="12807"/>
                  </a:lnTo>
                  <a:close/>
                  <a:moveTo>
                    <a:pt x="268656" y="12807"/>
                  </a:moveTo>
                  <a:lnTo>
                    <a:pt x="268656" y="18742"/>
                  </a:lnTo>
                  <a:lnTo>
                    <a:pt x="262721" y="18742"/>
                  </a:lnTo>
                  <a:lnTo>
                    <a:pt x="262721" y="12807"/>
                  </a:lnTo>
                  <a:close/>
                  <a:moveTo>
                    <a:pt x="274904" y="12807"/>
                  </a:moveTo>
                  <a:lnTo>
                    <a:pt x="274904" y="18742"/>
                  </a:lnTo>
                  <a:lnTo>
                    <a:pt x="268968" y="18742"/>
                  </a:lnTo>
                  <a:lnTo>
                    <a:pt x="268968" y="12807"/>
                  </a:lnTo>
                  <a:close/>
                  <a:moveTo>
                    <a:pt x="6251" y="19054"/>
                  </a:moveTo>
                  <a:lnTo>
                    <a:pt x="6251" y="24990"/>
                  </a:lnTo>
                  <a:lnTo>
                    <a:pt x="315" y="24990"/>
                  </a:lnTo>
                  <a:lnTo>
                    <a:pt x="315" y="19054"/>
                  </a:lnTo>
                  <a:close/>
                  <a:moveTo>
                    <a:pt x="12498" y="19054"/>
                  </a:moveTo>
                  <a:lnTo>
                    <a:pt x="12498" y="24990"/>
                  </a:lnTo>
                  <a:lnTo>
                    <a:pt x="6562" y="24990"/>
                  </a:lnTo>
                  <a:lnTo>
                    <a:pt x="6562" y="19054"/>
                  </a:lnTo>
                  <a:close/>
                  <a:moveTo>
                    <a:pt x="18745" y="19054"/>
                  </a:moveTo>
                  <a:lnTo>
                    <a:pt x="18745" y="24990"/>
                  </a:lnTo>
                  <a:lnTo>
                    <a:pt x="12810" y="24990"/>
                  </a:lnTo>
                  <a:lnTo>
                    <a:pt x="12810" y="19054"/>
                  </a:lnTo>
                  <a:close/>
                  <a:moveTo>
                    <a:pt x="24992" y="19054"/>
                  </a:moveTo>
                  <a:lnTo>
                    <a:pt x="24992" y="24990"/>
                  </a:lnTo>
                  <a:lnTo>
                    <a:pt x="19058" y="24990"/>
                  </a:lnTo>
                  <a:lnTo>
                    <a:pt x="19058" y="19054"/>
                  </a:lnTo>
                  <a:close/>
                  <a:moveTo>
                    <a:pt x="31241" y="19054"/>
                  </a:moveTo>
                  <a:lnTo>
                    <a:pt x="31241" y="24990"/>
                  </a:lnTo>
                  <a:lnTo>
                    <a:pt x="25305" y="24990"/>
                  </a:lnTo>
                  <a:lnTo>
                    <a:pt x="25305" y="19054"/>
                  </a:lnTo>
                  <a:close/>
                  <a:moveTo>
                    <a:pt x="37489" y="19054"/>
                  </a:moveTo>
                  <a:lnTo>
                    <a:pt x="37489" y="24990"/>
                  </a:lnTo>
                  <a:lnTo>
                    <a:pt x="31553" y="24990"/>
                  </a:lnTo>
                  <a:lnTo>
                    <a:pt x="31553" y="19054"/>
                  </a:lnTo>
                  <a:close/>
                  <a:moveTo>
                    <a:pt x="43737" y="19054"/>
                  </a:moveTo>
                  <a:lnTo>
                    <a:pt x="43737" y="24990"/>
                  </a:lnTo>
                  <a:lnTo>
                    <a:pt x="37802" y="24990"/>
                  </a:lnTo>
                  <a:lnTo>
                    <a:pt x="37802" y="19054"/>
                  </a:lnTo>
                  <a:close/>
                  <a:moveTo>
                    <a:pt x="49985" y="19054"/>
                  </a:moveTo>
                  <a:lnTo>
                    <a:pt x="49985" y="24990"/>
                  </a:lnTo>
                  <a:lnTo>
                    <a:pt x="44049" y="24990"/>
                  </a:lnTo>
                  <a:lnTo>
                    <a:pt x="44049" y="19054"/>
                  </a:lnTo>
                  <a:close/>
                  <a:moveTo>
                    <a:pt x="56232" y="19054"/>
                  </a:moveTo>
                  <a:lnTo>
                    <a:pt x="56232" y="24990"/>
                  </a:lnTo>
                  <a:lnTo>
                    <a:pt x="50296" y="24990"/>
                  </a:lnTo>
                  <a:lnTo>
                    <a:pt x="50296" y="19054"/>
                  </a:lnTo>
                  <a:close/>
                  <a:moveTo>
                    <a:pt x="62480" y="19054"/>
                  </a:moveTo>
                  <a:lnTo>
                    <a:pt x="62480" y="24990"/>
                  </a:lnTo>
                  <a:lnTo>
                    <a:pt x="56545" y="24990"/>
                  </a:lnTo>
                  <a:lnTo>
                    <a:pt x="56545" y="19054"/>
                  </a:lnTo>
                  <a:close/>
                  <a:moveTo>
                    <a:pt x="68727" y="19054"/>
                  </a:moveTo>
                  <a:lnTo>
                    <a:pt x="68727" y="24990"/>
                  </a:lnTo>
                  <a:lnTo>
                    <a:pt x="62792" y="24990"/>
                  </a:lnTo>
                  <a:lnTo>
                    <a:pt x="62792" y="19054"/>
                  </a:lnTo>
                  <a:close/>
                  <a:moveTo>
                    <a:pt x="74975" y="19054"/>
                  </a:moveTo>
                  <a:lnTo>
                    <a:pt x="74975" y="24990"/>
                  </a:lnTo>
                  <a:lnTo>
                    <a:pt x="69039" y="24990"/>
                  </a:lnTo>
                  <a:lnTo>
                    <a:pt x="69039" y="19054"/>
                  </a:lnTo>
                  <a:close/>
                  <a:moveTo>
                    <a:pt x="81223" y="19054"/>
                  </a:moveTo>
                  <a:lnTo>
                    <a:pt x="81223" y="24990"/>
                  </a:lnTo>
                  <a:lnTo>
                    <a:pt x="75286" y="24990"/>
                  </a:lnTo>
                  <a:lnTo>
                    <a:pt x="75286" y="19054"/>
                  </a:lnTo>
                  <a:close/>
                  <a:moveTo>
                    <a:pt x="87470" y="19054"/>
                  </a:moveTo>
                  <a:lnTo>
                    <a:pt x="87470" y="24990"/>
                  </a:lnTo>
                  <a:lnTo>
                    <a:pt x="81535" y="24990"/>
                  </a:lnTo>
                  <a:lnTo>
                    <a:pt x="81535" y="19054"/>
                  </a:lnTo>
                  <a:close/>
                  <a:moveTo>
                    <a:pt x="93720" y="19054"/>
                  </a:moveTo>
                  <a:lnTo>
                    <a:pt x="93720" y="24990"/>
                  </a:lnTo>
                  <a:lnTo>
                    <a:pt x="87784" y="24990"/>
                  </a:lnTo>
                  <a:lnTo>
                    <a:pt x="87784" y="19054"/>
                  </a:lnTo>
                  <a:close/>
                  <a:moveTo>
                    <a:pt x="99967" y="19054"/>
                  </a:moveTo>
                  <a:lnTo>
                    <a:pt x="99967" y="24990"/>
                  </a:lnTo>
                  <a:lnTo>
                    <a:pt x="94031" y="24990"/>
                  </a:lnTo>
                  <a:lnTo>
                    <a:pt x="94031" y="19054"/>
                  </a:lnTo>
                  <a:close/>
                  <a:moveTo>
                    <a:pt x="106214" y="19054"/>
                  </a:moveTo>
                  <a:lnTo>
                    <a:pt x="106214" y="24990"/>
                  </a:lnTo>
                  <a:lnTo>
                    <a:pt x="100280" y="24990"/>
                  </a:lnTo>
                  <a:lnTo>
                    <a:pt x="100280" y="19054"/>
                  </a:lnTo>
                  <a:close/>
                  <a:moveTo>
                    <a:pt x="112461" y="19054"/>
                  </a:moveTo>
                  <a:lnTo>
                    <a:pt x="112461" y="24990"/>
                  </a:lnTo>
                  <a:lnTo>
                    <a:pt x="106527" y="24990"/>
                  </a:lnTo>
                  <a:lnTo>
                    <a:pt x="106527" y="19054"/>
                  </a:lnTo>
                  <a:close/>
                  <a:moveTo>
                    <a:pt x="118710" y="19054"/>
                  </a:moveTo>
                  <a:lnTo>
                    <a:pt x="118710" y="24990"/>
                  </a:lnTo>
                  <a:lnTo>
                    <a:pt x="112774" y="24990"/>
                  </a:lnTo>
                  <a:lnTo>
                    <a:pt x="112774" y="19054"/>
                  </a:lnTo>
                  <a:close/>
                  <a:moveTo>
                    <a:pt x="124957" y="19054"/>
                  </a:moveTo>
                  <a:lnTo>
                    <a:pt x="124957" y="24990"/>
                  </a:lnTo>
                  <a:lnTo>
                    <a:pt x="119021" y="24990"/>
                  </a:lnTo>
                  <a:lnTo>
                    <a:pt x="119021" y="19054"/>
                  </a:lnTo>
                  <a:close/>
                  <a:moveTo>
                    <a:pt x="131204" y="19054"/>
                  </a:moveTo>
                  <a:lnTo>
                    <a:pt x="131204" y="24990"/>
                  </a:lnTo>
                  <a:lnTo>
                    <a:pt x="125270" y="24990"/>
                  </a:lnTo>
                  <a:lnTo>
                    <a:pt x="125270" y="19054"/>
                  </a:lnTo>
                  <a:close/>
                  <a:moveTo>
                    <a:pt x="137451" y="19054"/>
                  </a:moveTo>
                  <a:lnTo>
                    <a:pt x="137451" y="24990"/>
                  </a:lnTo>
                  <a:lnTo>
                    <a:pt x="131517" y="24990"/>
                  </a:lnTo>
                  <a:lnTo>
                    <a:pt x="131517" y="19054"/>
                  </a:lnTo>
                  <a:close/>
                  <a:moveTo>
                    <a:pt x="143702" y="19054"/>
                  </a:moveTo>
                  <a:lnTo>
                    <a:pt x="143702" y="24990"/>
                  </a:lnTo>
                  <a:lnTo>
                    <a:pt x="137766" y="24990"/>
                  </a:lnTo>
                  <a:lnTo>
                    <a:pt x="137766" y="19054"/>
                  </a:lnTo>
                  <a:close/>
                  <a:moveTo>
                    <a:pt x="149949" y="19054"/>
                  </a:moveTo>
                  <a:lnTo>
                    <a:pt x="149949" y="24990"/>
                  </a:lnTo>
                  <a:lnTo>
                    <a:pt x="144015" y="24990"/>
                  </a:lnTo>
                  <a:lnTo>
                    <a:pt x="144015" y="19054"/>
                  </a:lnTo>
                  <a:close/>
                  <a:moveTo>
                    <a:pt x="156196" y="19054"/>
                  </a:moveTo>
                  <a:lnTo>
                    <a:pt x="156196" y="24990"/>
                  </a:lnTo>
                  <a:lnTo>
                    <a:pt x="150262" y="24990"/>
                  </a:lnTo>
                  <a:lnTo>
                    <a:pt x="150262" y="19054"/>
                  </a:lnTo>
                  <a:close/>
                  <a:moveTo>
                    <a:pt x="162445" y="19054"/>
                  </a:moveTo>
                  <a:lnTo>
                    <a:pt x="162445" y="24990"/>
                  </a:lnTo>
                  <a:lnTo>
                    <a:pt x="156509" y="24990"/>
                  </a:lnTo>
                  <a:lnTo>
                    <a:pt x="156509" y="19054"/>
                  </a:lnTo>
                  <a:close/>
                  <a:moveTo>
                    <a:pt x="168692" y="19054"/>
                  </a:moveTo>
                  <a:lnTo>
                    <a:pt x="168692" y="24990"/>
                  </a:lnTo>
                  <a:lnTo>
                    <a:pt x="162756" y="24990"/>
                  </a:lnTo>
                  <a:lnTo>
                    <a:pt x="162756" y="19054"/>
                  </a:lnTo>
                  <a:close/>
                  <a:moveTo>
                    <a:pt x="174939" y="19054"/>
                  </a:moveTo>
                  <a:lnTo>
                    <a:pt x="174939" y="24990"/>
                  </a:lnTo>
                  <a:lnTo>
                    <a:pt x="169005" y="24990"/>
                  </a:lnTo>
                  <a:lnTo>
                    <a:pt x="169005" y="19054"/>
                  </a:lnTo>
                  <a:close/>
                  <a:moveTo>
                    <a:pt x="181186" y="19054"/>
                  </a:moveTo>
                  <a:lnTo>
                    <a:pt x="181186" y="24990"/>
                  </a:lnTo>
                  <a:lnTo>
                    <a:pt x="175252" y="24990"/>
                  </a:lnTo>
                  <a:lnTo>
                    <a:pt x="175252" y="19054"/>
                  </a:lnTo>
                  <a:close/>
                  <a:moveTo>
                    <a:pt x="187435" y="19054"/>
                  </a:moveTo>
                  <a:lnTo>
                    <a:pt x="187435" y="24990"/>
                  </a:lnTo>
                  <a:lnTo>
                    <a:pt x="181499" y="24990"/>
                  </a:lnTo>
                  <a:lnTo>
                    <a:pt x="181499" y="19054"/>
                  </a:lnTo>
                  <a:close/>
                  <a:moveTo>
                    <a:pt x="193684" y="19054"/>
                  </a:moveTo>
                  <a:lnTo>
                    <a:pt x="193684" y="24990"/>
                  </a:lnTo>
                  <a:lnTo>
                    <a:pt x="187749" y="24990"/>
                  </a:lnTo>
                  <a:lnTo>
                    <a:pt x="187749" y="19054"/>
                  </a:lnTo>
                  <a:close/>
                  <a:moveTo>
                    <a:pt x="199931" y="19054"/>
                  </a:moveTo>
                  <a:lnTo>
                    <a:pt x="199931" y="24990"/>
                  </a:lnTo>
                  <a:lnTo>
                    <a:pt x="193996" y="24990"/>
                  </a:lnTo>
                  <a:lnTo>
                    <a:pt x="193996" y="19054"/>
                  </a:lnTo>
                  <a:close/>
                  <a:moveTo>
                    <a:pt x="206180" y="19054"/>
                  </a:moveTo>
                  <a:lnTo>
                    <a:pt x="206180" y="24990"/>
                  </a:lnTo>
                  <a:lnTo>
                    <a:pt x="200244" y="24990"/>
                  </a:lnTo>
                  <a:lnTo>
                    <a:pt x="200244" y="19054"/>
                  </a:lnTo>
                  <a:close/>
                  <a:moveTo>
                    <a:pt x="212427" y="19054"/>
                  </a:moveTo>
                  <a:lnTo>
                    <a:pt x="212427" y="24990"/>
                  </a:lnTo>
                  <a:lnTo>
                    <a:pt x="206491" y="24990"/>
                  </a:lnTo>
                  <a:lnTo>
                    <a:pt x="206491" y="19054"/>
                  </a:lnTo>
                  <a:close/>
                  <a:moveTo>
                    <a:pt x="218674" y="19054"/>
                  </a:moveTo>
                  <a:lnTo>
                    <a:pt x="218674" y="24990"/>
                  </a:lnTo>
                  <a:lnTo>
                    <a:pt x="212739" y="24990"/>
                  </a:lnTo>
                  <a:lnTo>
                    <a:pt x="212739" y="19054"/>
                  </a:lnTo>
                  <a:close/>
                  <a:moveTo>
                    <a:pt x="224921" y="19054"/>
                  </a:moveTo>
                  <a:lnTo>
                    <a:pt x="224921" y="24990"/>
                  </a:lnTo>
                  <a:lnTo>
                    <a:pt x="218987" y="24990"/>
                  </a:lnTo>
                  <a:lnTo>
                    <a:pt x="218987" y="19054"/>
                  </a:lnTo>
                  <a:close/>
                  <a:moveTo>
                    <a:pt x="231170" y="19054"/>
                  </a:moveTo>
                  <a:lnTo>
                    <a:pt x="231170" y="24990"/>
                  </a:lnTo>
                  <a:lnTo>
                    <a:pt x="225234" y="24990"/>
                  </a:lnTo>
                  <a:lnTo>
                    <a:pt x="225234" y="19054"/>
                  </a:lnTo>
                  <a:close/>
                  <a:moveTo>
                    <a:pt x="237417" y="19054"/>
                  </a:moveTo>
                  <a:lnTo>
                    <a:pt x="237417" y="24990"/>
                  </a:lnTo>
                  <a:lnTo>
                    <a:pt x="231481" y="24990"/>
                  </a:lnTo>
                  <a:lnTo>
                    <a:pt x="231481" y="19054"/>
                  </a:lnTo>
                  <a:close/>
                  <a:moveTo>
                    <a:pt x="243664" y="19054"/>
                  </a:moveTo>
                  <a:lnTo>
                    <a:pt x="243664" y="24990"/>
                  </a:lnTo>
                  <a:lnTo>
                    <a:pt x="237729" y="24990"/>
                  </a:lnTo>
                  <a:lnTo>
                    <a:pt x="237729" y="19054"/>
                  </a:lnTo>
                  <a:close/>
                  <a:moveTo>
                    <a:pt x="249911" y="19054"/>
                  </a:moveTo>
                  <a:lnTo>
                    <a:pt x="249911" y="24990"/>
                  </a:lnTo>
                  <a:lnTo>
                    <a:pt x="243977" y="24990"/>
                  </a:lnTo>
                  <a:lnTo>
                    <a:pt x="243977" y="19054"/>
                  </a:lnTo>
                  <a:close/>
                  <a:moveTo>
                    <a:pt x="256161" y="19054"/>
                  </a:moveTo>
                  <a:lnTo>
                    <a:pt x="256161" y="24990"/>
                  </a:lnTo>
                  <a:lnTo>
                    <a:pt x="250225" y="24990"/>
                  </a:lnTo>
                  <a:lnTo>
                    <a:pt x="250225" y="19054"/>
                  </a:lnTo>
                  <a:close/>
                  <a:moveTo>
                    <a:pt x="262409" y="19054"/>
                  </a:moveTo>
                  <a:lnTo>
                    <a:pt x="262409" y="24990"/>
                  </a:lnTo>
                  <a:lnTo>
                    <a:pt x="256474" y="24990"/>
                  </a:lnTo>
                  <a:lnTo>
                    <a:pt x="256474" y="19054"/>
                  </a:lnTo>
                  <a:close/>
                  <a:moveTo>
                    <a:pt x="268656" y="19054"/>
                  </a:moveTo>
                  <a:lnTo>
                    <a:pt x="268656" y="24990"/>
                  </a:lnTo>
                  <a:lnTo>
                    <a:pt x="262721" y="24990"/>
                  </a:lnTo>
                  <a:lnTo>
                    <a:pt x="262721" y="19054"/>
                  </a:lnTo>
                  <a:close/>
                  <a:moveTo>
                    <a:pt x="274904" y="19054"/>
                  </a:moveTo>
                  <a:lnTo>
                    <a:pt x="274904" y="24990"/>
                  </a:lnTo>
                  <a:lnTo>
                    <a:pt x="268968" y="24990"/>
                  </a:lnTo>
                  <a:lnTo>
                    <a:pt x="268968" y="19054"/>
                  </a:lnTo>
                  <a:close/>
                  <a:moveTo>
                    <a:pt x="6251" y="25301"/>
                  </a:moveTo>
                  <a:lnTo>
                    <a:pt x="6251" y="31237"/>
                  </a:lnTo>
                  <a:lnTo>
                    <a:pt x="315" y="31237"/>
                  </a:lnTo>
                  <a:lnTo>
                    <a:pt x="315" y="25301"/>
                  </a:lnTo>
                  <a:close/>
                  <a:moveTo>
                    <a:pt x="12498" y="25301"/>
                  </a:moveTo>
                  <a:lnTo>
                    <a:pt x="12498" y="31237"/>
                  </a:lnTo>
                  <a:lnTo>
                    <a:pt x="6562" y="31237"/>
                  </a:lnTo>
                  <a:lnTo>
                    <a:pt x="6562" y="25301"/>
                  </a:lnTo>
                  <a:close/>
                  <a:moveTo>
                    <a:pt x="18745" y="25301"/>
                  </a:moveTo>
                  <a:lnTo>
                    <a:pt x="18745" y="31237"/>
                  </a:lnTo>
                  <a:lnTo>
                    <a:pt x="12810" y="31237"/>
                  </a:lnTo>
                  <a:lnTo>
                    <a:pt x="12810" y="25301"/>
                  </a:lnTo>
                  <a:close/>
                  <a:moveTo>
                    <a:pt x="24992" y="25301"/>
                  </a:moveTo>
                  <a:lnTo>
                    <a:pt x="24992" y="31237"/>
                  </a:lnTo>
                  <a:lnTo>
                    <a:pt x="19058" y="31237"/>
                  </a:lnTo>
                  <a:lnTo>
                    <a:pt x="19058" y="25301"/>
                  </a:lnTo>
                  <a:close/>
                  <a:moveTo>
                    <a:pt x="31241" y="25301"/>
                  </a:moveTo>
                  <a:lnTo>
                    <a:pt x="31241" y="31237"/>
                  </a:lnTo>
                  <a:lnTo>
                    <a:pt x="25305" y="31237"/>
                  </a:lnTo>
                  <a:lnTo>
                    <a:pt x="25305" y="25301"/>
                  </a:lnTo>
                  <a:close/>
                  <a:moveTo>
                    <a:pt x="37489" y="25301"/>
                  </a:moveTo>
                  <a:lnTo>
                    <a:pt x="37489" y="31237"/>
                  </a:lnTo>
                  <a:lnTo>
                    <a:pt x="31553" y="31237"/>
                  </a:lnTo>
                  <a:lnTo>
                    <a:pt x="31553" y="25301"/>
                  </a:lnTo>
                  <a:close/>
                  <a:moveTo>
                    <a:pt x="43737" y="25301"/>
                  </a:moveTo>
                  <a:lnTo>
                    <a:pt x="43737" y="31237"/>
                  </a:lnTo>
                  <a:lnTo>
                    <a:pt x="37802" y="31237"/>
                  </a:lnTo>
                  <a:lnTo>
                    <a:pt x="37802" y="25301"/>
                  </a:lnTo>
                  <a:close/>
                  <a:moveTo>
                    <a:pt x="49985" y="25301"/>
                  </a:moveTo>
                  <a:lnTo>
                    <a:pt x="49985" y="31237"/>
                  </a:lnTo>
                  <a:lnTo>
                    <a:pt x="44049" y="31237"/>
                  </a:lnTo>
                  <a:lnTo>
                    <a:pt x="44049" y="25301"/>
                  </a:lnTo>
                  <a:close/>
                  <a:moveTo>
                    <a:pt x="56232" y="25301"/>
                  </a:moveTo>
                  <a:lnTo>
                    <a:pt x="56232" y="31237"/>
                  </a:lnTo>
                  <a:lnTo>
                    <a:pt x="50296" y="31237"/>
                  </a:lnTo>
                  <a:lnTo>
                    <a:pt x="50296" y="25301"/>
                  </a:lnTo>
                  <a:close/>
                  <a:moveTo>
                    <a:pt x="62480" y="25301"/>
                  </a:moveTo>
                  <a:lnTo>
                    <a:pt x="62480" y="31237"/>
                  </a:lnTo>
                  <a:lnTo>
                    <a:pt x="56545" y="31237"/>
                  </a:lnTo>
                  <a:lnTo>
                    <a:pt x="56545" y="25301"/>
                  </a:lnTo>
                  <a:close/>
                  <a:moveTo>
                    <a:pt x="68727" y="25301"/>
                  </a:moveTo>
                  <a:lnTo>
                    <a:pt x="68727" y="31237"/>
                  </a:lnTo>
                  <a:lnTo>
                    <a:pt x="62792" y="31237"/>
                  </a:lnTo>
                  <a:lnTo>
                    <a:pt x="62792" y="25301"/>
                  </a:lnTo>
                  <a:close/>
                  <a:moveTo>
                    <a:pt x="74975" y="25301"/>
                  </a:moveTo>
                  <a:lnTo>
                    <a:pt x="74975" y="31237"/>
                  </a:lnTo>
                  <a:lnTo>
                    <a:pt x="69039" y="31237"/>
                  </a:lnTo>
                  <a:lnTo>
                    <a:pt x="69039" y="25301"/>
                  </a:lnTo>
                  <a:close/>
                  <a:moveTo>
                    <a:pt x="81223" y="25301"/>
                  </a:moveTo>
                  <a:lnTo>
                    <a:pt x="81223" y="31237"/>
                  </a:lnTo>
                  <a:lnTo>
                    <a:pt x="75286" y="31237"/>
                  </a:lnTo>
                  <a:lnTo>
                    <a:pt x="75286" y="25301"/>
                  </a:lnTo>
                  <a:close/>
                  <a:moveTo>
                    <a:pt x="87470" y="25301"/>
                  </a:moveTo>
                  <a:lnTo>
                    <a:pt x="87470" y="31237"/>
                  </a:lnTo>
                  <a:lnTo>
                    <a:pt x="81535" y="31237"/>
                  </a:lnTo>
                  <a:lnTo>
                    <a:pt x="81535" y="25301"/>
                  </a:lnTo>
                  <a:close/>
                  <a:moveTo>
                    <a:pt x="93720" y="25301"/>
                  </a:moveTo>
                  <a:lnTo>
                    <a:pt x="93720" y="31237"/>
                  </a:lnTo>
                  <a:lnTo>
                    <a:pt x="87784" y="31237"/>
                  </a:lnTo>
                  <a:lnTo>
                    <a:pt x="87784" y="25301"/>
                  </a:lnTo>
                  <a:close/>
                  <a:moveTo>
                    <a:pt x="99967" y="25301"/>
                  </a:moveTo>
                  <a:lnTo>
                    <a:pt x="99967" y="31237"/>
                  </a:lnTo>
                  <a:lnTo>
                    <a:pt x="94031" y="31237"/>
                  </a:lnTo>
                  <a:lnTo>
                    <a:pt x="94031" y="25301"/>
                  </a:lnTo>
                  <a:close/>
                  <a:moveTo>
                    <a:pt x="106214" y="25301"/>
                  </a:moveTo>
                  <a:lnTo>
                    <a:pt x="106214" y="31237"/>
                  </a:lnTo>
                  <a:lnTo>
                    <a:pt x="100280" y="31237"/>
                  </a:lnTo>
                  <a:lnTo>
                    <a:pt x="100280" y="25301"/>
                  </a:lnTo>
                  <a:close/>
                  <a:moveTo>
                    <a:pt x="112461" y="25301"/>
                  </a:moveTo>
                  <a:lnTo>
                    <a:pt x="112461" y="31237"/>
                  </a:lnTo>
                  <a:lnTo>
                    <a:pt x="106527" y="31237"/>
                  </a:lnTo>
                  <a:lnTo>
                    <a:pt x="106527" y="25301"/>
                  </a:lnTo>
                  <a:close/>
                  <a:moveTo>
                    <a:pt x="118710" y="25301"/>
                  </a:moveTo>
                  <a:lnTo>
                    <a:pt x="118710" y="31237"/>
                  </a:lnTo>
                  <a:lnTo>
                    <a:pt x="112774" y="31237"/>
                  </a:lnTo>
                  <a:lnTo>
                    <a:pt x="112774" y="25301"/>
                  </a:lnTo>
                  <a:close/>
                  <a:moveTo>
                    <a:pt x="124957" y="25301"/>
                  </a:moveTo>
                  <a:lnTo>
                    <a:pt x="124957" y="31237"/>
                  </a:lnTo>
                  <a:lnTo>
                    <a:pt x="119021" y="31237"/>
                  </a:lnTo>
                  <a:lnTo>
                    <a:pt x="119021" y="25301"/>
                  </a:lnTo>
                  <a:close/>
                  <a:moveTo>
                    <a:pt x="131204" y="25301"/>
                  </a:moveTo>
                  <a:lnTo>
                    <a:pt x="131204" y="31237"/>
                  </a:lnTo>
                  <a:lnTo>
                    <a:pt x="125270" y="31237"/>
                  </a:lnTo>
                  <a:lnTo>
                    <a:pt x="125270" y="25301"/>
                  </a:lnTo>
                  <a:close/>
                  <a:moveTo>
                    <a:pt x="137451" y="25301"/>
                  </a:moveTo>
                  <a:lnTo>
                    <a:pt x="137451" y="31237"/>
                  </a:lnTo>
                  <a:lnTo>
                    <a:pt x="131517" y="31237"/>
                  </a:lnTo>
                  <a:lnTo>
                    <a:pt x="131517" y="25301"/>
                  </a:lnTo>
                  <a:close/>
                  <a:moveTo>
                    <a:pt x="143702" y="25301"/>
                  </a:moveTo>
                  <a:lnTo>
                    <a:pt x="143702" y="31237"/>
                  </a:lnTo>
                  <a:lnTo>
                    <a:pt x="137766" y="31237"/>
                  </a:lnTo>
                  <a:lnTo>
                    <a:pt x="137766" y="25301"/>
                  </a:lnTo>
                  <a:close/>
                  <a:moveTo>
                    <a:pt x="149949" y="25301"/>
                  </a:moveTo>
                  <a:lnTo>
                    <a:pt x="149949" y="31237"/>
                  </a:lnTo>
                  <a:lnTo>
                    <a:pt x="144015" y="31237"/>
                  </a:lnTo>
                  <a:lnTo>
                    <a:pt x="144015" y="25301"/>
                  </a:lnTo>
                  <a:close/>
                  <a:moveTo>
                    <a:pt x="156196" y="25301"/>
                  </a:moveTo>
                  <a:lnTo>
                    <a:pt x="156196" y="31237"/>
                  </a:lnTo>
                  <a:lnTo>
                    <a:pt x="150262" y="31237"/>
                  </a:lnTo>
                  <a:lnTo>
                    <a:pt x="150262" y="25301"/>
                  </a:lnTo>
                  <a:close/>
                  <a:moveTo>
                    <a:pt x="162445" y="25301"/>
                  </a:moveTo>
                  <a:lnTo>
                    <a:pt x="162445" y="31237"/>
                  </a:lnTo>
                  <a:lnTo>
                    <a:pt x="156509" y="31237"/>
                  </a:lnTo>
                  <a:lnTo>
                    <a:pt x="156509" y="25301"/>
                  </a:lnTo>
                  <a:close/>
                  <a:moveTo>
                    <a:pt x="168692" y="25301"/>
                  </a:moveTo>
                  <a:lnTo>
                    <a:pt x="168692" y="31237"/>
                  </a:lnTo>
                  <a:lnTo>
                    <a:pt x="162756" y="31237"/>
                  </a:lnTo>
                  <a:lnTo>
                    <a:pt x="162756" y="25301"/>
                  </a:lnTo>
                  <a:close/>
                  <a:moveTo>
                    <a:pt x="174939" y="25301"/>
                  </a:moveTo>
                  <a:lnTo>
                    <a:pt x="174939" y="31237"/>
                  </a:lnTo>
                  <a:lnTo>
                    <a:pt x="169005" y="31237"/>
                  </a:lnTo>
                  <a:lnTo>
                    <a:pt x="169005" y="25301"/>
                  </a:lnTo>
                  <a:close/>
                  <a:moveTo>
                    <a:pt x="181186" y="25301"/>
                  </a:moveTo>
                  <a:lnTo>
                    <a:pt x="181186" y="31237"/>
                  </a:lnTo>
                  <a:lnTo>
                    <a:pt x="175252" y="31237"/>
                  </a:lnTo>
                  <a:lnTo>
                    <a:pt x="175252" y="25301"/>
                  </a:lnTo>
                  <a:close/>
                  <a:moveTo>
                    <a:pt x="187435" y="25301"/>
                  </a:moveTo>
                  <a:lnTo>
                    <a:pt x="187435" y="31237"/>
                  </a:lnTo>
                  <a:lnTo>
                    <a:pt x="181499" y="31237"/>
                  </a:lnTo>
                  <a:lnTo>
                    <a:pt x="181499" y="25301"/>
                  </a:lnTo>
                  <a:close/>
                  <a:moveTo>
                    <a:pt x="193684" y="25301"/>
                  </a:moveTo>
                  <a:lnTo>
                    <a:pt x="193684" y="31237"/>
                  </a:lnTo>
                  <a:lnTo>
                    <a:pt x="187749" y="31237"/>
                  </a:lnTo>
                  <a:lnTo>
                    <a:pt x="187749" y="25301"/>
                  </a:lnTo>
                  <a:close/>
                  <a:moveTo>
                    <a:pt x="199931" y="25301"/>
                  </a:moveTo>
                  <a:lnTo>
                    <a:pt x="199931" y="31237"/>
                  </a:lnTo>
                  <a:lnTo>
                    <a:pt x="193996" y="31237"/>
                  </a:lnTo>
                  <a:lnTo>
                    <a:pt x="193996" y="25301"/>
                  </a:lnTo>
                  <a:close/>
                  <a:moveTo>
                    <a:pt x="206180" y="25301"/>
                  </a:moveTo>
                  <a:lnTo>
                    <a:pt x="206180" y="31237"/>
                  </a:lnTo>
                  <a:lnTo>
                    <a:pt x="200244" y="31237"/>
                  </a:lnTo>
                  <a:lnTo>
                    <a:pt x="200244" y="25301"/>
                  </a:lnTo>
                  <a:close/>
                  <a:moveTo>
                    <a:pt x="212427" y="25301"/>
                  </a:moveTo>
                  <a:lnTo>
                    <a:pt x="212427" y="31237"/>
                  </a:lnTo>
                  <a:lnTo>
                    <a:pt x="206491" y="31237"/>
                  </a:lnTo>
                  <a:lnTo>
                    <a:pt x="206491" y="25301"/>
                  </a:lnTo>
                  <a:close/>
                  <a:moveTo>
                    <a:pt x="218674" y="25301"/>
                  </a:moveTo>
                  <a:lnTo>
                    <a:pt x="218674" y="31237"/>
                  </a:lnTo>
                  <a:lnTo>
                    <a:pt x="212739" y="31237"/>
                  </a:lnTo>
                  <a:lnTo>
                    <a:pt x="212739" y="25301"/>
                  </a:lnTo>
                  <a:close/>
                  <a:moveTo>
                    <a:pt x="224921" y="25301"/>
                  </a:moveTo>
                  <a:lnTo>
                    <a:pt x="224921" y="31237"/>
                  </a:lnTo>
                  <a:lnTo>
                    <a:pt x="218987" y="31237"/>
                  </a:lnTo>
                  <a:lnTo>
                    <a:pt x="218987" y="25301"/>
                  </a:lnTo>
                  <a:close/>
                  <a:moveTo>
                    <a:pt x="231170" y="25301"/>
                  </a:moveTo>
                  <a:lnTo>
                    <a:pt x="231170" y="31237"/>
                  </a:lnTo>
                  <a:lnTo>
                    <a:pt x="225234" y="31237"/>
                  </a:lnTo>
                  <a:lnTo>
                    <a:pt x="225234" y="25301"/>
                  </a:lnTo>
                  <a:close/>
                  <a:moveTo>
                    <a:pt x="237417" y="25301"/>
                  </a:moveTo>
                  <a:lnTo>
                    <a:pt x="237417" y="31237"/>
                  </a:lnTo>
                  <a:lnTo>
                    <a:pt x="231481" y="31237"/>
                  </a:lnTo>
                  <a:lnTo>
                    <a:pt x="231481" y="25301"/>
                  </a:lnTo>
                  <a:close/>
                  <a:moveTo>
                    <a:pt x="243664" y="25301"/>
                  </a:moveTo>
                  <a:lnTo>
                    <a:pt x="243664" y="31237"/>
                  </a:lnTo>
                  <a:lnTo>
                    <a:pt x="237729" y="31237"/>
                  </a:lnTo>
                  <a:lnTo>
                    <a:pt x="237729" y="25301"/>
                  </a:lnTo>
                  <a:close/>
                  <a:moveTo>
                    <a:pt x="249911" y="25301"/>
                  </a:moveTo>
                  <a:lnTo>
                    <a:pt x="249911" y="31237"/>
                  </a:lnTo>
                  <a:lnTo>
                    <a:pt x="243977" y="31237"/>
                  </a:lnTo>
                  <a:lnTo>
                    <a:pt x="243977" y="25301"/>
                  </a:lnTo>
                  <a:close/>
                  <a:moveTo>
                    <a:pt x="256161" y="25301"/>
                  </a:moveTo>
                  <a:lnTo>
                    <a:pt x="256161" y="31237"/>
                  </a:lnTo>
                  <a:lnTo>
                    <a:pt x="250225" y="31237"/>
                  </a:lnTo>
                  <a:lnTo>
                    <a:pt x="250225" y="25301"/>
                  </a:lnTo>
                  <a:close/>
                  <a:moveTo>
                    <a:pt x="262409" y="25301"/>
                  </a:moveTo>
                  <a:lnTo>
                    <a:pt x="262409" y="31237"/>
                  </a:lnTo>
                  <a:lnTo>
                    <a:pt x="256474" y="31237"/>
                  </a:lnTo>
                  <a:lnTo>
                    <a:pt x="256474" y="25301"/>
                  </a:lnTo>
                  <a:close/>
                  <a:moveTo>
                    <a:pt x="268656" y="25301"/>
                  </a:moveTo>
                  <a:lnTo>
                    <a:pt x="268656" y="31237"/>
                  </a:lnTo>
                  <a:lnTo>
                    <a:pt x="262721" y="31237"/>
                  </a:lnTo>
                  <a:lnTo>
                    <a:pt x="262721" y="25301"/>
                  </a:lnTo>
                  <a:close/>
                  <a:moveTo>
                    <a:pt x="274904" y="25301"/>
                  </a:moveTo>
                  <a:lnTo>
                    <a:pt x="274904" y="31237"/>
                  </a:lnTo>
                  <a:lnTo>
                    <a:pt x="268968" y="31237"/>
                  </a:lnTo>
                  <a:lnTo>
                    <a:pt x="268968" y="25301"/>
                  </a:lnTo>
                  <a:close/>
                  <a:moveTo>
                    <a:pt x="6251" y="31548"/>
                  </a:moveTo>
                  <a:lnTo>
                    <a:pt x="6251" y="31550"/>
                  </a:lnTo>
                  <a:lnTo>
                    <a:pt x="6251" y="37484"/>
                  </a:lnTo>
                  <a:lnTo>
                    <a:pt x="315" y="37484"/>
                  </a:lnTo>
                  <a:lnTo>
                    <a:pt x="315" y="31548"/>
                  </a:lnTo>
                  <a:close/>
                  <a:moveTo>
                    <a:pt x="12498" y="31548"/>
                  </a:moveTo>
                  <a:lnTo>
                    <a:pt x="12498" y="31550"/>
                  </a:lnTo>
                  <a:lnTo>
                    <a:pt x="12498" y="37484"/>
                  </a:lnTo>
                  <a:lnTo>
                    <a:pt x="6562" y="37484"/>
                  </a:lnTo>
                  <a:lnTo>
                    <a:pt x="6562" y="31548"/>
                  </a:lnTo>
                  <a:close/>
                  <a:moveTo>
                    <a:pt x="18745" y="31548"/>
                  </a:moveTo>
                  <a:lnTo>
                    <a:pt x="18745" y="31550"/>
                  </a:lnTo>
                  <a:lnTo>
                    <a:pt x="18745" y="37484"/>
                  </a:lnTo>
                  <a:lnTo>
                    <a:pt x="12810" y="37484"/>
                  </a:lnTo>
                  <a:lnTo>
                    <a:pt x="12810" y="31548"/>
                  </a:lnTo>
                  <a:close/>
                  <a:moveTo>
                    <a:pt x="24992" y="31548"/>
                  </a:moveTo>
                  <a:lnTo>
                    <a:pt x="24992" y="31550"/>
                  </a:lnTo>
                  <a:lnTo>
                    <a:pt x="24992" y="37484"/>
                  </a:lnTo>
                  <a:lnTo>
                    <a:pt x="19058" y="37484"/>
                  </a:lnTo>
                  <a:lnTo>
                    <a:pt x="19058" y="31548"/>
                  </a:lnTo>
                  <a:close/>
                  <a:moveTo>
                    <a:pt x="31242" y="31548"/>
                  </a:moveTo>
                  <a:lnTo>
                    <a:pt x="31242" y="31550"/>
                  </a:lnTo>
                  <a:lnTo>
                    <a:pt x="31242" y="37484"/>
                  </a:lnTo>
                  <a:lnTo>
                    <a:pt x="25305" y="37484"/>
                  </a:lnTo>
                  <a:lnTo>
                    <a:pt x="25305" y="31548"/>
                  </a:lnTo>
                  <a:close/>
                  <a:moveTo>
                    <a:pt x="162445" y="31548"/>
                  </a:moveTo>
                  <a:lnTo>
                    <a:pt x="162445" y="31550"/>
                  </a:lnTo>
                  <a:lnTo>
                    <a:pt x="162445" y="37484"/>
                  </a:lnTo>
                  <a:lnTo>
                    <a:pt x="156509" y="37484"/>
                  </a:lnTo>
                  <a:lnTo>
                    <a:pt x="156509" y="31548"/>
                  </a:lnTo>
                  <a:close/>
                  <a:moveTo>
                    <a:pt x="168692" y="31548"/>
                  </a:moveTo>
                  <a:lnTo>
                    <a:pt x="168692" y="31550"/>
                  </a:lnTo>
                  <a:lnTo>
                    <a:pt x="168692" y="37484"/>
                  </a:lnTo>
                  <a:lnTo>
                    <a:pt x="162756" y="37484"/>
                  </a:lnTo>
                  <a:lnTo>
                    <a:pt x="162756" y="31548"/>
                  </a:lnTo>
                  <a:close/>
                  <a:moveTo>
                    <a:pt x="174939" y="31548"/>
                  </a:moveTo>
                  <a:lnTo>
                    <a:pt x="174939" y="31550"/>
                  </a:lnTo>
                  <a:lnTo>
                    <a:pt x="174939" y="37484"/>
                  </a:lnTo>
                  <a:lnTo>
                    <a:pt x="169005" y="37484"/>
                  </a:lnTo>
                  <a:lnTo>
                    <a:pt x="169005" y="31548"/>
                  </a:lnTo>
                  <a:close/>
                  <a:moveTo>
                    <a:pt x="181186" y="31548"/>
                  </a:moveTo>
                  <a:lnTo>
                    <a:pt x="181186" y="31550"/>
                  </a:lnTo>
                  <a:lnTo>
                    <a:pt x="181186" y="37484"/>
                  </a:lnTo>
                  <a:lnTo>
                    <a:pt x="175252" y="37484"/>
                  </a:lnTo>
                  <a:lnTo>
                    <a:pt x="175252" y="31548"/>
                  </a:lnTo>
                  <a:close/>
                  <a:moveTo>
                    <a:pt x="187435" y="31548"/>
                  </a:moveTo>
                  <a:lnTo>
                    <a:pt x="187435" y="31550"/>
                  </a:lnTo>
                  <a:lnTo>
                    <a:pt x="187435" y="37484"/>
                  </a:lnTo>
                  <a:lnTo>
                    <a:pt x="181499" y="37484"/>
                  </a:lnTo>
                  <a:lnTo>
                    <a:pt x="181499" y="31548"/>
                  </a:lnTo>
                  <a:close/>
                  <a:moveTo>
                    <a:pt x="37489" y="31552"/>
                  </a:moveTo>
                  <a:lnTo>
                    <a:pt x="37489" y="37486"/>
                  </a:lnTo>
                  <a:lnTo>
                    <a:pt x="31553" y="37486"/>
                  </a:lnTo>
                  <a:lnTo>
                    <a:pt x="31553" y="31552"/>
                  </a:lnTo>
                  <a:close/>
                  <a:moveTo>
                    <a:pt x="43737" y="31552"/>
                  </a:moveTo>
                  <a:lnTo>
                    <a:pt x="43737" y="37486"/>
                  </a:lnTo>
                  <a:lnTo>
                    <a:pt x="37802" y="37486"/>
                  </a:lnTo>
                  <a:lnTo>
                    <a:pt x="37802" y="31552"/>
                  </a:lnTo>
                  <a:close/>
                  <a:moveTo>
                    <a:pt x="49985" y="31552"/>
                  </a:moveTo>
                  <a:lnTo>
                    <a:pt x="49985" y="37486"/>
                  </a:lnTo>
                  <a:lnTo>
                    <a:pt x="44049" y="37486"/>
                  </a:lnTo>
                  <a:lnTo>
                    <a:pt x="44049" y="31552"/>
                  </a:lnTo>
                  <a:close/>
                  <a:moveTo>
                    <a:pt x="56232" y="31552"/>
                  </a:moveTo>
                  <a:lnTo>
                    <a:pt x="56232" y="37486"/>
                  </a:lnTo>
                  <a:lnTo>
                    <a:pt x="50296" y="37486"/>
                  </a:lnTo>
                  <a:lnTo>
                    <a:pt x="50296" y="31552"/>
                  </a:lnTo>
                  <a:close/>
                  <a:moveTo>
                    <a:pt x="62480" y="31552"/>
                  </a:moveTo>
                  <a:lnTo>
                    <a:pt x="62480" y="37486"/>
                  </a:lnTo>
                  <a:lnTo>
                    <a:pt x="56545" y="37486"/>
                  </a:lnTo>
                  <a:lnTo>
                    <a:pt x="56545" y="31552"/>
                  </a:lnTo>
                  <a:close/>
                  <a:moveTo>
                    <a:pt x="68727" y="31552"/>
                  </a:moveTo>
                  <a:lnTo>
                    <a:pt x="68727" y="37486"/>
                  </a:lnTo>
                  <a:lnTo>
                    <a:pt x="62792" y="37486"/>
                  </a:lnTo>
                  <a:lnTo>
                    <a:pt x="62792" y="31552"/>
                  </a:lnTo>
                  <a:close/>
                  <a:moveTo>
                    <a:pt x="74975" y="31552"/>
                  </a:moveTo>
                  <a:lnTo>
                    <a:pt x="74975" y="37486"/>
                  </a:lnTo>
                  <a:lnTo>
                    <a:pt x="69039" y="37486"/>
                  </a:lnTo>
                  <a:lnTo>
                    <a:pt x="69039" y="31552"/>
                  </a:lnTo>
                  <a:close/>
                  <a:moveTo>
                    <a:pt x="81223" y="31552"/>
                  </a:moveTo>
                  <a:lnTo>
                    <a:pt x="81223" y="37486"/>
                  </a:lnTo>
                  <a:lnTo>
                    <a:pt x="75286" y="37486"/>
                  </a:lnTo>
                  <a:lnTo>
                    <a:pt x="75286" y="31552"/>
                  </a:lnTo>
                  <a:close/>
                  <a:moveTo>
                    <a:pt x="87470" y="31552"/>
                  </a:moveTo>
                  <a:lnTo>
                    <a:pt x="87470" y="37486"/>
                  </a:lnTo>
                  <a:lnTo>
                    <a:pt x="81535" y="37486"/>
                  </a:lnTo>
                  <a:lnTo>
                    <a:pt x="81535" y="31552"/>
                  </a:lnTo>
                  <a:close/>
                  <a:moveTo>
                    <a:pt x="93720" y="31552"/>
                  </a:moveTo>
                  <a:lnTo>
                    <a:pt x="93720" y="37486"/>
                  </a:lnTo>
                  <a:lnTo>
                    <a:pt x="87784" y="37486"/>
                  </a:lnTo>
                  <a:lnTo>
                    <a:pt x="87784" y="31552"/>
                  </a:lnTo>
                  <a:close/>
                  <a:moveTo>
                    <a:pt x="99967" y="31552"/>
                  </a:moveTo>
                  <a:lnTo>
                    <a:pt x="99967" y="37486"/>
                  </a:lnTo>
                  <a:lnTo>
                    <a:pt x="94031" y="37486"/>
                  </a:lnTo>
                  <a:lnTo>
                    <a:pt x="94031" y="31552"/>
                  </a:lnTo>
                  <a:close/>
                  <a:moveTo>
                    <a:pt x="106214" y="31552"/>
                  </a:moveTo>
                  <a:lnTo>
                    <a:pt x="106214" y="37486"/>
                  </a:lnTo>
                  <a:lnTo>
                    <a:pt x="100280" y="37486"/>
                  </a:lnTo>
                  <a:lnTo>
                    <a:pt x="100280" y="31552"/>
                  </a:lnTo>
                  <a:close/>
                  <a:moveTo>
                    <a:pt x="112461" y="31552"/>
                  </a:moveTo>
                  <a:lnTo>
                    <a:pt x="112461" y="37486"/>
                  </a:lnTo>
                  <a:lnTo>
                    <a:pt x="106527" y="37486"/>
                  </a:lnTo>
                  <a:lnTo>
                    <a:pt x="106527" y="31552"/>
                  </a:lnTo>
                  <a:close/>
                  <a:moveTo>
                    <a:pt x="118710" y="31552"/>
                  </a:moveTo>
                  <a:lnTo>
                    <a:pt x="118710" y="37486"/>
                  </a:lnTo>
                  <a:lnTo>
                    <a:pt x="112774" y="37486"/>
                  </a:lnTo>
                  <a:lnTo>
                    <a:pt x="112774" y="31552"/>
                  </a:lnTo>
                  <a:close/>
                  <a:moveTo>
                    <a:pt x="124957" y="31552"/>
                  </a:moveTo>
                  <a:lnTo>
                    <a:pt x="124957" y="37486"/>
                  </a:lnTo>
                  <a:lnTo>
                    <a:pt x="119021" y="37486"/>
                  </a:lnTo>
                  <a:lnTo>
                    <a:pt x="119021" y="31552"/>
                  </a:lnTo>
                  <a:close/>
                  <a:moveTo>
                    <a:pt x="131204" y="31552"/>
                  </a:moveTo>
                  <a:lnTo>
                    <a:pt x="131204" y="37486"/>
                  </a:lnTo>
                  <a:lnTo>
                    <a:pt x="125270" y="37486"/>
                  </a:lnTo>
                  <a:lnTo>
                    <a:pt x="125270" y="31552"/>
                  </a:lnTo>
                  <a:close/>
                  <a:moveTo>
                    <a:pt x="137451" y="31552"/>
                  </a:moveTo>
                  <a:lnTo>
                    <a:pt x="137451" y="37486"/>
                  </a:lnTo>
                  <a:lnTo>
                    <a:pt x="131517" y="37486"/>
                  </a:lnTo>
                  <a:lnTo>
                    <a:pt x="131517" y="31552"/>
                  </a:lnTo>
                  <a:close/>
                  <a:moveTo>
                    <a:pt x="143702" y="31552"/>
                  </a:moveTo>
                  <a:lnTo>
                    <a:pt x="143702" y="37486"/>
                  </a:lnTo>
                  <a:lnTo>
                    <a:pt x="137766" y="37486"/>
                  </a:lnTo>
                  <a:lnTo>
                    <a:pt x="137766" y="31552"/>
                  </a:lnTo>
                  <a:close/>
                  <a:moveTo>
                    <a:pt x="149949" y="31552"/>
                  </a:moveTo>
                  <a:lnTo>
                    <a:pt x="149949" y="37486"/>
                  </a:lnTo>
                  <a:lnTo>
                    <a:pt x="144015" y="37486"/>
                  </a:lnTo>
                  <a:lnTo>
                    <a:pt x="144015" y="31552"/>
                  </a:lnTo>
                  <a:close/>
                  <a:moveTo>
                    <a:pt x="156196" y="31552"/>
                  </a:moveTo>
                  <a:lnTo>
                    <a:pt x="156196" y="37486"/>
                  </a:lnTo>
                  <a:lnTo>
                    <a:pt x="150262" y="37486"/>
                  </a:lnTo>
                  <a:lnTo>
                    <a:pt x="150262" y="31552"/>
                  </a:lnTo>
                  <a:close/>
                  <a:moveTo>
                    <a:pt x="193684" y="31552"/>
                  </a:moveTo>
                  <a:lnTo>
                    <a:pt x="193684" y="37486"/>
                  </a:lnTo>
                  <a:lnTo>
                    <a:pt x="187749" y="37486"/>
                  </a:lnTo>
                  <a:lnTo>
                    <a:pt x="187749" y="31552"/>
                  </a:lnTo>
                  <a:close/>
                  <a:moveTo>
                    <a:pt x="199931" y="31552"/>
                  </a:moveTo>
                  <a:lnTo>
                    <a:pt x="199931" y="37486"/>
                  </a:lnTo>
                  <a:lnTo>
                    <a:pt x="193996" y="37486"/>
                  </a:lnTo>
                  <a:lnTo>
                    <a:pt x="193996" y="31552"/>
                  </a:lnTo>
                  <a:close/>
                  <a:moveTo>
                    <a:pt x="206180" y="31552"/>
                  </a:moveTo>
                  <a:lnTo>
                    <a:pt x="206180" y="37486"/>
                  </a:lnTo>
                  <a:lnTo>
                    <a:pt x="200244" y="37486"/>
                  </a:lnTo>
                  <a:lnTo>
                    <a:pt x="200244" y="31552"/>
                  </a:lnTo>
                  <a:close/>
                  <a:moveTo>
                    <a:pt x="212427" y="31552"/>
                  </a:moveTo>
                  <a:lnTo>
                    <a:pt x="212427" y="37486"/>
                  </a:lnTo>
                  <a:lnTo>
                    <a:pt x="206491" y="37486"/>
                  </a:lnTo>
                  <a:lnTo>
                    <a:pt x="206491" y="31552"/>
                  </a:lnTo>
                  <a:close/>
                  <a:moveTo>
                    <a:pt x="218674" y="31552"/>
                  </a:moveTo>
                  <a:lnTo>
                    <a:pt x="218674" y="37486"/>
                  </a:lnTo>
                  <a:lnTo>
                    <a:pt x="212739" y="37486"/>
                  </a:lnTo>
                  <a:lnTo>
                    <a:pt x="212739" y="31552"/>
                  </a:lnTo>
                  <a:close/>
                  <a:moveTo>
                    <a:pt x="224921" y="31552"/>
                  </a:moveTo>
                  <a:lnTo>
                    <a:pt x="224921" y="37486"/>
                  </a:lnTo>
                  <a:lnTo>
                    <a:pt x="218987" y="37486"/>
                  </a:lnTo>
                  <a:lnTo>
                    <a:pt x="218987" y="31552"/>
                  </a:lnTo>
                  <a:close/>
                  <a:moveTo>
                    <a:pt x="231170" y="31552"/>
                  </a:moveTo>
                  <a:lnTo>
                    <a:pt x="231170" y="37486"/>
                  </a:lnTo>
                  <a:lnTo>
                    <a:pt x="225234" y="37486"/>
                  </a:lnTo>
                  <a:lnTo>
                    <a:pt x="225234" y="31552"/>
                  </a:lnTo>
                  <a:close/>
                  <a:moveTo>
                    <a:pt x="237417" y="31552"/>
                  </a:moveTo>
                  <a:lnTo>
                    <a:pt x="237417" y="37486"/>
                  </a:lnTo>
                  <a:lnTo>
                    <a:pt x="231481" y="37486"/>
                  </a:lnTo>
                  <a:lnTo>
                    <a:pt x="231481" y="31552"/>
                  </a:lnTo>
                  <a:close/>
                  <a:moveTo>
                    <a:pt x="243664" y="31552"/>
                  </a:moveTo>
                  <a:lnTo>
                    <a:pt x="243664" y="37486"/>
                  </a:lnTo>
                  <a:lnTo>
                    <a:pt x="237729" y="37486"/>
                  </a:lnTo>
                  <a:lnTo>
                    <a:pt x="237729" y="31552"/>
                  </a:lnTo>
                  <a:close/>
                  <a:moveTo>
                    <a:pt x="249911" y="31552"/>
                  </a:moveTo>
                  <a:lnTo>
                    <a:pt x="249911" y="37486"/>
                  </a:lnTo>
                  <a:lnTo>
                    <a:pt x="243977" y="37486"/>
                  </a:lnTo>
                  <a:lnTo>
                    <a:pt x="243977" y="31552"/>
                  </a:lnTo>
                  <a:close/>
                  <a:moveTo>
                    <a:pt x="256161" y="31552"/>
                  </a:moveTo>
                  <a:lnTo>
                    <a:pt x="256161" y="37486"/>
                  </a:lnTo>
                  <a:lnTo>
                    <a:pt x="250225" y="37486"/>
                  </a:lnTo>
                  <a:lnTo>
                    <a:pt x="250225" y="31552"/>
                  </a:lnTo>
                  <a:close/>
                  <a:moveTo>
                    <a:pt x="262409" y="31552"/>
                  </a:moveTo>
                  <a:lnTo>
                    <a:pt x="262409" y="37486"/>
                  </a:lnTo>
                  <a:lnTo>
                    <a:pt x="256474" y="37486"/>
                  </a:lnTo>
                  <a:lnTo>
                    <a:pt x="256474" y="31552"/>
                  </a:lnTo>
                  <a:close/>
                  <a:moveTo>
                    <a:pt x="268656" y="31552"/>
                  </a:moveTo>
                  <a:lnTo>
                    <a:pt x="268656" y="37486"/>
                  </a:lnTo>
                  <a:lnTo>
                    <a:pt x="262721" y="37486"/>
                  </a:lnTo>
                  <a:lnTo>
                    <a:pt x="262721" y="31552"/>
                  </a:lnTo>
                  <a:close/>
                  <a:moveTo>
                    <a:pt x="274904" y="31552"/>
                  </a:moveTo>
                  <a:lnTo>
                    <a:pt x="274904" y="37486"/>
                  </a:lnTo>
                  <a:lnTo>
                    <a:pt x="268968" y="37486"/>
                  </a:lnTo>
                  <a:lnTo>
                    <a:pt x="268968" y="31552"/>
                  </a:lnTo>
                  <a:close/>
                  <a:moveTo>
                    <a:pt x="6251" y="37799"/>
                  </a:moveTo>
                  <a:lnTo>
                    <a:pt x="6251" y="43735"/>
                  </a:lnTo>
                  <a:lnTo>
                    <a:pt x="315" y="43735"/>
                  </a:lnTo>
                  <a:lnTo>
                    <a:pt x="315" y="37799"/>
                  </a:lnTo>
                  <a:close/>
                  <a:moveTo>
                    <a:pt x="12498" y="37799"/>
                  </a:moveTo>
                  <a:lnTo>
                    <a:pt x="12498" y="43735"/>
                  </a:lnTo>
                  <a:lnTo>
                    <a:pt x="6562" y="43735"/>
                  </a:lnTo>
                  <a:lnTo>
                    <a:pt x="6562" y="37799"/>
                  </a:lnTo>
                  <a:close/>
                  <a:moveTo>
                    <a:pt x="18745" y="37799"/>
                  </a:moveTo>
                  <a:lnTo>
                    <a:pt x="18745" y="43735"/>
                  </a:lnTo>
                  <a:lnTo>
                    <a:pt x="12810" y="43735"/>
                  </a:lnTo>
                  <a:lnTo>
                    <a:pt x="12810" y="37799"/>
                  </a:lnTo>
                  <a:close/>
                  <a:moveTo>
                    <a:pt x="24992" y="37799"/>
                  </a:moveTo>
                  <a:lnTo>
                    <a:pt x="24992" y="43735"/>
                  </a:lnTo>
                  <a:lnTo>
                    <a:pt x="19058" y="43735"/>
                  </a:lnTo>
                  <a:lnTo>
                    <a:pt x="19058" y="37799"/>
                  </a:lnTo>
                  <a:close/>
                  <a:moveTo>
                    <a:pt x="31242" y="37799"/>
                  </a:moveTo>
                  <a:lnTo>
                    <a:pt x="31242" y="43735"/>
                  </a:lnTo>
                  <a:lnTo>
                    <a:pt x="25305" y="43735"/>
                  </a:lnTo>
                  <a:lnTo>
                    <a:pt x="25305" y="37799"/>
                  </a:lnTo>
                  <a:close/>
                  <a:moveTo>
                    <a:pt x="37489" y="37799"/>
                  </a:moveTo>
                  <a:lnTo>
                    <a:pt x="37489" y="43735"/>
                  </a:lnTo>
                  <a:lnTo>
                    <a:pt x="31553" y="43735"/>
                  </a:lnTo>
                  <a:lnTo>
                    <a:pt x="31553" y="37799"/>
                  </a:lnTo>
                  <a:close/>
                  <a:moveTo>
                    <a:pt x="43737" y="37799"/>
                  </a:moveTo>
                  <a:lnTo>
                    <a:pt x="43737" y="43735"/>
                  </a:lnTo>
                  <a:lnTo>
                    <a:pt x="37802" y="43735"/>
                  </a:lnTo>
                  <a:lnTo>
                    <a:pt x="37802" y="37799"/>
                  </a:lnTo>
                  <a:close/>
                  <a:moveTo>
                    <a:pt x="49985" y="37799"/>
                  </a:moveTo>
                  <a:lnTo>
                    <a:pt x="49985" y="43735"/>
                  </a:lnTo>
                  <a:lnTo>
                    <a:pt x="44049" y="43735"/>
                  </a:lnTo>
                  <a:lnTo>
                    <a:pt x="44049" y="37799"/>
                  </a:lnTo>
                  <a:close/>
                  <a:moveTo>
                    <a:pt x="56232" y="37799"/>
                  </a:moveTo>
                  <a:lnTo>
                    <a:pt x="56232" y="43735"/>
                  </a:lnTo>
                  <a:lnTo>
                    <a:pt x="50296" y="43735"/>
                  </a:lnTo>
                  <a:lnTo>
                    <a:pt x="50296" y="37799"/>
                  </a:lnTo>
                  <a:close/>
                  <a:moveTo>
                    <a:pt x="62480" y="37799"/>
                  </a:moveTo>
                  <a:lnTo>
                    <a:pt x="62480" y="43735"/>
                  </a:lnTo>
                  <a:lnTo>
                    <a:pt x="56545" y="43735"/>
                  </a:lnTo>
                  <a:lnTo>
                    <a:pt x="56545" y="37799"/>
                  </a:lnTo>
                  <a:close/>
                  <a:moveTo>
                    <a:pt x="68727" y="37799"/>
                  </a:moveTo>
                  <a:lnTo>
                    <a:pt x="68727" y="43735"/>
                  </a:lnTo>
                  <a:lnTo>
                    <a:pt x="62792" y="43735"/>
                  </a:lnTo>
                  <a:lnTo>
                    <a:pt x="62792" y="37799"/>
                  </a:lnTo>
                  <a:close/>
                  <a:moveTo>
                    <a:pt x="74975" y="37799"/>
                  </a:moveTo>
                  <a:lnTo>
                    <a:pt x="74975" y="43735"/>
                  </a:lnTo>
                  <a:lnTo>
                    <a:pt x="69039" y="43735"/>
                  </a:lnTo>
                  <a:lnTo>
                    <a:pt x="69039" y="37799"/>
                  </a:lnTo>
                  <a:close/>
                  <a:moveTo>
                    <a:pt x="81223" y="37799"/>
                  </a:moveTo>
                  <a:lnTo>
                    <a:pt x="81223" y="43735"/>
                  </a:lnTo>
                  <a:lnTo>
                    <a:pt x="75286" y="43735"/>
                  </a:lnTo>
                  <a:lnTo>
                    <a:pt x="75286" y="37799"/>
                  </a:lnTo>
                  <a:close/>
                  <a:moveTo>
                    <a:pt x="87470" y="37799"/>
                  </a:moveTo>
                  <a:lnTo>
                    <a:pt x="87470" y="43735"/>
                  </a:lnTo>
                  <a:lnTo>
                    <a:pt x="81535" y="43735"/>
                  </a:lnTo>
                  <a:lnTo>
                    <a:pt x="81535" y="37799"/>
                  </a:lnTo>
                  <a:close/>
                  <a:moveTo>
                    <a:pt x="93720" y="37799"/>
                  </a:moveTo>
                  <a:lnTo>
                    <a:pt x="93720" y="43735"/>
                  </a:lnTo>
                  <a:lnTo>
                    <a:pt x="87784" y="43735"/>
                  </a:lnTo>
                  <a:lnTo>
                    <a:pt x="87784" y="37799"/>
                  </a:lnTo>
                  <a:close/>
                  <a:moveTo>
                    <a:pt x="99967" y="37799"/>
                  </a:moveTo>
                  <a:lnTo>
                    <a:pt x="99967" y="43735"/>
                  </a:lnTo>
                  <a:lnTo>
                    <a:pt x="94031" y="43735"/>
                  </a:lnTo>
                  <a:lnTo>
                    <a:pt x="94031" y="37799"/>
                  </a:lnTo>
                  <a:close/>
                  <a:moveTo>
                    <a:pt x="106214" y="37799"/>
                  </a:moveTo>
                  <a:lnTo>
                    <a:pt x="106214" y="43735"/>
                  </a:lnTo>
                  <a:lnTo>
                    <a:pt x="100280" y="43735"/>
                  </a:lnTo>
                  <a:lnTo>
                    <a:pt x="100280" y="37799"/>
                  </a:lnTo>
                  <a:close/>
                  <a:moveTo>
                    <a:pt x="112461" y="37799"/>
                  </a:moveTo>
                  <a:lnTo>
                    <a:pt x="112461" y="43735"/>
                  </a:lnTo>
                  <a:lnTo>
                    <a:pt x="106527" y="43735"/>
                  </a:lnTo>
                  <a:lnTo>
                    <a:pt x="106527" y="37799"/>
                  </a:lnTo>
                  <a:close/>
                  <a:moveTo>
                    <a:pt x="118710" y="37799"/>
                  </a:moveTo>
                  <a:lnTo>
                    <a:pt x="118710" y="43735"/>
                  </a:lnTo>
                  <a:lnTo>
                    <a:pt x="112774" y="43735"/>
                  </a:lnTo>
                  <a:lnTo>
                    <a:pt x="112774" y="37799"/>
                  </a:lnTo>
                  <a:close/>
                  <a:moveTo>
                    <a:pt x="124957" y="37799"/>
                  </a:moveTo>
                  <a:lnTo>
                    <a:pt x="124957" y="43735"/>
                  </a:lnTo>
                  <a:lnTo>
                    <a:pt x="119021" y="43735"/>
                  </a:lnTo>
                  <a:lnTo>
                    <a:pt x="119021" y="37799"/>
                  </a:lnTo>
                  <a:close/>
                  <a:moveTo>
                    <a:pt x="131204" y="37799"/>
                  </a:moveTo>
                  <a:lnTo>
                    <a:pt x="131204" y="43735"/>
                  </a:lnTo>
                  <a:lnTo>
                    <a:pt x="125270" y="43735"/>
                  </a:lnTo>
                  <a:lnTo>
                    <a:pt x="125270" y="37799"/>
                  </a:lnTo>
                  <a:close/>
                  <a:moveTo>
                    <a:pt x="137451" y="37799"/>
                  </a:moveTo>
                  <a:lnTo>
                    <a:pt x="137451" y="43735"/>
                  </a:lnTo>
                  <a:lnTo>
                    <a:pt x="131517" y="43735"/>
                  </a:lnTo>
                  <a:lnTo>
                    <a:pt x="131517" y="37799"/>
                  </a:lnTo>
                  <a:close/>
                  <a:moveTo>
                    <a:pt x="143702" y="37799"/>
                  </a:moveTo>
                  <a:lnTo>
                    <a:pt x="143702" y="43735"/>
                  </a:lnTo>
                  <a:lnTo>
                    <a:pt x="137766" y="43735"/>
                  </a:lnTo>
                  <a:lnTo>
                    <a:pt x="137766" y="37799"/>
                  </a:lnTo>
                  <a:close/>
                  <a:moveTo>
                    <a:pt x="149949" y="37799"/>
                  </a:moveTo>
                  <a:lnTo>
                    <a:pt x="149949" y="43735"/>
                  </a:lnTo>
                  <a:lnTo>
                    <a:pt x="144015" y="43735"/>
                  </a:lnTo>
                  <a:lnTo>
                    <a:pt x="144015" y="37799"/>
                  </a:lnTo>
                  <a:close/>
                  <a:moveTo>
                    <a:pt x="156196" y="37799"/>
                  </a:moveTo>
                  <a:lnTo>
                    <a:pt x="156196" y="43735"/>
                  </a:lnTo>
                  <a:lnTo>
                    <a:pt x="150262" y="43735"/>
                  </a:lnTo>
                  <a:lnTo>
                    <a:pt x="150262" y="37799"/>
                  </a:lnTo>
                  <a:close/>
                  <a:moveTo>
                    <a:pt x="162445" y="37799"/>
                  </a:moveTo>
                  <a:lnTo>
                    <a:pt x="162445" y="43735"/>
                  </a:lnTo>
                  <a:lnTo>
                    <a:pt x="156509" y="43735"/>
                  </a:lnTo>
                  <a:lnTo>
                    <a:pt x="156509" y="37799"/>
                  </a:lnTo>
                  <a:close/>
                  <a:moveTo>
                    <a:pt x="168692" y="37799"/>
                  </a:moveTo>
                  <a:lnTo>
                    <a:pt x="168692" y="43735"/>
                  </a:lnTo>
                  <a:lnTo>
                    <a:pt x="162756" y="43735"/>
                  </a:lnTo>
                  <a:lnTo>
                    <a:pt x="162756" y="37799"/>
                  </a:lnTo>
                  <a:close/>
                  <a:moveTo>
                    <a:pt x="174939" y="37799"/>
                  </a:moveTo>
                  <a:lnTo>
                    <a:pt x="174939" y="43735"/>
                  </a:lnTo>
                  <a:lnTo>
                    <a:pt x="169005" y="43735"/>
                  </a:lnTo>
                  <a:lnTo>
                    <a:pt x="169005" y="37799"/>
                  </a:lnTo>
                  <a:close/>
                  <a:moveTo>
                    <a:pt x="181186" y="37799"/>
                  </a:moveTo>
                  <a:lnTo>
                    <a:pt x="181186" y="43735"/>
                  </a:lnTo>
                  <a:lnTo>
                    <a:pt x="175252" y="43735"/>
                  </a:lnTo>
                  <a:lnTo>
                    <a:pt x="175252" y="37799"/>
                  </a:lnTo>
                  <a:close/>
                  <a:moveTo>
                    <a:pt x="187435" y="37799"/>
                  </a:moveTo>
                  <a:lnTo>
                    <a:pt x="187435" y="43735"/>
                  </a:lnTo>
                  <a:lnTo>
                    <a:pt x="181499" y="43735"/>
                  </a:lnTo>
                  <a:lnTo>
                    <a:pt x="181499" y="37799"/>
                  </a:lnTo>
                  <a:close/>
                  <a:moveTo>
                    <a:pt x="193684" y="37799"/>
                  </a:moveTo>
                  <a:lnTo>
                    <a:pt x="193684" y="43735"/>
                  </a:lnTo>
                  <a:lnTo>
                    <a:pt x="187749" y="43735"/>
                  </a:lnTo>
                  <a:lnTo>
                    <a:pt x="187749" y="37799"/>
                  </a:lnTo>
                  <a:close/>
                  <a:moveTo>
                    <a:pt x="199931" y="37799"/>
                  </a:moveTo>
                  <a:lnTo>
                    <a:pt x="199931" y="43735"/>
                  </a:lnTo>
                  <a:lnTo>
                    <a:pt x="193996" y="43735"/>
                  </a:lnTo>
                  <a:lnTo>
                    <a:pt x="193996" y="37799"/>
                  </a:lnTo>
                  <a:close/>
                  <a:moveTo>
                    <a:pt x="206180" y="37799"/>
                  </a:moveTo>
                  <a:lnTo>
                    <a:pt x="206180" y="43735"/>
                  </a:lnTo>
                  <a:lnTo>
                    <a:pt x="200244" y="43735"/>
                  </a:lnTo>
                  <a:lnTo>
                    <a:pt x="200244" y="37799"/>
                  </a:lnTo>
                  <a:close/>
                  <a:moveTo>
                    <a:pt x="212427" y="37799"/>
                  </a:moveTo>
                  <a:lnTo>
                    <a:pt x="212427" y="43735"/>
                  </a:lnTo>
                  <a:lnTo>
                    <a:pt x="206491" y="43735"/>
                  </a:lnTo>
                  <a:lnTo>
                    <a:pt x="206491" y="37799"/>
                  </a:lnTo>
                  <a:close/>
                  <a:moveTo>
                    <a:pt x="218674" y="37799"/>
                  </a:moveTo>
                  <a:lnTo>
                    <a:pt x="218674" y="43735"/>
                  </a:lnTo>
                  <a:lnTo>
                    <a:pt x="212739" y="43735"/>
                  </a:lnTo>
                  <a:lnTo>
                    <a:pt x="212739" y="37799"/>
                  </a:lnTo>
                  <a:close/>
                  <a:moveTo>
                    <a:pt x="224921" y="37799"/>
                  </a:moveTo>
                  <a:lnTo>
                    <a:pt x="224921" y="43735"/>
                  </a:lnTo>
                  <a:lnTo>
                    <a:pt x="218987" y="43735"/>
                  </a:lnTo>
                  <a:lnTo>
                    <a:pt x="218987" y="37799"/>
                  </a:lnTo>
                  <a:close/>
                  <a:moveTo>
                    <a:pt x="231170" y="37799"/>
                  </a:moveTo>
                  <a:lnTo>
                    <a:pt x="231170" y="43735"/>
                  </a:lnTo>
                  <a:lnTo>
                    <a:pt x="225234" y="43735"/>
                  </a:lnTo>
                  <a:lnTo>
                    <a:pt x="225234" y="37799"/>
                  </a:lnTo>
                  <a:close/>
                  <a:moveTo>
                    <a:pt x="237417" y="37799"/>
                  </a:moveTo>
                  <a:lnTo>
                    <a:pt x="237417" y="43735"/>
                  </a:lnTo>
                  <a:lnTo>
                    <a:pt x="231481" y="43735"/>
                  </a:lnTo>
                  <a:lnTo>
                    <a:pt x="231481" y="37799"/>
                  </a:lnTo>
                  <a:close/>
                  <a:moveTo>
                    <a:pt x="243664" y="37799"/>
                  </a:moveTo>
                  <a:lnTo>
                    <a:pt x="243664" y="43735"/>
                  </a:lnTo>
                  <a:lnTo>
                    <a:pt x="237729" y="43735"/>
                  </a:lnTo>
                  <a:lnTo>
                    <a:pt x="237729" y="37799"/>
                  </a:lnTo>
                  <a:close/>
                  <a:moveTo>
                    <a:pt x="249911" y="37799"/>
                  </a:moveTo>
                  <a:lnTo>
                    <a:pt x="249911" y="43735"/>
                  </a:lnTo>
                  <a:lnTo>
                    <a:pt x="243977" y="43735"/>
                  </a:lnTo>
                  <a:lnTo>
                    <a:pt x="243977" y="37799"/>
                  </a:lnTo>
                  <a:close/>
                  <a:moveTo>
                    <a:pt x="256161" y="37799"/>
                  </a:moveTo>
                  <a:lnTo>
                    <a:pt x="256161" y="43735"/>
                  </a:lnTo>
                  <a:lnTo>
                    <a:pt x="250225" y="43735"/>
                  </a:lnTo>
                  <a:lnTo>
                    <a:pt x="250225" y="37799"/>
                  </a:lnTo>
                  <a:close/>
                  <a:moveTo>
                    <a:pt x="262409" y="37799"/>
                  </a:moveTo>
                  <a:lnTo>
                    <a:pt x="262409" y="43735"/>
                  </a:lnTo>
                  <a:lnTo>
                    <a:pt x="256474" y="43735"/>
                  </a:lnTo>
                  <a:lnTo>
                    <a:pt x="256474" y="37799"/>
                  </a:lnTo>
                  <a:close/>
                  <a:moveTo>
                    <a:pt x="268656" y="37799"/>
                  </a:moveTo>
                  <a:lnTo>
                    <a:pt x="268656" y="43735"/>
                  </a:lnTo>
                  <a:lnTo>
                    <a:pt x="262721" y="43735"/>
                  </a:lnTo>
                  <a:lnTo>
                    <a:pt x="262721" y="37799"/>
                  </a:lnTo>
                  <a:close/>
                  <a:moveTo>
                    <a:pt x="274904" y="37799"/>
                  </a:moveTo>
                  <a:lnTo>
                    <a:pt x="274904" y="43735"/>
                  </a:lnTo>
                  <a:lnTo>
                    <a:pt x="268968" y="43735"/>
                  </a:lnTo>
                  <a:lnTo>
                    <a:pt x="268968" y="37799"/>
                  </a:lnTo>
                  <a:close/>
                  <a:moveTo>
                    <a:pt x="6251" y="44046"/>
                  </a:moveTo>
                  <a:lnTo>
                    <a:pt x="6251" y="49982"/>
                  </a:lnTo>
                  <a:lnTo>
                    <a:pt x="315" y="49982"/>
                  </a:lnTo>
                  <a:lnTo>
                    <a:pt x="315" y="44046"/>
                  </a:lnTo>
                  <a:close/>
                  <a:moveTo>
                    <a:pt x="12498" y="44046"/>
                  </a:moveTo>
                  <a:lnTo>
                    <a:pt x="12498" y="49982"/>
                  </a:lnTo>
                  <a:lnTo>
                    <a:pt x="6562" y="49982"/>
                  </a:lnTo>
                  <a:lnTo>
                    <a:pt x="6562" y="44046"/>
                  </a:lnTo>
                  <a:close/>
                  <a:moveTo>
                    <a:pt x="18745" y="44046"/>
                  </a:moveTo>
                  <a:lnTo>
                    <a:pt x="18745" y="49982"/>
                  </a:lnTo>
                  <a:lnTo>
                    <a:pt x="12810" y="49982"/>
                  </a:lnTo>
                  <a:lnTo>
                    <a:pt x="12810" y="44046"/>
                  </a:lnTo>
                  <a:close/>
                  <a:moveTo>
                    <a:pt x="24992" y="44046"/>
                  </a:moveTo>
                  <a:lnTo>
                    <a:pt x="24992" y="49982"/>
                  </a:lnTo>
                  <a:lnTo>
                    <a:pt x="19058" y="49982"/>
                  </a:lnTo>
                  <a:lnTo>
                    <a:pt x="19058" y="44046"/>
                  </a:lnTo>
                  <a:close/>
                  <a:moveTo>
                    <a:pt x="31242" y="44046"/>
                  </a:moveTo>
                  <a:lnTo>
                    <a:pt x="31242" y="49982"/>
                  </a:lnTo>
                  <a:lnTo>
                    <a:pt x="25305" y="49982"/>
                  </a:lnTo>
                  <a:lnTo>
                    <a:pt x="25305" y="44046"/>
                  </a:lnTo>
                  <a:close/>
                  <a:moveTo>
                    <a:pt x="37489" y="44046"/>
                  </a:moveTo>
                  <a:lnTo>
                    <a:pt x="37489" y="49982"/>
                  </a:lnTo>
                  <a:lnTo>
                    <a:pt x="31553" y="49982"/>
                  </a:lnTo>
                  <a:lnTo>
                    <a:pt x="31553" y="44046"/>
                  </a:lnTo>
                  <a:close/>
                  <a:moveTo>
                    <a:pt x="43737" y="44046"/>
                  </a:moveTo>
                  <a:lnTo>
                    <a:pt x="43737" y="49982"/>
                  </a:lnTo>
                  <a:lnTo>
                    <a:pt x="37802" y="49982"/>
                  </a:lnTo>
                  <a:lnTo>
                    <a:pt x="37802" y="44046"/>
                  </a:lnTo>
                  <a:close/>
                  <a:moveTo>
                    <a:pt x="49985" y="44046"/>
                  </a:moveTo>
                  <a:lnTo>
                    <a:pt x="49985" y="49982"/>
                  </a:lnTo>
                  <a:lnTo>
                    <a:pt x="44049" y="49982"/>
                  </a:lnTo>
                  <a:lnTo>
                    <a:pt x="44049" y="44046"/>
                  </a:lnTo>
                  <a:close/>
                  <a:moveTo>
                    <a:pt x="56232" y="44046"/>
                  </a:moveTo>
                  <a:lnTo>
                    <a:pt x="56232" y="49982"/>
                  </a:lnTo>
                  <a:lnTo>
                    <a:pt x="50296" y="49982"/>
                  </a:lnTo>
                  <a:lnTo>
                    <a:pt x="50296" y="44046"/>
                  </a:lnTo>
                  <a:close/>
                  <a:moveTo>
                    <a:pt x="62480" y="44046"/>
                  </a:moveTo>
                  <a:lnTo>
                    <a:pt x="62480" y="49982"/>
                  </a:lnTo>
                  <a:lnTo>
                    <a:pt x="56545" y="49982"/>
                  </a:lnTo>
                  <a:lnTo>
                    <a:pt x="56545" y="44046"/>
                  </a:lnTo>
                  <a:close/>
                  <a:moveTo>
                    <a:pt x="68727" y="44046"/>
                  </a:moveTo>
                  <a:lnTo>
                    <a:pt x="68727" y="49982"/>
                  </a:lnTo>
                  <a:lnTo>
                    <a:pt x="62792" y="49982"/>
                  </a:lnTo>
                  <a:lnTo>
                    <a:pt x="62792" y="44046"/>
                  </a:lnTo>
                  <a:close/>
                  <a:moveTo>
                    <a:pt x="74975" y="44046"/>
                  </a:moveTo>
                  <a:lnTo>
                    <a:pt x="74975" y="49982"/>
                  </a:lnTo>
                  <a:lnTo>
                    <a:pt x="69039" y="49982"/>
                  </a:lnTo>
                  <a:lnTo>
                    <a:pt x="69039" y="44046"/>
                  </a:lnTo>
                  <a:close/>
                  <a:moveTo>
                    <a:pt x="81223" y="44046"/>
                  </a:moveTo>
                  <a:lnTo>
                    <a:pt x="81223" y="49982"/>
                  </a:lnTo>
                  <a:lnTo>
                    <a:pt x="75286" y="49982"/>
                  </a:lnTo>
                  <a:lnTo>
                    <a:pt x="75286" y="44046"/>
                  </a:lnTo>
                  <a:close/>
                  <a:moveTo>
                    <a:pt x="87470" y="44046"/>
                  </a:moveTo>
                  <a:lnTo>
                    <a:pt x="87470" y="49982"/>
                  </a:lnTo>
                  <a:lnTo>
                    <a:pt x="81535" y="49982"/>
                  </a:lnTo>
                  <a:lnTo>
                    <a:pt x="81535" y="44046"/>
                  </a:lnTo>
                  <a:close/>
                  <a:moveTo>
                    <a:pt x="93720" y="44046"/>
                  </a:moveTo>
                  <a:lnTo>
                    <a:pt x="93720" y="49982"/>
                  </a:lnTo>
                  <a:lnTo>
                    <a:pt x="87784" y="49982"/>
                  </a:lnTo>
                  <a:lnTo>
                    <a:pt x="87784" y="44046"/>
                  </a:lnTo>
                  <a:close/>
                  <a:moveTo>
                    <a:pt x="99967" y="44046"/>
                  </a:moveTo>
                  <a:lnTo>
                    <a:pt x="99967" y="49982"/>
                  </a:lnTo>
                  <a:lnTo>
                    <a:pt x="94031" y="49982"/>
                  </a:lnTo>
                  <a:lnTo>
                    <a:pt x="94031" y="44046"/>
                  </a:lnTo>
                  <a:close/>
                  <a:moveTo>
                    <a:pt x="106214" y="44046"/>
                  </a:moveTo>
                  <a:lnTo>
                    <a:pt x="106214" y="49982"/>
                  </a:lnTo>
                  <a:lnTo>
                    <a:pt x="100278" y="49982"/>
                  </a:lnTo>
                  <a:lnTo>
                    <a:pt x="100278" y="44046"/>
                  </a:lnTo>
                  <a:close/>
                  <a:moveTo>
                    <a:pt x="112461" y="44046"/>
                  </a:moveTo>
                  <a:lnTo>
                    <a:pt x="112461" y="49982"/>
                  </a:lnTo>
                  <a:lnTo>
                    <a:pt x="106527" y="49982"/>
                  </a:lnTo>
                  <a:lnTo>
                    <a:pt x="106527" y="44046"/>
                  </a:lnTo>
                  <a:close/>
                  <a:moveTo>
                    <a:pt x="118710" y="44046"/>
                  </a:moveTo>
                  <a:lnTo>
                    <a:pt x="118710" y="49982"/>
                  </a:lnTo>
                  <a:lnTo>
                    <a:pt x="112774" y="49982"/>
                  </a:lnTo>
                  <a:lnTo>
                    <a:pt x="112774" y="44046"/>
                  </a:lnTo>
                  <a:close/>
                  <a:moveTo>
                    <a:pt x="124957" y="44046"/>
                  </a:moveTo>
                  <a:lnTo>
                    <a:pt x="124957" y="49982"/>
                  </a:lnTo>
                  <a:lnTo>
                    <a:pt x="119021" y="49982"/>
                  </a:lnTo>
                  <a:lnTo>
                    <a:pt x="119021" y="44046"/>
                  </a:lnTo>
                  <a:close/>
                  <a:moveTo>
                    <a:pt x="131204" y="44046"/>
                  </a:moveTo>
                  <a:lnTo>
                    <a:pt x="131204" y="49982"/>
                  </a:lnTo>
                  <a:lnTo>
                    <a:pt x="125270" y="49982"/>
                  </a:lnTo>
                  <a:lnTo>
                    <a:pt x="125270" y="44046"/>
                  </a:lnTo>
                  <a:close/>
                  <a:moveTo>
                    <a:pt x="137451" y="44046"/>
                  </a:moveTo>
                  <a:lnTo>
                    <a:pt x="137451" y="49982"/>
                  </a:lnTo>
                  <a:lnTo>
                    <a:pt x="131517" y="49982"/>
                  </a:lnTo>
                  <a:lnTo>
                    <a:pt x="131517" y="44046"/>
                  </a:lnTo>
                  <a:close/>
                  <a:moveTo>
                    <a:pt x="143702" y="44046"/>
                  </a:moveTo>
                  <a:lnTo>
                    <a:pt x="143702" y="49982"/>
                  </a:lnTo>
                  <a:lnTo>
                    <a:pt x="137766" y="49982"/>
                  </a:lnTo>
                  <a:lnTo>
                    <a:pt x="137766" y="44046"/>
                  </a:lnTo>
                  <a:close/>
                  <a:moveTo>
                    <a:pt x="149949" y="44046"/>
                  </a:moveTo>
                  <a:lnTo>
                    <a:pt x="149949" y="49982"/>
                  </a:lnTo>
                  <a:lnTo>
                    <a:pt x="144015" y="49982"/>
                  </a:lnTo>
                  <a:lnTo>
                    <a:pt x="144015" y="44046"/>
                  </a:lnTo>
                  <a:close/>
                  <a:moveTo>
                    <a:pt x="156196" y="44046"/>
                  </a:moveTo>
                  <a:lnTo>
                    <a:pt x="156196" y="49982"/>
                  </a:lnTo>
                  <a:lnTo>
                    <a:pt x="150262" y="49982"/>
                  </a:lnTo>
                  <a:lnTo>
                    <a:pt x="150262" y="44046"/>
                  </a:lnTo>
                  <a:close/>
                  <a:moveTo>
                    <a:pt x="162445" y="44046"/>
                  </a:moveTo>
                  <a:lnTo>
                    <a:pt x="162445" y="49982"/>
                  </a:lnTo>
                  <a:lnTo>
                    <a:pt x="156509" y="49982"/>
                  </a:lnTo>
                  <a:lnTo>
                    <a:pt x="156509" y="44046"/>
                  </a:lnTo>
                  <a:close/>
                  <a:moveTo>
                    <a:pt x="168692" y="44046"/>
                  </a:moveTo>
                  <a:lnTo>
                    <a:pt x="168692" y="49982"/>
                  </a:lnTo>
                  <a:lnTo>
                    <a:pt x="162756" y="49982"/>
                  </a:lnTo>
                  <a:lnTo>
                    <a:pt x="162756" y="44046"/>
                  </a:lnTo>
                  <a:close/>
                  <a:moveTo>
                    <a:pt x="174939" y="44046"/>
                  </a:moveTo>
                  <a:lnTo>
                    <a:pt x="174939" y="49982"/>
                  </a:lnTo>
                  <a:lnTo>
                    <a:pt x="169005" y="49982"/>
                  </a:lnTo>
                  <a:lnTo>
                    <a:pt x="169005" y="44046"/>
                  </a:lnTo>
                  <a:close/>
                  <a:moveTo>
                    <a:pt x="181186" y="44046"/>
                  </a:moveTo>
                  <a:lnTo>
                    <a:pt x="181186" y="49982"/>
                  </a:lnTo>
                  <a:lnTo>
                    <a:pt x="175252" y="49982"/>
                  </a:lnTo>
                  <a:lnTo>
                    <a:pt x="175252" y="44046"/>
                  </a:lnTo>
                  <a:close/>
                  <a:moveTo>
                    <a:pt x="187435" y="44046"/>
                  </a:moveTo>
                  <a:lnTo>
                    <a:pt x="187435" y="49982"/>
                  </a:lnTo>
                  <a:lnTo>
                    <a:pt x="181499" y="49982"/>
                  </a:lnTo>
                  <a:lnTo>
                    <a:pt x="181499" y="44046"/>
                  </a:lnTo>
                  <a:close/>
                  <a:moveTo>
                    <a:pt x="193684" y="44046"/>
                  </a:moveTo>
                  <a:lnTo>
                    <a:pt x="193684" y="49982"/>
                  </a:lnTo>
                  <a:lnTo>
                    <a:pt x="187749" y="49982"/>
                  </a:lnTo>
                  <a:lnTo>
                    <a:pt x="187749" y="44046"/>
                  </a:lnTo>
                  <a:close/>
                  <a:moveTo>
                    <a:pt x="199931" y="44046"/>
                  </a:moveTo>
                  <a:lnTo>
                    <a:pt x="199931" y="49982"/>
                  </a:lnTo>
                  <a:lnTo>
                    <a:pt x="193996" y="49982"/>
                  </a:lnTo>
                  <a:lnTo>
                    <a:pt x="193996" y="44046"/>
                  </a:lnTo>
                  <a:close/>
                  <a:moveTo>
                    <a:pt x="206180" y="44046"/>
                  </a:moveTo>
                  <a:lnTo>
                    <a:pt x="206180" y="49982"/>
                  </a:lnTo>
                  <a:lnTo>
                    <a:pt x="200244" y="49982"/>
                  </a:lnTo>
                  <a:lnTo>
                    <a:pt x="200244" y="44046"/>
                  </a:lnTo>
                  <a:close/>
                  <a:moveTo>
                    <a:pt x="212427" y="44046"/>
                  </a:moveTo>
                  <a:lnTo>
                    <a:pt x="212427" y="49982"/>
                  </a:lnTo>
                  <a:lnTo>
                    <a:pt x="206491" y="49982"/>
                  </a:lnTo>
                  <a:lnTo>
                    <a:pt x="206491" y="44046"/>
                  </a:lnTo>
                  <a:close/>
                  <a:moveTo>
                    <a:pt x="218674" y="44046"/>
                  </a:moveTo>
                  <a:lnTo>
                    <a:pt x="218674" y="49982"/>
                  </a:lnTo>
                  <a:lnTo>
                    <a:pt x="212739" y="49982"/>
                  </a:lnTo>
                  <a:lnTo>
                    <a:pt x="212739" y="44046"/>
                  </a:lnTo>
                  <a:close/>
                  <a:moveTo>
                    <a:pt x="224921" y="44046"/>
                  </a:moveTo>
                  <a:lnTo>
                    <a:pt x="224921" y="49982"/>
                  </a:lnTo>
                  <a:lnTo>
                    <a:pt x="218987" y="49982"/>
                  </a:lnTo>
                  <a:lnTo>
                    <a:pt x="218987" y="44046"/>
                  </a:lnTo>
                  <a:close/>
                  <a:moveTo>
                    <a:pt x="231170" y="44046"/>
                  </a:moveTo>
                  <a:lnTo>
                    <a:pt x="231170" y="49982"/>
                  </a:lnTo>
                  <a:lnTo>
                    <a:pt x="225234" y="49982"/>
                  </a:lnTo>
                  <a:lnTo>
                    <a:pt x="225234" y="44046"/>
                  </a:lnTo>
                  <a:close/>
                  <a:moveTo>
                    <a:pt x="237417" y="44046"/>
                  </a:moveTo>
                  <a:lnTo>
                    <a:pt x="237417" y="49982"/>
                  </a:lnTo>
                  <a:lnTo>
                    <a:pt x="231481" y="49982"/>
                  </a:lnTo>
                  <a:lnTo>
                    <a:pt x="231481" y="44046"/>
                  </a:lnTo>
                  <a:close/>
                  <a:moveTo>
                    <a:pt x="243664" y="44046"/>
                  </a:moveTo>
                  <a:lnTo>
                    <a:pt x="243664" y="49982"/>
                  </a:lnTo>
                  <a:lnTo>
                    <a:pt x="237729" y="49982"/>
                  </a:lnTo>
                  <a:lnTo>
                    <a:pt x="237729" y="44046"/>
                  </a:lnTo>
                  <a:close/>
                  <a:moveTo>
                    <a:pt x="249911" y="44046"/>
                  </a:moveTo>
                  <a:lnTo>
                    <a:pt x="249911" y="49982"/>
                  </a:lnTo>
                  <a:lnTo>
                    <a:pt x="243977" y="49982"/>
                  </a:lnTo>
                  <a:lnTo>
                    <a:pt x="243977" y="44046"/>
                  </a:lnTo>
                  <a:close/>
                  <a:moveTo>
                    <a:pt x="256161" y="44046"/>
                  </a:moveTo>
                  <a:lnTo>
                    <a:pt x="256161" y="49982"/>
                  </a:lnTo>
                  <a:lnTo>
                    <a:pt x="250225" y="49982"/>
                  </a:lnTo>
                  <a:lnTo>
                    <a:pt x="250225" y="44046"/>
                  </a:lnTo>
                  <a:close/>
                  <a:moveTo>
                    <a:pt x="262409" y="44046"/>
                  </a:moveTo>
                  <a:lnTo>
                    <a:pt x="262409" y="49982"/>
                  </a:lnTo>
                  <a:lnTo>
                    <a:pt x="256474" y="49982"/>
                  </a:lnTo>
                  <a:lnTo>
                    <a:pt x="256474" y="44046"/>
                  </a:lnTo>
                  <a:close/>
                  <a:moveTo>
                    <a:pt x="268656" y="44046"/>
                  </a:moveTo>
                  <a:lnTo>
                    <a:pt x="268656" y="49982"/>
                  </a:lnTo>
                  <a:lnTo>
                    <a:pt x="262721" y="49982"/>
                  </a:lnTo>
                  <a:lnTo>
                    <a:pt x="262721" y="44046"/>
                  </a:lnTo>
                  <a:close/>
                  <a:moveTo>
                    <a:pt x="274904" y="44046"/>
                  </a:moveTo>
                  <a:lnTo>
                    <a:pt x="274904" y="49982"/>
                  </a:lnTo>
                  <a:lnTo>
                    <a:pt x="268968" y="49982"/>
                  </a:lnTo>
                  <a:lnTo>
                    <a:pt x="268968" y="44046"/>
                  </a:lnTo>
                  <a:close/>
                  <a:moveTo>
                    <a:pt x="6251" y="50295"/>
                  </a:moveTo>
                  <a:lnTo>
                    <a:pt x="6251" y="56229"/>
                  </a:lnTo>
                  <a:lnTo>
                    <a:pt x="315" y="56229"/>
                  </a:lnTo>
                  <a:lnTo>
                    <a:pt x="315" y="50295"/>
                  </a:lnTo>
                  <a:close/>
                  <a:moveTo>
                    <a:pt x="12498" y="50295"/>
                  </a:moveTo>
                  <a:lnTo>
                    <a:pt x="12498" y="56229"/>
                  </a:lnTo>
                  <a:lnTo>
                    <a:pt x="6562" y="56229"/>
                  </a:lnTo>
                  <a:lnTo>
                    <a:pt x="6562" y="50295"/>
                  </a:lnTo>
                  <a:close/>
                  <a:moveTo>
                    <a:pt x="18745" y="50295"/>
                  </a:moveTo>
                  <a:lnTo>
                    <a:pt x="18745" y="56229"/>
                  </a:lnTo>
                  <a:lnTo>
                    <a:pt x="12810" y="56229"/>
                  </a:lnTo>
                  <a:lnTo>
                    <a:pt x="12810" y="50295"/>
                  </a:lnTo>
                  <a:close/>
                  <a:moveTo>
                    <a:pt x="24992" y="50295"/>
                  </a:moveTo>
                  <a:lnTo>
                    <a:pt x="24992" y="56229"/>
                  </a:lnTo>
                  <a:lnTo>
                    <a:pt x="19058" y="56229"/>
                  </a:lnTo>
                  <a:lnTo>
                    <a:pt x="19058" y="50295"/>
                  </a:lnTo>
                  <a:close/>
                  <a:moveTo>
                    <a:pt x="31242" y="50295"/>
                  </a:moveTo>
                  <a:lnTo>
                    <a:pt x="31242" y="56229"/>
                  </a:lnTo>
                  <a:lnTo>
                    <a:pt x="25305" y="56229"/>
                  </a:lnTo>
                  <a:lnTo>
                    <a:pt x="25305" y="50295"/>
                  </a:lnTo>
                  <a:close/>
                  <a:moveTo>
                    <a:pt x="37489" y="50295"/>
                  </a:moveTo>
                  <a:lnTo>
                    <a:pt x="37489" y="56229"/>
                  </a:lnTo>
                  <a:lnTo>
                    <a:pt x="31553" y="56229"/>
                  </a:lnTo>
                  <a:lnTo>
                    <a:pt x="31553" y="50295"/>
                  </a:lnTo>
                  <a:close/>
                  <a:moveTo>
                    <a:pt x="43737" y="50295"/>
                  </a:moveTo>
                  <a:lnTo>
                    <a:pt x="43737" y="56229"/>
                  </a:lnTo>
                  <a:lnTo>
                    <a:pt x="37802" y="56229"/>
                  </a:lnTo>
                  <a:lnTo>
                    <a:pt x="37802" y="50295"/>
                  </a:lnTo>
                  <a:close/>
                  <a:moveTo>
                    <a:pt x="49985" y="50295"/>
                  </a:moveTo>
                  <a:lnTo>
                    <a:pt x="49985" y="56229"/>
                  </a:lnTo>
                  <a:lnTo>
                    <a:pt x="44049" y="56229"/>
                  </a:lnTo>
                  <a:lnTo>
                    <a:pt x="44049" y="50295"/>
                  </a:lnTo>
                  <a:close/>
                  <a:moveTo>
                    <a:pt x="56232" y="50295"/>
                  </a:moveTo>
                  <a:lnTo>
                    <a:pt x="56232" y="56229"/>
                  </a:lnTo>
                  <a:lnTo>
                    <a:pt x="50296" y="56229"/>
                  </a:lnTo>
                  <a:lnTo>
                    <a:pt x="50296" y="50295"/>
                  </a:lnTo>
                  <a:close/>
                  <a:moveTo>
                    <a:pt x="62480" y="50295"/>
                  </a:moveTo>
                  <a:lnTo>
                    <a:pt x="62480" y="56229"/>
                  </a:lnTo>
                  <a:lnTo>
                    <a:pt x="56545" y="56229"/>
                  </a:lnTo>
                  <a:lnTo>
                    <a:pt x="56545" y="50295"/>
                  </a:lnTo>
                  <a:close/>
                  <a:moveTo>
                    <a:pt x="68727" y="50295"/>
                  </a:moveTo>
                  <a:lnTo>
                    <a:pt x="68727" y="56229"/>
                  </a:lnTo>
                  <a:lnTo>
                    <a:pt x="62792" y="56229"/>
                  </a:lnTo>
                  <a:lnTo>
                    <a:pt x="62792" y="50295"/>
                  </a:lnTo>
                  <a:close/>
                  <a:moveTo>
                    <a:pt x="74975" y="50295"/>
                  </a:moveTo>
                  <a:lnTo>
                    <a:pt x="74975" y="56229"/>
                  </a:lnTo>
                  <a:lnTo>
                    <a:pt x="69039" y="56229"/>
                  </a:lnTo>
                  <a:lnTo>
                    <a:pt x="69039" y="50295"/>
                  </a:lnTo>
                  <a:close/>
                  <a:moveTo>
                    <a:pt x="81223" y="50295"/>
                  </a:moveTo>
                  <a:lnTo>
                    <a:pt x="81223" y="56229"/>
                  </a:lnTo>
                  <a:lnTo>
                    <a:pt x="75286" y="56229"/>
                  </a:lnTo>
                  <a:lnTo>
                    <a:pt x="75286" y="50295"/>
                  </a:lnTo>
                  <a:close/>
                  <a:moveTo>
                    <a:pt x="87470" y="50295"/>
                  </a:moveTo>
                  <a:lnTo>
                    <a:pt x="87470" y="56229"/>
                  </a:lnTo>
                  <a:lnTo>
                    <a:pt x="81535" y="56229"/>
                  </a:lnTo>
                  <a:lnTo>
                    <a:pt x="81535" y="50295"/>
                  </a:lnTo>
                  <a:close/>
                  <a:moveTo>
                    <a:pt x="93720" y="50295"/>
                  </a:moveTo>
                  <a:lnTo>
                    <a:pt x="93720" y="56229"/>
                  </a:lnTo>
                  <a:lnTo>
                    <a:pt x="87784" y="56229"/>
                  </a:lnTo>
                  <a:lnTo>
                    <a:pt x="87784" y="50295"/>
                  </a:lnTo>
                  <a:close/>
                  <a:moveTo>
                    <a:pt x="99967" y="50295"/>
                  </a:moveTo>
                  <a:lnTo>
                    <a:pt x="99967" y="56229"/>
                  </a:lnTo>
                  <a:lnTo>
                    <a:pt x="94031" y="56229"/>
                  </a:lnTo>
                  <a:lnTo>
                    <a:pt x="94031" y="50295"/>
                  </a:lnTo>
                  <a:close/>
                  <a:moveTo>
                    <a:pt x="106214" y="50295"/>
                  </a:moveTo>
                  <a:lnTo>
                    <a:pt x="106214" y="56229"/>
                  </a:lnTo>
                  <a:lnTo>
                    <a:pt x="100278" y="56229"/>
                  </a:lnTo>
                  <a:lnTo>
                    <a:pt x="100278" y="50295"/>
                  </a:lnTo>
                  <a:close/>
                  <a:moveTo>
                    <a:pt x="112461" y="50295"/>
                  </a:moveTo>
                  <a:lnTo>
                    <a:pt x="112461" y="56229"/>
                  </a:lnTo>
                  <a:lnTo>
                    <a:pt x="106527" y="56229"/>
                  </a:lnTo>
                  <a:lnTo>
                    <a:pt x="106527" y="50295"/>
                  </a:lnTo>
                  <a:close/>
                  <a:moveTo>
                    <a:pt x="118710" y="50295"/>
                  </a:moveTo>
                  <a:lnTo>
                    <a:pt x="118710" y="56229"/>
                  </a:lnTo>
                  <a:lnTo>
                    <a:pt x="112774" y="56229"/>
                  </a:lnTo>
                  <a:lnTo>
                    <a:pt x="112774" y="50295"/>
                  </a:lnTo>
                  <a:close/>
                  <a:moveTo>
                    <a:pt x="124957" y="50295"/>
                  </a:moveTo>
                  <a:lnTo>
                    <a:pt x="124957" y="56229"/>
                  </a:lnTo>
                  <a:lnTo>
                    <a:pt x="119021" y="56229"/>
                  </a:lnTo>
                  <a:lnTo>
                    <a:pt x="119021" y="50295"/>
                  </a:lnTo>
                  <a:close/>
                  <a:moveTo>
                    <a:pt x="131204" y="50295"/>
                  </a:moveTo>
                  <a:lnTo>
                    <a:pt x="131204" y="56229"/>
                  </a:lnTo>
                  <a:lnTo>
                    <a:pt x="125270" y="56229"/>
                  </a:lnTo>
                  <a:lnTo>
                    <a:pt x="125270" y="50295"/>
                  </a:lnTo>
                  <a:close/>
                  <a:moveTo>
                    <a:pt x="137451" y="50295"/>
                  </a:moveTo>
                  <a:lnTo>
                    <a:pt x="137451" y="56229"/>
                  </a:lnTo>
                  <a:lnTo>
                    <a:pt x="131517" y="56229"/>
                  </a:lnTo>
                  <a:lnTo>
                    <a:pt x="131517" y="50295"/>
                  </a:lnTo>
                  <a:close/>
                  <a:moveTo>
                    <a:pt x="143702" y="50295"/>
                  </a:moveTo>
                  <a:lnTo>
                    <a:pt x="143702" y="56229"/>
                  </a:lnTo>
                  <a:lnTo>
                    <a:pt x="137766" y="56229"/>
                  </a:lnTo>
                  <a:lnTo>
                    <a:pt x="137766" y="50295"/>
                  </a:lnTo>
                  <a:close/>
                  <a:moveTo>
                    <a:pt x="149949" y="50295"/>
                  </a:moveTo>
                  <a:lnTo>
                    <a:pt x="149949" y="56229"/>
                  </a:lnTo>
                  <a:lnTo>
                    <a:pt x="144015" y="56229"/>
                  </a:lnTo>
                  <a:lnTo>
                    <a:pt x="144015" y="50295"/>
                  </a:lnTo>
                  <a:close/>
                  <a:moveTo>
                    <a:pt x="156196" y="50295"/>
                  </a:moveTo>
                  <a:lnTo>
                    <a:pt x="156196" y="56229"/>
                  </a:lnTo>
                  <a:lnTo>
                    <a:pt x="150262" y="56229"/>
                  </a:lnTo>
                  <a:lnTo>
                    <a:pt x="150262" y="50295"/>
                  </a:lnTo>
                  <a:close/>
                  <a:moveTo>
                    <a:pt x="162445" y="50295"/>
                  </a:moveTo>
                  <a:lnTo>
                    <a:pt x="162445" y="56229"/>
                  </a:lnTo>
                  <a:lnTo>
                    <a:pt x="156509" y="56229"/>
                  </a:lnTo>
                  <a:lnTo>
                    <a:pt x="156509" y="50295"/>
                  </a:lnTo>
                  <a:close/>
                  <a:moveTo>
                    <a:pt x="168692" y="50295"/>
                  </a:moveTo>
                  <a:lnTo>
                    <a:pt x="168692" y="56229"/>
                  </a:lnTo>
                  <a:lnTo>
                    <a:pt x="162756" y="56229"/>
                  </a:lnTo>
                  <a:lnTo>
                    <a:pt x="162756" y="50295"/>
                  </a:lnTo>
                  <a:close/>
                  <a:moveTo>
                    <a:pt x="174939" y="50295"/>
                  </a:moveTo>
                  <a:lnTo>
                    <a:pt x="174939" y="56229"/>
                  </a:lnTo>
                  <a:lnTo>
                    <a:pt x="169005" y="56229"/>
                  </a:lnTo>
                  <a:lnTo>
                    <a:pt x="169005" y="50295"/>
                  </a:lnTo>
                  <a:close/>
                  <a:moveTo>
                    <a:pt x="181186" y="50295"/>
                  </a:moveTo>
                  <a:lnTo>
                    <a:pt x="181186" y="56229"/>
                  </a:lnTo>
                  <a:lnTo>
                    <a:pt x="175252" y="56229"/>
                  </a:lnTo>
                  <a:lnTo>
                    <a:pt x="175252" y="50295"/>
                  </a:lnTo>
                  <a:close/>
                  <a:moveTo>
                    <a:pt x="187435" y="50295"/>
                  </a:moveTo>
                  <a:lnTo>
                    <a:pt x="187435" y="56229"/>
                  </a:lnTo>
                  <a:lnTo>
                    <a:pt x="181499" y="56229"/>
                  </a:lnTo>
                  <a:lnTo>
                    <a:pt x="181499" y="50295"/>
                  </a:lnTo>
                  <a:close/>
                  <a:moveTo>
                    <a:pt x="193684" y="50295"/>
                  </a:moveTo>
                  <a:lnTo>
                    <a:pt x="193684" y="56229"/>
                  </a:lnTo>
                  <a:lnTo>
                    <a:pt x="187749" y="56229"/>
                  </a:lnTo>
                  <a:lnTo>
                    <a:pt x="187749" y="50295"/>
                  </a:lnTo>
                  <a:close/>
                  <a:moveTo>
                    <a:pt x="199931" y="50295"/>
                  </a:moveTo>
                  <a:lnTo>
                    <a:pt x="199931" y="56229"/>
                  </a:lnTo>
                  <a:lnTo>
                    <a:pt x="193996" y="56229"/>
                  </a:lnTo>
                  <a:lnTo>
                    <a:pt x="193996" y="50295"/>
                  </a:lnTo>
                  <a:close/>
                  <a:moveTo>
                    <a:pt x="206180" y="50295"/>
                  </a:moveTo>
                  <a:lnTo>
                    <a:pt x="206180" y="56229"/>
                  </a:lnTo>
                  <a:lnTo>
                    <a:pt x="200244" y="56229"/>
                  </a:lnTo>
                  <a:lnTo>
                    <a:pt x="200244" y="50295"/>
                  </a:lnTo>
                  <a:close/>
                  <a:moveTo>
                    <a:pt x="212427" y="50295"/>
                  </a:moveTo>
                  <a:lnTo>
                    <a:pt x="212427" y="56229"/>
                  </a:lnTo>
                  <a:lnTo>
                    <a:pt x="206491" y="56229"/>
                  </a:lnTo>
                  <a:lnTo>
                    <a:pt x="206491" y="50295"/>
                  </a:lnTo>
                  <a:close/>
                  <a:moveTo>
                    <a:pt x="218674" y="50295"/>
                  </a:moveTo>
                  <a:lnTo>
                    <a:pt x="218674" y="56229"/>
                  </a:lnTo>
                  <a:lnTo>
                    <a:pt x="212739" y="56229"/>
                  </a:lnTo>
                  <a:lnTo>
                    <a:pt x="212739" y="50295"/>
                  </a:lnTo>
                  <a:close/>
                  <a:moveTo>
                    <a:pt x="224921" y="50295"/>
                  </a:moveTo>
                  <a:lnTo>
                    <a:pt x="224921" y="56229"/>
                  </a:lnTo>
                  <a:lnTo>
                    <a:pt x="218987" y="56229"/>
                  </a:lnTo>
                  <a:lnTo>
                    <a:pt x="218987" y="50295"/>
                  </a:lnTo>
                  <a:close/>
                  <a:moveTo>
                    <a:pt x="231170" y="50295"/>
                  </a:moveTo>
                  <a:lnTo>
                    <a:pt x="231170" y="56229"/>
                  </a:lnTo>
                  <a:lnTo>
                    <a:pt x="225234" y="56229"/>
                  </a:lnTo>
                  <a:lnTo>
                    <a:pt x="225234" y="50295"/>
                  </a:lnTo>
                  <a:close/>
                  <a:moveTo>
                    <a:pt x="237417" y="50295"/>
                  </a:moveTo>
                  <a:lnTo>
                    <a:pt x="237417" y="56229"/>
                  </a:lnTo>
                  <a:lnTo>
                    <a:pt x="231481" y="56229"/>
                  </a:lnTo>
                  <a:lnTo>
                    <a:pt x="231481" y="50295"/>
                  </a:lnTo>
                  <a:close/>
                  <a:moveTo>
                    <a:pt x="243664" y="50295"/>
                  </a:moveTo>
                  <a:lnTo>
                    <a:pt x="243664" y="56229"/>
                  </a:lnTo>
                  <a:lnTo>
                    <a:pt x="237729" y="56229"/>
                  </a:lnTo>
                  <a:lnTo>
                    <a:pt x="237729" y="50295"/>
                  </a:lnTo>
                  <a:close/>
                  <a:moveTo>
                    <a:pt x="249911" y="50295"/>
                  </a:moveTo>
                  <a:lnTo>
                    <a:pt x="249911" y="56229"/>
                  </a:lnTo>
                  <a:lnTo>
                    <a:pt x="243977" y="56229"/>
                  </a:lnTo>
                  <a:lnTo>
                    <a:pt x="243977" y="50295"/>
                  </a:lnTo>
                  <a:close/>
                  <a:moveTo>
                    <a:pt x="256161" y="50295"/>
                  </a:moveTo>
                  <a:lnTo>
                    <a:pt x="256161" y="56229"/>
                  </a:lnTo>
                  <a:lnTo>
                    <a:pt x="250225" y="56229"/>
                  </a:lnTo>
                  <a:lnTo>
                    <a:pt x="250225" y="50295"/>
                  </a:lnTo>
                  <a:close/>
                  <a:moveTo>
                    <a:pt x="262409" y="50295"/>
                  </a:moveTo>
                  <a:lnTo>
                    <a:pt x="262409" y="56229"/>
                  </a:lnTo>
                  <a:lnTo>
                    <a:pt x="256474" y="56229"/>
                  </a:lnTo>
                  <a:lnTo>
                    <a:pt x="256474" y="50295"/>
                  </a:lnTo>
                  <a:close/>
                  <a:moveTo>
                    <a:pt x="268656" y="50295"/>
                  </a:moveTo>
                  <a:lnTo>
                    <a:pt x="268656" y="56229"/>
                  </a:lnTo>
                  <a:lnTo>
                    <a:pt x="262721" y="56229"/>
                  </a:lnTo>
                  <a:lnTo>
                    <a:pt x="262721" y="50295"/>
                  </a:lnTo>
                  <a:close/>
                  <a:moveTo>
                    <a:pt x="274904" y="50295"/>
                  </a:moveTo>
                  <a:lnTo>
                    <a:pt x="274904" y="56229"/>
                  </a:lnTo>
                  <a:lnTo>
                    <a:pt x="268968" y="56229"/>
                  </a:lnTo>
                  <a:lnTo>
                    <a:pt x="268968" y="50295"/>
                  </a:lnTo>
                  <a:close/>
                  <a:moveTo>
                    <a:pt x="6251" y="56542"/>
                  </a:moveTo>
                  <a:lnTo>
                    <a:pt x="6251" y="62476"/>
                  </a:lnTo>
                  <a:lnTo>
                    <a:pt x="315" y="62476"/>
                  </a:lnTo>
                  <a:lnTo>
                    <a:pt x="315" y="56542"/>
                  </a:lnTo>
                  <a:close/>
                  <a:moveTo>
                    <a:pt x="12498" y="56542"/>
                  </a:moveTo>
                  <a:lnTo>
                    <a:pt x="12498" y="62476"/>
                  </a:lnTo>
                  <a:lnTo>
                    <a:pt x="6562" y="62476"/>
                  </a:lnTo>
                  <a:lnTo>
                    <a:pt x="6562" y="56542"/>
                  </a:lnTo>
                  <a:close/>
                  <a:moveTo>
                    <a:pt x="18745" y="56542"/>
                  </a:moveTo>
                  <a:lnTo>
                    <a:pt x="18745" y="62476"/>
                  </a:lnTo>
                  <a:lnTo>
                    <a:pt x="12810" y="62476"/>
                  </a:lnTo>
                  <a:lnTo>
                    <a:pt x="12810" y="56542"/>
                  </a:lnTo>
                  <a:close/>
                  <a:moveTo>
                    <a:pt x="24992" y="56542"/>
                  </a:moveTo>
                  <a:lnTo>
                    <a:pt x="24992" y="62476"/>
                  </a:lnTo>
                  <a:lnTo>
                    <a:pt x="19058" y="62476"/>
                  </a:lnTo>
                  <a:lnTo>
                    <a:pt x="19058" y="56542"/>
                  </a:lnTo>
                  <a:close/>
                  <a:moveTo>
                    <a:pt x="31242" y="56542"/>
                  </a:moveTo>
                  <a:lnTo>
                    <a:pt x="31242" y="62476"/>
                  </a:lnTo>
                  <a:lnTo>
                    <a:pt x="25305" y="62476"/>
                  </a:lnTo>
                  <a:lnTo>
                    <a:pt x="25305" y="56542"/>
                  </a:lnTo>
                  <a:close/>
                  <a:moveTo>
                    <a:pt x="37489" y="56542"/>
                  </a:moveTo>
                  <a:lnTo>
                    <a:pt x="37489" y="62476"/>
                  </a:lnTo>
                  <a:lnTo>
                    <a:pt x="31553" y="62476"/>
                  </a:lnTo>
                  <a:lnTo>
                    <a:pt x="31553" y="56542"/>
                  </a:lnTo>
                  <a:close/>
                  <a:moveTo>
                    <a:pt x="43737" y="56542"/>
                  </a:moveTo>
                  <a:lnTo>
                    <a:pt x="43737" y="62476"/>
                  </a:lnTo>
                  <a:lnTo>
                    <a:pt x="37802" y="62476"/>
                  </a:lnTo>
                  <a:lnTo>
                    <a:pt x="37802" y="56542"/>
                  </a:lnTo>
                  <a:close/>
                  <a:moveTo>
                    <a:pt x="49985" y="56542"/>
                  </a:moveTo>
                  <a:lnTo>
                    <a:pt x="49985" y="62476"/>
                  </a:lnTo>
                  <a:lnTo>
                    <a:pt x="44049" y="62476"/>
                  </a:lnTo>
                  <a:lnTo>
                    <a:pt x="44049" y="56542"/>
                  </a:lnTo>
                  <a:close/>
                  <a:moveTo>
                    <a:pt x="56232" y="56542"/>
                  </a:moveTo>
                  <a:lnTo>
                    <a:pt x="56232" y="62476"/>
                  </a:lnTo>
                  <a:lnTo>
                    <a:pt x="50296" y="62476"/>
                  </a:lnTo>
                  <a:lnTo>
                    <a:pt x="50296" y="56542"/>
                  </a:lnTo>
                  <a:close/>
                  <a:moveTo>
                    <a:pt x="62480" y="56542"/>
                  </a:moveTo>
                  <a:lnTo>
                    <a:pt x="62480" y="62476"/>
                  </a:lnTo>
                  <a:lnTo>
                    <a:pt x="56545" y="62476"/>
                  </a:lnTo>
                  <a:lnTo>
                    <a:pt x="56545" y="56542"/>
                  </a:lnTo>
                  <a:close/>
                  <a:moveTo>
                    <a:pt x="68727" y="56542"/>
                  </a:moveTo>
                  <a:lnTo>
                    <a:pt x="68727" y="62476"/>
                  </a:lnTo>
                  <a:lnTo>
                    <a:pt x="62792" y="62476"/>
                  </a:lnTo>
                  <a:lnTo>
                    <a:pt x="62792" y="56542"/>
                  </a:lnTo>
                  <a:close/>
                  <a:moveTo>
                    <a:pt x="74975" y="56542"/>
                  </a:moveTo>
                  <a:lnTo>
                    <a:pt x="74975" y="62476"/>
                  </a:lnTo>
                  <a:lnTo>
                    <a:pt x="69039" y="62476"/>
                  </a:lnTo>
                  <a:lnTo>
                    <a:pt x="69039" y="56542"/>
                  </a:lnTo>
                  <a:close/>
                  <a:moveTo>
                    <a:pt x="81223" y="56542"/>
                  </a:moveTo>
                  <a:lnTo>
                    <a:pt x="81223" y="62476"/>
                  </a:lnTo>
                  <a:lnTo>
                    <a:pt x="75286" y="62476"/>
                  </a:lnTo>
                  <a:lnTo>
                    <a:pt x="75286" y="56542"/>
                  </a:lnTo>
                  <a:close/>
                  <a:moveTo>
                    <a:pt x="87470" y="56542"/>
                  </a:moveTo>
                  <a:lnTo>
                    <a:pt x="87470" y="62476"/>
                  </a:lnTo>
                  <a:lnTo>
                    <a:pt x="81535" y="62476"/>
                  </a:lnTo>
                  <a:lnTo>
                    <a:pt x="81535" y="56542"/>
                  </a:lnTo>
                  <a:close/>
                  <a:moveTo>
                    <a:pt x="93718" y="56542"/>
                  </a:moveTo>
                  <a:lnTo>
                    <a:pt x="93718" y="62476"/>
                  </a:lnTo>
                  <a:lnTo>
                    <a:pt x="87784" y="62476"/>
                  </a:lnTo>
                  <a:lnTo>
                    <a:pt x="87784" y="56542"/>
                  </a:lnTo>
                  <a:close/>
                  <a:moveTo>
                    <a:pt x="99967" y="56542"/>
                  </a:moveTo>
                  <a:lnTo>
                    <a:pt x="99967" y="62476"/>
                  </a:lnTo>
                  <a:lnTo>
                    <a:pt x="94031" y="62476"/>
                  </a:lnTo>
                  <a:lnTo>
                    <a:pt x="94031" y="56542"/>
                  </a:lnTo>
                  <a:close/>
                  <a:moveTo>
                    <a:pt x="106214" y="56542"/>
                  </a:moveTo>
                  <a:lnTo>
                    <a:pt x="106214" y="62476"/>
                  </a:lnTo>
                  <a:lnTo>
                    <a:pt x="100278" y="62476"/>
                  </a:lnTo>
                  <a:lnTo>
                    <a:pt x="100278" y="56542"/>
                  </a:lnTo>
                  <a:close/>
                  <a:moveTo>
                    <a:pt x="112461" y="56542"/>
                  </a:moveTo>
                  <a:lnTo>
                    <a:pt x="112461" y="62476"/>
                  </a:lnTo>
                  <a:lnTo>
                    <a:pt x="106527" y="62476"/>
                  </a:lnTo>
                  <a:lnTo>
                    <a:pt x="106527" y="56542"/>
                  </a:lnTo>
                  <a:close/>
                  <a:moveTo>
                    <a:pt x="118710" y="56542"/>
                  </a:moveTo>
                  <a:lnTo>
                    <a:pt x="118710" y="62476"/>
                  </a:lnTo>
                  <a:lnTo>
                    <a:pt x="112774" y="62476"/>
                  </a:lnTo>
                  <a:lnTo>
                    <a:pt x="112774" y="56542"/>
                  </a:lnTo>
                  <a:close/>
                  <a:moveTo>
                    <a:pt x="124957" y="56542"/>
                  </a:moveTo>
                  <a:lnTo>
                    <a:pt x="124957" y="62476"/>
                  </a:lnTo>
                  <a:lnTo>
                    <a:pt x="119021" y="62476"/>
                  </a:lnTo>
                  <a:lnTo>
                    <a:pt x="119021" y="56542"/>
                  </a:lnTo>
                  <a:close/>
                  <a:moveTo>
                    <a:pt x="131204" y="56542"/>
                  </a:moveTo>
                  <a:lnTo>
                    <a:pt x="131204" y="62476"/>
                  </a:lnTo>
                  <a:lnTo>
                    <a:pt x="125270" y="62476"/>
                  </a:lnTo>
                  <a:lnTo>
                    <a:pt x="125270" y="56542"/>
                  </a:lnTo>
                  <a:close/>
                  <a:moveTo>
                    <a:pt x="137451" y="56542"/>
                  </a:moveTo>
                  <a:lnTo>
                    <a:pt x="137451" y="62476"/>
                  </a:lnTo>
                  <a:lnTo>
                    <a:pt x="131517" y="62476"/>
                  </a:lnTo>
                  <a:lnTo>
                    <a:pt x="131517" y="56542"/>
                  </a:lnTo>
                  <a:close/>
                  <a:moveTo>
                    <a:pt x="143702" y="56542"/>
                  </a:moveTo>
                  <a:lnTo>
                    <a:pt x="143702" y="62476"/>
                  </a:lnTo>
                  <a:lnTo>
                    <a:pt x="137766" y="62476"/>
                  </a:lnTo>
                  <a:lnTo>
                    <a:pt x="137766" y="56542"/>
                  </a:lnTo>
                  <a:close/>
                  <a:moveTo>
                    <a:pt x="149949" y="56542"/>
                  </a:moveTo>
                  <a:lnTo>
                    <a:pt x="149949" y="62476"/>
                  </a:lnTo>
                  <a:lnTo>
                    <a:pt x="144015" y="62476"/>
                  </a:lnTo>
                  <a:lnTo>
                    <a:pt x="144015" y="56542"/>
                  </a:lnTo>
                  <a:close/>
                  <a:moveTo>
                    <a:pt x="156196" y="56542"/>
                  </a:moveTo>
                  <a:lnTo>
                    <a:pt x="156196" y="62476"/>
                  </a:lnTo>
                  <a:lnTo>
                    <a:pt x="150262" y="62476"/>
                  </a:lnTo>
                  <a:lnTo>
                    <a:pt x="150262" y="56542"/>
                  </a:lnTo>
                  <a:close/>
                  <a:moveTo>
                    <a:pt x="162445" y="56542"/>
                  </a:moveTo>
                  <a:lnTo>
                    <a:pt x="162445" y="62476"/>
                  </a:lnTo>
                  <a:lnTo>
                    <a:pt x="156509" y="62476"/>
                  </a:lnTo>
                  <a:lnTo>
                    <a:pt x="156509" y="56542"/>
                  </a:lnTo>
                  <a:close/>
                  <a:moveTo>
                    <a:pt x="168692" y="56542"/>
                  </a:moveTo>
                  <a:lnTo>
                    <a:pt x="168692" y="62476"/>
                  </a:lnTo>
                  <a:lnTo>
                    <a:pt x="162756" y="62476"/>
                  </a:lnTo>
                  <a:lnTo>
                    <a:pt x="162756" y="56542"/>
                  </a:lnTo>
                  <a:close/>
                  <a:moveTo>
                    <a:pt x="174939" y="56542"/>
                  </a:moveTo>
                  <a:lnTo>
                    <a:pt x="174939" y="62476"/>
                  </a:lnTo>
                  <a:lnTo>
                    <a:pt x="169005" y="62476"/>
                  </a:lnTo>
                  <a:lnTo>
                    <a:pt x="169005" y="56542"/>
                  </a:lnTo>
                  <a:close/>
                  <a:moveTo>
                    <a:pt x="181186" y="56542"/>
                  </a:moveTo>
                  <a:lnTo>
                    <a:pt x="181186" y="62476"/>
                  </a:lnTo>
                  <a:lnTo>
                    <a:pt x="175252" y="62476"/>
                  </a:lnTo>
                  <a:lnTo>
                    <a:pt x="175252" y="56542"/>
                  </a:lnTo>
                  <a:close/>
                  <a:moveTo>
                    <a:pt x="187435" y="56542"/>
                  </a:moveTo>
                  <a:lnTo>
                    <a:pt x="187435" y="62476"/>
                  </a:lnTo>
                  <a:lnTo>
                    <a:pt x="181499" y="62476"/>
                  </a:lnTo>
                  <a:lnTo>
                    <a:pt x="181499" y="56542"/>
                  </a:lnTo>
                  <a:close/>
                  <a:moveTo>
                    <a:pt x="193684" y="56542"/>
                  </a:moveTo>
                  <a:lnTo>
                    <a:pt x="193684" y="62476"/>
                  </a:lnTo>
                  <a:lnTo>
                    <a:pt x="187749" y="62476"/>
                  </a:lnTo>
                  <a:lnTo>
                    <a:pt x="187749" y="56542"/>
                  </a:lnTo>
                  <a:close/>
                  <a:moveTo>
                    <a:pt x="199931" y="56542"/>
                  </a:moveTo>
                  <a:lnTo>
                    <a:pt x="199931" y="62476"/>
                  </a:lnTo>
                  <a:lnTo>
                    <a:pt x="193996" y="62476"/>
                  </a:lnTo>
                  <a:lnTo>
                    <a:pt x="193996" y="56542"/>
                  </a:lnTo>
                  <a:close/>
                  <a:moveTo>
                    <a:pt x="206180" y="56542"/>
                  </a:moveTo>
                  <a:lnTo>
                    <a:pt x="206180" y="62476"/>
                  </a:lnTo>
                  <a:lnTo>
                    <a:pt x="200244" y="62476"/>
                  </a:lnTo>
                  <a:lnTo>
                    <a:pt x="200244" y="56542"/>
                  </a:lnTo>
                  <a:close/>
                  <a:moveTo>
                    <a:pt x="212427" y="56542"/>
                  </a:moveTo>
                  <a:lnTo>
                    <a:pt x="212427" y="62476"/>
                  </a:lnTo>
                  <a:lnTo>
                    <a:pt x="206491" y="62476"/>
                  </a:lnTo>
                  <a:lnTo>
                    <a:pt x="206491" y="56542"/>
                  </a:lnTo>
                  <a:close/>
                  <a:moveTo>
                    <a:pt x="218674" y="56542"/>
                  </a:moveTo>
                  <a:lnTo>
                    <a:pt x="218674" y="62476"/>
                  </a:lnTo>
                  <a:lnTo>
                    <a:pt x="212739" y="62476"/>
                  </a:lnTo>
                  <a:lnTo>
                    <a:pt x="212739" y="56542"/>
                  </a:lnTo>
                  <a:close/>
                  <a:moveTo>
                    <a:pt x="224921" y="56542"/>
                  </a:moveTo>
                  <a:lnTo>
                    <a:pt x="224921" y="62476"/>
                  </a:lnTo>
                  <a:lnTo>
                    <a:pt x="218987" y="62476"/>
                  </a:lnTo>
                  <a:lnTo>
                    <a:pt x="218987" y="56542"/>
                  </a:lnTo>
                  <a:close/>
                  <a:moveTo>
                    <a:pt x="231170" y="56542"/>
                  </a:moveTo>
                  <a:lnTo>
                    <a:pt x="231170" y="62476"/>
                  </a:lnTo>
                  <a:lnTo>
                    <a:pt x="225234" y="62476"/>
                  </a:lnTo>
                  <a:lnTo>
                    <a:pt x="225234" y="56542"/>
                  </a:lnTo>
                  <a:close/>
                  <a:moveTo>
                    <a:pt x="237417" y="56542"/>
                  </a:moveTo>
                  <a:lnTo>
                    <a:pt x="237417" y="62476"/>
                  </a:lnTo>
                  <a:lnTo>
                    <a:pt x="231481" y="62476"/>
                  </a:lnTo>
                  <a:lnTo>
                    <a:pt x="231481" y="56542"/>
                  </a:lnTo>
                  <a:close/>
                  <a:moveTo>
                    <a:pt x="243664" y="56542"/>
                  </a:moveTo>
                  <a:lnTo>
                    <a:pt x="243664" y="62476"/>
                  </a:lnTo>
                  <a:lnTo>
                    <a:pt x="237729" y="62476"/>
                  </a:lnTo>
                  <a:lnTo>
                    <a:pt x="237729" y="56542"/>
                  </a:lnTo>
                  <a:close/>
                  <a:moveTo>
                    <a:pt x="249911" y="56542"/>
                  </a:moveTo>
                  <a:lnTo>
                    <a:pt x="249911" y="62476"/>
                  </a:lnTo>
                  <a:lnTo>
                    <a:pt x="243977" y="62476"/>
                  </a:lnTo>
                  <a:lnTo>
                    <a:pt x="243977" y="56542"/>
                  </a:lnTo>
                  <a:close/>
                  <a:moveTo>
                    <a:pt x="256161" y="56542"/>
                  </a:moveTo>
                  <a:lnTo>
                    <a:pt x="256161" y="62476"/>
                  </a:lnTo>
                  <a:lnTo>
                    <a:pt x="250225" y="62476"/>
                  </a:lnTo>
                  <a:lnTo>
                    <a:pt x="250225" y="56542"/>
                  </a:lnTo>
                  <a:close/>
                  <a:moveTo>
                    <a:pt x="262409" y="56542"/>
                  </a:moveTo>
                  <a:lnTo>
                    <a:pt x="262409" y="62476"/>
                  </a:lnTo>
                  <a:lnTo>
                    <a:pt x="256474" y="62476"/>
                  </a:lnTo>
                  <a:lnTo>
                    <a:pt x="256474" y="56542"/>
                  </a:lnTo>
                  <a:close/>
                  <a:moveTo>
                    <a:pt x="268656" y="56542"/>
                  </a:moveTo>
                  <a:lnTo>
                    <a:pt x="268656" y="62476"/>
                  </a:lnTo>
                  <a:lnTo>
                    <a:pt x="262721" y="62476"/>
                  </a:lnTo>
                  <a:lnTo>
                    <a:pt x="262721" y="56542"/>
                  </a:lnTo>
                  <a:close/>
                  <a:moveTo>
                    <a:pt x="274904" y="56542"/>
                  </a:moveTo>
                  <a:lnTo>
                    <a:pt x="274904" y="62476"/>
                  </a:lnTo>
                  <a:lnTo>
                    <a:pt x="268968" y="62476"/>
                  </a:lnTo>
                  <a:lnTo>
                    <a:pt x="268968" y="56542"/>
                  </a:lnTo>
                  <a:close/>
                  <a:moveTo>
                    <a:pt x="6251" y="62789"/>
                  </a:moveTo>
                  <a:lnTo>
                    <a:pt x="6251" y="68725"/>
                  </a:lnTo>
                  <a:lnTo>
                    <a:pt x="315" y="68725"/>
                  </a:lnTo>
                  <a:lnTo>
                    <a:pt x="315" y="62789"/>
                  </a:lnTo>
                  <a:close/>
                  <a:moveTo>
                    <a:pt x="12498" y="62789"/>
                  </a:moveTo>
                  <a:lnTo>
                    <a:pt x="12498" y="68725"/>
                  </a:lnTo>
                  <a:lnTo>
                    <a:pt x="6562" y="68725"/>
                  </a:lnTo>
                  <a:lnTo>
                    <a:pt x="6562" y="62789"/>
                  </a:lnTo>
                  <a:close/>
                  <a:moveTo>
                    <a:pt x="18745" y="62789"/>
                  </a:moveTo>
                  <a:lnTo>
                    <a:pt x="18745" y="68725"/>
                  </a:lnTo>
                  <a:lnTo>
                    <a:pt x="12810" y="68725"/>
                  </a:lnTo>
                  <a:lnTo>
                    <a:pt x="12810" y="62789"/>
                  </a:lnTo>
                  <a:close/>
                  <a:moveTo>
                    <a:pt x="24992" y="62789"/>
                  </a:moveTo>
                  <a:lnTo>
                    <a:pt x="24992" y="68725"/>
                  </a:lnTo>
                  <a:lnTo>
                    <a:pt x="19058" y="68725"/>
                  </a:lnTo>
                  <a:lnTo>
                    <a:pt x="19058" y="62789"/>
                  </a:lnTo>
                  <a:close/>
                  <a:moveTo>
                    <a:pt x="31242" y="62789"/>
                  </a:moveTo>
                  <a:lnTo>
                    <a:pt x="31242" y="68725"/>
                  </a:lnTo>
                  <a:lnTo>
                    <a:pt x="25305" y="68725"/>
                  </a:lnTo>
                  <a:lnTo>
                    <a:pt x="25305" y="62789"/>
                  </a:lnTo>
                  <a:close/>
                  <a:moveTo>
                    <a:pt x="37489" y="62789"/>
                  </a:moveTo>
                  <a:lnTo>
                    <a:pt x="37489" y="68725"/>
                  </a:lnTo>
                  <a:lnTo>
                    <a:pt x="31553" y="68725"/>
                  </a:lnTo>
                  <a:lnTo>
                    <a:pt x="31553" y="62789"/>
                  </a:lnTo>
                  <a:close/>
                  <a:moveTo>
                    <a:pt x="43737" y="62789"/>
                  </a:moveTo>
                  <a:lnTo>
                    <a:pt x="43737" y="68725"/>
                  </a:lnTo>
                  <a:lnTo>
                    <a:pt x="37802" y="68725"/>
                  </a:lnTo>
                  <a:lnTo>
                    <a:pt x="37802" y="62789"/>
                  </a:lnTo>
                  <a:close/>
                  <a:moveTo>
                    <a:pt x="49985" y="62789"/>
                  </a:moveTo>
                  <a:lnTo>
                    <a:pt x="49985" y="68725"/>
                  </a:lnTo>
                  <a:lnTo>
                    <a:pt x="44049" y="68725"/>
                  </a:lnTo>
                  <a:lnTo>
                    <a:pt x="44049" y="62789"/>
                  </a:lnTo>
                  <a:close/>
                  <a:moveTo>
                    <a:pt x="56232" y="62789"/>
                  </a:moveTo>
                  <a:lnTo>
                    <a:pt x="56232" y="68725"/>
                  </a:lnTo>
                  <a:lnTo>
                    <a:pt x="50296" y="68725"/>
                  </a:lnTo>
                  <a:lnTo>
                    <a:pt x="50296" y="62789"/>
                  </a:lnTo>
                  <a:close/>
                  <a:moveTo>
                    <a:pt x="62480" y="62789"/>
                  </a:moveTo>
                  <a:lnTo>
                    <a:pt x="62480" y="68725"/>
                  </a:lnTo>
                  <a:lnTo>
                    <a:pt x="56545" y="68725"/>
                  </a:lnTo>
                  <a:lnTo>
                    <a:pt x="56545" y="62789"/>
                  </a:lnTo>
                  <a:close/>
                  <a:moveTo>
                    <a:pt x="68727" y="62789"/>
                  </a:moveTo>
                  <a:lnTo>
                    <a:pt x="68727" y="68725"/>
                  </a:lnTo>
                  <a:lnTo>
                    <a:pt x="62792" y="68725"/>
                  </a:lnTo>
                  <a:lnTo>
                    <a:pt x="62792" y="62789"/>
                  </a:lnTo>
                  <a:close/>
                  <a:moveTo>
                    <a:pt x="74975" y="62789"/>
                  </a:moveTo>
                  <a:lnTo>
                    <a:pt x="74975" y="68725"/>
                  </a:lnTo>
                  <a:lnTo>
                    <a:pt x="69039" y="68725"/>
                  </a:lnTo>
                  <a:lnTo>
                    <a:pt x="69039" y="62789"/>
                  </a:lnTo>
                  <a:close/>
                  <a:moveTo>
                    <a:pt x="81223" y="62789"/>
                  </a:moveTo>
                  <a:lnTo>
                    <a:pt x="81223" y="68725"/>
                  </a:lnTo>
                  <a:lnTo>
                    <a:pt x="75286" y="68725"/>
                  </a:lnTo>
                  <a:lnTo>
                    <a:pt x="75286" y="62789"/>
                  </a:lnTo>
                  <a:close/>
                  <a:moveTo>
                    <a:pt x="87470" y="62789"/>
                  </a:moveTo>
                  <a:lnTo>
                    <a:pt x="87470" y="68725"/>
                  </a:lnTo>
                  <a:lnTo>
                    <a:pt x="81535" y="68725"/>
                  </a:lnTo>
                  <a:lnTo>
                    <a:pt x="81535" y="62789"/>
                  </a:lnTo>
                  <a:close/>
                  <a:moveTo>
                    <a:pt x="93718" y="62789"/>
                  </a:moveTo>
                  <a:lnTo>
                    <a:pt x="93718" y="68725"/>
                  </a:lnTo>
                  <a:lnTo>
                    <a:pt x="87784" y="68725"/>
                  </a:lnTo>
                  <a:lnTo>
                    <a:pt x="87784" y="62789"/>
                  </a:lnTo>
                  <a:close/>
                  <a:moveTo>
                    <a:pt x="99967" y="62789"/>
                  </a:moveTo>
                  <a:lnTo>
                    <a:pt x="99967" y="68725"/>
                  </a:lnTo>
                  <a:lnTo>
                    <a:pt x="94031" y="68725"/>
                  </a:lnTo>
                  <a:lnTo>
                    <a:pt x="94031" y="62789"/>
                  </a:lnTo>
                  <a:close/>
                  <a:moveTo>
                    <a:pt x="106214" y="62789"/>
                  </a:moveTo>
                  <a:lnTo>
                    <a:pt x="106214" y="68725"/>
                  </a:lnTo>
                  <a:lnTo>
                    <a:pt x="100278" y="68725"/>
                  </a:lnTo>
                  <a:lnTo>
                    <a:pt x="100278" y="62789"/>
                  </a:lnTo>
                  <a:close/>
                  <a:moveTo>
                    <a:pt x="112461" y="62789"/>
                  </a:moveTo>
                  <a:lnTo>
                    <a:pt x="112461" y="68725"/>
                  </a:lnTo>
                  <a:lnTo>
                    <a:pt x="106527" y="68725"/>
                  </a:lnTo>
                  <a:lnTo>
                    <a:pt x="106527" y="62789"/>
                  </a:lnTo>
                  <a:close/>
                  <a:moveTo>
                    <a:pt x="118710" y="62789"/>
                  </a:moveTo>
                  <a:lnTo>
                    <a:pt x="118710" y="68725"/>
                  </a:lnTo>
                  <a:lnTo>
                    <a:pt x="112774" y="68725"/>
                  </a:lnTo>
                  <a:lnTo>
                    <a:pt x="112774" y="62789"/>
                  </a:lnTo>
                  <a:close/>
                  <a:moveTo>
                    <a:pt x="124957" y="62789"/>
                  </a:moveTo>
                  <a:lnTo>
                    <a:pt x="124957" y="68725"/>
                  </a:lnTo>
                  <a:lnTo>
                    <a:pt x="119021" y="68725"/>
                  </a:lnTo>
                  <a:lnTo>
                    <a:pt x="119021" y="62789"/>
                  </a:lnTo>
                  <a:close/>
                  <a:moveTo>
                    <a:pt x="131204" y="62789"/>
                  </a:moveTo>
                  <a:lnTo>
                    <a:pt x="131204" y="68725"/>
                  </a:lnTo>
                  <a:lnTo>
                    <a:pt x="125270" y="68725"/>
                  </a:lnTo>
                  <a:lnTo>
                    <a:pt x="125270" y="62789"/>
                  </a:lnTo>
                  <a:close/>
                  <a:moveTo>
                    <a:pt x="137451" y="62789"/>
                  </a:moveTo>
                  <a:lnTo>
                    <a:pt x="137451" y="68725"/>
                  </a:lnTo>
                  <a:lnTo>
                    <a:pt x="131517" y="68725"/>
                  </a:lnTo>
                  <a:lnTo>
                    <a:pt x="131517" y="62789"/>
                  </a:lnTo>
                  <a:close/>
                  <a:moveTo>
                    <a:pt x="143702" y="62789"/>
                  </a:moveTo>
                  <a:lnTo>
                    <a:pt x="143702" y="68725"/>
                  </a:lnTo>
                  <a:lnTo>
                    <a:pt x="137766" y="68725"/>
                  </a:lnTo>
                  <a:lnTo>
                    <a:pt x="137766" y="62789"/>
                  </a:lnTo>
                  <a:close/>
                  <a:moveTo>
                    <a:pt x="149949" y="62789"/>
                  </a:moveTo>
                  <a:lnTo>
                    <a:pt x="149949" y="68725"/>
                  </a:lnTo>
                  <a:lnTo>
                    <a:pt x="144015" y="68725"/>
                  </a:lnTo>
                  <a:lnTo>
                    <a:pt x="144015" y="62789"/>
                  </a:lnTo>
                  <a:close/>
                  <a:moveTo>
                    <a:pt x="156196" y="62789"/>
                  </a:moveTo>
                  <a:lnTo>
                    <a:pt x="156196" y="68725"/>
                  </a:lnTo>
                  <a:lnTo>
                    <a:pt x="150262" y="68725"/>
                  </a:lnTo>
                  <a:lnTo>
                    <a:pt x="150262" y="62789"/>
                  </a:lnTo>
                  <a:close/>
                  <a:moveTo>
                    <a:pt x="162445" y="62789"/>
                  </a:moveTo>
                  <a:lnTo>
                    <a:pt x="162445" y="68725"/>
                  </a:lnTo>
                  <a:lnTo>
                    <a:pt x="156509" y="68725"/>
                  </a:lnTo>
                  <a:lnTo>
                    <a:pt x="156509" y="62789"/>
                  </a:lnTo>
                  <a:close/>
                  <a:moveTo>
                    <a:pt x="168692" y="62789"/>
                  </a:moveTo>
                  <a:lnTo>
                    <a:pt x="168692" y="68725"/>
                  </a:lnTo>
                  <a:lnTo>
                    <a:pt x="162756" y="68725"/>
                  </a:lnTo>
                  <a:lnTo>
                    <a:pt x="162756" y="62789"/>
                  </a:lnTo>
                  <a:close/>
                  <a:moveTo>
                    <a:pt x="174939" y="62789"/>
                  </a:moveTo>
                  <a:lnTo>
                    <a:pt x="174939" y="68725"/>
                  </a:lnTo>
                  <a:lnTo>
                    <a:pt x="169005" y="68725"/>
                  </a:lnTo>
                  <a:lnTo>
                    <a:pt x="169005" y="62789"/>
                  </a:lnTo>
                  <a:close/>
                  <a:moveTo>
                    <a:pt x="181186" y="62789"/>
                  </a:moveTo>
                  <a:lnTo>
                    <a:pt x="181186" y="68725"/>
                  </a:lnTo>
                  <a:lnTo>
                    <a:pt x="175252" y="68725"/>
                  </a:lnTo>
                  <a:lnTo>
                    <a:pt x="175252" y="62789"/>
                  </a:lnTo>
                  <a:close/>
                  <a:moveTo>
                    <a:pt x="187435" y="62789"/>
                  </a:moveTo>
                  <a:lnTo>
                    <a:pt x="187435" y="68725"/>
                  </a:lnTo>
                  <a:lnTo>
                    <a:pt x="181499" y="68725"/>
                  </a:lnTo>
                  <a:lnTo>
                    <a:pt x="181499" y="62789"/>
                  </a:lnTo>
                  <a:close/>
                  <a:moveTo>
                    <a:pt x="193684" y="62789"/>
                  </a:moveTo>
                  <a:lnTo>
                    <a:pt x="193684" y="68725"/>
                  </a:lnTo>
                  <a:lnTo>
                    <a:pt x="187749" y="68725"/>
                  </a:lnTo>
                  <a:lnTo>
                    <a:pt x="187749" y="62789"/>
                  </a:lnTo>
                  <a:close/>
                  <a:moveTo>
                    <a:pt x="199931" y="62789"/>
                  </a:moveTo>
                  <a:lnTo>
                    <a:pt x="199931" y="68725"/>
                  </a:lnTo>
                  <a:lnTo>
                    <a:pt x="193996" y="68725"/>
                  </a:lnTo>
                  <a:lnTo>
                    <a:pt x="193996" y="62789"/>
                  </a:lnTo>
                  <a:close/>
                  <a:moveTo>
                    <a:pt x="206180" y="62789"/>
                  </a:moveTo>
                  <a:lnTo>
                    <a:pt x="206180" y="68725"/>
                  </a:lnTo>
                  <a:lnTo>
                    <a:pt x="200244" y="68725"/>
                  </a:lnTo>
                  <a:lnTo>
                    <a:pt x="200244" y="62789"/>
                  </a:lnTo>
                  <a:close/>
                  <a:moveTo>
                    <a:pt x="212427" y="62789"/>
                  </a:moveTo>
                  <a:lnTo>
                    <a:pt x="212427" y="68725"/>
                  </a:lnTo>
                  <a:lnTo>
                    <a:pt x="206491" y="68725"/>
                  </a:lnTo>
                  <a:lnTo>
                    <a:pt x="206491" y="62789"/>
                  </a:lnTo>
                  <a:close/>
                  <a:moveTo>
                    <a:pt x="218674" y="62789"/>
                  </a:moveTo>
                  <a:lnTo>
                    <a:pt x="218674" y="68725"/>
                  </a:lnTo>
                  <a:lnTo>
                    <a:pt x="212739" y="68725"/>
                  </a:lnTo>
                  <a:lnTo>
                    <a:pt x="212739" y="62789"/>
                  </a:lnTo>
                  <a:close/>
                  <a:moveTo>
                    <a:pt x="224921" y="62789"/>
                  </a:moveTo>
                  <a:lnTo>
                    <a:pt x="224921" y="68725"/>
                  </a:lnTo>
                  <a:lnTo>
                    <a:pt x="218987" y="68725"/>
                  </a:lnTo>
                  <a:lnTo>
                    <a:pt x="218987" y="62789"/>
                  </a:lnTo>
                  <a:close/>
                  <a:moveTo>
                    <a:pt x="231170" y="62789"/>
                  </a:moveTo>
                  <a:lnTo>
                    <a:pt x="231170" y="68725"/>
                  </a:lnTo>
                  <a:lnTo>
                    <a:pt x="225234" y="68725"/>
                  </a:lnTo>
                  <a:lnTo>
                    <a:pt x="225234" y="62789"/>
                  </a:lnTo>
                  <a:close/>
                  <a:moveTo>
                    <a:pt x="237417" y="62789"/>
                  </a:moveTo>
                  <a:lnTo>
                    <a:pt x="237417" y="68725"/>
                  </a:lnTo>
                  <a:lnTo>
                    <a:pt x="231481" y="68725"/>
                  </a:lnTo>
                  <a:lnTo>
                    <a:pt x="231481" y="62789"/>
                  </a:lnTo>
                  <a:close/>
                  <a:moveTo>
                    <a:pt x="243664" y="62789"/>
                  </a:moveTo>
                  <a:lnTo>
                    <a:pt x="243664" y="68725"/>
                  </a:lnTo>
                  <a:lnTo>
                    <a:pt x="237729" y="68725"/>
                  </a:lnTo>
                  <a:lnTo>
                    <a:pt x="237729" y="62789"/>
                  </a:lnTo>
                  <a:close/>
                  <a:moveTo>
                    <a:pt x="249911" y="62789"/>
                  </a:moveTo>
                  <a:lnTo>
                    <a:pt x="249911" y="68725"/>
                  </a:lnTo>
                  <a:lnTo>
                    <a:pt x="243977" y="68725"/>
                  </a:lnTo>
                  <a:lnTo>
                    <a:pt x="243977" y="62789"/>
                  </a:lnTo>
                  <a:close/>
                  <a:moveTo>
                    <a:pt x="256161" y="62789"/>
                  </a:moveTo>
                  <a:lnTo>
                    <a:pt x="256161" y="68725"/>
                  </a:lnTo>
                  <a:lnTo>
                    <a:pt x="250225" y="68725"/>
                  </a:lnTo>
                  <a:lnTo>
                    <a:pt x="250225" y="62789"/>
                  </a:lnTo>
                  <a:close/>
                  <a:moveTo>
                    <a:pt x="262409" y="62789"/>
                  </a:moveTo>
                  <a:lnTo>
                    <a:pt x="262409" y="68725"/>
                  </a:lnTo>
                  <a:lnTo>
                    <a:pt x="256474" y="68725"/>
                  </a:lnTo>
                  <a:lnTo>
                    <a:pt x="256474" y="62789"/>
                  </a:lnTo>
                  <a:close/>
                  <a:moveTo>
                    <a:pt x="268656" y="62789"/>
                  </a:moveTo>
                  <a:lnTo>
                    <a:pt x="268656" y="68725"/>
                  </a:lnTo>
                  <a:lnTo>
                    <a:pt x="262721" y="68725"/>
                  </a:lnTo>
                  <a:lnTo>
                    <a:pt x="262721" y="62789"/>
                  </a:lnTo>
                  <a:close/>
                  <a:moveTo>
                    <a:pt x="274904" y="62789"/>
                  </a:moveTo>
                  <a:lnTo>
                    <a:pt x="274904" y="68725"/>
                  </a:lnTo>
                  <a:lnTo>
                    <a:pt x="268968" y="68725"/>
                  </a:lnTo>
                  <a:lnTo>
                    <a:pt x="268968" y="62789"/>
                  </a:lnTo>
                  <a:close/>
                  <a:moveTo>
                    <a:pt x="6251" y="69036"/>
                  </a:moveTo>
                  <a:lnTo>
                    <a:pt x="6251" y="74972"/>
                  </a:lnTo>
                  <a:lnTo>
                    <a:pt x="315" y="74972"/>
                  </a:lnTo>
                  <a:lnTo>
                    <a:pt x="315" y="69036"/>
                  </a:lnTo>
                  <a:close/>
                  <a:moveTo>
                    <a:pt x="12498" y="69036"/>
                  </a:moveTo>
                  <a:lnTo>
                    <a:pt x="12498" y="74972"/>
                  </a:lnTo>
                  <a:lnTo>
                    <a:pt x="6562" y="74972"/>
                  </a:lnTo>
                  <a:lnTo>
                    <a:pt x="6562" y="69036"/>
                  </a:lnTo>
                  <a:close/>
                  <a:moveTo>
                    <a:pt x="18745" y="69036"/>
                  </a:moveTo>
                  <a:lnTo>
                    <a:pt x="18745" y="74972"/>
                  </a:lnTo>
                  <a:lnTo>
                    <a:pt x="12810" y="74972"/>
                  </a:lnTo>
                  <a:lnTo>
                    <a:pt x="12810" y="69036"/>
                  </a:lnTo>
                  <a:close/>
                  <a:moveTo>
                    <a:pt x="24992" y="69036"/>
                  </a:moveTo>
                  <a:lnTo>
                    <a:pt x="24992" y="74972"/>
                  </a:lnTo>
                  <a:lnTo>
                    <a:pt x="19058" y="74972"/>
                  </a:lnTo>
                  <a:lnTo>
                    <a:pt x="19058" y="69036"/>
                  </a:lnTo>
                  <a:close/>
                  <a:moveTo>
                    <a:pt x="31242" y="69036"/>
                  </a:moveTo>
                  <a:lnTo>
                    <a:pt x="31242" y="74972"/>
                  </a:lnTo>
                  <a:lnTo>
                    <a:pt x="25305" y="74972"/>
                  </a:lnTo>
                  <a:lnTo>
                    <a:pt x="25305" y="69036"/>
                  </a:lnTo>
                  <a:close/>
                  <a:moveTo>
                    <a:pt x="37489" y="69036"/>
                  </a:moveTo>
                  <a:lnTo>
                    <a:pt x="37489" y="74972"/>
                  </a:lnTo>
                  <a:lnTo>
                    <a:pt x="31553" y="74972"/>
                  </a:lnTo>
                  <a:lnTo>
                    <a:pt x="31553" y="69036"/>
                  </a:lnTo>
                  <a:close/>
                  <a:moveTo>
                    <a:pt x="43737" y="69036"/>
                  </a:moveTo>
                  <a:lnTo>
                    <a:pt x="43737" y="74972"/>
                  </a:lnTo>
                  <a:lnTo>
                    <a:pt x="37802" y="74972"/>
                  </a:lnTo>
                  <a:lnTo>
                    <a:pt x="37802" y="69036"/>
                  </a:lnTo>
                  <a:close/>
                  <a:moveTo>
                    <a:pt x="49985" y="69036"/>
                  </a:moveTo>
                  <a:lnTo>
                    <a:pt x="49985" y="74972"/>
                  </a:lnTo>
                  <a:lnTo>
                    <a:pt x="44049" y="74972"/>
                  </a:lnTo>
                  <a:lnTo>
                    <a:pt x="44049" y="69036"/>
                  </a:lnTo>
                  <a:close/>
                  <a:moveTo>
                    <a:pt x="56232" y="69036"/>
                  </a:moveTo>
                  <a:lnTo>
                    <a:pt x="56232" y="74972"/>
                  </a:lnTo>
                  <a:lnTo>
                    <a:pt x="50296" y="74972"/>
                  </a:lnTo>
                  <a:lnTo>
                    <a:pt x="50296" y="69036"/>
                  </a:lnTo>
                  <a:close/>
                  <a:moveTo>
                    <a:pt x="62480" y="69036"/>
                  </a:moveTo>
                  <a:lnTo>
                    <a:pt x="62480" y="74972"/>
                  </a:lnTo>
                  <a:lnTo>
                    <a:pt x="56545" y="74972"/>
                  </a:lnTo>
                  <a:lnTo>
                    <a:pt x="56545" y="69036"/>
                  </a:lnTo>
                  <a:close/>
                  <a:moveTo>
                    <a:pt x="68727" y="69036"/>
                  </a:moveTo>
                  <a:lnTo>
                    <a:pt x="68727" y="74972"/>
                  </a:lnTo>
                  <a:lnTo>
                    <a:pt x="62792" y="74972"/>
                  </a:lnTo>
                  <a:lnTo>
                    <a:pt x="62792" y="69036"/>
                  </a:lnTo>
                  <a:close/>
                  <a:moveTo>
                    <a:pt x="74975" y="69036"/>
                  </a:moveTo>
                  <a:lnTo>
                    <a:pt x="74975" y="74972"/>
                  </a:lnTo>
                  <a:lnTo>
                    <a:pt x="69039" y="74972"/>
                  </a:lnTo>
                  <a:lnTo>
                    <a:pt x="69039" y="69036"/>
                  </a:lnTo>
                  <a:close/>
                  <a:moveTo>
                    <a:pt x="81223" y="69036"/>
                  </a:moveTo>
                  <a:lnTo>
                    <a:pt x="81223" y="74972"/>
                  </a:lnTo>
                  <a:lnTo>
                    <a:pt x="75286" y="74972"/>
                  </a:lnTo>
                  <a:lnTo>
                    <a:pt x="75286" y="69036"/>
                  </a:lnTo>
                  <a:close/>
                  <a:moveTo>
                    <a:pt x="87470" y="69036"/>
                  </a:moveTo>
                  <a:lnTo>
                    <a:pt x="87470" y="74972"/>
                  </a:lnTo>
                  <a:lnTo>
                    <a:pt x="81535" y="74972"/>
                  </a:lnTo>
                  <a:lnTo>
                    <a:pt x="81535" y="69036"/>
                  </a:lnTo>
                  <a:close/>
                  <a:moveTo>
                    <a:pt x="93718" y="69036"/>
                  </a:moveTo>
                  <a:lnTo>
                    <a:pt x="93718" y="74972"/>
                  </a:lnTo>
                  <a:lnTo>
                    <a:pt x="87784" y="74972"/>
                  </a:lnTo>
                  <a:lnTo>
                    <a:pt x="87784" y="69036"/>
                  </a:lnTo>
                  <a:close/>
                  <a:moveTo>
                    <a:pt x="99967" y="69036"/>
                  </a:moveTo>
                  <a:lnTo>
                    <a:pt x="99967" y="74972"/>
                  </a:lnTo>
                  <a:lnTo>
                    <a:pt x="94031" y="74972"/>
                  </a:lnTo>
                  <a:lnTo>
                    <a:pt x="94031" y="69036"/>
                  </a:lnTo>
                  <a:close/>
                  <a:moveTo>
                    <a:pt x="106214" y="69036"/>
                  </a:moveTo>
                  <a:lnTo>
                    <a:pt x="106214" y="74972"/>
                  </a:lnTo>
                  <a:lnTo>
                    <a:pt x="100278" y="74972"/>
                  </a:lnTo>
                  <a:lnTo>
                    <a:pt x="100278" y="69036"/>
                  </a:lnTo>
                  <a:close/>
                  <a:moveTo>
                    <a:pt x="112461" y="69036"/>
                  </a:moveTo>
                  <a:lnTo>
                    <a:pt x="112461" y="74972"/>
                  </a:lnTo>
                  <a:lnTo>
                    <a:pt x="106527" y="74972"/>
                  </a:lnTo>
                  <a:lnTo>
                    <a:pt x="106527" y="69036"/>
                  </a:lnTo>
                  <a:close/>
                  <a:moveTo>
                    <a:pt x="118710" y="69036"/>
                  </a:moveTo>
                  <a:lnTo>
                    <a:pt x="118710" y="74972"/>
                  </a:lnTo>
                  <a:lnTo>
                    <a:pt x="112774" y="74972"/>
                  </a:lnTo>
                  <a:lnTo>
                    <a:pt x="112774" y="69036"/>
                  </a:lnTo>
                  <a:close/>
                  <a:moveTo>
                    <a:pt x="124957" y="69036"/>
                  </a:moveTo>
                  <a:lnTo>
                    <a:pt x="124957" y="74972"/>
                  </a:lnTo>
                  <a:lnTo>
                    <a:pt x="119021" y="74972"/>
                  </a:lnTo>
                  <a:lnTo>
                    <a:pt x="119021" y="69036"/>
                  </a:lnTo>
                  <a:close/>
                  <a:moveTo>
                    <a:pt x="131204" y="69036"/>
                  </a:moveTo>
                  <a:lnTo>
                    <a:pt x="131204" y="74972"/>
                  </a:lnTo>
                  <a:lnTo>
                    <a:pt x="125270" y="74972"/>
                  </a:lnTo>
                  <a:lnTo>
                    <a:pt x="125270" y="69036"/>
                  </a:lnTo>
                  <a:close/>
                  <a:moveTo>
                    <a:pt x="137451" y="69036"/>
                  </a:moveTo>
                  <a:lnTo>
                    <a:pt x="137451" y="74972"/>
                  </a:lnTo>
                  <a:lnTo>
                    <a:pt x="131517" y="74972"/>
                  </a:lnTo>
                  <a:lnTo>
                    <a:pt x="131517" y="69036"/>
                  </a:lnTo>
                  <a:close/>
                  <a:moveTo>
                    <a:pt x="143702" y="69036"/>
                  </a:moveTo>
                  <a:lnTo>
                    <a:pt x="143702" y="74972"/>
                  </a:lnTo>
                  <a:lnTo>
                    <a:pt x="137766" y="74972"/>
                  </a:lnTo>
                  <a:lnTo>
                    <a:pt x="137766" y="69036"/>
                  </a:lnTo>
                  <a:close/>
                  <a:moveTo>
                    <a:pt x="149949" y="69036"/>
                  </a:moveTo>
                  <a:lnTo>
                    <a:pt x="149949" y="74972"/>
                  </a:lnTo>
                  <a:lnTo>
                    <a:pt x="144015" y="74972"/>
                  </a:lnTo>
                  <a:lnTo>
                    <a:pt x="144015" y="69036"/>
                  </a:lnTo>
                  <a:close/>
                  <a:moveTo>
                    <a:pt x="156196" y="69036"/>
                  </a:moveTo>
                  <a:lnTo>
                    <a:pt x="156196" y="74972"/>
                  </a:lnTo>
                  <a:lnTo>
                    <a:pt x="150262" y="74972"/>
                  </a:lnTo>
                  <a:lnTo>
                    <a:pt x="150262" y="69036"/>
                  </a:lnTo>
                  <a:close/>
                  <a:moveTo>
                    <a:pt x="162445" y="69036"/>
                  </a:moveTo>
                  <a:lnTo>
                    <a:pt x="162445" y="74972"/>
                  </a:lnTo>
                  <a:lnTo>
                    <a:pt x="156509" y="74972"/>
                  </a:lnTo>
                  <a:lnTo>
                    <a:pt x="156509" y="69036"/>
                  </a:lnTo>
                  <a:close/>
                  <a:moveTo>
                    <a:pt x="168692" y="69036"/>
                  </a:moveTo>
                  <a:lnTo>
                    <a:pt x="168692" y="74972"/>
                  </a:lnTo>
                  <a:lnTo>
                    <a:pt x="162756" y="74972"/>
                  </a:lnTo>
                  <a:lnTo>
                    <a:pt x="162756" y="69036"/>
                  </a:lnTo>
                  <a:close/>
                  <a:moveTo>
                    <a:pt x="174939" y="69036"/>
                  </a:moveTo>
                  <a:lnTo>
                    <a:pt x="174939" y="74972"/>
                  </a:lnTo>
                  <a:lnTo>
                    <a:pt x="169005" y="74972"/>
                  </a:lnTo>
                  <a:lnTo>
                    <a:pt x="169005" y="69036"/>
                  </a:lnTo>
                  <a:close/>
                  <a:moveTo>
                    <a:pt x="181186" y="69036"/>
                  </a:moveTo>
                  <a:lnTo>
                    <a:pt x="181186" y="74972"/>
                  </a:lnTo>
                  <a:lnTo>
                    <a:pt x="175252" y="74972"/>
                  </a:lnTo>
                  <a:lnTo>
                    <a:pt x="175252" y="69036"/>
                  </a:lnTo>
                  <a:close/>
                  <a:moveTo>
                    <a:pt x="187435" y="69036"/>
                  </a:moveTo>
                  <a:lnTo>
                    <a:pt x="187435" y="74972"/>
                  </a:lnTo>
                  <a:lnTo>
                    <a:pt x="181499" y="74972"/>
                  </a:lnTo>
                  <a:lnTo>
                    <a:pt x="181499" y="69036"/>
                  </a:lnTo>
                  <a:close/>
                  <a:moveTo>
                    <a:pt x="193684" y="69036"/>
                  </a:moveTo>
                  <a:lnTo>
                    <a:pt x="193684" y="74972"/>
                  </a:lnTo>
                  <a:lnTo>
                    <a:pt x="187749" y="74972"/>
                  </a:lnTo>
                  <a:lnTo>
                    <a:pt x="187749" y="69036"/>
                  </a:lnTo>
                  <a:close/>
                  <a:moveTo>
                    <a:pt x="199931" y="69036"/>
                  </a:moveTo>
                  <a:lnTo>
                    <a:pt x="199931" y="74972"/>
                  </a:lnTo>
                  <a:lnTo>
                    <a:pt x="193996" y="74972"/>
                  </a:lnTo>
                  <a:lnTo>
                    <a:pt x="193996" y="69036"/>
                  </a:lnTo>
                  <a:close/>
                  <a:moveTo>
                    <a:pt x="206180" y="69036"/>
                  </a:moveTo>
                  <a:lnTo>
                    <a:pt x="206180" y="74972"/>
                  </a:lnTo>
                  <a:lnTo>
                    <a:pt x="200244" y="74972"/>
                  </a:lnTo>
                  <a:lnTo>
                    <a:pt x="200244" y="69036"/>
                  </a:lnTo>
                  <a:close/>
                  <a:moveTo>
                    <a:pt x="212427" y="69036"/>
                  </a:moveTo>
                  <a:lnTo>
                    <a:pt x="212427" y="74972"/>
                  </a:lnTo>
                  <a:lnTo>
                    <a:pt x="206491" y="74972"/>
                  </a:lnTo>
                  <a:lnTo>
                    <a:pt x="206491" y="69036"/>
                  </a:lnTo>
                  <a:close/>
                  <a:moveTo>
                    <a:pt x="218674" y="69036"/>
                  </a:moveTo>
                  <a:lnTo>
                    <a:pt x="218674" y="74972"/>
                  </a:lnTo>
                  <a:lnTo>
                    <a:pt x="212739" y="74972"/>
                  </a:lnTo>
                  <a:lnTo>
                    <a:pt x="212739" y="69036"/>
                  </a:lnTo>
                  <a:close/>
                  <a:moveTo>
                    <a:pt x="224921" y="69036"/>
                  </a:moveTo>
                  <a:lnTo>
                    <a:pt x="224921" y="74972"/>
                  </a:lnTo>
                  <a:lnTo>
                    <a:pt x="218987" y="74972"/>
                  </a:lnTo>
                  <a:lnTo>
                    <a:pt x="218987" y="69036"/>
                  </a:lnTo>
                  <a:close/>
                  <a:moveTo>
                    <a:pt x="231170" y="69036"/>
                  </a:moveTo>
                  <a:lnTo>
                    <a:pt x="231170" y="74972"/>
                  </a:lnTo>
                  <a:lnTo>
                    <a:pt x="225234" y="74972"/>
                  </a:lnTo>
                  <a:lnTo>
                    <a:pt x="225234" y="69036"/>
                  </a:lnTo>
                  <a:close/>
                  <a:moveTo>
                    <a:pt x="237417" y="69036"/>
                  </a:moveTo>
                  <a:lnTo>
                    <a:pt x="237417" y="74972"/>
                  </a:lnTo>
                  <a:lnTo>
                    <a:pt x="231481" y="74972"/>
                  </a:lnTo>
                  <a:lnTo>
                    <a:pt x="231481" y="69036"/>
                  </a:lnTo>
                  <a:close/>
                  <a:moveTo>
                    <a:pt x="243664" y="69036"/>
                  </a:moveTo>
                  <a:lnTo>
                    <a:pt x="243664" y="74972"/>
                  </a:lnTo>
                  <a:lnTo>
                    <a:pt x="237729" y="74972"/>
                  </a:lnTo>
                  <a:lnTo>
                    <a:pt x="237729" y="69036"/>
                  </a:lnTo>
                  <a:close/>
                  <a:moveTo>
                    <a:pt x="249911" y="69036"/>
                  </a:moveTo>
                  <a:lnTo>
                    <a:pt x="249911" y="74972"/>
                  </a:lnTo>
                  <a:lnTo>
                    <a:pt x="243977" y="74972"/>
                  </a:lnTo>
                  <a:lnTo>
                    <a:pt x="243977" y="69036"/>
                  </a:lnTo>
                  <a:close/>
                  <a:moveTo>
                    <a:pt x="256161" y="69036"/>
                  </a:moveTo>
                  <a:lnTo>
                    <a:pt x="256161" y="74972"/>
                  </a:lnTo>
                  <a:lnTo>
                    <a:pt x="250225" y="74972"/>
                  </a:lnTo>
                  <a:lnTo>
                    <a:pt x="250225" y="69036"/>
                  </a:lnTo>
                  <a:close/>
                  <a:moveTo>
                    <a:pt x="262409" y="69036"/>
                  </a:moveTo>
                  <a:lnTo>
                    <a:pt x="262409" y="74972"/>
                  </a:lnTo>
                  <a:lnTo>
                    <a:pt x="256474" y="74972"/>
                  </a:lnTo>
                  <a:lnTo>
                    <a:pt x="256474" y="69036"/>
                  </a:lnTo>
                  <a:close/>
                  <a:moveTo>
                    <a:pt x="268656" y="69036"/>
                  </a:moveTo>
                  <a:lnTo>
                    <a:pt x="268656" y="74972"/>
                  </a:lnTo>
                  <a:lnTo>
                    <a:pt x="262721" y="74972"/>
                  </a:lnTo>
                  <a:lnTo>
                    <a:pt x="262721" y="69036"/>
                  </a:lnTo>
                  <a:close/>
                  <a:moveTo>
                    <a:pt x="274904" y="69036"/>
                  </a:moveTo>
                  <a:lnTo>
                    <a:pt x="274904" y="74972"/>
                  </a:lnTo>
                  <a:lnTo>
                    <a:pt x="268968" y="74972"/>
                  </a:lnTo>
                  <a:lnTo>
                    <a:pt x="268968" y="69036"/>
                  </a:lnTo>
                  <a:close/>
                  <a:moveTo>
                    <a:pt x="6251" y="75285"/>
                  </a:moveTo>
                  <a:lnTo>
                    <a:pt x="6251" y="81219"/>
                  </a:lnTo>
                  <a:lnTo>
                    <a:pt x="315" y="81219"/>
                  </a:lnTo>
                  <a:lnTo>
                    <a:pt x="315" y="75285"/>
                  </a:lnTo>
                  <a:close/>
                  <a:moveTo>
                    <a:pt x="12498" y="75285"/>
                  </a:moveTo>
                  <a:lnTo>
                    <a:pt x="12498" y="81219"/>
                  </a:lnTo>
                  <a:lnTo>
                    <a:pt x="6562" y="81219"/>
                  </a:lnTo>
                  <a:lnTo>
                    <a:pt x="6562" y="75285"/>
                  </a:lnTo>
                  <a:close/>
                  <a:moveTo>
                    <a:pt x="18745" y="75285"/>
                  </a:moveTo>
                  <a:lnTo>
                    <a:pt x="18745" y="81219"/>
                  </a:lnTo>
                  <a:lnTo>
                    <a:pt x="12810" y="81219"/>
                  </a:lnTo>
                  <a:lnTo>
                    <a:pt x="12810" y="75285"/>
                  </a:lnTo>
                  <a:close/>
                  <a:moveTo>
                    <a:pt x="24992" y="75285"/>
                  </a:moveTo>
                  <a:lnTo>
                    <a:pt x="24992" y="81219"/>
                  </a:lnTo>
                  <a:lnTo>
                    <a:pt x="19058" y="81219"/>
                  </a:lnTo>
                  <a:lnTo>
                    <a:pt x="19058" y="75285"/>
                  </a:lnTo>
                  <a:close/>
                  <a:moveTo>
                    <a:pt x="31242" y="75285"/>
                  </a:moveTo>
                  <a:lnTo>
                    <a:pt x="31242" y="81219"/>
                  </a:lnTo>
                  <a:lnTo>
                    <a:pt x="25305" y="81219"/>
                  </a:lnTo>
                  <a:lnTo>
                    <a:pt x="25305" y="75285"/>
                  </a:lnTo>
                  <a:close/>
                  <a:moveTo>
                    <a:pt x="37489" y="75285"/>
                  </a:moveTo>
                  <a:lnTo>
                    <a:pt x="37489" y="81219"/>
                  </a:lnTo>
                  <a:lnTo>
                    <a:pt x="31553" y="81219"/>
                  </a:lnTo>
                  <a:lnTo>
                    <a:pt x="31553" y="75285"/>
                  </a:lnTo>
                  <a:close/>
                  <a:moveTo>
                    <a:pt x="43737" y="75285"/>
                  </a:moveTo>
                  <a:lnTo>
                    <a:pt x="43737" y="81219"/>
                  </a:lnTo>
                  <a:lnTo>
                    <a:pt x="37802" y="81219"/>
                  </a:lnTo>
                  <a:lnTo>
                    <a:pt x="37802" y="75285"/>
                  </a:lnTo>
                  <a:close/>
                  <a:moveTo>
                    <a:pt x="49985" y="75285"/>
                  </a:moveTo>
                  <a:lnTo>
                    <a:pt x="49985" y="81219"/>
                  </a:lnTo>
                  <a:lnTo>
                    <a:pt x="44049" y="81219"/>
                  </a:lnTo>
                  <a:lnTo>
                    <a:pt x="44049" y="75285"/>
                  </a:lnTo>
                  <a:close/>
                  <a:moveTo>
                    <a:pt x="56232" y="75285"/>
                  </a:moveTo>
                  <a:lnTo>
                    <a:pt x="56232" y="81219"/>
                  </a:lnTo>
                  <a:lnTo>
                    <a:pt x="50296" y="81219"/>
                  </a:lnTo>
                  <a:lnTo>
                    <a:pt x="50296" y="75285"/>
                  </a:lnTo>
                  <a:close/>
                  <a:moveTo>
                    <a:pt x="62480" y="75285"/>
                  </a:moveTo>
                  <a:lnTo>
                    <a:pt x="62480" y="81219"/>
                  </a:lnTo>
                  <a:lnTo>
                    <a:pt x="56545" y="81219"/>
                  </a:lnTo>
                  <a:lnTo>
                    <a:pt x="56545" y="75285"/>
                  </a:lnTo>
                  <a:close/>
                  <a:moveTo>
                    <a:pt x="68727" y="75285"/>
                  </a:moveTo>
                  <a:lnTo>
                    <a:pt x="68727" y="81219"/>
                  </a:lnTo>
                  <a:lnTo>
                    <a:pt x="62792" y="81219"/>
                  </a:lnTo>
                  <a:lnTo>
                    <a:pt x="62792" y="75285"/>
                  </a:lnTo>
                  <a:close/>
                  <a:moveTo>
                    <a:pt x="74975" y="75285"/>
                  </a:moveTo>
                  <a:lnTo>
                    <a:pt x="74975" y="81219"/>
                  </a:lnTo>
                  <a:lnTo>
                    <a:pt x="69039" y="81219"/>
                  </a:lnTo>
                  <a:lnTo>
                    <a:pt x="69039" y="75285"/>
                  </a:lnTo>
                  <a:close/>
                  <a:moveTo>
                    <a:pt x="81223" y="75285"/>
                  </a:moveTo>
                  <a:lnTo>
                    <a:pt x="81223" y="81219"/>
                  </a:lnTo>
                  <a:lnTo>
                    <a:pt x="75286" y="81219"/>
                  </a:lnTo>
                  <a:lnTo>
                    <a:pt x="75286" y="75285"/>
                  </a:lnTo>
                  <a:close/>
                  <a:moveTo>
                    <a:pt x="87470" y="75285"/>
                  </a:moveTo>
                  <a:lnTo>
                    <a:pt x="87470" y="81219"/>
                  </a:lnTo>
                  <a:lnTo>
                    <a:pt x="81535" y="81219"/>
                  </a:lnTo>
                  <a:lnTo>
                    <a:pt x="81535" y="75285"/>
                  </a:lnTo>
                  <a:close/>
                  <a:moveTo>
                    <a:pt x="93718" y="75285"/>
                  </a:moveTo>
                  <a:lnTo>
                    <a:pt x="93718" y="81219"/>
                  </a:lnTo>
                  <a:lnTo>
                    <a:pt x="87784" y="81219"/>
                  </a:lnTo>
                  <a:lnTo>
                    <a:pt x="87784" y="75285"/>
                  </a:lnTo>
                  <a:close/>
                  <a:moveTo>
                    <a:pt x="99967" y="75285"/>
                  </a:moveTo>
                  <a:lnTo>
                    <a:pt x="99967" y="81219"/>
                  </a:lnTo>
                  <a:lnTo>
                    <a:pt x="94031" y="81219"/>
                  </a:lnTo>
                  <a:lnTo>
                    <a:pt x="94031" y="75285"/>
                  </a:lnTo>
                  <a:close/>
                  <a:moveTo>
                    <a:pt x="106214" y="75285"/>
                  </a:moveTo>
                  <a:lnTo>
                    <a:pt x="106214" y="81219"/>
                  </a:lnTo>
                  <a:lnTo>
                    <a:pt x="100278" y="81219"/>
                  </a:lnTo>
                  <a:lnTo>
                    <a:pt x="100278" y="75285"/>
                  </a:lnTo>
                  <a:close/>
                  <a:moveTo>
                    <a:pt x="112461" y="75285"/>
                  </a:moveTo>
                  <a:lnTo>
                    <a:pt x="112461" y="81219"/>
                  </a:lnTo>
                  <a:lnTo>
                    <a:pt x="106527" y="81219"/>
                  </a:lnTo>
                  <a:lnTo>
                    <a:pt x="106527" y="75285"/>
                  </a:lnTo>
                  <a:close/>
                  <a:moveTo>
                    <a:pt x="118710" y="75285"/>
                  </a:moveTo>
                  <a:lnTo>
                    <a:pt x="118710" y="81219"/>
                  </a:lnTo>
                  <a:lnTo>
                    <a:pt x="112774" y="81219"/>
                  </a:lnTo>
                  <a:lnTo>
                    <a:pt x="112774" y="75285"/>
                  </a:lnTo>
                  <a:close/>
                  <a:moveTo>
                    <a:pt x="124957" y="75285"/>
                  </a:moveTo>
                  <a:lnTo>
                    <a:pt x="124957" y="81219"/>
                  </a:lnTo>
                  <a:lnTo>
                    <a:pt x="119021" y="81219"/>
                  </a:lnTo>
                  <a:lnTo>
                    <a:pt x="119021" y="75285"/>
                  </a:lnTo>
                  <a:close/>
                  <a:moveTo>
                    <a:pt x="131204" y="75285"/>
                  </a:moveTo>
                  <a:lnTo>
                    <a:pt x="131204" y="81219"/>
                  </a:lnTo>
                  <a:lnTo>
                    <a:pt x="125270" y="81219"/>
                  </a:lnTo>
                  <a:lnTo>
                    <a:pt x="125270" y="75285"/>
                  </a:lnTo>
                  <a:close/>
                  <a:moveTo>
                    <a:pt x="137451" y="75285"/>
                  </a:moveTo>
                  <a:lnTo>
                    <a:pt x="137451" y="81219"/>
                  </a:lnTo>
                  <a:lnTo>
                    <a:pt x="131517" y="81219"/>
                  </a:lnTo>
                  <a:lnTo>
                    <a:pt x="131517" y="75285"/>
                  </a:lnTo>
                  <a:close/>
                  <a:moveTo>
                    <a:pt x="143702" y="75285"/>
                  </a:moveTo>
                  <a:lnTo>
                    <a:pt x="143702" y="81219"/>
                  </a:lnTo>
                  <a:lnTo>
                    <a:pt x="137766" y="81219"/>
                  </a:lnTo>
                  <a:lnTo>
                    <a:pt x="137766" y="75285"/>
                  </a:lnTo>
                  <a:close/>
                  <a:moveTo>
                    <a:pt x="149949" y="75285"/>
                  </a:moveTo>
                  <a:lnTo>
                    <a:pt x="149949" y="81219"/>
                  </a:lnTo>
                  <a:lnTo>
                    <a:pt x="144015" y="81219"/>
                  </a:lnTo>
                  <a:lnTo>
                    <a:pt x="144015" y="75285"/>
                  </a:lnTo>
                  <a:close/>
                  <a:moveTo>
                    <a:pt x="156196" y="75285"/>
                  </a:moveTo>
                  <a:lnTo>
                    <a:pt x="156196" y="81219"/>
                  </a:lnTo>
                  <a:lnTo>
                    <a:pt x="150262" y="81219"/>
                  </a:lnTo>
                  <a:lnTo>
                    <a:pt x="150262" y="75285"/>
                  </a:lnTo>
                  <a:close/>
                  <a:moveTo>
                    <a:pt x="162445" y="75285"/>
                  </a:moveTo>
                  <a:lnTo>
                    <a:pt x="162445" y="81219"/>
                  </a:lnTo>
                  <a:lnTo>
                    <a:pt x="156509" y="81219"/>
                  </a:lnTo>
                  <a:lnTo>
                    <a:pt x="156509" y="75285"/>
                  </a:lnTo>
                  <a:close/>
                  <a:moveTo>
                    <a:pt x="168692" y="75285"/>
                  </a:moveTo>
                  <a:lnTo>
                    <a:pt x="168692" y="81219"/>
                  </a:lnTo>
                  <a:lnTo>
                    <a:pt x="162756" y="81219"/>
                  </a:lnTo>
                  <a:lnTo>
                    <a:pt x="162756" y="75285"/>
                  </a:lnTo>
                  <a:close/>
                  <a:moveTo>
                    <a:pt x="174939" y="75285"/>
                  </a:moveTo>
                  <a:lnTo>
                    <a:pt x="174939" y="81219"/>
                  </a:lnTo>
                  <a:lnTo>
                    <a:pt x="169005" y="81219"/>
                  </a:lnTo>
                  <a:lnTo>
                    <a:pt x="169005" y="75285"/>
                  </a:lnTo>
                  <a:close/>
                  <a:moveTo>
                    <a:pt x="181186" y="75285"/>
                  </a:moveTo>
                  <a:lnTo>
                    <a:pt x="181186" y="81219"/>
                  </a:lnTo>
                  <a:lnTo>
                    <a:pt x="175252" y="81219"/>
                  </a:lnTo>
                  <a:lnTo>
                    <a:pt x="175252" y="75285"/>
                  </a:lnTo>
                  <a:close/>
                  <a:moveTo>
                    <a:pt x="187435" y="75285"/>
                  </a:moveTo>
                  <a:lnTo>
                    <a:pt x="187435" y="81219"/>
                  </a:lnTo>
                  <a:lnTo>
                    <a:pt x="181499" y="81219"/>
                  </a:lnTo>
                  <a:lnTo>
                    <a:pt x="181499" y="75285"/>
                  </a:lnTo>
                  <a:close/>
                  <a:moveTo>
                    <a:pt x="193684" y="75285"/>
                  </a:moveTo>
                  <a:lnTo>
                    <a:pt x="193684" y="81219"/>
                  </a:lnTo>
                  <a:lnTo>
                    <a:pt x="187749" y="81219"/>
                  </a:lnTo>
                  <a:lnTo>
                    <a:pt x="187749" y="75285"/>
                  </a:lnTo>
                  <a:close/>
                  <a:moveTo>
                    <a:pt x="199931" y="75285"/>
                  </a:moveTo>
                  <a:lnTo>
                    <a:pt x="199931" y="81219"/>
                  </a:lnTo>
                  <a:lnTo>
                    <a:pt x="193996" y="81219"/>
                  </a:lnTo>
                  <a:lnTo>
                    <a:pt x="193996" y="75285"/>
                  </a:lnTo>
                  <a:close/>
                  <a:moveTo>
                    <a:pt x="206180" y="75285"/>
                  </a:moveTo>
                  <a:lnTo>
                    <a:pt x="206180" y="81219"/>
                  </a:lnTo>
                  <a:lnTo>
                    <a:pt x="200244" y="81219"/>
                  </a:lnTo>
                  <a:lnTo>
                    <a:pt x="200244" y="75285"/>
                  </a:lnTo>
                  <a:close/>
                  <a:moveTo>
                    <a:pt x="212427" y="75285"/>
                  </a:moveTo>
                  <a:lnTo>
                    <a:pt x="212427" y="81219"/>
                  </a:lnTo>
                  <a:lnTo>
                    <a:pt x="206491" y="81219"/>
                  </a:lnTo>
                  <a:lnTo>
                    <a:pt x="206491" y="75285"/>
                  </a:lnTo>
                  <a:close/>
                  <a:moveTo>
                    <a:pt x="218674" y="75285"/>
                  </a:moveTo>
                  <a:lnTo>
                    <a:pt x="218674" y="81219"/>
                  </a:lnTo>
                  <a:lnTo>
                    <a:pt x="212739" y="81219"/>
                  </a:lnTo>
                  <a:lnTo>
                    <a:pt x="212739" y="75285"/>
                  </a:lnTo>
                  <a:close/>
                  <a:moveTo>
                    <a:pt x="224921" y="75285"/>
                  </a:moveTo>
                  <a:lnTo>
                    <a:pt x="224921" y="81219"/>
                  </a:lnTo>
                  <a:lnTo>
                    <a:pt x="218987" y="81219"/>
                  </a:lnTo>
                  <a:lnTo>
                    <a:pt x="218987" y="75285"/>
                  </a:lnTo>
                  <a:close/>
                  <a:moveTo>
                    <a:pt x="231170" y="75285"/>
                  </a:moveTo>
                  <a:lnTo>
                    <a:pt x="231170" y="81219"/>
                  </a:lnTo>
                  <a:lnTo>
                    <a:pt x="225234" y="81219"/>
                  </a:lnTo>
                  <a:lnTo>
                    <a:pt x="225234" y="75285"/>
                  </a:lnTo>
                  <a:close/>
                  <a:moveTo>
                    <a:pt x="237417" y="75285"/>
                  </a:moveTo>
                  <a:lnTo>
                    <a:pt x="237417" y="81219"/>
                  </a:lnTo>
                  <a:lnTo>
                    <a:pt x="231481" y="81219"/>
                  </a:lnTo>
                  <a:lnTo>
                    <a:pt x="231481" y="75285"/>
                  </a:lnTo>
                  <a:close/>
                  <a:moveTo>
                    <a:pt x="243664" y="75285"/>
                  </a:moveTo>
                  <a:lnTo>
                    <a:pt x="243664" y="81219"/>
                  </a:lnTo>
                  <a:lnTo>
                    <a:pt x="237729" y="81219"/>
                  </a:lnTo>
                  <a:lnTo>
                    <a:pt x="237729" y="75285"/>
                  </a:lnTo>
                  <a:close/>
                  <a:moveTo>
                    <a:pt x="249911" y="75285"/>
                  </a:moveTo>
                  <a:lnTo>
                    <a:pt x="249911" y="81219"/>
                  </a:lnTo>
                  <a:lnTo>
                    <a:pt x="243977" y="81219"/>
                  </a:lnTo>
                  <a:lnTo>
                    <a:pt x="243977" y="75285"/>
                  </a:lnTo>
                  <a:close/>
                  <a:moveTo>
                    <a:pt x="256161" y="75285"/>
                  </a:moveTo>
                  <a:lnTo>
                    <a:pt x="256161" y="81219"/>
                  </a:lnTo>
                  <a:lnTo>
                    <a:pt x="250225" y="81219"/>
                  </a:lnTo>
                  <a:lnTo>
                    <a:pt x="250225" y="75285"/>
                  </a:lnTo>
                  <a:close/>
                  <a:moveTo>
                    <a:pt x="262409" y="75285"/>
                  </a:moveTo>
                  <a:lnTo>
                    <a:pt x="262409" y="81219"/>
                  </a:lnTo>
                  <a:lnTo>
                    <a:pt x="256474" y="81219"/>
                  </a:lnTo>
                  <a:lnTo>
                    <a:pt x="256474" y="75285"/>
                  </a:lnTo>
                  <a:close/>
                  <a:moveTo>
                    <a:pt x="268656" y="75285"/>
                  </a:moveTo>
                  <a:lnTo>
                    <a:pt x="268656" y="81219"/>
                  </a:lnTo>
                  <a:lnTo>
                    <a:pt x="262721" y="81219"/>
                  </a:lnTo>
                  <a:lnTo>
                    <a:pt x="262721" y="75285"/>
                  </a:lnTo>
                  <a:close/>
                  <a:moveTo>
                    <a:pt x="274904" y="75285"/>
                  </a:moveTo>
                  <a:lnTo>
                    <a:pt x="274904" y="81219"/>
                  </a:lnTo>
                  <a:lnTo>
                    <a:pt x="268968" y="81219"/>
                  </a:lnTo>
                  <a:lnTo>
                    <a:pt x="268968" y="75285"/>
                  </a:lnTo>
                  <a:close/>
                  <a:moveTo>
                    <a:pt x="6251" y="81532"/>
                  </a:moveTo>
                  <a:lnTo>
                    <a:pt x="6251" y="87466"/>
                  </a:lnTo>
                  <a:lnTo>
                    <a:pt x="315" y="87466"/>
                  </a:lnTo>
                  <a:lnTo>
                    <a:pt x="315" y="81532"/>
                  </a:lnTo>
                  <a:close/>
                  <a:moveTo>
                    <a:pt x="12498" y="81532"/>
                  </a:moveTo>
                  <a:lnTo>
                    <a:pt x="12498" y="87466"/>
                  </a:lnTo>
                  <a:lnTo>
                    <a:pt x="6562" y="87466"/>
                  </a:lnTo>
                  <a:lnTo>
                    <a:pt x="6562" y="81532"/>
                  </a:lnTo>
                  <a:close/>
                  <a:moveTo>
                    <a:pt x="18745" y="81532"/>
                  </a:moveTo>
                  <a:lnTo>
                    <a:pt x="18745" y="87466"/>
                  </a:lnTo>
                  <a:lnTo>
                    <a:pt x="12810" y="87466"/>
                  </a:lnTo>
                  <a:lnTo>
                    <a:pt x="12810" y="81532"/>
                  </a:lnTo>
                  <a:close/>
                  <a:moveTo>
                    <a:pt x="24992" y="81532"/>
                  </a:moveTo>
                  <a:lnTo>
                    <a:pt x="24992" y="87466"/>
                  </a:lnTo>
                  <a:lnTo>
                    <a:pt x="19058" y="87466"/>
                  </a:lnTo>
                  <a:lnTo>
                    <a:pt x="19058" y="81532"/>
                  </a:lnTo>
                  <a:close/>
                  <a:moveTo>
                    <a:pt x="31242" y="81532"/>
                  </a:moveTo>
                  <a:lnTo>
                    <a:pt x="31242" y="87466"/>
                  </a:lnTo>
                  <a:lnTo>
                    <a:pt x="25305" y="87466"/>
                  </a:lnTo>
                  <a:lnTo>
                    <a:pt x="25305" y="81532"/>
                  </a:lnTo>
                  <a:close/>
                  <a:moveTo>
                    <a:pt x="37489" y="81532"/>
                  </a:moveTo>
                  <a:lnTo>
                    <a:pt x="37489" y="87466"/>
                  </a:lnTo>
                  <a:lnTo>
                    <a:pt x="31553" y="87466"/>
                  </a:lnTo>
                  <a:lnTo>
                    <a:pt x="31553" y="81532"/>
                  </a:lnTo>
                  <a:close/>
                  <a:moveTo>
                    <a:pt x="43737" y="81532"/>
                  </a:moveTo>
                  <a:lnTo>
                    <a:pt x="43737" y="87466"/>
                  </a:lnTo>
                  <a:lnTo>
                    <a:pt x="37802" y="87466"/>
                  </a:lnTo>
                  <a:lnTo>
                    <a:pt x="37802" y="81532"/>
                  </a:lnTo>
                  <a:close/>
                  <a:moveTo>
                    <a:pt x="49985" y="81532"/>
                  </a:moveTo>
                  <a:lnTo>
                    <a:pt x="49985" y="87466"/>
                  </a:lnTo>
                  <a:lnTo>
                    <a:pt x="44049" y="87466"/>
                  </a:lnTo>
                  <a:lnTo>
                    <a:pt x="44049" y="81532"/>
                  </a:lnTo>
                  <a:close/>
                  <a:moveTo>
                    <a:pt x="56232" y="81532"/>
                  </a:moveTo>
                  <a:lnTo>
                    <a:pt x="56232" y="87466"/>
                  </a:lnTo>
                  <a:lnTo>
                    <a:pt x="50296" y="87466"/>
                  </a:lnTo>
                  <a:lnTo>
                    <a:pt x="50296" y="81532"/>
                  </a:lnTo>
                  <a:close/>
                  <a:moveTo>
                    <a:pt x="62480" y="81532"/>
                  </a:moveTo>
                  <a:lnTo>
                    <a:pt x="62480" y="87466"/>
                  </a:lnTo>
                  <a:lnTo>
                    <a:pt x="56545" y="87466"/>
                  </a:lnTo>
                  <a:lnTo>
                    <a:pt x="56545" y="81532"/>
                  </a:lnTo>
                  <a:close/>
                  <a:moveTo>
                    <a:pt x="68727" y="81532"/>
                  </a:moveTo>
                  <a:lnTo>
                    <a:pt x="68727" y="87466"/>
                  </a:lnTo>
                  <a:lnTo>
                    <a:pt x="62792" y="87466"/>
                  </a:lnTo>
                  <a:lnTo>
                    <a:pt x="62792" y="81532"/>
                  </a:lnTo>
                  <a:close/>
                  <a:moveTo>
                    <a:pt x="74975" y="81532"/>
                  </a:moveTo>
                  <a:lnTo>
                    <a:pt x="74975" y="87466"/>
                  </a:lnTo>
                  <a:lnTo>
                    <a:pt x="69039" y="87466"/>
                  </a:lnTo>
                  <a:lnTo>
                    <a:pt x="69039" y="81532"/>
                  </a:lnTo>
                  <a:close/>
                  <a:moveTo>
                    <a:pt x="81223" y="81532"/>
                  </a:moveTo>
                  <a:lnTo>
                    <a:pt x="81223" y="87466"/>
                  </a:lnTo>
                  <a:lnTo>
                    <a:pt x="75286" y="87466"/>
                  </a:lnTo>
                  <a:lnTo>
                    <a:pt x="75286" y="81532"/>
                  </a:lnTo>
                  <a:close/>
                  <a:moveTo>
                    <a:pt x="87470" y="81532"/>
                  </a:moveTo>
                  <a:lnTo>
                    <a:pt x="87470" y="87466"/>
                  </a:lnTo>
                  <a:lnTo>
                    <a:pt x="81535" y="87466"/>
                  </a:lnTo>
                  <a:lnTo>
                    <a:pt x="81535" y="81532"/>
                  </a:lnTo>
                  <a:close/>
                  <a:moveTo>
                    <a:pt x="93718" y="81532"/>
                  </a:moveTo>
                  <a:lnTo>
                    <a:pt x="93718" y="87466"/>
                  </a:lnTo>
                  <a:lnTo>
                    <a:pt x="87784" y="87466"/>
                  </a:lnTo>
                  <a:lnTo>
                    <a:pt x="87784" y="81532"/>
                  </a:lnTo>
                  <a:close/>
                  <a:moveTo>
                    <a:pt x="99967" y="81532"/>
                  </a:moveTo>
                  <a:lnTo>
                    <a:pt x="99967" y="87466"/>
                  </a:lnTo>
                  <a:lnTo>
                    <a:pt x="94031" y="87466"/>
                  </a:lnTo>
                  <a:lnTo>
                    <a:pt x="94031" y="81532"/>
                  </a:lnTo>
                  <a:close/>
                  <a:moveTo>
                    <a:pt x="106214" y="81532"/>
                  </a:moveTo>
                  <a:lnTo>
                    <a:pt x="106214" y="87466"/>
                  </a:lnTo>
                  <a:lnTo>
                    <a:pt x="100278" y="87466"/>
                  </a:lnTo>
                  <a:lnTo>
                    <a:pt x="100278" y="81532"/>
                  </a:lnTo>
                  <a:close/>
                  <a:moveTo>
                    <a:pt x="112461" y="81532"/>
                  </a:moveTo>
                  <a:lnTo>
                    <a:pt x="112461" y="87466"/>
                  </a:lnTo>
                  <a:lnTo>
                    <a:pt x="106527" y="87466"/>
                  </a:lnTo>
                  <a:lnTo>
                    <a:pt x="106527" y="81532"/>
                  </a:lnTo>
                  <a:close/>
                  <a:moveTo>
                    <a:pt x="118710" y="81532"/>
                  </a:moveTo>
                  <a:lnTo>
                    <a:pt x="118710" y="87466"/>
                  </a:lnTo>
                  <a:lnTo>
                    <a:pt x="112774" y="87466"/>
                  </a:lnTo>
                  <a:lnTo>
                    <a:pt x="112774" y="81532"/>
                  </a:lnTo>
                  <a:close/>
                  <a:moveTo>
                    <a:pt x="124957" y="81532"/>
                  </a:moveTo>
                  <a:lnTo>
                    <a:pt x="124957" y="87466"/>
                  </a:lnTo>
                  <a:lnTo>
                    <a:pt x="119021" y="87466"/>
                  </a:lnTo>
                  <a:lnTo>
                    <a:pt x="119021" y="81532"/>
                  </a:lnTo>
                  <a:close/>
                  <a:moveTo>
                    <a:pt x="131204" y="81532"/>
                  </a:moveTo>
                  <a:lnTo>
                    <a:pt x="131204" y="87466"/>
                  </a:lnTo>
                  <a:lnTo>
                    <a:pt x="125270" y="87466"/>
                  </a:lnTo>
                  <a:lnTo>
                    <a:pt x="125270" y="81532"/>
                  </a:lnTo>
                  <a:close/>
                  <a:moveTo>
                    <a:pt x="137451" y="81532"/>
                  </a:moveTo>
                  <a:lnTo>
                    <a:pt x="137451" y="87466"/>
                  </a:lnTo>
                  <a:lnTo>
                    <a:pt x="131517" y="87466"/>
                  </a:lnTo>
                  <a:lnTo>
                    <a:pt x="131517" y="81532"/>
                  </a:lnTo>
                  <a:close/>
                  <a:moveTo>
                    <a:pt x="143702" y="81532"/>
                  </a:moveTo>
                  <a:lnTo>
                    <a:pt x="143702" y="87466"/>
                  </a:lnTo>
                  <a:lnTo>
                    <a:pt x="137766" y="87466"/>
                  </a:lnTo>
                  <a:lnTo>
                    <a:pt x="137766" y="81532"/>
                  </a:lnTo>
                  <a:close/>
                  <a:moveTo>
                    <a:pt x="149949" y="81532"/>
                  </a:moveTo>
                  <a:lnTo>
                    <a:pt x="149949" y="87466"/>
                  </a:lnTo>
                  <a:lnTo>
                    <a:pt x="144015" y="87466"/>
                  </a:lnTo>
                  <a:lnTo>
                    <a:pt x="144015" y="81532"/>
                  </a:lnTo>
                  <a:close/>
                  <a:moveTo>
                    <a:pt x="156196" y="81532"/>
                  </a:moveTo>
                  <a:lnTo>
                    <a:pt x="156196" y="87466"/>
                  </a:lnTo>
                  <a:lnTo>
                    <a:pt x="150262" y="87466"/>
                  </a:lnTo>
                  <a:lnTo>
                    <a:pt x="150262" y="81532"/>
                  </a:lnTo>
                  <a:close/>
                  <a:moveTo>
                    <a:pt x="162445" y="81532"/>
                  </a:moveTo>
                  <a:lnTo>
                    <a:pt x="162445" y="87466"/>
                  </a:lnTo>
                  <a:lnTo>
                    <a:pt x="156509" y="87466"/>
                  </a:lnTo>
                  <a:lnTo>
                    <a:pt x="156509" y="81532"/>
                  </a:lnTo>
                  <a:close/>
                  <a:moveTo>
                    <a:pt x="168692" y="81532"/>
                  </a:moveTo>
                  <a:lnTo>
                    <a:pt x="168692" y="87466"/>
                  </a:lnTo>
                  <a:lnTo>
                    <a:pt x="162756" y="87466"/>
                  </a:lnTo>
                  <a:lnTo>
                    <a:pt x="162756" y="81532"/>
                  </a:lnTo>
                  <a:close/>
                  <a:moveTo>
                    <a:pt x="174939" y="81532"/>
                  </a:moveTo>
                  <a:lnTo>
                    <a:pt x="174939" y="87466"/>
                  </a:lnTo>
                  <a:lnTo>
                    <a:pt x="169005" y="87466"/>
                  </a:lnTo>
                  <a:lnTo>
                    <a:pt x="169005" y="81532"/>
                  </a:lnTo>
                  <a:close/>
                  <a:moveTo>
                    <a:pt x="181186" y="81532"/>
                  </a:moveTo>
                  <a:lnTo>
                    <a:pt x="181186" y="87466"/>
                  </a:lnTo>
                  <a:lnTo>
                    <a:pt x="175252" y="87466"/>
                  </a:lnTo>
                  <a:lnTo>
                    <a:pt x="175252" y="81532"/>
                  </a:lnTo>
                  <a:close/>
                  <a:moveTo>
                    <a:pt x="187435" y="81532"/>
                  </a:moveTo>
                  <a:lnTo>
                    <a:pt x="187435" y="87466"/>
                  </a:lnTo>
                  <a:lnTo>
                    <a:pt x="181499" y="87466"/>
                  </a:lnTo>
                  <a:lnTo>
                    <a:pt x="181499" y="81532"/>
                  </a:lnTo>
                  <a:close/>
                  <a:moveTo>
                    <a:pt x="193684" y="81532"/>
                  </a:moveTo>
                  <a:lnTo>
                    <a:pt x="193684" y="87466"/>
                  </a:lnTo>
                  <a:lnTo>
                    <a:pt x="187749" y="87466"/>
                  </a:lnTo>
                  <a:lnTo>
                    <a:pt x="187749" y="81532"/>
                  </a:lnTo>
                  <a:close/>
                  <a:moveTo>
                    <a:pt x="199931" y="81532"/>
                  </a:moveTo>
                  <a:lnTo>
                    <a:pt x="199931" y="87466"/>
                  </a:lnTo>
                  <a:lnTo>
                    <a:pt x="193996" y="87466"/>
                  </a:lnTo>
                  <a:lnTo>
                    <a:pt x="193996" y="81532"/>
                  </a:lnTo>
                  <a:close/>
                  <a:moveTo>
                    <a:pt x="206180" y="81532"/>
                  </a:moveTo>
                  <a:lnTo>
                    <a:pt x="206180" y="87466"/>
                  </a:lnTo>
                  <a:lnTo>
                    <a:pt x="200244" y="87466"/>
                  </a:lnTo>
                  <a:lnTo>
                    <a:pt x="200244" y="81532"/>
                  </a:lnTo>
                  <a:close/>
                  <a:moveTo>
                    <a:pt x="212427" y="81532"/>
                  </a:moveTo>
                  <a:lnTo>
                    <a:pt x="212427" y="87466"/>
                  </a:lnTo>
                  <a:lnTo>
                    <a:pt x="206491" y="87466"/>
                  </a:lnTo>
                  <a:lnTo>
                    <a:pt x="206491" y="81532"/>
                  </a:lnTo>
                  <a:close/>
                  <a:moveTo>
                    <a:pt x="218674" y="81532"/>
                  </a:moveTo>
                  <a:lnTo>
                    <a:pt x="218674" y="87466"/>
                  </a:lnTo>
                  <a:lnTo>
                    <a:pt x="212739" y="87466"/>
                  </a:lnTo>
                  <a:lnTo>
                    <a:pt x="212739" y="81532"/>
                  </a:lnTo>
                  <a:close/>
                  <a:moveTo>
                    <a:pt x="224921" y="81532"/>
                  </a:moveTo>
                  <a:lnTo>
                    <a:pt x="224921" y="87466"/>
                  </a:lnTo>
                  <a:lnTo>
                    <a:pt x="218987" y="87466"/>
                  </a:lnTo>
                  <a:lnTo>
                    <a:pt x="218987" y="81532"/>
                  </a:lnTo>
                  <a:close/>
                  <a:moveTo>
                    <a:pt x="231170" y="81532"/>
                  </a:moveTo>
                  <a:lnTo>
                    <a:pt x="231170" y="87466"/>
                  </a:lnTo>
                  <a:lnTo>
                    <a:pt x="225234" y="87466"/>
                  </a:lnTo>
                  <a:lnTo>
                    <a:pt x="225234" y="81532"/>
                  </a:lnTo>
                  <a:close/>
                  <a:moveTo>
                    <a:pt x="237417" y="81532"/>
                  </a:moveTo>
                  <a:lnTo>
                    <a:pt x="237417" y="87466"/>
                  </a:lnTo>
                  <a:lnTo>
                    <a:pt x="231481" y="87466"/>
                  </a:lnTo>
                  <a:lnTo>
                    <a:pt x="231481" y="81532"/>
                  </a:lnTo>
                  <a:close/>
                  <a:moveTo>
                    <a:pt x="243664" y="81532"/>
                  </a:moveTo>
                  <a:lnTo>
                    <a:pt x="243664" y="87466"/>
                  </a:lnTo>
                  <a:lnTo>
                    <a:pt x="237729" y="87466"/>
                  </a:lnTo>
                  <a:lnTo>
                    <a:pt x="237729" y="81532"/>
                  </a:lnTo>
                  <a:close/>
                  <a:moveTo>
                    <a:pt x="249911" y="81532"/>
                  </a:moveTo>
                  <a:lnTo>
                    <a:pt x="249911" y="87466"/>
                  </a:lnTo>
                  <a:lnTo>
                    <a:pt x="243977" y="87466"/>
                  </a:lnTo>
                  <a:lnTo>
                    <a:pt x="243977" y="81532"/>
                  </a:lnTo>
                  <a:close/>
                  <a:moveTo>
                    <a:pt x="256161" y="81532"/>
                  </a:moveTo>
                  <a:lnTo>
                    <a:pt x="256161" y="87466"/>
                  </a:lnTo>
                  <a:lnTo>
                    <a:pt x="250225" y="87466"/>
                  </a:lnTo>
                  <a:lnTo>
                    <a:pt x="250225" y="81532"/>
                  </a:lnTo>
                  <a:close/>
                  <a:moveTo>
                    <a:pt x="262409" y="81532"/>
                  </a:moveTo>
                  <a:lnTo>
                    <a:pt x="262409" y="87466"/>
                  </a:lnTo>
                  <a:lnTo>
                    <a:pt x="256474" y="87466"/>
                  </a:lnTo>
                  <a:lnTo>
                    <a:pt x="256474" y="81532"/>
                  </a:lnTo>
                  <a:close/>
                  <a:moveTo>
                    <a:pt x="268656" y="81532"/>
                  </a:moveTo>
                  <a:lnTo>
                    <a:pt x="268656" y="87466"/>
                  </a:lnTo>
                  <a:lnTo>
                    <a:pt x="262721" y="87466"/>
                  </a:lnTo>
                  <a:lnTo>
                    <a:pt x="262721" y="81532"/>
                  </a:lnTo>
                  <a:close/>
                  <a:moveTo>
                    <a:pt x="274904" y="81532"/>
                  </a:moveTo>
                  <a:lnTo>
                    <a:pt x="274904" y="87466"/>
                  </a:lnTo>
                  <a:lnTo>
                    <a:pt x="268968" y="87466"/>
                  </a:lnTo>
                  <a:lnTo>
                    <a:pt x="268968" y="81532"/>
                  </a:lnTo>
                  <a:close/>
                  <a:moveTo>
                    <a:pt x="6251" y="87779"/>
                  </a:moveTo>
                  <a:lnTo>
                    <a:pt x="6251" y="93713"/>
                  </a:lnTo>
                  <a:lnTo>
                    <a:pt x="315" y="93713"/>
                  </a:lnTo>
                  <a:lnTo>
                    <a:pt x="315" y="87779"/>
                  </a:lnTo>
                  <a:close/>
                  <a:moveTo>
                    <a:pt x="12498" y="87779"/>
                  </a:moveTo>
                  <a:lnTo>
                    <a:pt x="12498" y="93713"/>
                  </a:lnTo>
                  <a:lnTo>
                    <a:pt x="6562" y="93713"/>
                  </a:lnTo>
                  <a:lnTo>
                    <a:pt x="6562" y="87779"/>
                  </a:lnTo>
                  <a:close/>
                  <a:moveTo>
                    <a:pt x="18745" y="87779"/>
                  </a:moveTo>
                  <a:lnTo>
                    <a:pt x="18745" y="93713"/>
                  </a:lnTo>
                  <a:lnTo>
                    <a:pt x="12810" y="93713"/>
                  </a:lnTo>
                  <a:lnTo>
                    <a:pt x="12810" y="87779"/>
                  </a:lnTo>
                  <a:close/>
                  <a:moveTo>
                    <a:pt x="24992" y="87779"/>
                  </a:moveTo>
                  <a:lnTo>
                    <a:pt x="24992" y="93713"/>
                  </a:lnTo>
                  <a:lnTo>
                    <a:pt x="19058" y="93713"/>
                  </a:lnTo>
                  <a:lnTo>
                    <a:pt x="19058" y="87779"/>
                  </a:lnTo>
                  <a:close/>
                  <a:moveTo>
                    <a:pt x="31242" y="87779"/>
                  </a:moveTo>
                  <a:lnTo>
                    <a:pt x="31242" y="93713"/>
                  </a:lnTo>
                  <a:lnTo>
                    <a:pt x="25305" y="93713"/>
                  </a:lnTo>
                  <a:lnTo>
                    <a:pt x="25305" y="87779"/>
                  </a:lnTo>
                  <a:close/>
                  <a:moveTo>
                    <a:pt x="37489" y="87779"/>
                  </a:moveTo>
                  <a:lnTo>
                    <a:pt x="37489" y="93713"/>
                  </a:lnTo>
                  <a:lnTo>
                    <a:pt x="31553" y="93713"/>
                  </a:lnTo>
                  <a:lnTo>
                    <a:pt x="31553" y="87779"/>
                  </a:lnTo>
                  <a:close/>
                  <a:moveTo>
                    <a:pt x="43737" y="87779"/>
                  </a:moveTo>
                  <a:lnTo>
                    <a:pt x="43737" y="93713"/>
                  </a:lnTo>
                  <a:lnTo>
                    <a:pt x="37802" y="93713"/>
                  </a:lnTo>
                  <a:lnTo>
                    <a:pt x="37802" y="87779"/>
                  </a:lnTo>
                  <a:close/>
                  <a:moveTo>
                    <a:pt x="49985" y="87779"/>
                  </a:moveTo>
                  <a:lnTo>
                    <a:pt x="49985" y="93713"/>
                  </a:lnTo>
                  <a:lnTo>
                    <a:pt x="44049" y="93713"/>
                  </a:lnTo>
                  <a:lnTo>
                    <a:pt x="44049" y="87779"/>
                  </a:lnTo>
                  <a:close/>
                  <a:moveTo>
                    <a:pt x="56232" y="87779"/>
                  </a:moveTo>
                  <a:lnTo>
                    <a:pt x="56232" y="93713"/>
                  </a:lnTo>
                  <a:lnTo>
                    <a:pt x="50296" y="93713"/>
                  </a:lnTo>
                  <a:lnTo>
                    <a:pt x="50296" y="87779"/>
                  </a:lnTo>
                  <a:close/>
                  <a:moveTo>
                    <a:pt x="62480" y="87779"/>
                  </a:moveTo>
                  <a:lnTo>
                    <a:pt x="62480" y="93713"/>
                  </a:lnTo>
                  <a:lnTo>
                    <a:pt x="56545" y="93713"/>
                  </a:lnTo>
                  <a:lnTo>
                    <a:pt x="56545" y="87779"/>
                  </a:lnTo>
                  <a:close/>
                  <a:moveTo>
                    <a:pt x="68727" y="87779"/>
                  </a:moveTo>
                  <a:lnTo>
                    <a:pt x="68727" y="93713"/>
                  </a:lnTo>
                  <a:lnTo>
                    <a:pt x="62792" y="93713"/>
                  </a:lnTo>
                  <a:lnTo>
                    <a:pt x="62792" y="87779"/>
                  </a:lnTo>
                  <a:close/>
                  <a:moveTo>
                    <a:pt x="74975" y="87779"/>
                  </a:moveTo>
                  <a:lnTo>
                    <a:pt x="74975" y="93713"/>
                  </a:lnTo>
                  <a:lnTo>
                    <a:pt x="69039" y="93713"/>
                  </a:lnTo>
                  <a:lnTo>
                    <a:pt x="69039" y="87779"/>
                  </a:lnTo>
                  <a:close/>
                  <a:moveTo>
                    <a:pt x="81223" y="87779"/>
                  </a:moveTo>
                  <a:lnTo>
                    <a:pt x="81223" y="93713"/>
                  </a:lnTo>
                  <a:lnTo>
                    <a:pt x="75286" y="93713"/>
                  </a:lnTo>
                  <a:lnTo>
                    <a:pt x="75286" y="87779"/>
                  </a:lnTo>
                  <a:close/>
                  <a:moveTo>
                    <a:pt x="87470" y="87779"/>
                  </a:moveTo>
                  <a:lnTo>
                    <a:pt x="87470" y="93713"/>
                  </a:lnTo>
                  <a:lnTo>
                    <a:pt x="81535" y="93713"/>
                  </a:lnTo>
                  <a:lnTo>
                    <a:pt x="81535" y="87779"/>
                  </a:lnTo>
                  <a:close/>
                  <a:moveTo>
                    <a:pt x="93718" y="87779"/>
                  </a:moveTo>
                  <a:lnTo>
                    <a:pt x="93718" y="93713"/>
                  </a:lnTo>
                  <a:lnTo>
                    <a:pt x="87784" y="93713"/>
                  </a:lnTo>
                  <a:lnTo>
                    <a:pt x="87784" y="87779"/>
                  </a:lnTo>
                  <a:close/>
                  <a:moveTo>
                    <a:pt x="162445" y="87779"/>
                  </a:moveTo>
                  <a:lnTo>
                    <a:pt x="162445" y="93713"/>
                  </a:lnTo>
                  <a:lnTo>
                    <a:pt x="156509" y="93713"/>
                  </a:lnTo>
                  <a:lnTo>
                    <a:pt x="156509" y="87779"/>
                  </a:lnTo>
                  <a:close/>
                  <a:moveTo>
                    <a:pt x="168692" y="87779"/>
                  </a:moveTo>
                  <a:lnTo>
                    <a:pt x="168692" y="93713"/>
                  </a:lnTo>
                  <a:lnTo>
                    <a:pt x="162756" y="93713"/>
                  </a:lnTo>
                  <a:lnTo>
                    <a:pt x="162756" y="87779"/>
                  </a:lnTo>
                  <a:close/>
                  <a:moveTo>
                    <a:pt x="174939" y="87779"/>
                  </a:moveTo>
                  <a:lnTo>
                    <a:pt x="174939" y="93713"/>
                  </a:lnTo>
                  <a:lnTo>
                    <a:pt x="169005" y="93713"/>
                  </a:lnTo>
                  <a:lnTo>
                    <a:pt x="169005" y="87779"/>
                  </a:lnTo>
                  <a:close/>
                  <a:moveTo>
                    <a:pt x="181186" y="87779"/>
                  </a:moveTo>
                  <a:lnTo>
                    <a:pt x="181186" y="93713"/>
                  </a:lnTo>
                  <a:lnTo>
                    <a:pt x="175252" y="93713"/>
                  </a:lnTo>
                  <a:lnTo>
                    <a:pt x="175252" y="87779"/>
                  </a:lnTo>
                  <a:close/>
                  <a:moveTo>
                    <a:pt x="187435" y="87779"/>
                  </a:moveTo>
                  <a:lnTo>
                    <a:pt x="187435" y="93713"/>
                  </a:lnTo>
                  <a:lnTo>
                    <a:pt x="181499" y="93713"/>
                  </a:lnTo>
                  <a:lnTo>
                    <a:pt x="181499" y="87779"/>
                  </a:lnTo>
                  <a:close/>
                  <a:moveTo>
                    <a:pt x="193684" y="87779"/>
                  </a:moveTo>
                  <a:lnTo>
                    <a:pt x="193684" y="93713"/>
                  </a:lnTo>
                  <a:lnTo>
                    <a:pt x="187749" y="93713"/>
                  </a:lnTo>
                  <a:lnTo>
                    <a:pt x="187749" y="87779"/>
                  </a:lnTo>
                  <a:close/>
                  <a:moveTo>
                    <a:pt x="199931" y="87779"/>
                  </a:moveTo>
                  <a:lnTo>
                    <a:pt x="199931" y="93713"/>
                  </a:lnTo>
                  <a:lnTo>
                    <a:pt x="193996" y="93713"/>
                  </a:lnTo>
                  <a:lnTo>
                    <a:pt x="193996" y="87779"/>
                  </a:lnTo>
                  <a:close/>
                  <a:moveTo>
                    <a:pt x="206180" y="87779"/>
                  </a:moveTo>
                  <a:lnTo>
                    <a:pt x="206180" y="93713"/>
                  </a:lnTo>
                  <a:lnTo>
                    <a:pt x="200244" y="93713"/>
                  </a:lnTo>
                  <a:lnTo>
                    <a:pt x="200244" y="87779"/>
                  </a:lnTo>
                  <a:close/>
                  <a:moveTo>
                    <a:pt x="212427" y="87779"/>
                  </a:moveTo>
                  <a:lnTo>
                    <a:pt x="212427" y="93713"/>
                  </a:lnTo>
                  <a:lnTo>
                    <a:pt x="206491" y="93713"/>
                  </a:lnTo>
                  <a:lnTo>
                    <a:pt x="206491" y="87779"/>
                  </a:lnTo>
                  <a:close/>
                  <a:moveTo>
                    <a:pt x="99967" y="87781"/>
                  </a:moveTo>
                  <a:lnTo>
                    <a:pt x="99967" y="93717"/>
                  </a:lnTo>
                  <a:lnTo>
                    <a:pt x="94031" y="93717"/>
                  </a:lnTo>
                  <a:lnTo>
                    <a:pt x="94031" y="87781"/>
                  </a:lnTo>
                  <a:close/>
                  <a:moveTo>
                    <a:pt x="106214" y="87781"/>
                  </a:moveTo>
                  <a:lnTo>
                    <a:pt x="106214" y="93717"/>
                  </a:lnTo>
                  <a:lnTo>
                    <a:pt x="100278" y="93717"/>
                  </a:lnTo>
                  <a:lnTo>
                    <a:pt x="100278" y="87781"/>
                  </a:lnTo>
                  <a:close/>
                  <a:moveTo>
                    <a:pt x="112461" y="87781"/>
                  </a:moveTo>
                  <a:lnTo>
                    <a:pt x="112461" y="93717"/>
                  </a:lnTo>
                  <a:lnTo>
                    <a:pt x="106527" y="93717"/>
                  </a:lnTo>
                  <a:lnTo>
                    <a:pt x="106527" y="87781"/>
                  </a:lnTo>
                  <a:close/>
                  <a:moveTo>
                    <a:pt x="118710" y="87781"/>
                  </a:moveTo>
                  <a:lnTo>
                    <a:pt x="118710" y="93717"/>
                  </a:lnTo>
                  <a:lnTo>
                    <a:pt x="112774" y="93717"/>
                  </a:lnTo>
                  <a:lnTo>
                    <a:pt x="112774" y="87781"/>
                  </a:lnTo>
                  <a:close/>
                  <a:moveTo>
                    <a:pt x="124957" y="87781"/>
                  </a:moveTo>
                  <a:lnTo>
                    <a:pt x="124957" y="93717"/>
                  </a:lnTo>
                  <a:lnTo>
                    <a:pt x="119021" y="93717"/>
                  </a:lnTo>
                  <a:lnTo>
                    <a:pt x="119021" y="87781"/>
                  </a:lnTo>
                  <a:close/>
                  <a:moveTo>
                    <a:pt x="131204" y="87781"/>
                  </a:moveTo>
                  <a:lnTo>
                    <a:pt x="131204" y="93717"/>
                  </a:lnTo>
                  <a:lnTo>
                    <a:pt x="125270" y="93717"/>
                  </a:lnTo>
                  <a:lnTo>
                    <a:pt x="125270" y="87781"/>
                  </a:lnTo>
                  <a:close/>
                  <a:moveTo>
                    <a:pt x="137451" y="87781"/>
                  </a:moveTo>
                  <a:lnTo>
                    <a:pt x="137451" y="93717"/>
                  </a:lnTo>
                  <a:lnTo>
                    <a:pt x="131517" y="93717"/>
                  </a:lnTo>
                  <a:lnTo>
                    <a:pt x="131517" y="87781"/>
                  </a:lnTo>
                  <a:close/>
                  <a:moveTo>
                    <a:pt x="143702" y="87781"/>
                  </a:moveTo>
                  <a:lnTo>
                    <a:pt x="143702" y="93717"/>
                  </a:lnTo>
                  <a:lnTo>
                    <a:pt x="137766" y="93717"/>
                  </a:lnTo>
                  <a:lnTo>
                    <a:pt x="137766" y="87781"/>
                  </a:lnTo>
                  <a:close/>
                  <a:moveTo>
                    <a:pt x="149949" y="87781"/>
                  </a:moveTo>
                  <a:lnTo>
                    <a:pt x="149949" y="93717"/>
                  </a:lnTo>
                  <a:lnTo>
                    <a:pt x="144015" y="93717"/>
                  </a:lnTo>
                  <a:lnTo>
                    <a:pt x="144015" y="87781"/>
                  </a:lnTo>
                  <a:close/>
                  <a:moveTo>
                    <a:pt x="156196" y="87781"/>
                  </a:moveTo>
                  <a:lnTo>
                    <a:pt x="156196" y="93717"/>
                  </a:lnTo>
                  <a:lnTo>
                    <a:pt x="150262" y="93717"/>
                  </a:lnTo>
                  <a:lnTo>
                    <a:pt x="150262" y="87781"/>
                  </a:lnTo>
                  <a:close/>
                  <a:moveTo>
                    <a:pt x="218674" y="87781"/>
                  </a:moveTo>
                  <a:lnTo>
                    <a:pt x="218674" y="93717"/>
                  </a:lnTo>
                  <a:lnTo>
                    <a:pt x="212739" y="93717"/>
                  </a:lnTo>
                  <a:lnTo>
                    <a:pt x="212739" y="87781"/>
                  </a:lnTo>
                  <a:close/>
                  <a:moveTo>
                    <a:pt x="224921" y="87781"/>
                  </a:moveTo>
                  <a:lnTo>
                    <a:pt x="224921" y="93717"/>
                  </a:lnTo>
                  <a:lnTo>
                    <a:pt x="218987" y="93717"/>
                  </a:lnTo>
                  <a:lnTo>
                    <a:pt x="218987" y="87781"/>
                  </a:lnTo>
                  <a:close/>
                  <a:moveTo>
                    <a:pt x="231170" y="87781"/>
                  </a:moveTo>
                  <a:lnTo>
                    <a:pt x="231170" y="93717"/>
                  </a:lnTo>
                  <a:lnTo>
                    <a:pt x="225234" y="93717"/>
                  </a:lnTo>
                  <a:lnTo>
                    <a:pt x="225234" y="87781"/>
                  </a:lnTo>
                  <a:close/>
                  <a:moveTo>
                    <a:pt x="237417" y="87781"/>
                  </a:moveTo>
                  <a:lnTo>
                    <a:pt x="237417" y="93717"/>
                  </a:lnTo>
                  <a:lnTo>
                    <a:pt x="231481" y="93717"/>
                  </a:lnTo>
                  <a:lnTo>
                    <a:pt x="231481" y="87781"/>
                  </a:lnTo>
                  <a:close/>
                  <a:moveTo>
                    <a:pt x="243664" y="87781"/>
                  </a:moveTo>
                  <a:lnTo>
                    <a:pt x="243664" y="93717"/>
                  </a:lnTo>
                  <a:lnTo>
                    <a:pt x="237729" y="93717"/>
                  </a:lnTo>
                  <a:lnTo>
                    <a:pt x="237729" y="87781"/>
                  </a:lnTo>
                  <a:close/>
                  <a:moveTo>
                    <a:pt x="249911" y="87781"/>
                  </a:moveTo>
                  <a:lnTo>
                    <a:pt x="249911" y="93717"/>
                  </a:lnTo>
                  <a:lnTo>
                    <a:pt x="243977" y="93717"/>
                  </a:lnTo>
                  <a:lnTo>
                    <a:pt x="243977" y="87781"/>
                  </a:lnTo>
                  <a:close/>
                  <a:moveTo>
                    <a:pt x="256161" y="87781"/>
                  </a:moveTo>
                  <a:lnTo>
                    <a:pt x="256161" y="93717"/>
                  </a:lnTo>
                  <a:lnTo>
                    <a:pt x="250225" y="93717"/>
                  </a:lnTo>
                  <a:lnTo>
                    <a:pt x="250225" y="87781"/>
                  </a:lnTo>
                  <a:close/>
                  <a:moveTo>
                    <a:pt x="262409" y="87781"/>
                  </a:moveTo>
                  <a:lnTo>
                    <a:pt x="262409" y="93717"/>
                  </a:lnTo>
                  <a:lnTo>
                    <a:pt x="256474" y="93717"/>
                  </a:lnTo>
                  <a:lnTo>
                    <a:pt x="256474" y="87781"/>
                  </a:lnTo>
                  <a:close/>
                  <a:moveTo>
                    <a:pt x="268656" y="87781"/>
                  </a:moveTo>
                  <a:lnTo>
                    <a:pt x="268656" y="93717"/>
                  </a:lnTo>
                  <a:lnTo>
                    <a:pt x="262721" y="93717"/>
                  </a:lnTo>
                  <a:lnTo>
                    <a:pt x="262721" y="87781"/>
                  </a:lnTo>
                  <a:close/>
                  <a:moveTo>
                    <a:pt x="274904" y="87781"/>
                  </a:moveTo>
                  <a:lnTo>
                    <a:pt x="274904" y="93717"/>
                  </a:lnTo>
                  <a:lnTo>
                    <a:pt x="268968" y="93717"/>
                  </a:lnTo>
                  <a:lnTo>
                    <a:pt x="268968" y="87781"/>
                  </a:lnTo>
                  <a:close/>
                  <a:moveTo>
                    <a:pt x="6251" y="94028"/>
                  </a:moveTo>
                  <a:lnTo>
                    <a:pt x="6251" y="99964"/>
                  </a:lnTo>
                  <a:lnTo>
                    <a:pt x="315" y="99964"/>
                  </a:lnTo>
                  <a:lnTo>
                    <a:pt x="315" y="94028"/>
                  </a:lnTo>
                  <a:close/>
                  <a:moveTo>
                    <a:pt x="12498" y="94028"/>
                  </a:moveTo>
                  <a:lnTo>
                    <a:pt x="12498" y="99964"/>
                  </a:lnTo>
                  <a:lnTo>
                    <a:pt x="6562" y="99964"/>
                  </a:lnTo>
                  <a:lnTo>
                    <a:pt x="6562" y="94028"/>
                  </a:lnTo>
                  <a:close/>
                  <a:moveTo>
                    <a:pt x="18745" y="94028"/>
                  </a:moveTo>
                  <a:lnTo>
                    <a:pt x="18745" y="99964"/>
                  </a:lnTo>
                  <a:lnTo>
                    <a:pt x="12810" y="99964"/>
                  </a:lnTo>
                  <a:lnTo>
                    <a:pt x="12810" y="94028"/>
                  </a:lnTo>
                  <a:close/>
                  <a:moveTo>
                    <a:pt x="24992" y="94028"/>
                  </a:moveTo>
                  <a:lnTo>
                    <a:pt x="24992" y="99964"/>
                  </a:lnTo>
                  <a:lnTo>
                    <a:pt x="19058" y="99964"/>
                  </a:lnTo>
                  <a:lnTo>
                    <a:pt x="19058" y="94028"/>
                  </a:lnTo>
                  <a:close/>
                  <a:moveTo>
                    <a:pt x="31242" y="94028"/>
                  </a:moveTo>
                  <a:lnTo>
                    <a:pt x="31242" y="99964"/>
                  </a:lnTo>
                  <a:lnTo>
                    <a:pt x="25305" y="99964"/>
                  </a:lnTo>
                  <a:lnTo>
                    <a:pt x="25305" y="94028"/>
                  </a:lnTo>
                  <a:close/>
                  <a:moveTo>
                    <a:pt x="37489" y="94028"/>
                  </a:moveTo>
                  <a:lnTo>
                    <a:pt x="37489" y="99964"/>
                  </a:lnTo>
                  <a:lnTo>
                    <a:pt x="31553" y="99964"/>
                  </a:lnTo>
                  <a:lnTo>
                    <a:pt x="31553" y="94028"/>
                  </a:lnTo>
                  <a:close/>
                  <a:moveTo>
                    <a:pt x="43737" y="94028"/>
                  </a:moveTo>
                  <a:lnTo>
                    <a:pt x="43737" y="99964"/>
                  </a:lnTo>
                  <a:lnTo>
                    <a:pt x="37802" y="99964"/>
                  </a:lnTo>
                  <a:lnTo>
                    <a:pt x="37802" y="94028"/>
                  </a:lnTo>
                  <a:close/>
                  <a:moveTo>
                    <a:pt x="49985" y="94028"/>
                  </a:moveTo>
                  <a:lnTo>
                    <a:pt x="49985" y="99964"/>
                  </a:lnTo>
                  <a:lnTo>
                    <a:pt x="44049" y="99964"/>
                  </a:lnTo>
                  <a:lnTo>
                    <a:pt x="44049" y="94028"/>
                  </a:lnTo>
                  <a:close/>
                  <a:moveTo>
                    <a:pt x="56232" y="94028"/>
                  </a:moveTo>
                  <a:lnTo>
                    <a:pt x="56232" y="99964"/>
                  </a:lnTo>
                  <a:lnTo>
                    <a:pt x="50296" y="99964"/>
                  </a:lnTo>
                  <a:lnTo>
                    <a:pt x="50296" y="94028"/>
                  </a:lnTo>
                  <a:close/>
                  <a:moveTo>
                    <a:pt x="62480" y="94028"/>
                  </a:moveTo>
                  <a:lnTo>
                    <a:pt x="62480" y="99964"/>
                  </a:lnTo>
                  <a:lnTo>
                    <a:pt x="56545" y="99964"/>
                  </a:lnTo>
                  <a:lnTo>
                    <a:pt x="56545" y="94028"/>
                  </a:lnTo>
                  <a:close/>
                  <a:moveTo>
                    <a:pt x="68727" y="94028"/>
                  </a:moveTo>
                  <a:lnTo>
                    <a:pt x="68727" y="99964"/>
                  </a:lnTo>
                  <a:lnTo>
                    <a:pt x="62792" y="99964"/>
                  </a:lnTo>
                  <a:lnTo>
                    <a:pt x="62792" y="94028"/>
                  </a:lnTo>
                  <a:close/>
                  <a:moveTo>
                    <a:pt x="74975" y="94028"/>
                  </a:moveTo>
                  <a:lnTo>
                    <a:pt x="74975" y="99964"/>
                  </a:lnTo>
                  <a:lnTo>
                    <a:pt x="69039" y="99964"/>
                  </a:lnTo>
                  <a:lnTo>
                    <a:pt x="69039" y="94028"/>
                  </a:lnTo>
                  <a:close/>
                  <a:moveTo>
                    <a:pt x="81223" y="94028"/>
                  </a:moveTo>
                  <a:lnTo>
                    <a:pt x="81223" y="99964"/>
                  </a:lnTo>
                  <a:lnTo>
                    <a:pt x="75286" y="99964"/>
                  </a:lnTo>
                  <a:lnTo>
                    <a:pt x="75286" y="94028"/>
                  </a:lnTo>
                  <a:close/>
                  <a:moveTo>
                    <a:pt x="87470" y="94028"/>
                  </a:moveTo>
                  <a:lnTo>
                    <a:pt x="87470" y="99964"/>
                  </a:lnTo>
                  <a:lnTo>
                    <a:pt x="81535" y="99964"/>
                  </a:lnTo>
                  <a:lnTo>
                    <a:pt x="81535" y="94028"/>
                  </a:lnTo>
                  <a:close/>
                  <a:moveTo>
                    <a:pt x="93718" y="94028"/>
                  </a:moveTo>
                  <a:lnTo>
                    <a:pt x="93718" y="99964"/>
                  </a:lnTo>
                  <a:lnTo>
                    <a:pt x="87784" y="99964"/>
                  </a:lnTo>
                  <a:lnTo>
                    <a:pt x="87784" y="94028"/>
                  </a:lnTo>
                  <a:close/>
                  <a:moveTo>
                    <a:pt x="99967" y="94028"/>
                  </a:moveTo>
                  <a:lnTo>
                    <a:pt x="99967" y="99964"/>
                  </a:lnTo>
                  <a:lnTo>
                    <a:pt x="94031" y="99964"/>
                  </a:lnTo>
                  <a:lnTo>
                    <a:pt x="94031" y="94028"/>
                  </a:lnTo>
                  <a:close/>
                  <a:moveTo>
                    <a:pt x="106214" y="94029"/>
                  </a:moveTo>
                  <a:lnTo>
                    <a:pt x="106214" y="99964"/>
                  </a:lnTo>
                  <a:lnTo>
                    <a:pt x="100278" y="99964"/>
                  </a:lnTo>
                  <a:lnTo>
                    <a:pt x="100278" y="94029"/>
                  </a:lnTo>
                  <a:close/>
                  <a:moveTo>
                    <a:pt x="112461" y="94029"/>
                  </a:moveTo>
                  <a:lnTo>
                    <a:pt x="112461" y="99964"/>
                  </a:lnTo>
                  <a:lnTo>
                    <a:pt x="106527" y="99964"/>
                  </a:lnTo>
                  <a:lnTo>
                    <a:pt x="106527" y="94029"/>
                  </a:lnTo>
                  <a:close/>
                  <a:moveTo>
                    <a:pt x="118710" y="94029"/>
                  </a:moveTo>
                  <a:lnTo>
                    <a:pt x="118710" y="99964"/>
                  </a:lnTo>
                  <a:lnTo>
                    <a:pt x="112774" y="99964"/>
                  </a:lnTo>
                  <a:lnTo>
                    <a:pt x="112774" y="94029"/>
                  </a:lnTo>
                  <a:close/>
                  <a:moveTo>
                    <a:pt x="124957" y="94029"/>
                  </a:moveTo>
                  <a:lnTo>
                    <a:pt x="124957" y="99964"/>
                  </a:lnTo>
                  <a:lnTo>
                    <a:pt x="119021" y="99964"/>
                  </a:lnTo>
                  <a:lnTo>
                    <a:pt x="119021" y="94029"/>
                  </a:lnTo>
                  <a:close/>
                  <a:moveTo>
                    <a:pt x="131204" y="94029"/>
                  </a:moveTo>
                  <a:lnTo>
                    <a:pt x="131204" y="99964"/>
                  </a:lnTo>
                  <a:lnTo>
                    <a:pt x="125270" y="99964"/>
                  </a:lnTo>
                  <a:lnTo>
                    <a:pt x="125270" y="94029"/>
                  </a:lnTo>
                  <a:close/>
                  <a:moveTo>
                    <a:pt x="137451" y="94029"/>
                  </a:moveTo>
                  <a:lnTo>
                    <a:pt x="137451" y="99964"/>
                  </a:lnTo>
                  <a:lnTo>
                    <a:pt x="131517" y="99964"/>
                  </a:lnTo>
                  <a:lnTo>
                    <a:pt x="131517" y="94029"/>
                  </a:lnTo>
                  <a:close/>
                  <a:moveTo>
                    <a:pt x="143702" y="94029"/>
                  </a:moveTo>
                  <a:lnTo>
                    <a:pt x="143702" y="99964"/>
                  </a:lnTo>
                  <a:lnTo>
                    <a:pt x="137766" y="99964"/>
                  </a:lnTo>
                  <a:lnTo>
                    <a:pt x="137766" y="94029"/>
                  </a:lnTo>
                  <a:close/>
                  <a:moveTo>
                    <a:pt x="149949" y="94029"/>
                  </a:moveTo>
                  <a:lnTo>
                    <a:pt x="149949" y="99964"/>
                  </a:lnTo>
                  <a:lnTo>
                    <a:pt x="144015" y="99964"/>
                  </a:lnTo>
                  <a:lnTo>
                    <a:pt x="144015" y="94029"/>
                  </a:lnTo>
                  <a:close/>
                  <a:moveTo>
                    <a:pt x="156196" y="94029"/>
                  </a:moveTo>
                  <a:lnTo>
                    <a:pt x="156196" y="99964"/>
                  </a:lnTo>
                  <a:lnTo>
                    <a:pt x="150262" y="99964"/>
                  </a:lnTo>
                  <a:lnTo>
                    <a:pt x="150262" y="94029"/>
                  </a:lnTo>
                  <a:close/>
                  <a:moveTo>
                    <a:pt x="162445" y="94028"/>
                  </a:moveTo>
                  <a:lnTo>
                    <a:pt x="162445" y="99964"/>
                  </a:lnTo>
                  <a:lnTo>
                    <a:pt x="156509" y="99964"/>
                  </a:lnTo>
                  <a:lnTo>
                    <a:pt x="156509" y="94028"/>
                  </a:lnTo>
                  <a:close/>
                  <a:moveTo>
                    <a:pt x="168692" y="94028"/>
                  </a:moveTo>
                  <a:lnTo>
                    <a:pt x="168692" y="99964"/>
                  </a:lnTo>
                  <a:lnTo>
                    <a:pt x="162756" y="99964"/>
                  </a:lnTo>
                  <a:lnTo>
                    <a:pt x="162756" y="94028"/>
                  </a:lnTo>
                  <a:close/>
                  <a:moveTo>
                    <a:pt x="174939" y="94028"/>
                  </a:moveTo>
                  <a:lnTo>
                    <a:pt x="174939" y="99964"/>
                  </a:lnTo>
                  <a:lnTo>
                    <a:pt x="169005" y="99964"/>
                  </a:lnTo>
                  <a:lnTo>
                    <a:pt x="169005" y="94028"/>
                  </a:lnTo>
                  <a:close/>
                  <a:moveTo>
                    <a:pt x="181186" y="94028"/>
                  </a:moveTo>
                  <a:lnTo>
                    <a:pt x="181186" y="99964"/>
                  </a:lnTo>
                  <a:lnTo>
                    <a:pt x="175252" y="99964"/>
                  </a:lnTo>
                  <a:lnTo>
                    <a:pt x="175252" y="94028"/>
                  </a:lnTo>
                  <a:close/>
                  <a:moveTo>
                    <a:pt x="187435" y="94028"/>
                  </a:moveTo>
                  <a:lnTo>
                    <a:pt x="187435" y="99964"/>
                  </a:lnTo>
                  <a:lnTo>
                    <a:pt x="181499" y="99964"/>
                  </a:lnTo>
                  <a:lnTo>
                    <a:pt x="181499" y="94028"/>
                  </a:lnTo>
                  <a:close/>
                  <a:moveTo>
                    <a:pt x="193684" y="94028"/>
                  </a:moveTo>
                  <a:lnTo>
                    <a:pt x="193684" y="99964"/>
                  </a:lnTo>
                  <a:lnTo>
                    <a:pt x="187749" y="99964"/>
                  </a:lnTo>
                  <a:lnTo>
                    <a:pt x="187749" y="94028"/>
                  </a:lnTo>
                  <a:close/>
                  <a:moveTo>
                    <a:pt x="199931" y="94028"/>
                  </a:moveTo>
                  <a:lnTo>
                    <a:pt x="199931" y="99964"/>
                  </a:lnTo>
                  <a:lnTo>
                    <a:pt x="193996" y="99964"/>
                  </a:lnTo>
                  <a:lnTo>
                    <a:pt x="193996" y="94028"/>
                  </a:lnTo>
                  <a:close/>
                  <a:moveTo>
                    <a:pt x="206180" y="94028"/>
                  </a:moveTo>
                  <a:lnTo>
                    <a:pt x="206180" y="99964"/>
                  </a:lnTo>
                  <a:lnTo>
                    <a:pt x="200244" y="99964"/>
                  </a:lnTo>
                  <a:lnTo>
                    <a:pt x="200244" y="94028"/>
                  </a:lnTo>
                  <a:close/>
                  <a:moveTo>
                    <a:pt x="212427" y="94028"/>
                  </a:moveTo>
                  <a:lnTo>
                    <a:pt x="212427" y="99964"/>
                  </a:lnTo>
                  <a:lnTo>
                    <a:pt x="206491" y="99964"/>
                  </a:lnTo>
                  <a:lnTo>
                    <a:pt x="206491" y="94028"/>
                  </a:lnTo>
                  <a:close/>
                  <a:moveTo>
                    <a:pt x="218674" y="94028"/>
                  </a:moveTo>
                  <a:lnTo>
                    <a:pt x="218674" y="99964"/>
                  </a:lnTo>
                  <a:lnTo>
                    <a:pt x="212739" y="99964"/>
                  </a:lnTo>
                  <a:lnTo>
                    <a:pt x="212739" y="94028"/>
                  </a:lnTo>
                  <a:close/>
                  <a:moveTo>
                    <a:pt x="224921" y="94029"/>
                  </a:moveTo>
                  <a:lnTo>
                    <a:pt x="224921" y="99964"/>
                  </a:lnTo>
                  <a:lnTo>
                    <a:pt x="218987" y="99964"/>
                  </a:lnTo>
                  <a:lnTo>
                    <a:pt x="218987" y="94029"/>
                  </a:lnTo>
                  <a:close/>
                  <a:moveTo>
                    <a:pt x="231170" y="94029"/>
                  </a:moveTo>
                  <a:lnTo>
                    <a:pt x="231170" y="99964"/>
                  </a:lnTo>
                  <a:lnTo>
                    <a:pt x="225234" y="99964"/>
                  </a:lnTo>
                  <a:lnTo>
                    <a:pt x="225234" y="94029"/>
                  </a:lnTo>
                  <a:close/>
                  <a:moveTo>
                    <a:pt x="237417" y="94029"/>
                  </a:moveTo>
                  <a:lnTo>
                    <a:pt x="237417" y="99964"/>
                  </a:lnTo>
                  <a:lnTo>
                    <a:pt x="231481" y="99964"/>
                  </a:lnTo>
                  <a:lnTo>
                    <a:pt x="231481" y="94029"/>
                  </a:lnTo>
                  <a:close/>
                  <a:moveTo>
                    <a:pt x="243664" y="94029"/>
                  </a:moveTo>
                  <a:lnTo>
                    <a:pt x="243664" y="99964"/>
                  </a:lnTo>
                  <a:lnTo>
                    <a:pt x="237729" y="99964"/>
                  </a:lnTo>
                  <a:lnTo>
                    <a:pt x="237729" y="94029"/>
                  </a:lnTo>
                  <a:close/>
                  <a:moveTo>
                    <a:pt x="249911" y="94029"/>
                  </a:moveTo>
                  <a:lnTo>
                    <a:pt x="249911" y="99964"/>
                  </a:lnTo>
                  <a:lnTo>
                    <a:pt x="243977" y="99964"/>
                  </a:lnTo>
                  <a:lnTo>
                    <a:pt x="243977" y="94029"/>
                  </a:lnTo>
                  <a:close/>
                  <a:moveTo>
                    <a:pt x="256161" y="94029"/>
                  </a:moveTo>
                  <a:lnTo>
                    <a:pt x="256161" y="99964"/>
                  </a:lnTo>
                  <a:lnTo>
                    <a:pt x="250225" y="99964"/>
                  </a:lnTo>
                  <a:lnTo>
                    <a:pt x="250225" y="94029"/>
                  </a:lnTo>
                  <a:close/>
                  <a:moveTo>
                    <a:pt x="262409" y="94029"/>
                  </a:moveTo>
                  <a:lnTo>
                    <a:pt x="262409" y="99964"/>
                  </a:lnTo>
                  <a:lnTo>
                    <a:pt x="256474" y="99964"/>
                  </a:lnTo>
                  <a:lnTo>
                    <a:pt x="256474" y="94029"/>
                  </a:lnTo>
                  <a:close/>
                  <a:moveTo>
                    <a:pt x="268656" y="94029"/>
                  </a:moveTo>
                  <a:lnTo>
                    <a:pt x="268656" y="99964"/>
                  </a:lnTo>
                  <a:lnTo>
                    <a:pt x="262721" y="99964"/>
                  </a:lnTo>
                  <a:lnTo>
                    <a:pt x="262721" y="94029"/>
                  </a:lnTo>
                  <a:close/>
                  <a:moveTo>
                    <a:pt x="274904" y="94029"/>
                  </a:moveTo>
                  <a:lnTo>
                    <a:pt x="274904" y="99964"/>
                  </a:lnTo>
                  <a:lnTo>
                    <a:pt x="268968" y="99964"/>
                  </a:lnTo>
                  <a:lnTo>
                    <a:pt x="268968" y="94029"/>
                  </a:lnTo>
                  <a:close/>
                  <a:moveTo>
                    <a:pt x="6251" y="100276"/>
                  </a:moveTo>
                  <a:lnTo>
                    <a:pt x="6251" y="106211"/>
                  </a:lnTo>
                  <a:lnTo>
                    <a:pt x="315" y="106211"/>
                  </a:lnTo>
                  <a:lnTo>
                    <a:pt x="315" y="100276"/>
                  </a:lnTo>
                  <a:close/>
                  <a:moveTo>
                    <a:pt x="12498" y="100276"/>
                  </a:moveTo>
                  <a:lnTo>
                    <a:pt x="12498" y="106211"/>
                  </a:lnTo>
                  <a:lnTo>
                    <a:pt x="6562" y="106211"/>
                  </a:lnTo>
                  <a:lnTo>
                    <a:pt x="6562" y="100276"/>
                  </a:lnTo>
                  <a:close/>
                  <a:moveTo>
                    <a:pt x="18745" y="100276"/>
                  </a:moveTo>
                  <a:lnTo>
                    <a:pt x="18745" y="106211"/>
                  </a:lnTo>
                  <a:lnTo>
                    <a:pt x="12810" y="106211"/>
                  </a:lnTo>
                  <a:lnTo>
                    <a:pt x="12810" y="100276"/>
                  </a:lnTo>
                  <a:close/>
                  <a:moveTo>
                    <a:pt x="24992" y="100276"/>
                  </a:moveTo>
                  <a:lnTo>
                    <a:pt x="24992" y="106211"/>
                  </a:lnTo>
                  <a:lnTo>
                    <a:pt x="19058" y="106211"/>
                  </a:lnTo>
                  <a:lnTo>
                    <a:pt x="19058" y="100276"/>
                  </a:lnTo>
                  <a:close/>
                  <a:moveTo>
                    <a:pt x="31242" y="100276"/>
                  </a:moveTo>
                  <a:lnTo>
                    <a:pt x="31242" y="106211"/>
                  </a:lnTo>
                  <a:lnTo>
                    <a:pt x="25305" y="106211"/>
                  </a:lnTo>
                  <a:lnTo>
                    <a:pt x="25305" y="100276"/>
                  </a:lnTo>
                  <a:close/>
                  <a:moveTo>
                    <a:pt x="37489" y="100276"/>
                  </a:moveTo>
                  <a:lnTo>
                    <a:pt x="37489" y="106211"/>
                  </a:lnTo>
                  <a:lnTo>
                    <a:pt x="31553" y="106211"/>
                  </a:lnTo>
                  <a:lnTo>
                    <a:pt x="31553" y="100276"/>
                  </a:lnTo>
                  <a:close/>
                  <a:moveTo>
                    <a:pt x="43737" y="100276"/>
                  </a:moveTo>
                  <a:lnTo>
                    <a:pt x="43737" y="106211"/>
                  </a:lnTo>
                  <a:lnTo>
                    <a:pt x="37802" y="106211"/>
                  </a:lnTo>
                  <a:lnTo>
                    <a:pt x="37802" y="100276"/>
                  </a:lnTo>
                  <a:close/>
                  <a:moveTo>
                    <a:pt x="49985" y="100276"/>
                  </a:moveTo>
                  <a:lnTo>
                    <a:pt x="49985" y="106211"/>
                  </a:lnTo>
                  <a:lnTo>
                    <a:pt x="44049" y="106211"/>
                  </a:lnTo>
                  <a:lnTo>
                    <a:pt x="44049" y="100276"/>
                  </a:lnTo>
                  <a:close/>
                  <a:moveTo>
                    <a:pt x="56232" y="100276"/>
                  </a:moveTo>
                  <a:lnTo>
                    <a:pt x="56232" y="106211"/>
                  </a:lnTo>
                  <a:lnTo>
                    <a:pt x="50296" y="106211"/>
                  </a:lnTo>
                  <a:lnTo>
                    <a:pt x="50296" y="100276"/>
                  </a:lnTo>
                  <a:close/>
                  <a:moveTo>
                    <a:pt x="62480" y="100276"/>
                  </a:moveTo>
                  <a:lnTo>
                    <a:pt x="62480" y="106211"/>
                  </a:lnTo>
                  <a:lnTo>
                    <a:pt x="56545" y="106211"/>
                  </a:lnTo>
                  <a:lnTo>
                    <a:pt x="56545" y="100276"/>
                  </a:lnTo>
                  <a:close/>
                  <a:moveTo>
                    <a:pt x="68727" y="100276"/>
                  </a:moveTo>
                  <a:lnTo>
                    <a:pt x="68727" y="106211"/>
                  </a:lnTo>
                  <a:lnTo>
                    <a:pt x="62792" y="106211"/>
                  </a:lnTo>
                  <a:lnTo>
                    <a:pt x="62792" y="100276"/>
                  </a:lnTo>
                  <a:close/>
                  <a:moveTo>
                    <a:pt x="74975" y="100276"/>
                  </a:moveTo>
                  <a:lnTo>
                    <a:pt x="74975" y="106211"/>
                  </a:lnTo>
                  <a:lnTo>
                    <a:pt x="69039" y="106211"/>
                  </a:lnTo>
                  <a:lnTo>
                    <a:pt x="69039" y="100276"/>
                  </a:lnTo>
                  <a:close/>
                  <a:moveTo>
                    <a:pt x="81223" y="100276"/>
                  </a:moveTo>
                  <a:lnTo>
                    <a:pt x="81223" y="106211"/>
                  </a:lnTo>
                  <a:lnTo>
                    <a:pt x="75286" y="106211"/>
                  </a:lnTo>
                  <a:lnTo>
                    <a:pt x="75286" y="100276"/>
                  </a:lnTo>
                  <a:close/>
                  <a:moveTo>
                    <a:pt x="87470" y="100276"/>
                  </a:moveTo>
                  <a:lnTo>
                    <a:pt x="87470" y="106211"/>
                  </a:lnTo>
                  <a:lnTo>
                    <a:pt x="81535" y="106211"/>
                  </a:lnTo>
                  <a:lnTo>
                    <a:pt x="81535" y="100276"/>
                  </a:lnTo>
                  <a:close/>
                  <a:moveTo>
                    <a:pt x="93718" y="100276"/>
                  </a:moveTo>
                  <a:lnTo>
                    <a:pt x="93718" y="106211"/>
                  </a:lnTo>
                  <a:lnTo>
                    <a:pt x="87784" y="106211"/>
                  </a:lnTo>
                  <a:lnTo>
                    <a:pt x="87784" y="100276"/>
                  </a:lnTo>
                  <a:close/>
                  <a:moveTo>
                    <a:pt x="99967" y="100276"/>
                  </a:moveTo>
                  <a:lnTo>
                    <a:pt x="99967" y="106211"/>
                  </a:lnTo>
                  <a:lnTo>
                    <a:pt x="94031" y="106211"/>
                  </a:lnTo>
                  <a:lnTo>
                    <a:pt x="94031" y="100276"/>
                  </a:lnTo>
                  <a:close/>
                  <a:moveTo>
                    <a:pt x="106214" y="100276"/>
                  </a:moveTo>
                  <a:lnTo>
                    <a:pt x="106214" y="106211"/>
                  </a:lnTo>
                  <a:lnTo>
                    <a:pt x="100278" y="106211"/>
                  </a:lnTo>
                  <a:lnTo>
                    <a:pt x="100278" y="100276"/>
                  </a:lnTo>
                  <a:close/>
                  <a:moveTo>
                    <a:pt x="112461" y="100276"/>
                  </a:moveTo>
                  <a:lnTo>
                    <a:pt x="112461" y="106211"/>
                  </a:lnTo>
                  <a:lnTo>
                    <a:pt x="106527" y="106211"/>
                  </a:lnTo>
                  <a:lnTo>
                    <a:pt x="106527" y="100276"/>
                  </a:lnTo>
                  <a:close/>
                  <a:moveTo>
                    <a:pt x="118710" y="100276"/>
                  </a:moveTo>
                  <a:lnTo>
                    <a:pt x="118710" y="106211"/>
                  </a:lnTo>
                  <a:lnTo>
                    <a:pt x="112774" y="106211"/>
                  </a:lnTo>
                  <a:lnTo>
                    <a:pt x="112774" y="100276"/>
                  </a:lnTo>
                  <a:close/>
                  <a:moveTo>
                    <a:pt x="124957" y="100276"/>
                  </a:moveTo>
                  <a:lnTo>
                    <a:pt x="124957" y="106211"/>
                  </a:lnTo>
                  <a:lnTo>
                    <a:pt x="119021" y="106211"/>
                  </a:lnTo>
                  <a:lnTo>
                    <a:pt x="119021" y="100276"/>
                  </a:lnTo>
                  <a:close/>
                  <a:moveTo>
                    <a:pt x="131204" y="100276"/>
                  </a:moveTo>
                  <a:lnTo>
                    <a:pt x="131204" y="106211"/>
                  </a:lnTo>
                  <a:lnTo>
                    <a:pt x="125270" y="106211"/>
                  </a:lnTo>
                  <a:lnTo>
                    <a:pt x="125270" y="100276"/>
                  </a:lnTo>
                  <a:close/>
                  <a:moveTo>
                    <a:pt x="137451" y="100276"/>
                  </a:moveTo>
                  <a:lnTo>
                    <a:pt x="137451" y="106211"/>
                  </a:lnTo>
                  <a:lnTo>
                    <a:pt x="131517" y="106211"/>
                  </a:lnTo>
                  <a:lnTo>
                    <a:pt x="131517" y="100276"/>
                  </a:lnTo>
                  <a:close/>
                  <a:moveTo>
                    <a:pt x="143702" y="100276"/>
                  </a:moveTo>
                  <a:lnTo>
                    <a:pt x="143702" y="106211"/>
                  </a:lnTo>
                  <a:lnTo>
                    <a:pt x="137766" y="106211"/>
                  </a:lnTo>
                  <a:lnTo>
                    <a:pt x="137766" y="100276"/>
                  </a:lnTo>
                  <a:close/>
                  <a:moveTo>
                    <a:pt x="149949" y="100276"/>
                  </a:moveTo>
                  <a:lnTo>
                    <a:pt x="149949" y="106211"/>
                  </a:lnTo>
                  <a:lnTo>
                    <a:pt x="144015" y="106211"/>
                  </a:lnTo>
                  <a:lnTo>
                    <a:pt x="144015" y="100276"/>
                  </a:lnTo>
                  <a:close/>
                  <a:moveTo>
                    <a:pt x="156196" y="100276"/>
                  </a:moveTo>
                  <a:lnTo>
                    <a:pt x="156196" y="106211"/>
                  </a:lnTo>
                  <a:lnTo>
                    <a:pt x="150262" y="106211"/>
                  </a:lnTo>
                  <a:lnTo>
                    <a:pt x="150262" y="100276"/>
                  </a:lnTo>
                  <a:close/>
                  <a:moveTo>
                    <a:pt x="162445" y="100276"/>
                  </a:moveTo>
                  <a:lnTo>
                    <a:pt x="162445" y="106211"/>
                  </a:lnTo>
                  <a:lnTo>
                    <a:pt x="156509" y="106211"/>
                  </a:lnTo>
                  <a:lnTo>
                    <a:pt x="156509" y="100276"/>
                  </a:lnTo>
                  <a:close/>
                  <a:moveTo>
                    <a:pt x="168692" y="100276"/>
                  </a:moveTo>
                  <a:lnTo>
                    <a:pt x="168692" y="106211"/>
                  </a:lnTo>
                  <a:lnTo>
                    <a:pt x="162756" y="106211"/>
                  </a:lnTo>
                  <a:lnTo>
                    <a:pt x="162756" y="100276"/>
                  </a:lnTo>
                  <a:close/>
                  <a:moveTo>
                    <a:pt x="174939" y="100276"/>
                  </a:moveTo>
                  <a:lnTo>
                    <a:pt x="174939" y="106211"/>
                  </a:lnTo>
                  <a:lnTo>
                    <a:pt x="169005" y="106211"/>
                  </a:lnTo>
                  <a:lnTo>
                    <a:pt x="169005" y="100276"/>
                  </a:lnTo>
                  <a:close/>
                  <a:moveTo>
                    <a:pt x="181186" y="100276"/>
                  </a:moveTo>
                  <a:lnTo>
                    <a:pt x="181186" y="106211"/>
                  </a:lnTo>
                  <a:lnTo>
                    <a:pt x="175252" y="106211"/>
                  </a:lnTo>
                  <a:lnTo>
                    <a:pt x="175252" y="100276"/>
                  </a:lnTo>
                  <a:close/>
                  <a:moveTo>
                    <a:pt x="187435" y="100276"/>
                  </a:moveTo>
                  <a:lnTo>
                    <a:pt x="187435" y="106211"/>
                  </a:lnTo>
                  <a:lnTo>
                    <a:pt x="181499" y="106211"/>
                  </a:lnTo>
                  <a:lnTo>
                    <a:pt x="181499" y="100276"/>
                  </a:lnTo>
                  <a:close/>
                  <a:moveTo>
                    <a:pt x="193684" y="100276"/>
                  </a:moveTo>
                  <a:lnTo>
                    <a:pt x="193684" y="106211"/>
                  </a:lnTo>
                  <a:lnTo>
                    <a:pt x="187749" y="106211"/>
                  </a:lnTo>
                  <a:lnTo>
                    <a:pt x="187749" y="100276"/>
                  </a:lnTo>
                  <a:close/>
                  <a:moveTo>
                    <a:pt x="199931" y="100276"/>
                  </a:moveTo>
                  <a:lnTo>
                    <a:pt x="199931" y="106211"/>
                  </a:lnTo>
                  <a:lnTo>
                    <a:pt x="193996" y="106211"/>
                  </a:lnTo>
                  <a:lnTo>
                    <a:pt x="193996" y="100276"/>
                  </a:lnTo>
                  <a:close/>
                  <a:moveTo>
                    <a:pt x="206180" y="100276"/>
                  </a:moveTo>
                  <a:lnTo>
                    <a:pt x="206180" y="106211"/>
                  </a:lnTo>
                  <a:lnTo>
                    <a:pt x="200244" y="106211"/>
                  </a:lnTo>
                  <a:lnTo>
                    <a:pt x="200244" y="100276"/>
                  </a:lnTo>
                  <a:close/>
                  <a:moveTo>
                    <a:pt x="212427" y="100276"/>
                  </a:moveTo>
                  <a:lnTo>
                    <a:pt x="212427" y="106211"/>
                  </a:lnTo>
                  <a:lnTo>
                    <a:pt x="206491" y="106211"/>
                  </a:lnTo>
                  <a:lnTo>
                    <a:pt x="206491" y="100276"/>
                  </a:lnTo>
                  <a:close/>
                  <a:moveTo>
                    <a:pt x="218674" y="100276"/>
                  </a:moveTo>
                  <a:lnTo>
                    <a:pt x="218674" y="106211"/>
                  </a:lnTo>
                  <a:lnTo>
                    <a:pt x="212739" y="106211"/>
                  </a:lnTo>
                  <a:lnTo>
                    <a:pt x="212739" y="100276"/>
                  </a:lnTo>
                  <a:close/>
                  <a:moveTo>
                    <a:pt x="224921" y="100276"/>
                  </a:moveTo>
                  <a:lnTo>
                    <a:pt x="224921" y="106211"/>
                  </a:lnTo>
                  <a:lnTo>
                    <a:pt x="218987" y="106211"/>
                  </a:lnTo>
                  <a:lnTo>
                    <a:pt x="218987" y="100276"/>
                  </a:lnTo>
                  <a:close/>
                  <a:moveTo>
                    <a:pt x="231170" y="100276"/>
                  </a:moveTo>
                  <a:lnTo>
                    <a:pt x="231170" y="106211"/>
                  </a:lnTo>
                  <a:lnTo>
                    <a:pt x="225234" y="106211"/>
                  </a:lnTo>
                  <a:lnTo>
                    <a:pt x="225234" y="100276"/>
                  </a:lnTo>
                  <a:close/>
                  <a:moveTo>
                    <a:pt x="237417" y="100276"/>
                  </a:moveTo>
                  <a:lnTo>
                    <a:pt x="237417" y="106211"/>
                  </a:lnTo>
                  <a:lnTo>
                    <a:pt x="231481" y="106211"/>
                  </a:lnTo>
                  <a:lnTo>
                    <a:pt x="231481" y="100276"/>
                  </a:lnTo>
                  <a:close/>
                  <a:moveTo>
                    <a:pt x="243664" y="100276"/>
                  </a:moveTo>
                  <a:lnTo>
                    <a:pt x="243664" y="106211"/>
                  </a:lnTo>
                  <a:lnTo>
                    <a:pt x="237729" y="106211"/>
                  </a:lnTo>
                  <a:lnTo>
                    <a:pt x="237729" y="100276"/>
                  </a:lnTo>
                  <a:close/>
                  <a:moveTo>
                    <a:pt x="249911" y="100276"/>
                  </a:moveTo>
                  <a:lnTo>
                    <a:pt x="249911" y="106211"/>
                  </a:lnTo>
                  <a:lnTo>
                    <a:pt x="243977" y="106211"/>
                  </a:lnTo>
                  <a:lnTo>
                    <a:pt x="243977" y="100276"/>
                  </a:lnTo>
                  <a:close/>
                  <a:moveTo>
                    <a:pt x="256161" y="100276"/>
                  </a:moveTo>
                  <a:lnTo>
                    <a:pt x="256161" y="106211"/>
                  </a:lnTo>
                  <a:lnTo>
                    <a:pt x="250225" y="106211"/>
                  </a:lnTo>
                  <a:lnTo>
                    <a:pt x="250225" y="100276"/>
                  </a:lnTo>
                  <a:close/>
                  <a:moveTo>
                    <a:pt x="262409" y="100276"/>
                  </a:moveTo>
                  <a:lnTo>
                    <a:pt x="262409" y="106211"/>
                  </a:lnTo>
                  <a:lnTo>
                    <a:pt x="256474" y="106211"/>
                  </a:lnTo>
                  <a:lnTo>
                    <a:pt x="256474" y="100276"/>
                  </a:lnTo>
                  <a:close/>
                  <a:moveTo>
                    <a:pt x="268656" y="100276"/>
                  </a:moveTo>
                  <a:lnTo>
                    <a:pt x="268656" y="106211"/>
                  </a:lnTo>
                  <a:lnTo>
                    <a:pt x="262721" y="106211"/>
                  </a:lnTo>
                  <a:lnTo>
                    <a:pt x="262721" y="100276"/>
                  </a:lnTo>
                  <a:close/>
                  <a:moveTo>
                    <a:pt x="274904" y="100276"/>
                  </a:moveTo>
                  <a:lnTo>
                    <a:pt x="274904" y="106211"/>
                  </a:lnTo>
                  <a:lnTo>
                    <a:pt x="268968" y="106211"/>
                  </a:lnTo>
                  <a:lnTo>
                    <a:pt x="268968" y="100276"/>
                  </a:lnTo>
                  <a:close/>
                  <a:moveTo>
                    <a:pt x="6251" y="106523"/>
                  </a:moveTo>
                  <a:lnTo>
                    <a:pt x="6251" y="112460"/>
                  </a:lnTo>
                  <a:lnTo>
                    <a:pt x="315" y="112460"/>
                  </a:lnTo>
                  <a:lnTo>
                    <a:pt x="315" y="106523"/>
                  </a:lnTo>
                  <a:close/>
                  <a:moveTo>
                    <a:pt x="12498" y="106523"/>
                  </a:moveTo>
                  <a:lnTo>
                    <a:pt x="12498" y="112460"/>
                  </a:lnTo>
                  <a:lnTo>
                    <a:pt x="6562" y="112460"/>
                  </a:lnTo>
                  <a:lnTo>
                    <a:pt x="6562" y="106523"/>
                  </a:lnTo>
                  <a:close/>
                  <a:moveTo>
                    <a:pt x="18745" y="106523"/>
                  </a:moveTo>
                  <a:lnTo>
                    <a:pt x="18745" y="112460"/>
                  </a:lnTo>
                  <a:lnTo>
                    <a:pt x="12810" y="112460"/>
                  </a:lnTo>
                  <a:lnTo>
                    <a:pt x="12810" y="106523"/>
                  </a:lnTo>
                  <a:close/>
                  <a:moveTo>
                    <a:pt x="24992" y="106523"/>
                  </a:moveTo>
                  <a:lnTo>
                    <a:pt x="24992" y="112460"/>
                  </a:lnTo>
                  <a:lnTo>
                    <a:pt x="19058" y="112460"/>
                  </a:lnTo>
                  <a:lnTo>
                    <a:pt x="19058" y="106523"/>
                  </a:lnTo>
                  <a:close/>
                  <a:moveTo>
                    <a:pt x="31242" y="106523"/>
                  </a:moveTo>
                  <a:lnTo>
                    <a:pt x="31242" y="112460"/>
                  </a:lnTo>
                  <a:lnTo>
                    <a:pt x="25305" y="112460"/>
                  </a:lnTo>
                  <a:lnTo>
                    <a:pt x="25305" y="106523"/>
                  </a:lnTo>
                  <a:close/>
                  <a:moveTo>
                    <a:pt x="37489" y="106523"/>
                  </a:moveTo>
                  <a:lnTo>
                    <a:pt x="37489" y="112460"/>
                  </a:lnTo>
                  <a:lnTo>
                    <a:pt x="31553" y="112460"/>
                  </a:lnTo>
                  <a:lnTo>
                    <a:pt x="31553" y="106523"/>
                  </a:lnTo>
                  <a:close/>
                  <a:moveTo>
                    <a:pt x="43737" y="106523"/>
                  </a:moveTo>
                  <a:lnTo>
                    <a:pt x="43737" y="112460"/>
                  </a:lnTo>
                  <a:lnTo>
                    <a:pt x="37802" y="112460"/>
                  </a:lnTo>
                  <a:lnTo>
                    <a:pt x="37802" y="106523"/>
                  </a:lnTo>
                  <a:close/>
                  <a:moveTo>
                    <a:pt x="49985" y="106523"/>
                  </a:moveTo>
                  <a:lnTo>
                    <a:pt x="49985" y="112460"/>
                  </a:lnTo>
                  <a:lnTo>
                    <a:pt x="44049" y="112460"/>
                  </a:lnTo>
                  <a:lnTo>
                    <a:pt x="44049" y="106523"/>
                  </a:lnTo>
                  <a:close/>
                  <a:moveTo>
                    <a:pt x="56232" y="106523"/>
                  </a:moveTo>
                  <a:lnTo>
                    <a:pt x="56232" y="112460"/>
                  </a:lnTo>
                  <a:lnTo>
                    <a:pt x="50296" y="112460"/>
                  </a:lnTo>
                  <a:lnTo>
                    <a:pt x="50296" y="106523"/>
                  </a:lnTo>
                  <a:close/>
                  <a:moveTo>
                    <a:pt x="62480" y="106523"/>
                  </a:moveTo>
                  <a:lnTo>
                    <a:pt x="62480" y="112460"/>
                  </a:lnTo>
                  <a:lnTo>
                    <a:pt x="56545" y="112460"/>
                  </a:lnTo>
                  <a:lnTo>
                    <a:pt x="56545" y="106523"/>
                  </a:lnTo>
                  <a:close/>
                  <a:moveTo>
                    <a:pt x="68727" y="106523"/>
                  </a:moveTo>
                  <a:lnTo>
                    <a:pt x="68727" y="112460"/>
                  </a:lnTo>
                  <a:lnTo>
                    <a:pt x="62792" y="112460"/>
                  </a:lnTo>
                  <a:lnTo>
                    <a:pt x="62792" y="106523"/>
                  </a:lnTo>
                  <a:close/>
                  <a:moveTo>
                    <a:pt x="74975" y="106523"/>
                  </a:moveTo>
                  <a:lnTo>
                    <a:pt x="74975" y="112460"/>
                  </a:lnTo>
                  <a:lnTo>
                    <a:pt x="69039" y="112460"/>
                  </a:lnTo>
                  <a:lnTo>
                    <a:pt x="69039" y="106523"/>
                  </a:lnTo>
                  <a:close/>
                  <a:moveTo>
                    <a:pt x="81223" y="106523"/>
                  </a:moveTo>
                  <a:lnTo>
                    <a:pt x="81223" y="112460"/>
                  </a:lnTo>
                  <a:lnTo>
                    <a:pt x="75286" y="112460"/>
                  </a:lnTo>
                  <a:lnTo>
                    <a:pt x="75286" y="106523"/>
                  </a:lnTo>
                  <a:close/>
                  <a:moveTo>
                    <a:pt x="87470" y="106523"/>
                  </a:moveTo>
                  <a:lnTo>
                    <a:pt x="87470" y="112460"/>
                  </a:lnTo>
                  <a:lnTo>
                    <a:pt x="81535" y="112460"/>
                  </a:lnTo>
                  <a:lnTo>
                    <a:pt x="81535" y="106523"/>
                  </a:lnTo>
                  <a:close/>
                  <a:moveTo>
                    <a:pt x="93718" y="106523"/>
                  </a:moveTo>
                  <a:lnTo>
                    <a:pt x="93718" y="112460"/>
                  </a:lnTo>
                  <a:lnTo>
                    <a:pt x="87784" y="112460"/>
                  </a:lnTo>
                  <a:lnTo>
                    <a:pt x="87784" y="106523"/>
                  </a:lnTo>
                  <a:close/>
                  <a:moveTo>
                    <a:pt x="99967" y="106523"/>
                  </a:moveTo>
                  <a:lnTo>
                    <a:pt x="99967" y="112460"/>
                  </a:lnTo>
                  <a:lnTo>
                    <a:pt x="94031" y="112460"/>
                  </a:lnTo>
                  <a:lnTo>
                    <a:pt x="94031" y="106523"/>
                  </a:lnTo>
                  <a:close/>
                  <a:moveTo>
                    <a:pt x="106214" y="106523"/>
                  </a:moveTo>
                  <a:lnTo>
                    <a:pt x="106214" y="112460"/>
                  </a:lnTo>
                  <a:lnTo>
                    <a:pt x="100278" y="112460"/>
                  </a:lnTo>
                  <a:lnTo>
                    <a:pt x="100278" y="106523"/>
                  </a:lnTo>
                  <a:close/>
                  <a:moveTo>
                    <a:pt x="112461" y="106523"/>
                  </a:moveTo>
                  <a:lnTo>
                    <a:pt x="112461" y="112460"/>
                  </a:lnTo>
                  <a:lnTo>
                    <a:pt x="106527" y="112460"/>
                  </a:lnTo>
                  <a:lnTo>
                    <a:pt x="106527" y="106523"/>
                  </a:lnTo>
                  <a:close/>
                  <a:moveTo>
                    <a:pt x="118710" y="106523"/>
                  </a:moveTo>
                  <a:lnTo>
                    <a:pt x="118710" y="112460"/>
                  </a:lnTo>
                  <a:lnTo>
                    <a:pt x="112774" y="112460"/>
                  </a:lnTo>
                  <a:lnTo>
                    <a:pt x="112774" y="106523"/>
                  </a:lnTo>
                  <a:close/>
                  <a:moveTo>
                    <a:pt x="124957" y="106523"/>
                  </a:moveTo>
                  <a:lnTo>
                    <a:pt x="124957" y="112460"/>
                  </a:lnTo>
                  <a:lnTo>
                    <a:pt x="119021" y="112460"/>
                  </a:lnTo>
                  <a:lnTo>
                    <a:pt x="119021" y="106523"/>
                  </a:lnTo>
                  <a:close/>
                  <a:moveTo>
                    <a:pt x="131204" y="106523"/>
                  </a:moveTo>
                  <a:lnTo>
                    <a:pt x="131204" y="112460"/>
                  </a:lnTo>
                  <a:lnTo>
                    <a:pt x="125270" y="112460"/>
                  </a:lnTo>
                  <a:lnTo>
                    <a:pt x="125270" y="106523"/>
                  </a:lnTo>
                  <a:close/>
                  <a:moveTo>
                    <a:pt x="137451" y="106523"/>
                  </a:moveTo>
                  <a:lnTo>
                    <a:pt x="137451" y="112460"/>
                  </a:lnTo>
                  <a:lnTo>
                    <a:pt x="131517" y="112460"/>
                  </a:lnTo>
                  <a:lnTo>
                    <a:pt x="131517" y="106523"/>
                  </a:lnTo>
                  <a:close/>
                  <a:moveTo>
                    <a:pt x="143702" y="106523"/>
                  </a:moveTo>
                  <a:lnTo>
                    <a:pt x="143702" y="112460"/>
                  </a:lnTo>
                  <a:lnTo>
                    <a:pt x="137766" y="112460"/>
                  </a:lnTo>
                  <a:lnTo>
                    <a:pt x="137766" y="106523"/>
                  </a:lnTo>
                  <a:close/>
                  <a:moveTo>
                    <a:pt x="149949" y="106523"/>
                  </a:moveTo>
                  <a:lnTo>
                    <a:pt x="149949" y="112460"/>
                  </a:lnTo>
                  <a:lnTo>
                    <a:pt x="144015" y="112460"/>
                  </a:lnTo>
                  <a:lnTo>
                    <a:pt x="144015" y="106523"/>
                  </a:lnTo>
                  <a:close/>
                  <a:moveTo>
                    <a:pt x="156196" y="106523"/>
                  </a:moveTo>
                  <a:lnTo>
                    <a:pt x="156196" y="112460"/>
                  </a:lnTo>
                  <a:lnTo>
                    <a:pt x="150262" y="112460"/>
                  </a:lnTo>
                  <a:lnTo>
                    <a:pt x="150262" y="106523"/>
                  </a:lnTo>
                  <a:close/>
                  <a:moveTo>
                    <a:pt x="162445" y="106523"/>
                  </a:moveTo>
                  <a:lnTo>
                    <a:pt x="162445" y="112460"/>
                  </a:lnTo>
                  <a:lnTo>
                    <a:pt x="156509" y="112460"/>
                  </a:lnTo>
                  <a:lnTo>
                    <a:pt x="156509" y="106523"/>
                  </a:lnTo>
                  <a:close/>
                  <a:moveTo>
                    <a:pt x="168692" y="106523"/>
                  </a:moveTo>
                  <a:lnTo>
                    <a:pt x="168692" y="112460"/>
                  </a:lnTo>
                  <a:lnTo>
                    <a:pt x="162756" y="112460"/>
                  </a:lnTo>
                  <a:lnTo>
                    <a:pt x="162756" y="106523"/>
                  </a:lnTo>
                  <a:close/>
                  <a:moveTo>
                    <a:pt x="174939" y="106523"/>
                  </a:moveTo>
                  <a:lnTo>
                    <a:pt x="174939" y="112460"/>
                  </a:lnTo>
                  <a:lnTo>
                    <a:pt x="169005" y="112460"/>
                  </a:lnTo>
                  <a:lnTo>
                    <a:pt x="169005" y="106523"/>
                  </a:lnTo>
                  <a:close/>
                  <a:moveTo>
                    <a:pt x="181186" y="106523"/>
                  </a:moveTo>
                  <a:lnTo>
                    <a:pt x="181186" y="112460"/>
                  </a:lnTo>
                  <a:lnTo>
                    <a:pt x="175252" y="112460"/>
                  </a:lnTo>
                  <a:lnTo>
                    <a:pt x="175252" y="106523"/>
                  </a:lnTo>
                  <a:close/>
                  <a:moveTo>
                    <a:pt x="187435" y="106523"/>
                  </a:moveTo>
                  <a:lnTo>
                    <a:pt x="187435" y="112460"/>
                  </a:lnTo>
                  <a:lnTo>
                    <a:pt x="181499" y="112460"/>
                  </a:lnTo>
                  <a:lnTo>
                    <a:pt x="181499" y="106523"/>
                  </a:lnTo>
                  <a:close/>
                  <a:moveTo>
                    <a:pt x="193684" y="106523"/>
                  </a:moveTo>
                  <a:lnTo>
                    <a:pt x="193684" y="112460"/>
                  </a:lnTo>
                  <a:lnTo>
                    <a:pt x="187749" y="112460"/>
                  </a:lnTo>
                  <a:lnTo>
                    <a:pt x="187749" y="106523"/>
                  </a:lnTo>
                  <a:close/>
                  <a:moveTo>
                    <a:pt x="199931" y="106523"/>
                  </a:moveTo>
                  <a:lnTo>
                    <a:pt x="199931" y="112460"/>
                  </a:lnTo>
                  <a:lnTo>
                    <a:pt x="193996" y="112460"/>
                  </a:lnTo>
                  <a:lnTo>
                    <a:pt x="193996" y="106523"/>
                  </a:lnTo>
                  <a:close/>
                  <a:moveTo>
                    <a:pt x="206180" y="106523"/>
                  </a:moveTo>
                  <a:lnTo>
                    <a:pt x="206180" y="112460"/>
                  </a:lnTo>
                  <a:lnTo>
                    <a:pt x="200244" y="112460"/>
                  </a:lnTo>
                  <a:lnTo>
                    <a:pt x="200244" y="106523"/>
                  </a:lnTo>
                  <a:close/>
                  <a:moveTo>
                    <a:pt x="212427" y="106523"/>
                  </a:moveTo>
                  <a:lnTo>
                    <a:pt x="212427" y="112460"/>
                  </a:lnTo>
                  <a:lnTo>
                    <a:pt x="206491" y="112460"/>
                  </a:lnTo>
                  <a:lnTo>
                    <a:pt x="206491" y="106523"/>
                  </a:lnTo>
                  <a:close/>
                  <a:moveTo>
                    <a:pt x="218674" y="106523"/>
                  </a:moveTo>
                  <a:lnTo>
                    <a:pt x="218674" y="112460"/>
                  </a:lnTo>
                  <a:lnTo>
                    <a:pt x="212739" y="112460"/>
                  </a:lnTo>
                  <a:lnTo>
                    <a:pt x="212739" y="106523"/>
                  </a:lnTo>
                  <a:close/>
                  <a:moveTo>
                    <a:pt x="224921" y="106523"/>
                  </a:moveTo>
                  <a:lnTo>
                    <a:pt x="224921" y="112460"/>
                  </a:lnTo>
                  <a:lnTo>
                    <a:pt x="218987" y="112460"/>
                  </a:lnTo>
                  <a:lnTo>
                    <a:pt x="218987" y="106523"/>
                  </a:lnTo>
                  <a:close/>
                  <a:moveTo>
                    <a:pt x="231170" y="106523"/>
                  </a:moveTo>
                  <a:lnTo>
                    <a:pt x="231170" y="112460"/>
                  </a:lnTo>
                  <a:lnTo>
                    <a:pt x="225234" y="112460"/>
                  </a:lnTo>
                  <a:lnTo>
                    <a:pt x="225234" y="106523"/>
                  </a:lnTo>
                  <a:close/>
                  <a:moveTo>
                    <a:pt x="237417" y="106523"/>
                  </a:moveTo>
                  <a:lnTo>
                    <a:pt x="237417" y="112460"/>
                  </a:lnTo>
                  <a:lnTo>
                    <a:pt x="231481" y="112460"/>
                  </a:lnTo>
                  <a:lnTo>
                    <a:pt x="231481" y="106523"/>
                  </a:lnTo>
                  <a:close/>
                  <a:moveTo>
                    <a:pt x="243664" y="106523"/>
                  </a:moveTo>
                  <a:lnTo>
                    <a:pt x="243664" y="112460"/>
                  </a:lnTo>
                  <a:lnTo>
                    <a:pt x="237729" y="112460"/>
                  </a:lnTo>
                  <a:lnTo>
                    <a:pt x="237729" y="106523"/>
                  </a:lnTo>
                  <a:close/>
                  <a:moveTo>
                    <a:pt x="249911" y="106523"/>
                  </a:moveTo>
                  <a:lnTo>
                    <a:pt x="249911" y="112460"/>
                  </a:lnTo>
                  <a:lnTo>
                    <a:pt x="243977" y="112460"/>
                  </a:lnTo>
                  <a:lnTo>
                    <a:pt x="243977" y="106523"/>
                  </a:lnTo>
                  <a:close/>
                  <a:moveTo>
                    <a:pt x="256161" y="106523"/>
                  </a:moveTo>
                  <a:lnTo>
                    <a:pt x="256161" y="112460"/>
                  </a:lnTo>
                  <a:lnTo>
                    <a:pt x="250225" y="112460"/>
                  </a:lnTo>
                  <a:lnTo>
                    <a:pt x="250225" y="106523"/>
                  </a:lnTo>
                  <a:close/>
                  <a:moveTo>
                    <a:pt x="262409" y="106523"/>
                  </a:moveTo>
                  <a:lnTo>
                    <a:pt x="262409" y="112460"/>
                  </a:lnTo>
                  <a:lnTo>
                    <a:pt x="256474" y="112460"/>
                  </a:lnTo>
                  <a:lnTo>
                    <a:pt x="256474" y="106523"/>
                  </a:lnTo>
                  <a:close/>
                  <a:moveTo>
                    <a:pt x="268656" y="106523"/>
                  </a:moveTo>
                  <a:lnTo>
                    <a:pt x="268656" y="112460"/>
                  </a:lnTo>
                  <a:lnTo>
                    <a:pt x="262721" y="112460"/>
                  </a:lnTo>
                  <a:lnTo>
                    <a:pt x="262721" y="106523"/>
                  </a:lnTo>
                  <a:close/>
                  <a:moveTo>
                    <a:pt x="274904" y="106523"/>
                  </a:moveTo>
                  <a:lnTo>
                    <a:pt x="274904" y="112460"/>
                  </a:lnTo>
                  <a:lnTo>
                    <a:pt x="268968" y="112460"/>
                  </a:lnTo>
                  <a:lnTo>
                    <a:pt x="268968" y="106523"/>
                  </a:lnTo>
                  <a:close/>
                  <a:moveTo>
                    <a:pt x="6251" y="112771"/>
                  </a:moveTo>
                  <a:lnTo>
                    <a:pt x="6251" y="118707"/>
                  </a:lnTo>
                  <a:lnTo>
                    <a:pt x="315" y="118707"/>
                  </a:lnTo>
                  <a:lnTo>
                    <a:pt x="315" y="112771"/>
                  </a:lnTo>
                  <a:close/>
                  <a:moveTo>
                    <a:pt x="12498" y="112771"/>
                  </a:moveTo>
                  <a:lnTo>
                    <a:pt x="12498" y="118707"/>
                  </a:lnTo>
                  <a:lnTo>
                    <a:pt x="6562" y="118707"/>
                  </a:lnTo>
                  <a:lnTo>
                    <a:pt x="6562" y="112771"/>
                  </a:lnTo>
                  <a:close/>
                  <a:moveTo>
                    <a:pt x="18745" y="112771"/>
                  </a:moveTo>
                  <a:lnTo>
                    <a:pt x="18745" y="118707"/>
                  </a:lnTo>
                  <a:lnTo>
                    <a:pt x="12810" y="118707"/>
                  </a:lnTo>
                  <a:lnTo>
                    <a:pt x="12810" y="112771"/>
                  </a:lnTo>
                  <a:close/>
                  <a:moveTo>
                    <a:pt x="24992" y="112771"/>
                  </a:moveTo>
                  <a:lnTo>
                    <a:pt x="24992" y="118707"/>
                  </a:lnTo>
                  <a:lnTo>
                    <a:pt x="19058" y="118707"/>
                  </a:lnTo>
                  <a:lnTo>
                    <a:pt x="19058" y="112771"/>
                  </a:lnTo>
                  <a:close/>
                  <a:moveTo>
                    <a:pt x="31242" y="112771"/>
                  </a:moveTo>
                  <a:lnTo>
                    <a:pt x="31242" y="118707"/>
                  </a:lnTo>
                  <a:lnTo>
                    <a:pt x="25305" y="118707"/>
                  </a:lnTo>
                  <a:lnTo>
                    <a:pt x="25305" y="112771"/>
                  </a:lnTo>
                  <a:close/>
                  <a:moveTo>
                    <a:pt x="37489" y="112771"/>
                  </a:moveTo>
                  <a:lnTo>
                    <a:pt x="37489" y="118707"/>
                  </a:lnTo>
                  <a:lnTo>
                    <a:pt x="31553" y="118707"/>
                  </a:lnTo>
                  <a:lnTo>
                    <a:pt x="31553" y="112771"/>
                  </a:lnTo>
                  <a:close/>
                  <a:moveTo>
                    <a:pt x="43737" y="112771"/>
                  </a:moveTo>
                  <a:lnTo>
                    <a:pt x="43737" y="118707"/>
                  </a:lnTo>
                  <a:lnTo>
                    <a:pt x="37802" y="118707"/>
                  </a:lnTo>
                  <a:lnTo>
                    <a:pt x="37802" y="112771"/>
                  </a:lnTo>
                  <a:close/>
                  <a:moveTo>
                    <a:pt x="49985" y="112771"/>
                  </a:moveTo>
                  <a:lnTo>
                    <a:pt x="49985" y="118707"/>
                  </a:lnTo>
                  <a:lnTo>
                    <a:pt x="44049" y="118707"/>
                  </a:lnTo>
                  <a:lnTo>
                    <a:pt x="44049" y="112771"/>
                  </a:lnTo>
                  <a:close/>
                  <a:moveTo>
                    <a:pt x="56232" y="112771"/>
                  </a:moveTo>
                  <a:lnTo>
                    <a:pt x="56232" y="118707"/>
                  </a:lnTo>
                  <a:lnTo>
                    <a:pt x="50296" y="118707"/>
                  </a:lnTo>
                  <a:lnTo>
                    <a:pt x="50296" y="112771"/>
                  </a:lnTo>
                  <a:close/>
                  <a:moveTo>
                    <a:pt x="62480" y="112771"/>
                  </a:moveTo>
                  <a:lnTo>
                    <a:pt x="62480" y="118707"/>
                  </a:lnTo>
                  <a:lnTo>
                    <a:pt x="56545" y="118707"/>
                  </a:lnTo>
                  <a:lnTo>
                    <a:pt x="56545" y="112771"/>
                  </a:lnTo>
                  <a:close/>
                  <a:moveTo>
                    <a:pt x="68727" y="112771"/>
                  </a:moveTo>
                  <a:lnTo>
                    <a:pt x="68727" y="118707"/>
                  </a:lnTo>
                  <a:lnTo>
                    <a:pt x="62792" y="118707"/>
                  </a:lnTo>
                  <a:lnTo>
                    <a:pt x="62792" y="112771"/>
                  </a:lnTo>
                  <a:close/>
                  <a:moveTo>
                    <a:pt x="74975" y="112771"/>
                  </a:moveTo>
                  <a:lnTo>
                    <a:pt x="74975" y="118707"/>
                  </a:lnTo>
                  <a:lnTo>
                    <a:pt x="69039" y="118707"/>
                  </a:lnTo>
                  <a:lnTo>
                    <a:pt x="69039" y="112771"/>
                  </a:lnTo>
                  <a:close/>
                  <a:moveTo>
                    <a:pt x="81223" y="112771"/>
                  </a:moveTo>
                  <a:lnTo>
                    <a:pt x="81223" y="118707"/>
                  </a:lnTo>
                  <a:lnTo>
                    <a:pt x="75286" y="118707"/>
                  </a:lnTo>
                  <a:lnTo>
                    <a:pt x="75286" y="112771"/>
                  </a:lnTo>
                  <a:close/>
                  <a:moveTo>
                    <a:pt x="87470" y="112771"/>
                  </a:moveTo>
                  <a:lnTo>
                    <a:pt x="87470" y="118707"/>
                  </a:lnTo>
                  <a:lnTo>
                    <a:pt x="81535" y="118707"/>
                  </a:lnTo>
                  <a:lnTo>
                    <a:pt x="81535" y="112771"/>
                  </a:lnTo>
                  <a:close/>
                  <a:moveTo>
                    <a:pt x="93718" y="112771"/>
                  </a:moveTo>
                  <a:lnTo>
                    <a:pt x="93718" y="118707"/>
                  </a:lnTo>
                  <a:lnTo>
                    <a:pt x="87784" y="118707"/>
                  </a:lnTo>
                  <a:lnTo>
                    <a:pt x="87784" y="112771"/>
                  </a:lnTo>
                  <a:close/>
                  <a:moveTo>
                    <a:pt x="99967" y="112771"/>
                  </a:moveTo>
                  <a:lnTo>
                    <a:pt x="99967" y="118707"/>
                  </a:lnTo>
                  <a:lnTo>
                    <a:pt x="94031" y="118707"/>
                  </a:lnTo>
                  <a:lnTo>
                    <a:pt x="94031" y="112771"/>
                  </a:lnTo>
                  <a:close/>
                  <a:moveTo>
                    <a:pt x="106214" y="112771"/>
                  </a:moveTo>
                  <a:lnTo>
                    <a:pt x="106214" y="118707"/>
                  </a:lnTo>
                  <a:lnTo>
                    <a:pt x="100278" y="118707"/>
                  </a:lnTo>
                  <a:lnTo>
                    <a:pt x="100278" y="112771"/>
                  </a:lnTo>
                  <a:close/>
                  <a:moveTo>
                    <a:pt x="112461" y="112771"/>
                  </a:moveTo>
                  <a:lnTo>
                    <a:pt x="112461" y="118707"/>
                  </a:lnTo>
                  <a:lnTo>
                    <a:pt x="106527" y="118707"/>
                  </a:lnTo>
                  <a:lnTo>
                    <a:pt x="106527" y="112771"/>
                  </a:lnTo>
                  <a:close/>
                  <a:moveTo>
                    <a:pt x="118710" y="112771"/>
                  </a:moveTo>
                  <a:lnTo>
                    <a:pt x="118710" y="118707"/>
                  </a:lnTo>
                  <a:lnTo>
                    <a:pt x="112774" y="118707"/>
                  </a:lnTo>
                  <a:lnTo>
                    <a:pt x="112774" y="112771"/>
                  </a:lnTo>
                  <a:close/>
                  <a:moveTo>
                    <a:pt x="124957" y="112771"/>
                  </a:moveTo>
                  <a:lnTo>
                    <a:pt x="124957" y="118707"/>
                  </a:lnTo>
                  <a:lnTo>
                    <a:pt x="119021" y="118707"/>
                  </a:lnTo>
                  <a:lnTo>
                    <a:pt x="119021" y="112771"/>
                  </a:lnTo>
                  <a:close/>
                  <a:moveTo>
                    <a:pt x="131204" y="112771"/>
                  </a:moveTo>
                  <a:lnTo>
                    <a:pt x="131204" y="118707"/>
                  </a:lnTo>
                  <a:lnTo>
                    <a:pt x="125270" y="118707"/>
                  </a:lnTo>
                  <a:lnTo>
                    <a:pt x="125270" y="112771"/>
                  </a:lnTo>
                  <a:close/>
                  <a:moveTo>
                    <a:pt x="137451" y="112771"/>
                  </a:moveTo>
                  <a:lnTo>
                    <a:pt x="137451" y="118707"/>
                  </a:lnTo>
                  <a:lnTo>
                    <a:pt x="131517" y="118707"/>
                  </a:lnTo>
                  <a:lnTo>
                    <a:pt x="131517" y="112771"/>
                  </a:lnTo>
                  <a:close/>
                  <a:moveTo>
                    <a:pt x="143702" y="112771"/>
                  </a:moveTo>
                  <a:lnTo>
                    <a:pt x="143702" y="118707"/>
                  </a:lnTo>
                  <a:lnTo>
                    <a:pt x="137766" y="118707"/>
                  </a:lnTo>
                  <a:lnTo>
                    <a:pt x="137766" y="112771"/>
                  </a:lnTo>
                  <a:close/>
                  <a:moveTo>
                    <a:pt x="149949" y="112771"/>
                  </a:moveTo>
                  <a:lnTo>
                    <a:pt x="149949" y="118707"/>
                  </a:lnTo>
                  <a:lnTo>
                    <a:pt x="144015" y="118707"/>
                  </a:lnTo>
                  <a:lnTo>
                    <a:pt x="144015" y="112771"/>
                  </a:lnTo>
                  <a:close/>
                  <a:moveTo>
                    <a:pt x="156196" y="112771"/>
                  </a:moveTo>
                  <a:lnTo>
                    <a:pt x="156196" y="118707"/>
                  </a:lnTo>
                  <a:lnTo>
                    <a:pt x="150262" y="118707"/>
                  </a:lnTo>
                  <a:lnTo>
                    <a:pt x="150262" y="112771"/>
                  </a:lnTo>
                  <a:close/>
                  <a:moveTo>
                    <a:pt x="162445" y="112771"/>
                  </a:moveTo>
                  <a:lnTo>
                    <a:pt x="162445" y="118707"/>
                  </a:lnTo>
                  <a:lnTo>
                    <a:pt x="156509" y="118707"/>
                  </a:lnTo>
                  <a:lnTo>
                    <a:pt x="156509" y="112771"/>
                  </a:lnTo>
                  <a:close/>
                  <a:moveTo>
                    <a:pt x="168692" y="112771"/>
                  </a:moveTo>
                  <a:lnTo>
                    <a:pt x="168692" y="118707"/>
                  </a:lnTo>
                  <a:lnTo>
                    <a:pt x="162756" y="118707"/>
                  </a:lnTo>
                  <a:lnTo>
                    <a:pt x="162756" y="112771"/>
                  </a:lnTo>
                  <a:close/>
                  <a:moveTo>
                    <a:pt x="174939" y="112771"/>
                  </a:moveTo>
                  <a:lnTo>
                    <a:pt x="174939" y="118707"/>
                  </a:lnTo>
                  <a:lnTo>
                    <a:pt x="169005" y="118707"/>
                  </a:lnTo>
                  <a:lnTo>
                    <a:pt x="169005" y="112771"/>
                  </a:lnTo>
                  <a:close/>
                  <a:moveTo>
                    <a:pt x="181186" y="112771"/>
                  </a:moveTo>
                  <a:lnTo>
                    <a:pt x="181186" y="118707"/>
                  </a:lnTo>
                  <a:lnTo>
                    <a:pt x="175252" y="118707"/>
                  </a:lnTo>
                  <a:lnTo>
                    <a:pt x="175252" y="112771"/>
                  </a:lnTo>
                  <a:close/>
                  <a:moveTo>
                    <a:pt x="187435" y="112771"/>
                  </a:moveTo>
                  <a:lnTo>
                    <a:pt x="187435" y="118707"/>
                  </a:lnTo>
                  <a:lnTo>
                    <a:pt x="181499" y="118707"/>
                  </a:lnTo>
                  <a:lnTo>
                    <a:pt x="181499" y="112771"/>
                  </a:lnTo>
                  <a:close/>
                  <a:moveTo>
                    <a:pt x="193684" y="112771"/>
                  </a:moveTo>
                  <a:lnTo>
                    <a:pt x="193684" y="118707"/>
                  </a:lnTo>
                  <a:lnTo>
                    <a:pt x="187749" y="118707"/>
                  </a:lnTo>
                  <a:lnTo>
                    <a:pt x="187749" y="112771"/>
                  </a:lnTo>
                  <a:close/>
                  <a:moveTo>
                    <a:pt x="199931" y="112771"/>
                  </a:moveTo>
                  <a:lnTo>
                    <a:pt x="199931" y="118707"/>
                  </a:lnTo>
                  <a:lnTo>
                    <a:pt x="193996" y="118707"/>
                  </a:lnTo>
                  <a:lnTo>
                    <a:pt x="193996" y="112771"/>
                  </a:lnTo>
                  <a:close/>
                  <a:moveTo>
                    <a:pt x="206180" y="112771"/>
                  </a:moveTo>
                  <a:lnTo>
                    <a:pt x="206180" y="118707"/>
                  </a:lnTo>
                  <a:lnTo>
                    <a:pt x="200244" y="118707"/>
                  </a:lnTo>
                  <a:lnTo>
                    <a:pt x="200244" y="112771"/>
                  </a:lnTo>
                  <a:close/>
                  <a:moveTo>
                    <a:pt x="212427" y="112771"/>
                  </a:moveTo>
                  <a:lnTo>
                    <a:pt x="212427" y="118707"/>
                  </a:lnTo>
                  <a:lnTo>
                    <a:pt x="206491" y="118707"/>
                  </a:lnTo>
                  <a:lnTo>
                    <a:pt x="206491" y="112771"/>
                  </a:lnTo>
                  <a:close/>
                  <a:moveTo>
                    <a:pt x="218674" y="112771"/>
                  </a:moveTo>
                  <a:lnTo>
                    <a:pt x="218674" y="118707"/>
                  </a:lnTo>
                  <a:lnTo>
                    <a:pt x="212739" y="118707"/>
                  </a:lnTo>
                  <a:lnTo>
                    <a:pt x="212739" y="112771"/>
                  </a:lnTo>
                  <a:close/>
                  <a:moveTo>
                    <a:pt x="224921" y="112771"/>
                  </a:moveTo>
                  <a:lnTo>
                    <a:pt x="224921" y="118707"/>
                  </a:lnTo>
                  <a:lnTo>
                    <a:pt x="218987" y="118707"/>
                  </a:lnTo>
                  <a:lnTo>
                    <a:pt x="218987" y="112771"/>
                  </a:lnTo>
                  <a:close/>
                  <a:moveTo>
                    <a:pt x="231170" y="112771"/>
                  </a:moveTo>
                  <a:lnTo>
                    <a:pt x="231170" y="118707"/>
                  </a:lnTo>
                  <a:lnTo>
                    <a:pt x="225234" y="118707"/>
                  </a:lnTo>
                  <a:lnTo>
                    <a:pt x="225234" y="112771"/>
                  </a:lnTo>
                  <a:close/>
                  <a:moveTo>
                    <a:pt x="237417" y="112771"/>
                  </a:moveTo>
                  <a:lnTo>
                    <a:pt x="237417" y="118707"/>
                  </a:lnTo>
                  <a:lnTo>
                    <a:pt x="231481" y="118707"/>
                  </a:lnTo>
                  <a:lnTo>
                    <a:pt x="231481" y="112771"/>
                  </a:lnTo>
                  <a:close/>
                  <a:moveTo>
                    <a:pt x="243664" y="112771"/>
                  </a:moveTo>
                  <a:lnTo>
                    <a:pt x="243664" y="118707"/>
                  </a:lnTo>
                  <a:lnTo>
                    <a:pt x="237729" y="118707"/>
                  </a:lnTo>
                  <a:lnTo>
                    <a:pt x="237729" y="112771"/>
                  </a:lnTo>
                  <a:close/>
                  <a:moveTo>
                    <a:pt x="249911" y="112771"/>
                  </a:moveTo>
                  <a:lnTo>
                    <a:pt x="249911" y="118707"/>
                  </a:lnTo>
                  <a:lnTo>
                    <a:pt x="243977" y="118707"/>
                  </a:lnTo>
                  <a:lnTo>
                    <a:pt x="243977" y="112771"/>
                  </a:lnTo>
                  <a:close/>
                  <a:moveTo>
                    <a:pt x="256161" y="112771"/>
                  </a:moveTo>
                  <a:lnTo>
                    <a:pt x="256161" y="118707"/>
                  </a:lnTo>
                  <a:lnTo>
                    <a:pt x="250225" y="118707"/>
                  </a:lnTo>
                  <a:lnTo>
                    <a:pt x="250225" y="112771"/>
                  </a:lnTo>
                  <a:close/>
                  <a:moveTo>
                    <a:pt x="262409" y="112771"/>
                  </a:moveTo>
                  <a:lnTo>
                    <a:pt x="262409" y="118707"/>
                  </a:lnTo>
                  <a:lnTo>
                    <a:pt x="256474" y="118707"/>
                  </a:lnTo>
                  <a:lnTo>
                    <a:pt x="256474" y="112771"/>
                  </a:lnTo>
                  <a:close/>
                  <a:moveTo>
                    <a:pt x="268656" y="112771"/>
                  </a:moveTo>
                  <a:lnTo>
                    <a:pt x="268656" y="118707"/>
                  </a:lnTo>
                  <a:lnTo>
                    <a:pt x="262721" y="118707"/>
                  </a:lnTo>
                  <a:lnTo>
                    <a:pt x="262721" y="112771"/>
                  </a:lnTo>
                  <a:close/>
                  <a:moveTo>
                    <a:pt x="274904" y="112771"/>
                  </a:moveTo>
                  <a:lnTo>
                    <a:pt x="274904" y="118707"/>
                  </a:lnTo>
                  <a:lnTo>
                    <a:pt x="268968" y="118707"/>
                  </a:lnTo>
                  <a:lnTo>
                    <a:pt x="268968" y="112771"/>
                  </a:lnTo>
                  <a:close/>
                  <a:moveTo>
                    <a:pt x="6251" y="119019"/>
                  </a:moveTo>
                  <a:lnTo>
                    <a:pt x="6251" y="124954"/>
                  </a:lnTo>
                  <a:lnTo>
                    <a:pt x="315" y="124954"/>
                  </a:lnTo>
                  <a:lnTo>
                    <a:pt x="315" y="119019"/>
                  </a:lnTo>
                  <a:close/>
                  <a:moveTo>
                    <a:pt x="12498" y="119019"/>
                  </a:moveTo>
                  <a:lnTo>
                    <a:pt x="12498" y="124954"/>
                  </a:lnTo>
                  <a:lnTo>
                    <a:pt x="6562" y="124954"/>
                  </a:lnTo>
                  <a:lnTo>
                    <a:pt x="6562" y="119019"/>
                  </a:lnTo>
                  <a:close/>
                  <a:moveTo>
                    <a:pt x="18745" y="119019"/>
                  </a:moveTo>
                  <a:lnTo>
                    <a:pt x="18745" y="124954"/>
                  </a:lnTo>
                  <a:lnTo>
                    <a:pt x="12810" y="124954"/>
                  </a:lnTo>
                  <a:lnTo>
                    <a:pt x="12810" y="119019"/>
                  </a:lnTo>
                  <a:close/>
                  <a:moveTo>
                    <a:pt x="24992" y="119019"/>
                  </a:moveTo>
                  <a:lnTo>
                    <a:pt x="24992" y="124954"/>
                  </a:lnTo>
                  <a:lnTo>
                    <a:pt x="19058" y="124954"/>
                  </a:lnTo>
                  <a:lnTo>
                    <a:pt x="19058" y="119019"/>
                  </a:lnTo>
                  <a:close/>
                  <a:moveTo>
                    <a:pt x="31242" y="119019"/>
                  </a:moveTo>
                  <a:lnTo>
                    <a:pt x="31242" y="124954"/>
                  </a:lnTo>
                  <a:lnTo>
                    <a:pt x="25305" y="124954"/>
                  </a:lnTo>
                  <a:lnTo>
                    <a:pt x="25305" y="119019"/>
                  </a:lnTo>
                  <a:close/>
                  <a:moveTo>
                    <a:pt x="37489" y="119019"/>
                  </a:moveTo>
                  <a:lnTo>
                    <a:pt x="37489" y="124954"/>
                  </a:lnTo>
                  <a:lnTo>
                    <a:pt x="31553" y="124954"/>
                  </a:lnTo>
                  <a:lnTo>
                    <a:pt x="31553" y="119019"/>
                  </a:lnTo>
                  <a:close/>
                  <a:moveTo>
                    <a:pt x="43737" y="119019"/>
                  </a:moveTo>
                  <a:lnTo>
                    <a:pt x="43737" y="124954"/>
                  </a:lnTo>
                  <a:lnTo>
                    <a:pt x="37802" y="124954"/>
                  </a:lnTo>
                  <a:lnTo>
                    <a:pt x="37802" y="119019"/>
                  </a:lnTo>
                  <a:close/>
                  <a:moveTo>
                    <a:pt x="49985" y="119019"/>
                  </a:moveTo>
                  <a:lnTo>
                    <a:pt x="49985" y="124954"/>
                  </a:lnTo>
                  <a:lnTo>
                    <a:pt x="44049" y="124954"/>
                  </a:lnTo>
                  <a:lnTo>
                    <a:pt x="44049" y="119019"/>
                  </a:lnTo>
                  <a:close/>
                  <a:moveTo>
                    <a:pt x="56232" y="119019"/>
                  </a:moveTo>
                  <a:lnTo>
                    <a:pt x="56232" y="124954"/>
                  </a:lnTo>
                  <a:lnTo>
                    <a:pt x="50296" y="124954"/>
                  </a:lnTo>
                  <a:lnTo>
                    <a:pt x="50296" y="119019"/>
                  </a:lnTo>
                  <a:close/>
                  <a:moveTo>
                    <a:pt x="62480" y="119019"/>
                  </a:moveTo>
                  <a:lnTo>
                    <a:pt x="62480" y="124954"/>
                  </a:lnTo>
                  <a:lnTo>
                    <a:pt x="56545" y="124954"/>
                  </a:lnTo>
                  <a:lnTo>
                    <a:pt x="56545" y="119019"/>
                  </a:lnTo>
                  <a:close/>
                  <a:moveTo>
                    <a:pt x="68727" y="119019"/>
                  </a:moveTo>
                  <a:lnTo>
                    <a:pt x="68727" y="124954"/>
                  </a:lnTo>
                  <a:lnTo>
                    <a:pt x="62792" y="124954"/>
                  </a:lnTo>
                  <a:lnTo>
                    <a:pt x="62792" y="119019"/>
                  </a:lnTo>
                  <a:close/>
                  <a:moveTo>
                    <a:pt x="74975" y="119019"/>
                  </a:moveTo>
                  <a:lnTo>
                    <a:pt x="74975" y="124954"/>
                  </a:lnTo>
                  <a:lnTo>
                    <a:pt x="69039" y="124954"/>
                  </a:lnTo>
                  <a:lnTo>
                    <a:pt x="69039" y="119019"/>
                  </a:lnTo>
                  <a:close/>
                  <a:moveTo>
                    <a:pt x="81223" y="119019"/>
                  </a:moveTo>
                  <a:lnTo>
                    <a:pt x="81223" y="124954"/>
                  </a:lnTo>
                  <a:lnTo>
                    <a:pt x="75286" y="124954"/>
                  </a:lnTo>
                  <a:lnTo>
                    <a:pt x="75286" y="119019"/>
                  </a:lnTo>
                  <a:close/>
                  <a:moveTo>
                    <a:pt x="87470" y="119019"/>
                  </a:moveTo>
                  <a:lnTo>
                    <a:pt x="87470" y="124954"/>
                  </a:lnTo>
                  <a:lnTo>
                    <a:pt x="81535" y="124954"/>
                  </a:lnTo>
                  <a:lnTo>
                    <a:pt x="81535" y="119019"/>
                  </a:lnTo>
                  <a:close/>
                  <a:moveTo>
                    <a:pt x="93718" y="119019"/>
                  </a:moveTo>
                  <a:lnTo>
                    <a:pt x="93718" y="124954"/>
                  </a:lnTo>
                  <a:lnTo>
                    <a:pt x="87784" y="124954"/>
                  </a:lnTo>
                  <a:lnTo>
                    <a:pt x="87784" y="119019"/>
                  </a:lnTo>
                  <a:close/>
                  <a:moveTo>
                    <a:pt x="99967" y="119019"/>
                  </a:moveTo>
                  <a:lnTo>
                    <a:pt x="99967" y="124954"/>
                  </a:lnTo>
                  <a:lnTo>
                    <a:pt x="94031" y="124954"/>
                  </a:lnTo>
                  <a:lnTo>
                    <a:pt x="94031" y="119019"/>
                  </a:lnTo>
                  <a:close/>
                  <a:moveTo>
                    <a:pt x="106214" y="119019"/>
                  </a:moveTo>
                  <a:lnTo>
                    <a:pt x="106214" y="124954"/>
                  </a:lnTo>
                  <a:lnTo>
                    <a:pt x="100278" y="124954"/>
                  </a:lnTo>
                  <a:lnTo>
                    <a:pt x="100278" y="119019"/>
                  </a:lnTo>
                  <a:close/>
                  <a:moveTo>
                    <a:pt x="112461" y="119019"/>
                  </a:moveTo>
                  <a:lnTo>
                    <a:pt x="112461" y="124954"/>
                  </a:lnTo>
                  <a:lnTo>
                    <a:pt x="106527" y="124954"/>
                  </a:lnTo>
                  <a:lnTo>
                    <a:pt x="106527" y="119019"/>
                  </a:lnTo>
                  <a:close/>
                  <a:moveTo>
                    <a:pt x="118710" y="119019"/>
                  </a:moveTo>
                  <a:lnTo>
                    <a:pt x="118710" y="124954"/>
                  </a:lnTo>
                  <a:lnTo>
                    <a:pt x="112774" y="124954"/>
                  </a:lnTo>
                  <a:lnTo>
                    <a:pt x="112774" y="119019"/>
                  </a:lnTo>
                  <a:close/>
                  <a:moveTo>
                    <a:pt x="124957" y="119019"/>
                  </a:moveTo>
                  <a:lnTo>
                    <a:pt x="124957" y="124954"/>
                  </a:lnTo>
                  <a:lnTo>
                    <a:pt x="119021" y="124954"/>
                  </a:lnTo>
                  <a:lnTo>
                    <a:pt x="119021" y="119019"/>
                  </a:lnTo>
                  <a:close/>
                  <a:moveTo>
                    <a:pt x="131204" y="119019"/>
                  </a:moveTo>
                  <a:lnTo>
                    <a:pt x="131204" y="124954"/>
                  </a:lnTo>
                  <a:lnTo>
                    <a:pt x="125270" y="124954"/>
                  </a:lnTo>
                  <a:lnTo>
                    <a:pt x="125270" y="119019"/>
                  </a:lnTo>
                  <a:close/>
                  <a:moveTo>
                    <a:pt x="137451" y="119019"/>
                  </a:moveTo>
                  <a:lnTo>
                    <a:pt x="137451" y="124954"/>
                  </a:lnTo>
                  <a:lnTo>
                    <a:pt x="131517" y="124954"/>
                  </a:lnTo>
                  <a:lnTo>
                    <a:pt x="131517" y="119019"/>
                  </a:lnTo>
                  <a:close/>
                  <a:moveTo>
                    <a:pt x="143702" y="119019"/>
                  </a:moveTo>
                  <a:lnTo>
                    <a:pt x="143702" y="124954"/>
                  </a:lnTo>
                  <a:lnTo>
                    <a:pt x="137766" y="124954"/>
                  </a:lnTo>
                  <a:lnTo>
                    <a:pt x="137766" y="119019"/>
                  </a:lnTo>
                  <a:close/>
                  <a:moveTo>
                    <a:pt x="149949" y="119019"/>
                  </a:moveTo>
                  <a:lnTo>
                    <a:pt x="149949" y="124954"/>
                  </a:lnTo>
                  <a:lnTo>
                    <a:pt x="144015" y="124954"/>
                  </a:lnTo>
                  <a:lnTo>
                    <a:pt x="144015" y="119019"/>
                  </a:lnTo>
                  <a:close/>
                  <a:moveTo>
                    <a:pt x="156196" y="119019"/>
                  </a:moveTo>
                  <a:lnTo>
                    <a:pt x="156196" y="124954"/>
                  </a:lnTo>
                  <a:lnTo>
                    <a:pt x="150262" y="124954"/>
                  </a:lnTo>
                  <a:lnTo>
                    <a:pt x="150262" y="119019"/>
                  </a:lnTo>
                  <a:close/>
                  <a:moveTo>
                    <a:pt x="162445" y="119019"/>
                  </a:moveTo>
                  <a:lnTo>
                    <a:pt x="162445" y="124954"/>
                  </a:lnTo>
                  <a:lnTo>
                    <a:pt x="156509" y="124954"/>
                  </a:lnTo>
                  <a:lnTo>
                    <a:pt x="156509" y="119019"/>
                  </a:lnTo>
                  <a:close/>
                  <a:moveTo>
                    <a:pt x="168692" y="119019"/>
                  </a:moveTo>
                  <a:lnTo>
                    <a:pt x="168692" y="124954"/>
                  </a:lnTo>
                  <a:lnTo>
                    <a:pt x="162756" y="124954"/>
                  </a:lnTo>
                  <a:lnTo>
                    <a:pt x="162756" y="119019"/>
                  </a:lnTo>
                  <a:close/>
                  <a:moveTo>
                    <a:pt x="174939" y="119019"/>
                  </a:moveTo>
                  <a:lnTo>
                    <a:pt x="174939" y="124954"/>
                  </a:lnTo>
                  <a:lnTo>
                    <a:pt x="169005" y="124954"/>
                  </a:lnTo>
                  <a:lnTo>
                    <a:pt x="169005" y="119019"/>
                  </a:lnTo>
                  <a:close/>
                  <a:moveTo>
                    <a:pt x="181186" y="119019"/>
                  </a:moveTo>
                  <a:lnTo>
                    <a:pt x="181186" y="124954"/>
                  </a:lnTo>
                  <a:lnTo>
                    <a:pt x="175252" y="124954"/>
                  </a:lnTo>
                  <a:lnTo>
                    <a:pt x="175252" y="119019"/>
                  </a:lnTo>
                  <a:close/>
                  <a:moveTo>
                    <a:pt x="187435" y="119019"/>
                  </a:moveTo>
                  <a:lnTo>
                    <a:pt x="187435" y="124954"/>
                  </a:lnTo>
                  <a:lnTo>
                    <a:pt x="181499" y="124954"/>
                  </a:lnTo>
                  <a:lnTo>
                    <a:pt x="181499" y="119019"/>
                  </a:lnTo>
                  <a:close/>
                  <a:moveTo>
                    <a:pt x="193684" y="119019"/>
                  </a:moveTo>
                  <a:lnTo>
                    <a:pt x="193684" y="124954"/>
                  </a:lnTo>
                  <a:lnTo>
                    <a:pt x="187749" y="124954"/>
                  </a:lnTo>
                  <a:lnTo>
                    <a:pt x="187749" y="119019"/>
                  </a:lnTo>
                  <a:close/>
                  <a:moveTo>
                    <a:pt x="199931" y="119019"/>
                  </a:moveTo>
                  <a:lnTo>
                    <a:pt x="199931" y="124954"/>
                  </a:lnTo>
                  <a:lnTo>
                    <a:pt x="193996" y="124954"/>
                  </a:lnTo>
                  <a:lnTo>
                    <a:pt x="193996" y="119019"/>
                  </a:lnTo>
                  <a:close/>
                  <a:moveTo>
                    <a:pt x="206180" y="119019"/>
                  </a:moveTo>
                  <a:lnTo>
                    <a:pt x="206180" y="124954"/>
                  </a:lnTo>
                  <a:lnTo>
                    <a:pt x="200244" y="124954"/>
                  </a:lnTo>
                  <a:lnTo>
                    <a:pt x="200244" y="119019"/>
                  </a:lnTo>
                  <a:close/>
                  <a:moveTo>
                    <a:pt x="212427" y="119019"/>
                  </a:moveTo>
                  <a:lnTo>
                    <a:pt x="212427" y="124954"/>
                  </a:lnTo>
                  <a:lnTo>
                    <a:pt x="206491" y="124954"/>
                  </a:lnTo>
                  <a:lnTo>
                    <a:pt x="206491" y="119019"/>
                  </a:lnTo>
                  <a:close/>
                  <a:moveTo>
                    <a:pt x="218674" y="119019"/>
                  </a:moveTo>
                  <a:lnTo>
                    <a:pt x="218674" y="124954"/>
                  </a:lnTo>
                  <a:lnTo>
                    <a:pt x="212739" y="124954"/>
                  </a:lnTo>
                  <a:lnTo>
                    <a:pt x="212739" y="119019"/>
                  </a:lnTo>
                  <a:close/>
                  <a:moveTo>
                    <a:pt x="224921" y="119019"/>
                  </a:moveTo>
                  <a:lnTo>
                    <a:pt x="224921" y="124954"/>
                  </a:lnTo>
                  <a:lnTo>
                    <a:pt x="218987" y="124954"/>
                  </a:lnTo>
                  <a:lnTo>
                    <a:pt x="218987" y="119019"/>
                  </a:lnTo>
                  <a:close/>
                  <a:moveTo>
                    <a:pt x="231170" y="119019"/>
                  </a:moveTo>
                  <a:lnTo>
                    <a:pt x="231170" y="124954"/>
                  </a:lnTo>
                  <a:lnTo>
                    <a:pt x="225234" y="124954"/>
                  </a:lnTo>
                  <a:lnTo>
                    <a:pt x="225234" y="119019"/>
                  </a:lnTo>
                  <a:close/>
                  <a:moveTo>
                    <a:pt x="237417" y="119019"/>
                  </a:moveTo>
                  <a:lnTo>
                    <a:pt x="237417" y="124954"/>
                  </a:lnTo>
                  <a:lnTo>
                    <a:pt x="231481" y="124954"/>
                  </a:lnTo>
                  <a:lnTo>
                    <a:pt x="231481" y="119019"/>
                  </a:lnTo>
                  <a:close/>
                  <a:moveTo>
                    <a:pt x="243664" y="119019"/>
                  </a:moveTo>
                  <a:lnTo>
                    <a:pt x="243664" y="124954"/>
                  </a:lnTo>
                  <a:lnTo>
                    <a:pt x="237729" y="124954"/>
                  </a:lnTo>
                  <a:lnTo>
                    <a:pt x="237729" y="119019"/>
                  </a:lnTo>
                  <a:close/>
                  <a:moveTo>
                    <a:pt x="249911" y="119019"/>
                  </a:moveTo>
                  <a:lnTo>
                    <a:pt x="249911" y="124954"/>
                  </a:lnTo>
                  <a:lnTo>
                    <a:pt x="243977" y="124954"/>
                  </a:lnTo>
                  <a:lnTo>
                    <a:pt x="243977" y="119019"/>
                  </a:lnTo>
                  <a:close/>
                  <a:moveTo>
                    <a:pt x="256161" y="119019"/>
                  </a:moveTo>
                  <a:lnTo>
                    <a:pt x="256161" y="124954"/>
                  </a:lnTo>
                  <a:lnTo>
                    <a:pt x="250225" y="124954"/>
                  </a:lnTo>
                  <a:lnTo>
                    <a:pt x="250225" y="119019"/>
                  </a:lnTo>
                  <a:close/>
                  <a:moveTo>
                    <a:pt x="262409" y="119019"/>
                  </a:moveTo>
                  <a:lnTo>
                    <a:pt x="262409" y="124954"/>
                  </a:lnTo>
                  <a:lnTo>
                    <a:pt x="256474" y="124954"/>
                  </a:lnTo>
                  <a:lnTo>
                    <a:pt x="256474" y="119019"/>
                  </a:lnTo>
                  <a:close/>
                  <a:moveTo>
                    <a:pt x="268656" y="119019"/>
                  </a:moveTo>
                  <a:lnTo>
                    <a:pt x="268656" y="124954"/>
                  </a:lnTo>
                  <a:lnTo>
                    <a:pt x="262721" y="124954"/>
                  </a:lnTo>
                  <a:lnTo>
                    <a:pt x="262721" y="119019"/>
                  </a:lnTo>
                  <a:close/>
                  <a:moveTo>
                    <a:pt x="274904" y="119019"/>
                  </a:moveTo>
                  <a:lnTo>
                    <a:pt x="274904" y="124954"/>
                  </a:lnTo>
                  <a:lnTo>
                    <a:pt x="268968" y="124954"/>
                  </a:lnTo>
                  <a:lnTo>
                    <a:pt x="268968" y="119019"/>
                  </a:lnTo>
                  <a:close/>
                  <a:moveTo>
                    <a:pt x="6251" y="125266"/>
                  </a:moveTo>
                  <a:lnTo>
                    <a:pt x="6251" y="131201"/>
                  </a:lnTo>
                  <a:lnTo>
                    <a:pt x="315" y="131201"/>
                  </a:lnTo>
                  <a:lnTo>
                    <a:pt x="315" y="125266"/>
                  </a:lnTo>
                  <a:close/>
                  <a:moveTo>
                    <a:pt x="12498" y="125266"/>
                  </a:moveTo>
                  <a:lnTo>
                    <a:pt x="12498" y="131201"/>
                  </a:lnTo>
                  <a:lnTo>
                    <a:pt x="6562" y="131201"/>
                  </a:lnTo>
                  <a:lnTo>
                    <a:pt x="6562" y="125266"/>
                  </a:lnTo>
                  <a:close/>
                  <a:moveTo>
                    <a:pt x="18745" y="125266"/>
                  </a:moveTo>
                  <a:lnTo>
                    <a:pt x="18745" y="131201"/>
                  </a:lnTo>
                  <a:lnTo>
                    <a:pt x="12810" y="131201"/>
                  </a:lnTo>
                  <a:lnTo>
                    <a:pt x="12810" y="125266"/>
                  </a:lnTo>
                  <a:close/>
                  <a:moveTo>
                    <a:pt x="24992" y="125266"/>
                  </a:moveTo>
                  <a:lnTo>
                    <a:pt x="24992" y="131201"/>
                  </a:lnTo>
                  <a:lnTo>
                    <a:pt x="19058" y="131201"/>
                  </a:lnTo>
                  <a:lnTo>
                    <a:pt x="19058" y="125266"/>
                  </a:lnTo>
                  <a:close/>
                  <a:moveTo>
                    <a:pt x="31242" y="125266"/>
                  </a:moveTo>
                  <a:lnTo>
                    <a:pt x="31242" y="131201"/>
                  </a:lnTo>
                  <a:lnTo>
                    <a:pt x="25305" y="131201"/>
                  </a:lnTo>
                  <a:lnTo>
                    <a:pt x="25305" y="125266"/>
                  </a:lnTo>
                  <a:close/>
                  <a:moveTo>
                    <a:pt x="37489" y="125266"/>
                  </a:moveTo>
                  <a:lnTo>
                    <a:pt x="37489" y="131201"/>
                  </a:lnTo>
                  <a:lnTo>
                    <a:pt x="31553" y="131201"/>
                  </a:lnTo>
                  <a:lnTo>
                    <a:pt x="31553" y="125266"/>
                  </a:lnTo>
                  <a:close/>
                  <a:moveTo>
                    <a:pt x="43737" y="125266"/>
                  </a:moveTo>
                  <a:lnTo>
                    <a:pt x="43737" y="131201"/>
                  </a:lnTo>
                  <a:lnTo>
                    <a:pt x="37802" y="131201"/>
                  </a:lnTo>
                  <a:lnTo>
                    <a:pt x="37802" y="125266"/>
                  </a:lnTo>
                  <a:close/>
                  <a:moveTo>
                    <a:pt x="49985" y="125266"/>
                  </a:moveTo>
                  <a:lnTo>
                    <a:pt x="49985" y="131201"/>
                  </a:lnTo>
                  <a:lnTo>
                    <a:pt x="44049" y="131201"/>
                  </a:lnTo>
                  <a:lnTo>
                    <a:pt x="44049" y="125266"/>
                  </a:lnTo>
                  <a:close/>
                  <a:moveTo>
                    <a:pt x="56232" y="125266"/>
                  </a:moveTo>
                  <a:lnTo>
                    <a:pt x="56232" y="131201"/>
                  </a:lnTo>
                  <a:lnTo>
                    <a:pt x="50296" y="131201"/>
                  </a:lnTo>
                  <a:lnTo>
                    <a:pt x="50296" y="125266"/>
                  </a:lnTo>
                  <a:close/>
                  <a:moveTo>
                    <a:pt x="62480" y="125266"/>
                  </a:moveTo>
                  <a:lnTo>
                    <a:pt x="62480" y="131201"/>
                  </a:lnTo>
                  <a:lnTo>
                    <a:pt x="56545" y="131201"/>
                  </a:lnTo>
                  <a:lnTo>
                    <a:pt x="56545" y="125266"/>
                  </a:lnTo>
                  <a:close/>
                  <a:moveTo>
                    <a:pt x="68727" y="125266"/>
                  </a:moveTo>
                  <a:lnTo>
                    <a:pt x="68727" y="131201"/>
                  </a:lnTo>
                  <a:lnTo>
                    <a:pt x="62792" y="131201"/>
                  </a:lnTo>
                  <a:lnTo>
                    <a:pt x="62792" y="125266"/>
                  </a:lnTo>
                  <a:close/>
                  <a:moveTo>
                    <a:pt x="74975" y="125266"/>
                  </a:moveTo>
                  <a:lnTo>
                    <a:pt x="74975" y="131201"/>
                  </a:lnTo>
                  <a:lnTo>
                    <a:pt x="69039" y="131201"/>
                  </a:lnTo>
                  <a:lnTo>
                    <a:pt x="69039" y="125266"/>
                  </a:lnTo>
                  <a:close/>
                  <a:moveTo>
                    <a:pt x="81223" y="125266"/>
                  </a:moveTo>
                  <a:lnTo>
                    <a:pt x="81223" y="131201"/>
                  </a:lnTo>
                  <a:lnTo>
                    <a:pt x="75286" y="131201"/>
                  </a:lnTo>
                  <a:lnTo>
                    <a:pt x="75286" y="125266"/>
                  </a:lnTo>
                  <a:close/>
                  <a:moveTo>
                    <a:pt x="87470" y="125266"/>
                  </a:moveTo>
                  <a:lnTo>
                    <a:pt x="87470" y="131201"/>
                  </a:lnTo>
                  <a:lnTo>
                    <a:pt x="81535" y="131201"/>
                  </a:lnTo>
                  <a:lnTo>
                    <a:pt x="81535" y="125266"/>
                  </a:lnTo>
                  <a:close/>
                  <a:moveTo>
                    <a:pt x="93718" y="125266"/>
                  </a:moveTo>
                  <a:lnTo>
                    <a:pt x="93718" y="131201"/>
                  </a:lnTo>
                  <a:lnTo>
                    <a:pt x="87784" y="131201"/>
                  </a:lnTo>
                  <a:lnTo>
                    <a:pt x="87784" y="125266"/>
                  </a:lnTo>
                  <a:close/>
                  <a:moveTo>
                    <a:pt x="99967" y="125266"/>
                  </a:moveTo>
                  <a:lnTo>
                    <a:pt x="99967" y="131201"/>
                  </a:lnTo>
                  <a:lnTo>
                    <a:pt x="94031" y="131201"/>
                  </a:lnTo>
                  <a:lnTo>
                    <a:pt x="94031" y="125266"/>
                  </a:lnTo>
                  <a:close/>
                  <a:moveTo>
                    <a:pt x="106214" y="125266"/>
                  </a:moveTo>
                  <a:lnTo>
                    <a:pt x="106214" y="131201"/>
                  </a:lnTo>
                  <a:lnTo>
                    <a:pt x="100278" y="131201"/>
                  </a:lnTo>
                  <a:lnTo>
                    <a:pt x="100278" y="125266"/>
                  </a:lnTo>
                  <a:close/>
                  <a:moveTo>
                    <a:pt x="112461" y="125266"/>
                  </a:moveTo>
                  <a:lnTo>
                    <a:pt x="112461" y="131201"/>
                  </a:lnTo>
                  <a:lnTo>
                    <a:pt x="106527" y="131201"/>
                  </a:lnTo>
                  <a:lnTo>
                    <a:pt x="106527" y="125266"/>
                  </a:lnTo>
                  <a:close/>
                  <a:moveTo>
                    <a:pt x="118710" y="125266"/>
                  </a:moveTo>
                  <a:lnTo>
                    <a:pt x="118710" y="131201"/>
                  </a:lnTo>
                  <a:lnTo>
                    <a:pt x="112774" y="131201"/>
                  </a:lnTo>
                  <a:lnTo>
                    <a:pt x="112774" y="125266"/>
                  </a:lnTo>
                  <a:close/>
                  <a:moveTo>
                    <a:pt x="124957" y="125266"/>
                  </a:moveTo>
                  <a:lnTo>
                    <a:pt x="124957" y="131201"/>
                  </a:lnTo>
                  <a:lnTo>
                    <a:pt x="119021" y="131201"/>
                  </a:lnTo>
                  <a:lnTo>
                    <a:pt x="119021" y="125266"/>
                  </a:lnTo>
                  <a:close/>
                  <a:moveTo>
                    <a:pt x="131204" y="125266"/>
                  </a:moveTo>
                  <a:lnTo>
                    <a:pt x="131204" y="131201"/>
                  </a:lnTo>
                  <a:lnTo>
                    <a:pt x="125270" y="131201"/>
                  </a:lnTo>
                  <a:lnTo>
                    <a:pt x="125270" y="125266"/>
                  </a:lnTo>
                  <a:close/>
                  <a:moveTo>
                    <a:pt x="137451" y="125266"/>
                  </a:moveTo>
                  <a:lnTo>
                    <a:pt x="137451" y="131201"/>
                  </a:lnTo>
                  <a:lnTo>
                    <a:pt x="131517" y="131201"/>
                  </a:lnTo>
                  <a:lnTo>
                    <a:pt x="131517" y="125266"/>
                  </a:lnTo>
                  <a:close/>
                  <a:moveTo>
                    <a:pt x="143702" y="125266"/>
                  </a:moveTo>
                  <a:lnTo>
                    <a:pt x="143702" y="131201"/>
                  </a:lnTo>
                  <a:lnTo>
                    <a:pt x="137766" y="131201"/>
                  </a:lnTo>
                  <a:lnTo>
                    <a:pt x="137766" y="125266"/>
                  </a:lnTo>
                  <a:close/>
                  <a:moveTo>
                    <a:pt x="149949" y="125266"/>
                  </a:moveTo>
                  <a:lnTo>
                    <a:pt x="149949" y="131201"/>
                  </a:lnTo>
                  <a:lnTo>
                    <a:pt x="144015" y="131201"/>
                  </a:lnTo>
                  <a:lnTo>
                    <a:pt x="144015" y="125266"/>
                  </a:lnTo>
                  <a:close/>
                  <a:moveTo>
                    <a:pt x="156196" y="125266"/>
                  </a:moveTo>
                  <a:lnTo>
                    <a:pt x="156196" y="131201"/>
                  </a:lnTo>
                  <a:lnTo>
                    <a:pt x="150262" y="131201"/>
                  </a:lnTo>
                  <a:lnTo>
                    <a:pt x="150262" y="125266"/>
                  </a:lnTo>
                  <a:close/>
                  <a:moveTo>
                    <a:pt x="162445" y="125266"/>
                  </a:moveTo>
                  <a:lnTo>
                    <a:pt x="162445" y="131201"/>
                  </a:lnTo>
                  <a:lnTo>
                    <a:pt x="156509" y="131201"/>
                  </a:lnTo>
                  <a:lnTo>
                    <a:pt x="156509" y="125266"/>
                  </a:lnTo>
                  <a:close/>
                  <a:moveTo>
                    <a:pt x="168692" y="125266"/>
                  </a:moveTo>
                  <a:lnTo>
                    <a:pt x="168692" y="131201"/>
                  </a:lnTo>
                  <a:lnTo>
                    <a:pt x="162756" y="131201"/>
                  </a:lnTo>
                  <a:lnTo>
                    <a:pt x="162756" y="125266"/>
                  </a:lnTo>
                  <a:close/>
                  <a:moveTo>
                    <a:pt x="174939" y="125266"/>
                  </a:moveTo>
                  <a:lnTo>
                    <a:pt x="174939" y="131201"/>
                  </a:lnTo>
                  <a:lnTo>
                    <a:pt x="169005" y="131201"/>
                  </a:lnTo>
                  <a:lnTo>
                    <a:pt x="169005" y="125266"/>
                  </a:lnTo>
                  <a:close/>
                  <a:moveTo>
                    <a:pt x="181186" y="125266"/>
                  </a:moveTo>
                  <a:lnTo>
                    <a:pt x="181186" y="131201"/>
                  </a:lnTo>
                  <a:lnTo>
                    <a:pt x="175252" y="131201"/>
                  </a:lnTo>
                  <a:lnTo>
                    <a:pt x="175252" y="125266"/>
                  </a:lnTo>
                  <a:close/>
                  <a:moveTo>
                    <a:pt x="187435" y="125266"/>
                  </a:moveTo>
                  <a:lnTo>
                    <a:pt x="187435" y="131201"/>
                  </a:lnTo>
                  <a:lnTo>
                    <a:pt x="181499" y="131201"/>
                  </a:lnTo>
                  <a:lnTo>
                    <a:pt x="181499" y="125266"/>
                  </a:lnTo>
                  <a:close/>
                  <a:moveTo>
                    <a:pt x="193682" y="125266"/>
                  </a:moveTo>
                  <a:lnTo>
                    <a:pt x="193682" y="131201"/>
                  </a:lnTo>
                  <a:lnTo>
                    <a:pt x="187746" y="131201"/>
                  </a:lnTo>
                  <a:lnTo>
                    <a:pt x="187746" y="125266"/>
                  </a:lnTo>
                  <a:close/>
                  <a:moveTo>
                    <a:pt x="199931" y="125266"/>
                  </a:moveTo>
                  <a:lnTo>
                    <a:pt x="199931" y="131201"/>
                  </a:lnTo>
                  <a:lnTo>
                    <a:pt x="193996" y="131201"/>
                  </a:lnTo>
                  <a:lnTo>
                    <a:pt x="193996" y="125266"/>
                  </a:lnTo>
                  <a:close/>
                  <a:moveTo>
                    <a:pt x="206180" y="125266"/>
                  </a:moveTo>
                  <a:lnTo>
                    <a:pt x="206180" y="131201"/>
                  </a:lnTo>
                  <a:lnTo>
                    <a:pt x="200244" y="131201"/>
                  </a:lnTo>
                  <a:lnTo>
                    <a:pt x="200244" y="125266"/>
                  </a:lnTo>
                  <a:close/>
                  <a:moveTo>
                    <a:pt x="212427" y="125266"/>
                  </a:moveTo>
                  <a:lnTo>
                    <a:pt x="212427" y="131201"/>
                  </a:lnTo>
                  <a:lnTo>
                    <a:pt x="206491" y="131201"/>
                  </a:lnTo>
                  <a:lnTo>
                    <a:pt x="206491" y="125266"/>
                  </a:lnTo>
                  <a:close/>
                  <a:moveTo>
                    <a:pt x="218674" y="125266"/>
                  </a:moveTo>
                  <a:lnTo>
                    <a:pt x="218674" y="131201"/>
                  </a:lnTo>
                  <a:lnTo>
                    <a:pt x="212739" y="131201"/>
                  </a:lnTo>
                  <a:lnTo>
                    <a:pt x="212739" y="125266"/>
                  </a:lnTo>
                  <a:close/>
                  <a:moveTo>
                    <a:pt x="224921" y="125266"/>
                  </a:moveTo>
                  <a:lnTo>
                    <a:pt x="224921" y="131201"/>
                  </a:lnTo>
                  <a:lnTo>
                    <a:pt x="218987" y="131201"/>
                  </a:lnTo>
                  <a:lnTo>
                    <a:pt x="218987" y="125266"/>
                  </a:lnTo>
                  <a:close/>
                  <a:moveTo>
                    <a:pt x="231170" y="125266"/>
                  </a:moveTo>
                  <a:lnTo>
                    <a:pt x="231170" y="131201"/>
                  </a:lnTo>
                  <a:lnTo>
                    <a:pt x="225234" y="131201"/>
                  </a:lnTo>
                  <a:lnTo>
                    <a:pt x="225234" y="125266"/>
                  </a:lnTo>
                  <a:close/>
                  <a:moveTo>
                    <a:pt x="237417" y="125266"/>
                  </a:moveTo>
                  <a:lnTo>
                    <a:pt x="237417" y="131201"/>
                  </a:lnTo>
                  <a:lnTo>
                    <a:pt x="231481" y="131201"/>
                  </a:lnTo>
                  <a:lnTo>
                    <a:pt x="231481" y="125266"/>
                  </a:lnTo>
                  <a:close/>
                  <a:moveTo>
                    <a:pt x="243664" y="125266"/>
                  </a:moveTo>
                  <a:lnTo>
                    <a:pt x="243664" y="131201"/>
                  </a:lnTo>
                  <a:lnTo>
                    <a:pt x="237729" y="131201"/>
                  </a:lnTo>
                  <a:lnTo>
                    <a:pt x="237729" y="125266"/>
                  </a:lnTo>
                  <a:close/>
                  <a:moveTo>
                    <a:pt x="249911" y="125266"/>
                  </a:moveTo>
                  <a:lnTo>
                    <a:pt x="249911" y="131201"/>
                  </a:lnTo>
                  <a:lnTo>
                    <a:pt x="243977" y="131201"/>
                  </a:lnTo>
                  <a:lnTo>
                    <a:pt x="243977" y="125266"/>
                  </a:lnTo>
                  <a:close/>
                  <a:moveTo>
                    <a:pt x="256161" y="125266"/>
                  </a:moveTo>
                  <a:lnTo>
                    <a:pt x="256161" y="131201"/>
                  </a:lnTo>
                  <a:lnTo>
                    <a:pt x="250225" y="131201"/>
                  </a:lnTo>
                  <a:lnTo>
                    <a:pt x="250225" y="125266"/>
                  </a:lnTo>
                  <a:close/>
                  <a:moveTo>
                    <a:pt x="262409" y="125266"/>
                  </a:moveTo>
                  <a:lnTo>
                    <a:pt x="262409" y="131201"/>
                  </a:lnTo>
                  <a:lnTo>
                    <a:pt x="256474" y="131201"/>
                  </a:lnTo>
                  <a:lnTo>
                    <a:pt x="256474" y="125266"/>
                  </a:lnTo>
                  <a:close/>
                  <a:moveTo>
                    <a:pt x="268656" y="125266"/>
                  </a:moveTo>
                  <a:lnTo>
                    <a:pt x="268656" y="131201"/>
                  </a:lnTo>
                  <a:lnTo>
                    <a:pt x="262721" y="131201"/>
                  </a:lnTo>
                  <a:lnTo>
                    <a:pt x="262721" y="125266"/>
                  </a:lnTo>
                  <a:close/>
                  <a:moveTo>
                    <a:pt x="274904" y="125266"/>
                  </a:moveTo>
                  <a:lnTo>
                    <a:pt x="274904" y="131201"/>
                  </a:lnTo>
                  <a:lnTo>
                    <a:pt x="268968" y="131201"/>
                  </a:lnTo>
                  <a:lnTo>
                    <a:pt x="268968" y="125266"/>
                  </a:lnTo>
                  <a:close/>
                  <a:moveTo>
                    <a:pt x="6251" y="131513"/>
                  </a:moveTo>
                  <a:lnTo>
                    <a:pt x="6251" y="137449"/>
                  </a:lnTo>
                  <a:lnTo>
                    <a:pt x="315" y="137449"/>
                  </a:lnTo>
                  <a:lnTo>
                    <a:pt x="315" y="131513"/>
                  </a:lnTo>
                  <a:close/>
                  <a:moveTo>
                    <a:pt x="12498" y="131513"/>
                  </a:moveTo>
                  <a:lnTo>
                    <a:pt x="12498" y="137449"/>
                  </a:lnTo>
                  <a:lnTo>
                    <a:pt x="6562" y="137449"/>
                  </a:lnTo>
                  <a:lnTo>
                    <a:pt x="6562" y="131513"/>
                  </a:lnTo>
                  <a:close/>
                  <a:moveTo>
                    <a:pt x="18745" y="131513"/>
                  </a:moveTo>
                  <a:lnTo>
                    <a:pt x="18745" y="137449"/>
                  </a:lnTo>
                  <a:lnTo>
                    <a:pt x="12810" y="137449"/>
                  </a:lnTo>
                  <a:lnTo>
                    <a:pt x="12810" y="131513"/>
                  </a:lnTo>
                  <a:close/>
                  <a:moveTo>
                    <a:pt x="24992" y="131513"/>
                  </a:moveTo>
                  <a:lnTo>
                    <a:pt x="24992" y="137449"/>
                  </a:lnTo>
                  <a:lnTo>
                    <a:pt x="19058" y="137449"/>
                  </a:lnTo>
                  <a:lnTo>
                    <a:pt x="19058" y="131513"/>
                  </a:lnTo>
                  <a:close/>
                  <a:moveTo>
                    <a:pt x="31241" y="131513"/>
                  </a:moveTo>
                  <a:lnTo>
                    <a:pt x="31241" y="137449"/>
                  </a:lnTo>
                  <a:lnTo>
                    <a:pt x="25305" y="137449"/>
                  </a:lnTo>
                  <a:lnTo>
                    <a:pt x="25305" y="131513"/>
                  </a:lnTo>
                  <a:close/>
                  <a:moveTo>
                    <a:pt x="37489" y="131513"/>
                  </a:moveTo>
                  <a:lnTo>
                    <a:pt x="37489" y="137449"/>
                  </a:lnTo>
                  <a:lnTo>
                    <a:pt x="31553" y="137449"/>
                  </a:lnTo>
                  <a:lnTo>
                    <a:pt x="31553" y="131513"/>
                  </a:lnTo>
                  <a:close/>
                  <a:moveTo>
                    <a:pt x="43737" y="131513"/>
                  </a:moveTo>
                  <a:lnTo>
                    <a:pt x="43737" y="137449"/>
                  </a:lnTo>
                  <a:lnTo>
                    <a:pt x="37802" y="137449"/>
                  </a:lnTo>
                  <a:lnTo>
                    <a:pt x="37802" y="131513"/>
                  </a:lnTo>
                  <a:close/>
                  <a:moveTo>
                    <a:pt x="49985" y="131513"/>
                  </a:moveTo>
                  <a:lnTo>
                    <a:pt x="49985" y="137449"/>
                  </a:lnTo>
                  <a:lnTo>
                    <a:pt x="44049" y="137449"/>
                  </a:lnTo>
                  <a:lnTo>
                    <a:pt x="44049" y="131513"/>
                  </a:lnTo>
                  <a:close/>
                  <a:moveTo>
                    <a:pt x="56232" y="131513"/>
                  </a:moveTo>
                  <a:lnTo>
                    <a:pt x="56232" y="137449"/>
                  </a:lnTo>
                  <a:lnTo>
                    <a:pt x="50296" y="137449"/>
                  </a:lnTo>
                  <a:lnTo>
                    <a:pt x="50296" y="131513"/>
                  </a:lnTo>
                  <a:close/>
                  <a:moveTo>
                    <a:pt x="62480" y="131513"/>
                  </a:moveTo>
                  <a:lnTo>
                    <a:pt x="62480" y="137449"/>
                  </a:lnTo>
                  <a:lnTo>
                    <a:pt x="56545" y="137449"/>
                  </a:lnTo>
                  <a:lnTo>
                    <a:pt x="56545" y="131513"/>
                  </a:lnTo>
                  <a:close/>
                  <a:moveTo>
                    <a:pt x="68727" y="131513"/>
                  </a:moveTo>
                  <a:lnTo>
                    <a:pt x="68727" y="137449"/>
                  </a:lnTo>
                  <a:lnTo>
                    <a:pt x="62792" y="137449"/>
                  </a:lnTo>
                  <a:lnTo>
                    <a:pt x="62792" y="131513"/>
                  </a:lnTo>
                  <a:close/>
                  <a:moveTo>
                    <a:pt x="74975" y="131513"/>
                  </a:moveTo>
                  <a:lnTo>
                    <a:pt x="74975" y="137449"/>
                  </a:lnTo>
                  <a:lnTo>
                    <a:pt x="69039" y="137449"/>
                  </a:lnTo>
                  <a:lnTo>
                    <a:pt x="69039" y="131513"/>
                  </a:lnTo>
                  <a:close/>
                  <a:moveTo>
                    <a:pt x="81223" y="131513"/>
                  </a:moveTo>
                  <a:lnTo>
                    <a:pt x="81223" y="137449"/>
                  </a:lnTo>
                  <a:lnTo>
                    <a:pt x="75286" y="137449"/>
                  </a:lnTo>
                  <a:lnTo>
                    <a:pt x="75286" y="131513"/>
                  </a:lnTo>
                  <a:close/>
                  <a:moveTo>
                    <a:pt x="87470" y="131513"/>
                  </a:moveTo>
                  <a:lnTo>
                    <a:pt x="87470" y="137449"/>
                  </a:lnTo>
                  <a:lnTo>
                    <a:pt x="81535" y="137449"/>
                  </a:lnTo>
                  <a:lnTo>
                    <a:pt x="81535" y="131513"/>
                  </a:lnTo>
                  <a:close/>
                  <a:moveTo>
                    <a:pt x="93718" y="131513"/>
                  </a:moveTo>
                  <a:lnTo>
                    <a:pt x="93718" y="137449"/>
                  </a:lnTo>
                  <a:lnTo>
                    <a:pt x="87784" y="137449"/>
                  </a:lnTo>
                  <a:lnTo>
                    <a:pt x="87784" y="131513"/>
                  </a:lnTo>
                  <a:close/>
                  <a:moveTo>
                    <a:pt x="99967" y="131513"/>
                  </a:moveTo>
                  <a:lnTo>
                    <a:pt x="99967" y="137449"/>
                  </a:lnTo>
                  <a:lnTo>
                    <a:pt x="94031" y="137449"/>
                  </a:lnTo>
                  <a:lnTo>
                    <a:pt x="94031" y="131513"/>
                  </a:lnTo>
                  <a:close/>
                  <a:moveTo>
                    <a:pt x="106214" y="131513"/>
                  </a:moveTo>
                  <a:lnTo>
                    <a:pt x="106214" y="137449"/>
                  </a:lnTo>
                  <a:lnTo>
                    <a:pt x="100278" y="137449"/>
                  </a:lnTo>
                  <a:lnTo>
                    <a:pt x="100278" y="131513"/>
                  </a:lnTo>
                  <a:close/>
                  <a:moveTo>
                    <a:pt x="112461" y="131513"/>
                  </a:moveTo>
                  <a:lnTo>
                    <a:pt x="112461" y="137449"/>
                  </a:lnTo>
                  <a:lnTo>
                    <a:pt x="106527" y="137449"/>
                  </a:lnTo>
                  <a:lnTo>
                    <a:pt x="106527" y="131513"/>
                  </a:lnTo>
                  <a:close/>
                  <a:moveTo>
                    <a:pt x="118710" y="131513"/>
                  </a:moveTo>
                  <a:lnTo>
                    <a:pt x="118710" y="137449"/>
                  </a:lnTo>
                  <a:lnTo>
                    <a:pt x="112774" y="137449"/>
                  </a:lnTo>
                  <a:lnTo>
                    <a:pt x="112774" y="131513"/>
                  </a:lnTo>
                  <a:close/>
                  <a:moveTo>
                    <a:pt x="124957" y="131513"/>
                  </a:moveTo>
                  <a:lnTo>
                    <a:pt x="124957" y="137449"/>
                  </a:lnTo>
                  <a:lnTo>
                    <a:pt x="119021" y="137449"/>
                  </a:lnTo>
                  <a:lnTo>
                    <a:pt x="119021" y="131513"/>
                  </a:lnTo>
                  <a:close/>
                  <a:moveTo>
                    <a:pt x="131204" y="131513"/>
                  </a:moveTo>
                  <a:lnTo>
                    <a:pt x="131204" y="137449"/>
                  </a:lnTo>
                  <a:lnTo>
                    <a:pt x="125270" y="137449"/>
                  </a:lnTo>
                  <a:lnTo>
                    <a:pt x="125270" y="131513"/>
                  </a:lnTo>
                  <a:close/>
                  <a:moveTo>
                    <a:pt x="137451" y="131513"/>
                  </a:moveTo>
                  <a:lnTo>
                    <a:pt x="137451" y="137449"/>
                  </a:lnTo>
                  <a:lnTo>
                    <a:pt x="131517" y="137449"/>
                  </a:lnTo>
                  <a:lnTo>
                    <a:pt x="131517" y="131513"/>
                  </a:lnTo>
                  <a:close/>
                  <a:moveTo>
                    <a:pt x="143702" y="131513"/>
                  </a:moveTo>
                  <a:lnTo>
                    <a:pt x="143702" y="137449"/>
                  </a:lnTo>
                  <a:lnTo>
                    <a:pt x="137766" y="137449"/>
                  </a:lnTo>
                  <a:lnTo>
                    <a:pt x="137766" y="131513"/>
                  </a:lnTo>
                  <a:close/>
                  <a:moveTo>
                    <a:pt x="149949" y="131513"/>
                  </a:moveTo>
                  <a:lnTo>
                    <a:pt x="149949" y="137449"/>
                  </a:lnTo>
                  <a:lnTo>
                    <a:pt x="144015" y="137449"/>
                  </a:lnTo>
                  <a:lnTo>
                    <a:pt x="144015" y="131513"/>
                  </a:lnTo>
                  <a:close/>
                  <a:moveTo>
                    <a:pt x="156196" y="131513"/>
                  </a:moveTo>
                  <a:lnTo>
                    <a:pt x="156196" y="137449"/>
                  </a:lnTo>
                  <a:lnTo>
                    <a:pt x="150262" y="137449"/>
                  </a:lnTo>
                  <a:lnTo>
                    <a:pt x="150262" y="131513"/>
                  </a:lnTo>
                  <a:close/>
                  <a:moveTo>
                    <a:pt x="162445" y="131513"/>
                  </a:moveTo>
                  <a:lnTo>
                    <a:pt x="162445" y="137449"/>
                  </a:lnTo>
                  <a:lnTo>
                    <a:pt x="156509" y="137449"/>
                  </a:lnTo>
                  <a:lnTo>
                    <a:pt x="156509" y="131513"/>
                  </a:lnTo>
                  <a:close/>
                  <a:moveTo>
                    <a:pt x="168692" y="131513"/>
                  </a:moveTo>
                  <a:lnTo>
                    <a:pt x="168692" y="137449"/>
                  </a:lnTo>
                  <a:lnTo>
                    <a:pt x="162756" y="137449"/>
                  </a:lnTo>
                  <a:lnTo>
                    <a:pt x="162756" y="131513"/>
                  </a:lnTo>
                  <a:close/>
                  <a:moveTo>
                    <a:pt x="174939" y="131513"/>
                  </a:moveTo>
                  <a:lnTo>
                    <a:pt x="174939" y="137449"/>
                  </a:lnTo>
                  <a:lnTo>
                    <a:pt x="169005" y="137449"/>
                  </a:lnTo>
                  <a:lnTo>
                    <a:pt x="169005" y="131513"/>
                  </a:lnTo>
                  <a:close/>
                  <a:moveTo>
                    <a:pt x="181186" y="131513"/>
                  </a:moveTo>
                  <a:lnTo>
                    <a:pt x="181186" y="137449"/>
                  </a:lnTo>
                  <a:lnTo>
                    <a:pt x="175252" y="137449"/>
                  </a:lnTo>
                  <a:lnTo>
                    <a:pt x="175252" y="131513"/>
                  </a:lnTo>
                  <a:close/>
                  <a:moveTo>
                    <a:pt x="187433" y="131513"/>
                  </a:moveTo>
                  <a:lnTo>
                    <a:pt x="187433" y="137449"/>
                  </a:lnTo>
                  <a:lnTo>
                    <a:pt x="181499" y="137449"/>
                  </a:lnTo>
                  <a:lnTo>
                    <a:pt x="181499" y="131513"/>
                  </a:lnTo>
                  <a:close/>
                  <a:moveTo>
                    <a:pt x="193682" y="131513"/>
                  </a:moveTo>
                  <a:lnTo>
                    <a:pt x="193682" y="137449"/>
                  </a:lnTo>
                  <a:lnTo>
                    <a:pt x="187746" y="137449"/>
                  </a:lnTo>
                  <a:lnTo>
                    <a:pt x="187746" y="131513"/>
                  </a:lnTo>
                  <a:close/>
                  <a:moveTo>
                    <a:pt x="199931" y="131513"/>
                  </a:moveTo>
                  <a:lnTo>
                    <a:pt x="199931" y="137449"/>
                  </a:lnTo>
                  <a:lnTo>
                    <a:pt x="193996" y="137449"/>
                  </a:lnTo>
                  <a:lnTo>
                    <a:pt x="193996" y="131513"/>
                  </a:lnTo>
                  <a:close/>
                  <a:moveTo>
                    <a:pt x="206180" y="131513"/>
                  </a:moveTo>
                  <a:lnTo>
                    <a:pt x="206180" y="137449"/>
                  </a:lnTo>
                  <a:lnTo>
                    <a:pt x="200244" y="137449"/>
                  </a:lnTo>
                  <a:lnTo>
                    <a:pt x="200244" y="131513"/>
                  </a:lnTo>
                  <a:close/>
                  <a:moveTo>
                    <a:pt x="212427" y="131513"/>
                  </a:moveTo>
                  <a:lnTo>
                    <a:pt x="212427" y="137449"/>
                  </a:lnTo>
                  <a:lnTo>
                    <a:pt x="206491" y="137449"/>
                  </a:lnTo>
                  <a:lnTo>
                    <a:pt x="206491" y="131513"/>
                  </a:lnTo>
                  <a:close/>
                  <a:moveTo>
                    <a:pt x="218674" y="131513"/>
                  </a:moveTo>
                  <a:lnTo>
                    <a:pt x="218674" y="137449"/>
                  </a:lnTo>
                  <a:lnTo>
                    <a:pt x="212739" y="137449"/>
                  </a:lnTo>
                  <a:lnTo>
                    <a:pt x="212739" y="131513"/>
                  </a:lnTo>
                  <a:close/>
                  <a:moveTo>
                    <a:pt x="224921" y="131513"/>
                  </a:moveTo>
                  <a:lnTo>
                    <a:pt x="224921" y="137449"/>
                  </a:lnTo>
                  <a:lnTo>
                    <a:pt x="218987" y="137449"/>
                  </a:lnTo>
                  <a:lnTo>
                    <a:pt x="218987" y="131513"/>
                  </a:lnTo>
                  <a:close/>
                  <a:moveTo>
                    <a:pt x="231170" y="131513"/>
                  </a:moveTo>
                  <a:lnTo>
                    <a:pt x="231170" y="137449"/>
                  </a:lnTo>
                  <a:lnTo>
                    <a:pt x="225234" y="137449"/>
                  </a:lnTo>
                  <a:lnTo>
                    <a:pt x="225234" y="131513"/>
                  </a:lnTo>
                  <a:close/>
                  <a:moveTo>
                    <a:pt x="237417" y="131513"/>
                  </a:moveTo>
                  <a:lnTo>
                    <a:pt x="237417" y="137449"/>
                  </a:lnTo>
                  <a:lnTo>
                    <a:pt x="231481" y="137449"/>
                  </a:lnTo>
                  <a:lnTo>
                    <a:pt x="231481" y="131513"/>
                  </a:lnTo>
                  <a:close/>
                  <a:moveTo>
                    <a:pt x="243664" y="131513"/>
                  </a:moveTo>
                  <a:lnTo>
                    <a:pt x="243664" y="137449"/>
                  </a:lnTo>
                  <a:lnTo>
                    <a:pt x="237729" y="137449"/>
                  </a:lnTo>
                  <a:lnTo>
                    <a:pt x="237729" y="131513"/>
                  </a:lnTo>
                  <a:close/>
                  <a:moveTo>
                    <a:pt x="249911" y="131513"/>
                  </a:moveTo>
                  <a:lnTo>
                    <a:pt x="249911" y="137449"/>
                  </a:lnTo>
                  <a:lnTo>
                    <a:pt x="243977" y="137449"/>
                  </a:lnTo>
                  <a:lnTo>
                    <a:pt x="243977" y="131513"/>
                  </a:lnTo>
                  <a:close/>
                  <a:moveTo>
                    <a:pt x="256161" y="131513"/>
                  </a:moveTo>
                  <a:lnTo>
                    <a:pt x="256161" y="137449"/>
                  </a:lnTo>
                  <a:lnTo>
                    <a:pt x="250225" y="137449"/>
                  </a:lnTo>
                  <a:lnTo>
                    <a:pt x="250225" y="131513"/>
                  </a:lnTo>
                  <a:close/>
                  <a:moveTo>
                    <a:pt x="262409" y="131513"/>
                  </a:moveTo>
                  <a:lnTo>
                    <a:pt x="262409" y="137449"/>
                  </a:lnTo>
                  <a:lnTo>
                    <a:pt x="256474" y="137449"/>
                  </a:lnTo>
                  <a:lnTo>
                    <a:pt x="256474" y="131513"/>
                  </a:lnTo>
                  <a:close/>
                  <a:moveTo>
                    <a:pt x="268656" y="131513"/>
                  </a:moveTo>
                  <a:lnTo>
                    <a:pt x="268656" y="137449"/>
                  </a:lnTo>
                  <a:lnTo>
                    <a:pt x="262721" y="137449"/>
                  </a:lnTo>
                  <a:lnTo>
                    <a:pt x="262721" y="131513"/>
                  </a:lnTo>
                  <a:close/>
                  <a:moveTo>
                    <a:pt x="274904" y="131513"/>
                  </a:moveTo>
                  <a:lnTo>
                    <a:pt x="274904" y="137449"/>
                  </a:lnTo>
                  <a:lnTo>
                    <a:pt x="268968" y="137449"/>
                  </a:lnTo>
                  <a:lnTo>
                    <a:pt x="268968" y="131513"/>
                  </a:lnTo>
                  <a:close/>
                  <a:moveTo>
                    <a:pt x="6251" y="137760"/>
                  </a:moveTo>
                  <a:lnTo>
                    <a:pt x="6251" y="143697"/>
                  </a:lnTo>
                  <a:lnTo>
                    <a:pt x="315" y="143697"/>
                  </a:lnTo>
                  <a:lnTo>
                    <a:pt x="315" y="137760"/>
                  </a:lnTo>
                  <a:close/>
                  <a:moveTo>
                    <a:pt x="12498" y="137760"/>
                  </a:moveTo>
                  <a:lnTo>
                    <a:pt x="12498" y="143697"/>
                  </a:lnTo>
                  <a:lnTo>
                    <a:pt x="6562" y="143697"/>
                  </a:lnTo>
                  <a:lnTo>
                    <a:pt x="6562" y="137760"/>
                  </a:lnTo>
                  <a:close/>
                  <a:moveTo>
                    <a:pt x="18745" y="137760"/>
                  </a:moveTo>
                  <a:lnTo>
                    <a:pt x="18745" y="143697"/>
                  </a:lnTo>
                  <a:lnTo>
                    <a:pt x="12810" y="143697"/>
                  </a:lnTo>
                  <a:lnTo>
                    <a:pt x="12810" y="137760"/>
                  </a:lnTo>
                  <a:close/>
                  <a:moveTo>
                    <a:pt x="24992" y="137760"/>
                  </a:moveTo>
                  <a:lnTo>
                    <a:pt x="24992" y="143697"/>
                  </a:lnTo>
                  <a:lnTo>
                    <a:pt x="19058" y="143697"/>
                  </a:lnTo>
                  <a:lnTo>
                    <a:pt x="19058" y="137760"/>
                  </a:lnTo>
                  <a:close/>
                  <a:moveTo>
                    <a:pt x="31241" y="137760"/>
                  </a:moveTo>
                  <a:lnTo>
                    <a:pt x="31241" y="143697"/>
                  </a:lnTo>
                  <a:lnTo>
                    <a:pt x="25305" y="143697"/>
                  </a:lnTo>
                  <a:lnTo>
                    <a:pt x="25305" y="137760"/>
                  </a:lnTo>
                  <a:close/>
                  <a:moveTo>
                    <a:pt x="37489" y="137760"/>
                  </a:moveTo>
                  <a:lnTo>
                    <a:pt x="37489" y="143697"/>
                  </a:lnTo>
                  <a:lnTo>
                    <a:pt x="31553" y="143697"/>
                  </a:lnTo>
                  <a:lnTo>
                    <a:pt x="31553" y="137760"/>
                  </a:lnTo>
                  <a:close/>
                  <a:moveTo>
                    <a:pt x="43737" y="137760"/>
                  </a:moveTo>
                  <a:lnTo>
                    <a:pt x="43737" y="143697"/>
                  </a:lnTo>
                  <a:lnTo>
                    <a:pt x="37802" y="143697"/>
                  </a:lnTo>
                  <a:lnTo>
                    <a:pt x="37802" y="137760"/>
                  </a:lnTo>
                  <a:close/>
                  <a:moveTo>
                    <a:pt x="49985" y="137760"/>
                  </a:moveTo>
                  <a:lnTo>
                    <a:pt x="49985" y="143697"/>
                  </a:lnTo>
                  <a:lnTo>
                    <a:pt x="44049" y="143697"/>
                  </a:lnTo>
                  <a:lnTo>
                    <a:pt x="44049" y="137760"/>
                  </a:lnTo>
                  <a:close/>
                  <a:moveTo>
                    <a:pt x="56232" y="137760"/>
                  </a:moveTo>
                  <a:lnTo>
                    <a:pt x="56232" y="143697"/>
                  </a:lnTo>
                  <a:lnTo>
                    <a:pt x="50296" y="143697"/>
                  </a:lnTo>
                  <a:lnTo>
                    <a:pt x="50296" y="137760"/>
                  </a:lnTo>
                  <a:close/>
                  <a:moveTo>
                    <a:pt x="62480" y="137760"/>
                  </a:moveTo>
                  <a:lnTo>
                    <a:pt x="62480" y="143697"/>
                  </a:lnTo>
                  <a:lnTo>
                    <a:pt x="56545" y="143697"/>
                  </a:lnTo>
                  <a:lnTo>
                    <a:pt x="56545" y="137760"/>
                  </a:lnTo>
                  <a:close/>
                  <a:moveTo>
                    <a:pt x="68727" y="137760"/>
                  </a:moveTo>
                  <a:lnTo>
                    <a:pt x="68727" y="143697"/>
                  </a:lnTo>
                  <a:lnTo>
                    <a:pt x="62792" y="143697"/>
                  </a:lnTo>
                  <a:lnTo>
                    <a:pt x="62792" y="137760"/>
                  </a:lnTo>
                  <a:close/>
                  <a:moveTo>
                    <a:pt x="74975" y="137760"/>
                  </a:moveTo>
                  <a:lnTo>
                    <a:pt x="74975" y="143697"/>
                  </a:lnTo>
                  <a:lnTo>
                    <a:pt x="69039" y="143697"/>
                  </a:lnTo>
                  <a:lnTo>
                    <a:pt x="69039" y="137760"/>
                  </a:lnTo>
                  <a:close/>
                  <a:moveTo>
                    <a:pt x="81223" y="137760"/>
                  </a:moveTo>
                  <a:lnTo>
                    <a:pt x="81223" y="143697"/>
                  </a:lnTo>
                  <a:lnTo>
                    <a:pt x="75286" y="143697"/>
                  </a:lnTo>
                  <a:lnTo>
                    <a:pt x="75286" y="137760"/>
                  </a:lnTo>
                  <a:close/>
                  <a:moveTo>
                    <a:pt x="87470" y="137760"/>
                  </a:moveTo>
                  <a:lnTo>
                    <a:pt x="87470" y="143697"/>
                  </a:lnTo>
                  <a:lnTo>
                    <a:pt x="81535" y="143697"/>
                  </a:lnTo>
                  <a:lnTo>
                    <a:pt x="81535" y="137760"/>
                  </a:lnTo>
                  <a:close/>
                  <a:moveTo>
                    <a:pt x="93718" y="137760"/>
                  </a:moveTo>
                  <a:lnTo>
                    <a:pt x="93718" y="143697"/>
                  </a:lnTo>
                  <a:lnTo>
                    <a:pt x="87784" y="143697"/>
                  </a:lnTo>
                  <a:lnTo>
                    <a:pt x="87784" y="137760"/>
                  </a:lnTo>
                  <a:close/>
                  <a:moveTo>
                    <a:pt x="99967" y="137760"/>
                  </a:moveTo>
                  <a:lnTo>
                    <a:pt x="99967" y="143697"/>
                  </a:lnTo>
                  <a:lnTo>
                    <a:pt x="94031" y="143697"/>
                  </a:lnTo>
                  <a:lnTo>
                    <a:pt x="94031" y="137760"/>
                  </a:lnTo>
                  <a:close/>
                  <a:moveTo>
                    <a:pt x="106214" y="137760"/>
                  </a:moveTo>
                  <a:lnTo>
                    <a:pt x="106214" y="143697"/>
                  </a:lnTo>
                  <a:lnTo>
                    <a:pt x="100278" y="143697"/>
                  </a:lnTo>
                  <a:lnTo>
                    <a:pt x="100278" y="137760"/>
                  </a:lnTo>
                  <a:close/>
                  <a:moveTo>
                    <a:pt x="112461" y="137760"/>
                  </a:moveTo>
                  <a:lnTo>
                    <a:pt x="112461" y="143697"/>
                  </a:lnTo>
                  <a:lnTo>
                    <a:pt x="106527" y="143697"/>
                  </a:lnTo>
                  <a:lnTo>
                    <a:pt x="106527" y="137760"/>
                  </a:lnTo>
                  <a:close/>
                  <a:moveTo>
                    <a:pt x="118710" y="137760"/>
                  </a:moveTo>
                  <a:lnTo>
                    <a:pt x="118710" y="143697"/>
                  </a:lnTo>
                  <a:lnTo>
                    <a:pt x="112774" y="143697"/>
                  </a:lnTo>
                  <a:lnTo>
                    <a:pt x="112774" y="137760"/>
                  </a:lnTo>
                  <a:close/>
                  <a:moveTo>
                    <a:pt x="124957" y="137760"/>
                  </a:moveTo>
                  <a:lnTo>
                    <a:pt x="124957" y="143697"/>
                  </a:lnTo>
                  <a:lnTo>
                    <a:pt x="119021" y="143697"/>
                  </a:lnTo>
                  <a:lnTo>
                    <a:pt x="119021" y="137760"/>
                  </a:lnTo>
                  <a:close/>
                  <a:moveTo>
                    <a:pt x="131204" y="137760"/>
                  </a:moveTo>
                  <a:lnTo>
                    <a:pt x="131204" y="143697"/>
                  </a:lnTo>
                  <a:lnTo>
                    <a:pt x="125270" y="143697"/>
                  </a:lnTo>
                  <a:lnTo>
                    <a:pt x="125270" y="137760"/>
                  </a:lnTo>
                  <a:close/>
                  <a:moveTo>
                    <a:pt x="137451" y="137760"/>
                  </a:moveTo>
                  <a:lnTo>
                    <a:pt x="137451" y="143697"/>
                  </a:lnTo>
                  <a:lnTo>
                    <a:pt x="131517" y="143697"/>
                  </a:lnTo>
                  <a:lnTo>
                    <a:pt x="131517" y="137760"/>
                  </a:lnTo>
                  <a:close/>
                  <a:moveTo>
                    <a:pt x="143702" y="137760"/>
                  </a:moveTo>
                  <a:lnTo>
                    <a:pt x="143702" y="143697"/>
                  </a:lnTo>
                  <a:lnTo>
                    <a:pt x="137766" y="143697"/>
                  </a:lnTo>
                  <a:lnTo>
                    <a:pt x="137766" y="137760"/>
                  </a:lnTo>
                  <a:close/>
                  <a:moveTo>
                    <a:pt x="149949" y="137760"/>
                  </a:moveTo>
                  <a:lnTo>
                    <a:pt x="149949" y="143697"/>
                  </a:lnTo>
                  <a:lnTo>
                    <a:pt x="144015" y="143697"/>
                  </a:lnTo>
                  <a:lnTo>
                    <a:pt x="144015" y="137760"/>
                  </a:lnTo>
                  <a:close/>
                  <a:moveTo>
                    <a:pt x="156196" y="137760"/>
                  </a:moveTo>
                  <a:lnTo>
                    <a:pt x="156196" y="143697"/>
                  </a:lnTo>
                  <a:lnTo>
                    <a:pt x="150262" y="143697"/>
                  </a:lnTo>
                  <a:lnTo>
                    <a:pt x="150262" y="137760"/>
                  </a:lnTo>
                  <a:close/>
                  <a:moveTo>
                    <a:pt x="162445" y="137760"/>
                  </a:moveTo>
                  <a:lnTo>
                    <a:pt x="162445" y="143697"/>
                  </a:lnTo>
                  <a:lnTo>
                    <a:pt x="156509" y="143697"/>
                  </a:lnTo>
                  <a:lnTo>
                    <a:pt x="156509" y="137760"/>
                  </a:lnTo>
                  <a:close/>
                  <a:moveTo>
                    <a:pt x="168692" y="137760"/>
                  </a:moveTo>
                  <a:lnTo>
                    <a:pt x="168692" y="143697"/>
                  </a:lnTo>
                  <a:lnTo>
                    <a:pt x="162756" y="143697"/>
                  </a:lnTo>
                  <a:lnTo>
                    <a:pt x="162756" y="137760"/>
                  </a:lnTo>
                  <a:close/>
                  <a:moveTo>
                    <a:pt x="174939" y="137760"/>
                  </a:moveTo>
                  <a:lnTo>
                    <a:pt x="174939" y="143697"/>
                  </a:lnTo>
                  <a:lnTo>
                    <a:pt x="169005" y="143697"/>
                  </a:lnTo>
                  <a:lnTo>
                    <a:pt x="169005" y="137760"/>
                  </a:lnTo>
                  <a:close/>
                  <a:moveTo>
                    <a:pt x="181186" y="137760"/>
                  </a:moveTo>
                  <a:lnTo>
                    <a:pt x="181186" y="143697"/>
                  </a:lnTo>
                  <a:lnTo>
                    <a:pt x="175252" y="143697"/>
                  </a:lnTo>
                  <a:lnTo>
                    <a:pt x="175252" y="137760"/>
                  </a:lnTo>
                  <a:close/>
                  <a:moveTo>
                    <a:pt x="187433" y="137760"/>
                  </a:moveTo>
                  <a:lnTo>
                    <a:pt x="187433" y="143697"/>
                  </a:lnTo>
                  <a:lnTo>
                    <a:pt x="181499" y="143697"/>
                  </a:lnTo>
                  <a:lnTo>
                    <a:pt x="181499" y="137760"/>
                  </a:lnTo>
                  <a:close/>
                  <a:moveTo>
                    <a:pt x="193682" y="137760"/>
                  </a:moveTo>
                  <a:lnTo>
                    <a:pt x="193682" y="143697"/>
                  </a:lnTo>
                  <a:lnTo>
                    <a:pt x="187746" y="143697"/>
                  </a:lnTo>
                  <a:lnTo>
                    <a:pt x="187746" y="137760"/>
                  </a:lnTo>
                  <a:close/>
                  <a:moveTo>
                    <a:pt x="199931" y="137760"/>
                  </a:moveTo>
                  <a:lnTo>
                    <a:pt x="199931" y="143697"/>
                  </a:lnTo>
                  <a:lnTo>
                    <a:pt x="193996" y="143697"/>
                  </a:lnTo>
                  <a:lnTo>
                    <a:pt x="193996" y="137760"/>
                  </a:lnTo>
                  <a:close/>
                  <a:moveTo>
                    <a:pt x="206180" y="137760"/>
                  </a:moveTo>
                  <a:lnTo>
                    <a:pt x="206180" y="143697"/>
                  </a:lnTo>
                  <a:lnTo>
                    <a:pt x="200244" y="143697"/>
                  </a:lnTo>
                  <a:lnTo>
                    <a:pt x="200244" y="137760"/>
                  </a:lnTo>
                  <a:close/>
                  <a:moveTo>
                    <a:pt x="212427" y="137760"/>
                  </a:moveTo>
                  <a:lnTo>
                    <a:pt x="212427" y="143697"/>
                  </a:lnTo>
                  <a:lnTo>
                    <a:pt x="206491" y="143697"/>
                  </a:lnTo>
                  <a:lnTo>
                    <a:pt x="206491" y="137760"/>
                  </a:lnTo>
                  <a:close/>
                  <a:moveTo>
                    <a:pt x="218674" y="137760"/>
                  </a:moveTo>
                  <a:lnTo>
                    <a:pt x="218674" y="143697"/>
                  </a:lnTo>
                  <a:lnTo>
                    <a:pt x="212739" y="143697"/>
                  </a:lnTo>
                  <a:lnTo>
                    <a:pt x="212739" y="137760"/>
                  </a:lnTo>
                  <a:close/>
                  <a:moveTo>
                    <a:pt x="224921" y="137760"/>
                  </a:moveTo>
                  <a:lnTo>
                    <a:pt x="224921" y="143697"/>
                  </a:lnTo>
                  <a:lnTo>
                    <a:pt x="218987" y="143697"/>
                  </a:lnTo>
                  <a:lnTo>
                    <a:pt x="218987" y="137760"/>
                  </a:lnTo>
                  <a:close/>
                  <a:moveTo>
                    <a:pt x="231170" y="137760"/>
                  </a:moveTo>
                  <a:lnTo>
                    <a:pt x="231170" y="143697"/>
                  </a:lnTo>
                  <a:lnTo>
                    <a:pt x="225234" y="143697"/>
                  </a:lnTo>
                  <a:lnTo>
                    <a:pt x="225234" y="137760"/>
                  </a:lnTo>
                  <a:close/>
                  <a:moveTo>
                    <a:pt x="237417" y="137760"/>
                  </a:moveTo>
                  <a:lnTo>
                    <a:pt x="237417" y="143697"/>
                  </a:lnTo>
                  <a:lnTo>
                    <a:pt x="231481" y="143697"/>
                  </a:lnTo>
                  <a:lnTo>
                    <a:pt x="231481" y="137760"/>
                  </a:lnTo>
                  <a:close/>
                  <a:moveTo>
                    <a:pt x="243664" y="137760"/>
                  </a:moveTo>
                  <a:lnTo>
                    <a:pt x="243664" y="143697"/>
                  </a:lnTo>
                  <a:lnTo>
                    <a:pt x="237729" y="143697"/>
                  </a:lnTo>
                  <a:lnTo>
                    <a:pt x="237729" y="137760"/>
                  </a:lnTo>
                  <a:close/>
                  <a:moveTo>
                    <a:pt x="249911" y="137760"/>
                  </a:moveTo>
                  <a:lnTo>
                    <a:pt x="249911" y="143697"/>
                  </a:lnTo>
                  <a:lnTo>
                    <a:pt x="243977" y="143697"/>
                  </a:lnTo>
                  <a:lnTo>
                    <a:pt x="243977" y="137760"/>
                  </a:lnTo>
                  <a:close/>
                  <a:moveTo>
                    <a:pt x="256161" y="137760"/>
                  </a:moveTo>
                  <a:lnTo>
                    <a:pt x="256161" y="143697"/>
                  </a:lnTo>
                  <a:lnTo>
                    <a:pt x="250225" y="143697"/>
                  </a:lnTo>
                  <a:lnTo>
                    <a:pt x="250225" y="137760"/>
                  </a:lnTo>
                  <a:close/>
                  <a:moveTo>
                    <a:pt x="262409" y="137760"/>
                  </a:moveTo>
                  <a:lnTo>
                    <a:pt x="262409" y="143697"/>
                  </a:lnTo>
                  <a:lnTo>
                    <a:pt x="256474" y="143697"/>
                  </a:lnTo>
                  <a:lnTo>
                    <a:pt x="256474" y="137760"/>
                  </a:lnTo>
                  <a:close/>
                  <a:moveTo>
                    <a:pt x="268656" y="137760"/>
                  </a:moveTo>
                  <a:lnTo>
                    <a:pt x="268656" y="143697"/>
                  </a:lnTo>
                  <a:lnTo>
                    <a:pt x="262721" y="143697"/>
                  </a:lnTo>
                  <a:lnTo>
                    <a:pt x="262721" y="137760"/>
                  </a:lnTo>
                  <a:close/>
                  <a:moveTo>
                    <a:pt x="274904" y="137760"/>
                  </a:moveTo>
                  <a:lnTo>
                    <a:pt x="274904" y="143697"/>
                  </a:lnTo>
                  <a:lnTo>
                    <a:pt x="268968" y="143697"/>
                  </a:lnTo>
                  <a:lnTo>
                    <a:pt x="268968" y="137760"/>
                  </a:lnTo>
                  <a:close/>
                  <a:moveTo>
                    <a:pt x="6251" y="144011"/>
                  </a:moveTo>
                  <a:lnTo>
                    <a:pt x="6251" y="149945"/>
                  </a:lnTo>
                  <a:lnTo>
                    <a:pt x="315" y="149945"/>
                  </a:lnTo>
                  <a:lnTo>
                    <a:pt x="315" y="144011"/>
                  </a:lnTo>
                  <a:close/>
                  <a:moveTo>
                    <a:pt x="12498" y="144011"/>
                  </a:moveTo>
                  <a:lnTo>
                    <a:pt x="12498" y="149945"/>
                  </a:lnTo>
                  <a:lnTo>
                    <a:pt x="6562" y="149945"/>
                  </a:lnTo>
                  <a:lnTo>
                    <a:pt x="6562" y="144011"/>
                  </a:lnTo>
                  <a:close/>
                  <a:moveTo>
                    <a:pt x="18745" y="144011"/>
                  </a:moveTo>
                  <a:lnTo>
                    <a:pt x="18745" y="149945"/>
                  </a:lnTo>
                  <a:lnTo>
                    <a:pt x="12810" y="149945"/>
                  </a:lnTo>
                  <a:lnTo>
                    <a:pt x="12810" y="144011"/>
                  </a:lnTo>
                  <a:close/>
                  <a:moveTo>
                    <a:pt x="24992" y="144011"/>
                  </a:moveTo>
                  <a:lnTo>
                    <a:pt x="24992" y="149945"/>
                  </a:lnTo>
                  <a:lnTo>
                    <a:pt x="19058" y="149945"/>
                  </a:lnTo>
                  <a:lnTo>
                    <a:pt x="19058" y="144011"/>
                  </a:lnTo>
                  <a:close/>
                  <a:moveTo>
                    <a:pt x="31241" y="144011"/>
                  </a:moveTo>
                  <a:lnTo>
                    <a:pt x="31241" y="149945"/>
                  </a:lnTo>
                  <a:lnTo>
                    <a:pt x="25305" y="149945"/>
                  </a:lnTo>
                  <a:lnTo>
                    <a:pt x="25305" y="144011"/>
                  </a:lnTo>
                  <a:close/>
                  <a:moveTo>
                    <a:pt x="37489" y="144011"/>
                  </a:moveTo>
                  <a:lnTo>
                    <a:pt x="37489" y="149945"/>
                  </a:lnTo>
                  <a:lnTo>
                    <a:pt x="31553" y="149945"/>
                  </a:lnTo>
                  <a:lnTo>
                    <a:pt x="31553" y="144011"/>
                  </a:lnTo>
                  <a:close/>
                  <a:moveTo>
                    <a:pt x="43737" y="144011"/>
                  </a:moveTo>
                  <a:lnTo>
                    <a:pt x="43737" y="149945"/>
                  </a:lnTo>
                  <a:lnTo>
                    <a:pt x="37802" y="149945"/>
                  </a:lnTo>
                  <a:lnTo>
                    <a:pt x="37802" y="144011"/>
                  </a:lnTo>
                  <a:close/>
                  <a:moveTo>
                    <a:pt x="49985" y="144011"/>
                  </a:moveTo>
                  <a:lnTo>
                    <a:pt x="49985" y="149945"/>
                  </a:lnTo>
                  <a:lnTo>
                    <a:pt x="44049" y="149945"/>
                  </a:lnTo>
                  <a:lnTo>
                    <a:pt x="44049" y="144011"/>
                  </a:lnTo>
                  <a:close/>
                  <a:moveTo>
                    <a:pt x="56232" y="144011"/>
                  </a:moveTo>
                  <a:lnTo>
                    <a:pt x="56232" y="149945"/>
                  </a:lnTo>
                  <a:lnTo>
                    <a:pt x="50296" y="149945"/>
                  </a:lnTo>
                  <a:lnTo>
                    <a:pt x="50296" y="144011"/>
                  </a:lnTo>
                  <a:close/>
                  <a:moveTo>
                    <a:pt x="62480" y="144011"/>
                  </a:moveTo>
                  <a:lnTo>
                    <a:pt x="62480" y="149945"/>
                  </a:lnTo>
                  <a:lnTo>
                    <a:pt x="56545" y="149945"/>
                  </a:lnTo>
                  <a:lnTo>
                    <a:pt x="56545" y="144011"/>
                  </a:lnTo>
                  <a:close/>
                  <a:moveTo>
                    <a:pt x="68727" y="144011"/>
                  </a:moveTo>
                  <a:lnTo>
                    <a:pt x="68727" y="149945"/>
                  </a:lnTo>
                  <a:lnTo>
                    <a:pt x="62792" y="149945"/>
                  </a:lnTo>
                  <a:lnTo>
                    <a:pt x="62792" y="144011"/>
                  </a:lnTo>
                  <a:close/>
                  <a:moveTo>
                    <a:pt x="74975" y="144011"/>
                  </a:moveTo>
                  <a:lnTo>
                    <a:pt x="74975" y="149945"/>
                  </a:lnTo>
                  <a:lnTo>
                    <a:pt x="69039" y="149945"/>
                  </a:lnTo>
                  <a:lnTo>
                    <a:pt x="69039" y="144011"/>
                  </a:lnTo>
                  <a:close/>
                  <a:moveTo>
                    <a:pt x="81223" y="144011"/>
                  </a:moveTo>
                  <a:lnTo>
                    <a:pt x="81223" y="149945"/>
                  </a:lnTo>
                  <a:lnTo>
                    <a:pt x="75286" y="149945"/>
                  </a:lnTo>
                  <a:lnTo>
                    <a:pt x="75286" y="144011"/>
                  </a:lnTo>
                  <a:close/>
                  <a:moveTo>
                    <a:pt x="87470" y="144011"/>
                  </a:moveTo>
                  <a:lnTo>
                    <a:pt x="87470" y="149945"/>
                  </a:lnTo>
                  <a:lnTo>
                    <a:pt x="81535" y="149945"/>
                  </a:lnTo>
                  <a:lnTo>
                    <a:pt x="81535" y="144011"/>
                  </a:lnTo>
                  <a:close/>
                  <a:moveTo>
                    <a:pt x="93718" y="144011"/>
                  </a:moveTo>
                  <a:lnTo>
                    <a:pt x="93718" y="149945"/>
                  </a:lnTo>
                  <a:lnTo>
                    <a:pt x="87784" y="149945"/>
                  </a:lnTo>
                  <a:lnTo>
                    <a:pt x="87784" y="144011"/>
                  </a:lnTo>
                  <a:close/>
                  <a:moveTo>
                    <a:pt x="99967" y="144011"/>
                  </a:moveTo>
                  <a:lnTo>
                    <a:pt x="99967" y="149945"/>
                  </a:lnTo>
                  <a:lnTo>
                    <a:pt x="94031" y="149945"/>
                  </a:lnTo>
                  <a:lnTo>
                    <a:pt x="94031" y="144011"/>
                  </a:lnTo>
                  <a:close/>
                  <a:moveTo>
                    <a:pt x="106214" y="144011"/>
                  </a:moveTo>
                  <a:lnTo>
                    <a:pt x="106214" y="149945"/>
                  </a:lnTo>
                  <a:lnTo>
                    <a:pt x="100278" y="149945"/>
                  </a:lnTo>
                  <a:lnTo>
                    <a:pt x="100278" y="144011"/>
                  </a:lnTo>
                  <a:close/>
                  <a:moveTo>
                    <a:pt x="112461" y="144011"/>
                  </a:moveTo>
                  <a:lnTo>
                    <a:pt x="112461" y="149945"/>
                  </a:lnTo>
                  <a:lnTo>
                    <a:pt x="106527" y="149945"/>
                  </a:lnTo>
                  <a:lnTo>
                    <a:pt x="106527" y="144011"/>
                  </a:lnTo>
                  <a:close/>
                  <a:moveTo>
                    <a:pt x="118710" y="144011"/>
                  </a:moveTo>
                  <a:lnTo>
                    <a:pt x="118710" y="149945"/>
                  </a:lnTo>
                  <a:lnTo>
                    <a:pt x="112774" y="149945"/>
                  </a:lnTo>
                  <a:lnTo>
                    <a:pt x="112774" y="144011"/>
                  </a:lnTo>
                  <a:close/>
                  <a:moveTo>
                    <a:pt x="124957" y="144011"/>
                  </a:moveTo>
                  <a:lnTo>
                    <a:pt x="124957" y="149945"/>
                  </a:lnTo>
                  <a:lnTo>
                    <a:pt x="119021" y="149945"/>
                  </a:lnTo>
                  <a:lnTo>
                    <a:pt x="119021" y="144011"/>
                  </a:lnTo>
                  <a:close/>
                  <a:moveTo>
                    <a:pt x="131204" y="144011"/>
                  </a:moveTo>
                  <a:lnTo>
                    <a:pt x="131204" y="149945"/>
                  </a:lnTo>
                  <a:lnTo>
                    <a:pt x="125270" y="149945"/>
                  </a:lnTo>
                  <a:lnTo>
                    <a:pt x="125270" y="144011"/>
                  </a:lnTo>
                  <a:close/>
                  <a:moveTo>
                    <a:pt x="137451" y="144011"/>
                  </a:moveTo>
                  <a:lnTo>
                    <a:pt x="137451" y="149945"/>
                  </a:lnTo>
                  <a:lnTo>
                    <a:pt x="131517" y="149945"/>
                  </a:lnTo>
                  <a:lnTo>
                    <a:pt x="131517" y="144011"/>
                  </a:lnTo>
                  <a:close/>
                  <a:moveTo>
                    <a:pt x="143702" y="144011"/>
                  </a:moveTo>
                  <a:lnTo>
                    <a:pt x="143702" y="149945"/>
                  </a:lnTo>
                  <a:lnTo>
                    <a:pt x="137766" y="149945"/>
                  </a:lnTo>
                  <a:lnTo>
                    <a:pt x="137766" y="144011"/>
                  </a:lnTo>
                  <a:close/>
                  <a:moveTo>
                    <a:pt x="149949" y="144011"/>
                  </a:moveTo>
                  <a:lnTo>
                    <a:pt x="149949" y="149945"/>
                  </a:lnTo>
                  <a:lnTo>
                    <a:pt x="144015" y="149945"/>
                  </a:lnTo>
                  <a:lnTo>
                    <a:pt x="144015" y="144011"/>
                  </a:lnTo>
                  <a:close/>
                  <a:moveTo>
                    <a:pt x="156196" y="144011"/>
                  </a:moveTo>
                  <a:lnTo>
                    <a:pt x="156196" y="149945"/>
                  </a:lnTo>
                  <a:lnTo>
                    <a:pt x="150262" y="149945"/>
                  </a:lnTo>
                  <a:lnTo>
                    <a:pt x="150262" y="144011"/>
                  </a:lnTo>
                  <a:close/>
                  <a:moveTo>
                    <a:pt x="162445" y="144011"/>
                  </a:moveTo>
                  <a:lnTo>
                    <a:pt x="162445" y="149945"/>
                  </a:lnTo>
                  <a:lnTo>
                    <a:pt x="156509" y="149945"/>
                  </a:lnTo>
                  <a:lnTo>
                    <a:pt x="156509" y="144011"/>
                  </a:lnTo>
                  <a:close/>
                  <a:moveTo>
                    <a:pt x="168692" y="144011"/>
                  </a:moveTo>
                  <a:lnTo>
                    <a:pt x="168692" y="149945"/>
                  </a:lnTo>
                  <a:lnTo>
                    <a:pt x="162756" y="149945"/>
                  </a:lnTo>
                  <a:lnTo>
                    <a:pt x="162756" y="144011"/>
                  </a:lnTo>
                  <a:close/>
                  <a:moveTo>
                    <a:pt x="174939" y="144011"/>
                  </a:moveTo>
                  <a:lnTo>
                    <a:pt x="174939" y="149945"/>
                  </a:lnTo>
                  <a:lnTo>
                    <a:pt x="169005" y="149945"/>
                  </a:lnTo>
                  <a:lnTo>
                    <a:pt x="169005" y="144011"/>
                  </a:lnTo>
                  <a:close/>
                  <a:moveTo>
                    <a:pt x="181186" y="144011"/>
                  </a:moveTo>
                  <a:lnTo>
                    <a:pt x="181186" y="149945"/>
                  </a:lnTo>
                  <a:lnTo>
                    <a:pt x="175252" y="149945"/>
                  </a:lnTo>
                  <a:lnTo>
                    <a:pt x="175252" y="144011"/>
                  </a:lnTo>
                  <a:close/>
                  <a:moveTo>
                    <a:pt x="187433" y="144011"/>
                  </a:moveTo>
                  <a:lnTo>
                    <a:pt x="187433" y="149945"/>
                  </a:lnTo>
                  <a:lnTo>
                    <a:pt x="181499" y="149945"/>
                  </a:lnTo>
                  <a:lnTo>
                    <a:pt x="181499" y="144011"/>
                  </a:lnTo>
                  <a:close/>
                  <a:moveTo>
                    <a:pt x="193682" y="144011"/>
                  </a:moveTo>
                  <a:lnTo>
                    <a:pt x="193682" y="149945"/>
                  </a:lnTo>
                  <a:lnTo>
                    <a:pt x="187746" y="149945"/>
                  </a:lnTo>
                  <a:lnTo>
                    <a:pt x="187746" y="144011"/>
                  </a:lnTo>
                  <a:close/>
                  <a:moveTo>
                    <a:pt x="199931" y="144011"/>
                  </a:moveTo>
                  <a:lnTo>
                    <a:pt x="199931" y="149945"/>
                  </a:lnTo>
                  <a:lnTo>
                    <a:pt x="193996" y="149945"/>
                  </a:lnTo>
                  <a:lnTo>
                    <a:pt x="193996" y="144011"/>
                  </a:lnTo>
                  <a:close/>
                  <a:moveTo>
                    <a:pt x="206180" y="144011"/>
                  </a:moveTo>
                  <a:lnTo>
                    <a:pt x="206180" y="149945"/>
                  </a:lnTo>
                  <a:lnTo>
                    <a:pt x="200244" y="149945"/>
                  </a:lnTo>
                  <a:lnTo>
                    <a:pt x="200244" y="144011"/>
                  </a:lnTo>
                  <a:close/>
                  <a:moveTo>
                    <a:pt x="212427" y="144011"/>
                  </a:moveTo>
                  <a:lnTo>
                    <a:pt x="212427" y="149945"/>
                  </a:lnTo>
                  <a:lnTo>
                    <a:pt x="206491" y="149945"/>
                  </a:lnTo>
                  <a:lnTo>
                    <a:pt x="206491" y="144011"/>
                  </a:lnTo>
                  <a:close/>
                  <a:moveTo>
                    <a:pt x="218674" y="144011"/>
                  </a:moveTo>
                  <a:lnTo>
                    <a:pt x="218674" y="149945"/>
                  </a:lnTo>
                  <a:lnTo>
                    <a:pt x="212739" y="149945"/>
                  </a:lnTo>
                  <a:lnTo>
                    <a:pt x="212739" y="144011"/>
                  </a:lnTo>
                  <a:close/>
                  <a:moveTo>
                    <a:pt x="224921" y="144011"/>
                  </a:moveTo>
                  <a:lnTo>
                    <a:pt x="224921" y="149945"/>
                  </a:lnTo>
                  <a:lnTo>
                    <a:pt x="218987" y="149945"/>
                  </a:lnTo>
                  <a:lnTo>
                    <a:pt x="218987" y="144011"/>
                  </a:lnTo>
                  <a:close/>
                  <a:moveTo>
                    <a:pt x="231170" y="144011"/>
                  </a:moveTo>
                  <a:lnTo>
                    <a:pt x="231170" y="149945"/>
                  </a:lnTo>
                  <a:lnTo>
                    <a:pt x="225234" y="149945"/>
                  </a:lnTo>
                  <a:lnTo>
                    <a:pt x="225234" y="144011"/>
                  </a:lnTo>
                  <a:close/>
                  <a:moveTo>
                    <a:pt x="237417" y="144011"/>
                  </a:moveTo>
                  <a:lnTo>
                    <a:pt x="237417" y="149945"/>
                  </a:lnTo>
                  <a:lnTo>
                    <a:pt x="231481" y="149945"/>
                  </a:lnTo>
                  <a:lnTo>
                    <a:pt x="231481" y="144011"/>
                  </a:lnTo>
                  <a:close/>
                  <a:moveTo>
                    <a:pt x="243664" y="144011"/>
                  </a:moveTo>
                  <a:lnTo>
                    <a:pt x="243664" y="149945"/>
                  </a:lnTo>
                  <a:lnTo>
                    <a:pt x="237729" y="149945"/>
                  </a:lnTo>
                  <a:lnTo>
                    <a:pt x="237729" y="144011"/>
                  </a:lnTo>
                  <a:close/>
                  <a:moveTo>
                    <a:pt x="249911" y="144011"/>
                  </a:moveTo>
                  <a:lnTo>
                    <a:pt x="249911" y="149945"/>
                  </a:lnTo>
                  <a:lnTo>
                    <a:pt x="243977" y="149945"/>
                  </a:lnTo>
                  <a:lnTo>
                    <a:pt x="243977" y="144011"/>
                  </a:lnTo>
                  <a:close/>
                  <a:moveTo>
                    <a:pt x="256161" y="144011"/>
                  </a:moveTo>
                  <a:lnTo>
                    <a:pt x="256161" y="149945"/>
                  </a:lnTo>
                  <a:lnTo>
                    <a:pt x="250225" y="149945"/>
                  </a:lnTo>
                  <a:lnTo>
                    <a:pt x="250225" y="144011"/>
                  </a:lnTo>
                  <a:close/>
                  <a:moveTo>
                    <a:pt x="262409" y="144011"/>
                  </a:moveTo>
                  <a:lnTo>
                    <a:pt x="262409" y="149945"/>
                  </a:lnTo>
                  <a:lnTo>
                    <a:pt x="256474" y="149945"/>
                  </a:lnTo>
                  <a:lnTo>
                    <a:pt x="256474" y="144011"/>
                  </a:lnTo>
                  <a:close/>
                  <a:moveTo>
                    <a:pt x="268656" y="144011"/>
                  </a:moveTo>
                  <a:lnTo>
                    <a:pt x="268656" y="149945"/>
                  </a:lnTo>
                  <a:lnTo>
                    <a:pt x="262721" y="149945"/>
                  </a:lnTo>
                  <a:lnTo>
                    <a:pt x="262721" y="144011"/>
                  </a:lnTo>
                  <a:close/>
                  <a:moveTo>
                    <a:pt x="274904" y="144011"/>
                  </a:moveTo>
                  <a:lnTo>
                    <a:pt x="274904" y="149945"/>
                  </a:lnTo>
                  <a:lnTo>
                    <a:pt x="268968" y="149945"/>
                  </a:lnTo>
                  <a:lnTo>
                    <a:pt x="268968" y="144011"/>
                  </a:lnTo>
                  <a:close/>
                  <a:moveTo>
                    <a:pt x="6251" y="150258"/>
                  </a:moveTo>
                  <a:lnTo>
                    <a:pt x="6251" y="156192"/>
                  </a:lnTo>
                  <a:lnTo>
                    <a:pt x="315" y="156192"/>
                  </a:lnTo>
                  <a:lnTo>
                    <a:pt x="315" y="150258"/>
                  </a:lnTo>
                  <a:close/>
                  <a:moveTo>
                    <a:pt x="12498" y="150258"/>
                  </a:moveTo>
                  <a:lnTo>
                    <a:pt x="12498" y="156192"/>
                  </a:lnTo>
                  <a:lnTo>
                    <a:pt x="6562" y="156192"/>
                  </a:lnTo>
                  <a:lnTo>
                    <a:pt x="6562" y="150258"/>
                  </a:lnTo>
                  <a:close/>
                  <a:moveTo>
                    <a:pt x="18745" y="150258"/>
                  </a:moveTo>
                  <a:lnTo>
                    <a:pt x="18745" y="156192"/>
                  </a:lnTo>
                  <a:lnTo>
                    <a:pt x="12810" y="156192"/>
                  </a:lnTo>
                  <a:lnTo>
                    <a:pt x="12810" y="150258"/>
                  </a:lnTo>
                  <a:close/>
                  <a:moveTo>
                    <a:pt x="24992" y="150258"/>
                  </a:moveTo>
                  <a:lnTo>
                    <a:pt x="24992" y="156192"/>
                  </a:lnTo>
                  <a:lnTo>
                    <a:pt x="19058" y="156192"/>
                  </a:lnTo>
                  <a:lnTo>
                    <a:pt x="19058" y="150258"/>
                  </a:lnTo>
                  <a:close/>
                  <a:moveTo>
                    <a:pt x="31241" y="150258"/>
                  </a:moveTo>
                  <a:lnTo>
                    <a:pt x="31241" y="156192"/>
                  </a:lnTo>
                  <a:lnTo>
                    <a:pt x="25305" y="156192"/>
                  </a:lnTo>
                  <a:lnTo>
                    <a:pt x="25305" y="150258"/>
                  </a:lnTo>
                  <a:close/>
                  <a:moveTo>
                    <a:pt x="37489" y="150258"/>
                  </a:moveTo>
                  <a:lnTo>
                    <a:pt x="37489" y="156192"/>
                  </a:lnTo>
                  <a:lnTo>
                    <a:pt x="31553" y="156192"/>
                  </a:lnTo>
                  <a:lnTo>
                    <a:pt x="31553" y="150258"/>
                  </a:lnTo>
                  <a:close/>
                  <a:moveTo>
                    <a:pt x="43737" y="150258"/>
                  </a:moveTo>
                  <a:lnTo>
                    <a:pt x="43737" y="156192"/>
                  </a:lnTo>
                  <a:lnTo>
                    <a:pt x="37802" y="156192"/>
                  </a:lnTo>
                  <a:lnTo>
                    <a:pt x="37802" y="150258"/>
                  </a:lnTo>
                  <a:close/>
                  <a:moveTo>
                    <a:pt x="49985" y="150258"/>
                  </a:moveTo>
                  <a:lnTo>
                    <a:pt x="49985" y="156192"/>
                  </a:lnTo>
                  <a:lnTo>
                    <a:pt x="44049" y="156192"/>
                  </a:lnTo>
                  <a:lnTo>
                    <a:pt x="44049" y="150258"/>
                  </a:lnTo>
                  <a:close/>
                  <a:moveTo>
                    <a:pt x="56232" y="150258"/>
                  </a:moveTo>
                  <a:lnTo>
                    <a:pt x="56232" y="156192"/>
                  </a:lnTo>
                  <a:lnTo>
                    <a:pt x="50296" y="156192"/>
                  </a:lnTo>
                  <a:lnTo>
                    <a:pt x="50296" y="150258"/>
                  </a:lnTo>
                  <a:close/>
                  <a:moveTo>
                    <a:pt x="62480" y="150258"/>
                  </a:moveTo>
                  <a:lnTo>
                    <a:pt x="62480" y="156192"/>
                  </a:lnTo>
                  <a:lnTo>
                    <a:pt x="56545" y="156192"/>
                  </a:lnTo>
                  <a:lnTo>
                    <a:pt x="56545" y="150258"/>
                  </a:lnTo>
                  <a:close/>
                  <a:moveTo>
                    <a:pt x="68727" y="150258"/>
                  </a:moveTo>
                  <a:lnTo>
                    <a:pt x="68727" y="156192"/>
                  </a:lnTo>
                  <a:lnTo>
                    <a:pt x="62792" y="156192"/>
                  </a:lnTo>
                  <a:lnTo>
                    <a:pt x="62792" y="150258"/>
                  </a:lnTo>
                  <a:close/>
                  <a:moveTo>
                    <a:pt x="74975" y="150258"/>
                  </a:moveTo>
                  <a:lnTo>
                    <a:pt x="74975" y="156192"/>
                  </a:lnTo>
                  <a:lnTo>
                    <a:pt x="69039" y="156192"/>
                  </a:lnTo>
                  <a:lnTo>
                    <a:pt x="69039" y="150258"/>
                  </a:lnTo>
                  <a:close/>
                  <a:moveTo>
                    <a:pt x="81223" y="150258"/>
                  </a:moveTo>
                  <a:lnTo>
                    <a:pt x="81223" y="156192"/>
                  </a:lnTo>
                  <a:lnTo>
                    <a:pt x="75286" y="156192"/>
                  </a:lnTo>
                  <a:lnTo>
                    <a:pt x="75286" y="150258"/>
                  </a:lnTo>
                  <a:close/>
                  <a:moveTo>
                    <a:pt x="87470" y="150258"/>
                  </a:moveTo>
                  <a:lnTo>
                    <a:pt x="87470" y="156192"/>
                  </a:lnTo>
                  <a:lnTo>
                    <a:pt x="81535" y="156192"/>
                  </a:lnTo>
                  <a:lnTo>
                    <a:pt x="81535" y="150258"/>
                  </a:lnTo>
                  <a:close/>
                  <a:moveTo>
                    <a:pt x="93718" y="150258"/>
                  </a:moveTo>
                  <a:lnTo>
                    <a:pt x="93718" y="156192"/>
                  </a:lnTo>
                  <a:lnTo>
                    <a:pt x="87784" y="156192"/>
                  </a:lnTo>
                  <a:lnTo>
                    <a:pt x="87784" y="150258"/>
                  </a:lnTo>
                  <a:close/>
                  <a:moveTo>
                    <a:pt x="99967" y="150258"/>
                  </a:moveTo>
                  <a:lnTo>
                    <a:pt x="99967" y="156192"/>
                  </a:lnTo>
                  <a:lnTo>
                    <a:pt x="94031" y="156192"/>
                  </a:lnTo>
                  <a:lnTo>
                    <a:pt x="94031" y="150258"/>
                  </a:lnTo>
                  <a:close/>
                  <a:moveTo>
                    <a:pt x="106214" y="150258"/>
                  </a:moveTo>
                  <a:lnTo>
                    <a:pt x="106214" y="156192"/>
                  </a:lnTo>
                  <a:lnTo>
                    <a:pt x="100278" y="156192"/>
                  </a:lnTo>
                  <a:lnTo>
                    <a:pt x="100278" y="150258"/>
                  </a:lnTo>
                  <a:close/>
                  <a:moveTo>
                    <a:pt x="112461" y="150258"/>
                  </a:moveTo>
                  <a:lnTo>
                    <a:pt x="112461" y="156192"/>
                  </a:lnTo>
                  <a:lnTo>
                    <a:pt x="106527" y="156192"/>
                  </a:lnTo>
                  <a:lnTo>
                    <a:pt x="106527" y="150258"/>
                  </a:lnTo>
                  <a:close/>
                  <a:moveTo>
                    <a:pt x="118710" y="150258"/>
                  </a:moveTo>
                  <a:lnTo>
                    <a:pt x="118710" y="156192"/>
                  </a:lnTo>
                  <a:lnTo>
                    <a:pt x="112774" y="156192"/>
                  </a:lnTo>
                  <a:lnTo>
                    <a:pt x="112774" y="150258"/>
                  </a:lnTo>
                  <a:close/>
                  <a:moveTo>
                    <a:pt x="124957" y="150258"/>
                  </a:moveTo>
                  <a:lnTo>
                    <a:pt x="124957" y="156192"/>
                  </a:lnTo>
                  <a:lnTo>
                    <a:pt x="119021" y="156192"/>
                  </a:lnTo>
                  <a:lnTo>
                    <a:pt x="119021" y="150258"/>
                  </a:lnTo>
                  <a:close/>
                  <a:moveTo>
                    <a:pt x="131204" y="150258"/>
                  </a:moveTo>
                  <a:lnTo>
                    <a:pt x="131204" y="156192"/>
                  </a:lnTo>
                  <a:lnTo>
                    <a:pt x="125270" y="156192"/>
                  </a:lnTo>
                  <a:lnTo>
                    <a:pt x="125270" y="150258"/>
                  </a:lnTo>
                  <a:close/>
                  <a:moveTo>
                    <a:pt x="137451" y="150258"/>
                  </a:moveTo>
                  <a:lnTo>
                    <a:pt x="137451" y="156192"/>
                  </a:lnTo>
                  <a:lnTo>
                    <a:pt x="131517" y="156192"/>
                  </a:lnTo>
                  <a:lnTo>
                    <a:pt x="131517" y="150258"/>
                  </a:lnTo>
                  <a:close/>
                  <a:moveTo>
                    <a:pt x="143702" y="150258"/>
                  </a:moveTo>
                  <a:lnTo>
                    <a:pt x="143702" y="156192"/>
                  </a:lnTo>
                  <a:lnTo>
                    <a:pt x="137766" y="156192"/>
                  </a:lnTo>
                  <a:lnTo>
                    <a:pt x="137766" y="150258"/>
                  </a:lnTo>
                  <a:close/>
                  <a:moveTo>
                    <a:pt x="149949" y="150258"/>
                  </a:moveTo>
                  <a:lnTo>
                    <a:pt x="149949" y="156192"/>
                  </a:lnTo>
                  <a:lnTo>
                    <a:pt x="144015" y="156192"/>
                  </a:lnTo>
                  <a:lnTo>
                    <a:pt x="144015" y="150258"/>
                  </a:lnTo>
                  <a:close/>
                  <a:moveTo>
                    <a:pt x="156196" y="150258"/>
                  </a:moveTo>
                  <a:lnTo>
                    <a:pt x="156196" y="156192"/>
                  </a:lnTo>
                  <a:lnTo>
                    <a:pt x="150262" y="156192"/>
                  </a:lnTo>
                  <a:lnTo>
                    <a:pt x="150262" y="150258"/>
                  </a:lnTo>
                  <a:close/>
                  <a:moveTo>
                    <a:pt x="162445" y="150258"/>
                  </a:moveTo>
                  <a:lnTo>
                    <a:pt x="162445" y="156192"/>
                  </a:lnTo>
                  <a:lnTo>
                    <a:pt x="156509" y="156192"/>
                  </a:lnTo>
                  <a:lnTo>
                    <a:pt x="156509" y="150258"/>
                  </a:lnTo>
                  <a:close/>
                  <a:moveTo>
                    <a:pt x="168692" y="150258"/>
                  </a:moveTo>
                  <a:lnTo>
                    <a:pt x="168692" y="156192"/>
                  </a:lnTo>
                  <a:lnTo>
                    <a:pt x="162756" y="156192"/>
                  </a:lnTo>
                  <a:lnTo>
                    <a:pt x="162756" y="150258"/>
                  </a:lnTo>
                  <a:close/>
                  <a:moveTo>
                    <a:pt x="174939" y="150258"/>
                  </a:moveTo>
                  <a:lnTo>
                    <a:pt x="174939" y="156192"/>
                  </a:lnTo>
                  <a:lnTo>
                    <a:pt x="169005" y="156192"/>
                  </a:lnTo>
                  <a:lnTo>
                    <a:pt x="169005" y="150258"/>
                  </a:lnTo>
                  <a:close/>
                  <a:moveTo>
                    <a:pt x="181186" y="150258"/>
                  </a:moveTo>
                  <a:lnTo>
                    <a:pt x="181186" y="156192"/>
                  </a:lnTo>
                  <a:lnTo>
                    <a:pt x="175252" y="156192"/>
                  </a:lnTo>
                  <a:lnTo>
                    <a:pt x="175252" y="150258"/>
                  </a:lnTo>
                  <a:close/>
                  <a:moveTo>
                    <a:pt x="187433" y="150258"/>
                  </a:moveTo>
                  <a:lnTo>
                    <a:pt x="187433" y="156192"/>
                  </a:lnTo>
                  <a:lnTo>
                    <a:pt x="181499" y="156192"/>
                  </a:lnTo>
                  <a:lnTo>
                    <a:pt x="181499" y="150258"/>
                  </a:lnTo>
                  <a:close/>
                  <a:moveTo>
                    <a:pt x="193682" y="150258"/>
                  </a:moveTo>
                  <a:lnTo>
                    <a:pt x="193682" y="156192"/>
                  </a:lnTo>
                  <a:lnTo>
                    <a:pt x="187746" y="156192"/>
                  </a:lnTo>
                  <a:lnTo>
                    <a:pt x="187746" y="150258"/>
                  </a:lnTo>
                  <a:close/>
                  <a:moveTo>
                    <a:pt x="199931" y="150258"/>
                  </a:moveTo>
                  <a:lnTo>
                    <a:pt x="199931" y="156192"/>
                  </a:lnTo>
                  <a:lnTo>
                    <a:pt x="193996" y="156192"/>
                  </a:lnTo>
                  <a:lnTo>
                    <a:pt x="193996" y="150258"/>
                  </a:lnTo>
                  <a:close/>
                  <a:moveTo>
                    <a:pt x="206180" y="150258"/>
                  </a:moveTo>
                  <a:lnTo>
                    <a:pt x="206180" y="156192"/>
                  </a:lnTo>
                  <a:lnTo>
                    <a:pt x="200244" y="156192"/>
                  </a:lnTo>
                  <a:lnTo>
                    <a:pt x="200244" y="150258"/>
                  </a:lnTo>
                  <a:close/>
                  <a:moveTo>
                    <a:pt x="212427" y="150258"/>
                  </a:moveTo>
                  <a:lnTo>
                    <a:pt x="212427" y="156192"/>
                  </a:lnTo>
                  <a:lnTo>
                    <a:pt x="206491" y="156192"/>
                  </a:lnTo>
                  <a:lnTo>
                    <a:pt x="206491" y="150258"/>
                  </a:lnTo>
                  <a:close/>
                  <a:moveTo>
                    <a:pt x="218674" y="150258"/>
                  </a:moveTo>
                  <a:lnTo>
                    <a:pt x="218674" y="156192"/>
                  </a:lnTo>
                  <a:lnTo>
                    <a:pt x="212739" y="156192"/>
                  </a:lnTo>
                  <a:lnTo>
                    <a:pt x="212739" y="150258"/>
                  </a:lnTo>
                  <a:close/>
                  <a:moveTo>
                    <a:pt x="224921" y="150258"/>
                  </a:moveTo>
                  <a:lnTo>
                    <a:pt x="224921" y="156192"/>
                  </a:lnTo>
                  <a:lnTo>
                    <a:pt x="218987" y="156192"/>
                  </a:lnTo>
                  <a:lnTo>
                    <a:pt x="218987" y="150258"/>
                  </a:lnTo>
                  <a:close/>
                  <a:moveTo>
                    <a:pt x="231170" y="150258"/>
                  </a:moveTo>
                  <a:lnTo>
                    <a:pt x="231170" y="156192"/>
                  </a:lnTo>
                  <a:lnTo>
                    <a:pt x="225234" y="156192"/>
                  </a:lnTo>
                  <a:lnTo>
                    <a:pt x="225234" y="150258"/>
                  </a:lnTo>
                  <a:close/>
                  <a:moveTo>
                    <a:pt x="237417" y="150258"/>
                  </a:moveTo>
                  <a:lnTo>
                    <a:pt x="237417" y="156192"/>
                  </a:lnTo>
                  <a:lnTo>
                    <a:pt x="231481" y="156192"/>
                  </a:lnTo>
                  <a:lnTo>
                    <a:pt x="231481" y="150258"/>
                  </a:lnTo>
                  <a:close/>
                  <a:moveTo>
                    <a:pt x="243664" y="150258"/>
                  </a:moveTo>
                  <a:lnTo>
                    <a:pt x="243664" y="156192"/>
                  </a:lnTo>
                  <a:lnTo>
                    <a:pt x="237729" y="156192"/>
                  </a:lnTo>
                  <a:lnTo>
                    <a:pt x="237729" y="150258"/>
                  </a:lnTo>
                  <a:close/>
                  <a:moveTo>
                    <a:pt x="249911" y="150258"/>
                  </a:moveTo>
                  <a:lnTo>
                    <a:pt x="249911" y="156192"/>
                  </a:lnTo>
                  <a:lnTo>
                    <a:pt x="243977" y="156192"/>
                  </a:lnTo>
                  <a:lnTo>
                    <a:pt x="243977" y="150258"/>
                  </a:lnTo>
                  <a:close/>
                  <a:moveTo>
                    <a:pt x="256161" y="150258"/>
                  </a:moveTo>
                  <a:lnTo>
                    <a:pt x="256161" y="156192"/>
                  </a:lnTo>
                  <a:lnTo>
                    <a:pt x="250225" y="156192"/>
                  </a:lnTo>
                  <a:lnTo>
                    <a:pt x="250225" y="150258"/>
                  </a:lnTo>
                  <a:close/>
                  <a:moveTo>
                    <a:pt x="262409" y="150258"/>
                  </a:moveTo>
                  <a:lnTo>
                    <a:pt x="262409" y="156192"/>
                  </a:lnTo>
                  <a:lnTo>
                    <a:pt x="256474" y="156192"/>
                  </a:lnTo>
                  <a:lnTo>
                    <a:pt x="256474" y="150258"/>
                  </a:lnTo>
                  <a:close/>
                  <a:moveTo>
                    <a:pt x="268656" y="150258"/>
                  </a:moveTo>
                  <a:lnTo>
                    <a:pt x="268656" y="156192"/>
                  </a:lnTo>
                  <a:lnTo>
                    <a:pt x="262721" y="156192"/>
                  </a:lnTo>
                  <a:lnTo>
                    <a:pt x="262721" y="150258"/>
                  </a:lnTo>
                  <a:close/>
                  <a:moveTo>
                    <a:pt x="274904" y="150258"/>
                  </a:moveTo>
                  <a:lnTo>
                    <a:pt x="274904" y="156192"/>
                  </a:lnTo>
                  <a:lnTo>
                    <a:pt x="268968" y="156192"/>
                  </a:lnTo>
                  <a:lnTo>
                    <a:pt x="268968" y="150258"/>
                  </a:lnTo>
                  <a:close/>
                  <a:moveTo>
                    <a:pt x="158" y="0"/>
                  </a:moveTo>
                  <a:lnTo>
                    <a:pt x="158" y="157"/>
                  </a:lnTo>
                  <a:lnTo>
                    <a:pt x="0" y="157"/>
                  </a:lnTo>
                  <a:lnTo>
                    <a:pt x="0" y="156350"/>
                  </a:lnTo>
                  <a:lnTo>
                    <a:pt x="158" y="156350"/>
                  </a:lnTo>
                  <a:lnTo>
                    <a:pt x="158" y="156508"/>
                  </a:lnTo>
                  <a:lnTo>
                    <a:pt x="275059" y="156508"/>
                  </a:lnTo>
                  <a:lnTo>
                    <a:pt x="275059" y="156350"/>
                  </a:lnTo>
                  <a:lnTo>
                    <a:pt x="275215" y="156350"/>
                  </a:lnTo>
                  <a:lnTo>
                    <a:pt x="275215" y="155"/>
                  </a:lnTo>
                  <a:lnTo>
                    <a:pt x="275059" y="155"/>
                  </a:lnTo>
                  <a:lnTo>
                    <a:pt x="27505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3911131191"/>
      </p:ext>
    </p:extLst>
  </p:cSld>
  <p:clrMapOvr>
    <a:masterClrMapping/>
  </p:clrMapOvr>
  <p:transition>
    <p:rand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hree columns 1">
  <p:cSld name="Title and three columns 1">
    <p:bg>
      <p:bgPr>
        <a:solidFill>
          <a:schemeClr val="accent2"/>
        </a:solidFill>
        <a:effectLst/>
      </p:bgPr>
    </p:bg>
    <p:spTree>
      <p:nvGrpSpPr>
        <p:cNvPr id="1" name="Shape 285"/>
        <p:cNvGrpSpPr/>
        <p:nvPr/>
      </p:nvGrpSpPr>
      <p:grpSpPr>
        <a:xfrm>
          <a:off x="0" y="0"/>
          <a:ext cx="0" cy="0"/>
          <a:chOff x="0" y="0"/>
          <a:chExt cx="0" cy="0"/>
        </a:xfrm>
      </p:grpSpPr>
      <p:grpSp>
        <p:nvGrpSpPr>
          <p:cNvPr id="286" name="Google Shape;286;p17"/>
          <p:cNvGrpSpPr/>
          <p:nvPr/>
        </p:nvGrpSpPr>
        <p:grpSpPr>
          <a:xfrm>
            <a:off x="314300" y="305800"/>
            <a:ext cx="11563200" cy="6246400"/>
            <a:chOff x="235725" y="229350"/>
            <a:chExt cx="8672400" cy="4684800"/>
          </a:xfrm>
        </p:grpSpPr>
        <p:sp>
          <p:nvSpPr>
            <p:cNvPr id="287" name="Google Shape;287;p17"/>
            <p:cNvSpPr/>
            <p:nvPr/>
          </p:nvSpPr>
          <p:spPr>
            <a:xfrm>
              <a:off x="235725" y="229350"/>
              <a:ext cx="8672400" cy="4684800"/>
            </a:xfrm>
            <a:prstGeom prst="roundRect">
              <a:avLst>
                <a:gd name="adj" fmla="val 3106"/>
              </a:avLst>
            </a:prstGeom>
            <a:solidFill>
              <a:srgbClr val="FFFFFF"/>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8" name="Google Shape;288;p17"/>
            <p:cNvSpPr/>
            <p:nvPr/>
          </p:nvSpPr>
          <p:spPr>
            <a:xfrm>
              <a:off x="408325" y="369475"/>
              <a:ext cx="8327348" cy="4404555"/>
            </a:xfrm>
            <a:custGeom>
              <a:avLst/>
              <a:gdLst/>
              <a:ahLst/>
              <a:cxnLst/>
              <a:rect l="l" t="t" r="r" b="b"/>
              <a:pathLst>
                <a:path w="275216" h="156509" extrusionOk="0">
                  <a:moveTo>
                    <a:pt x="6251" y="311"/>
                  </a:moveTo>
                  <a:lnTo>
                    <a:pt x="6251" y="6247"/>
                  </a:lnTo>
                  <a:lnTo>
                    <a:pt x="315" y="6247"/>
                  </a:lnTo>
                  <a:lnTo>
                    <a:pt x="315" y="311"/>
                  </a:lnTo>
                  <a:close/>
                  <a:moveTo>
                    <a:pt x="12498" y="311"/>
                  </a:moveTo>
                  <a:lnTo>
                    <a:pt x="12498" y="6247"/>
                  </a:lnTo>
                  <a:lnTo>
                    <a:pt x="6562" y="6247"/>
                  </a:lnTo>
                  <a:lnTo>
                    <a:pt x="6562" y="311"/>
                  </a:lnTo>
                  <a:close/>
                  <a:moveTo>
                    <a:pt x="18745" y="311"/>
                  </a:moveTo>
                  <a:lnTo>
                    <a:pt x="18745" y="6247"/>
                  </a:lnTo>
                  <a:lnTo>
                    <a:pt x="12810" y="6247"/>
                  </a:lnTo>
                  <a:lnTo>
                    <a:pt x="12810" y="311"/>
                  </a:lnTo>
                  <a:close/>
                  <a:moveTo>
                    <a:pt x="24992" y="311"/>
                  </a:moveTo>
                  <a:lnTo>
                    <a:pt x="24992" y="6247"/>
                  </a:lnTo>
                  <a:lnTo>
                    <a:pt x="19058" y="6247"/>
                  </a:lnTo>
                  <a:lnTo>
                    <a:pt x="19058" y="311"/>
                  </a:lnTo>
                  <a:close/>
                  <a:moveTo>
                    <a:pt x="31241" y="311"/>
                  </a:moveTo>
                  <a:lnTo>
                    <a:pt x="31241" y="6247"/>
                  </a:lnTo>
                  <a:lnTo>
                    <a:pt x="25305" y="6247"/>
                  </a:lnTo>
                  <a:lnTo>
                    <a:pt x="25305" y="311"/>
                  </a:lnTo>
                  <a:close/>
                  <a:moveTo>
                    <a:pt x="37489" y="311"/>
                  </a:moveTo>
                  <a:lnTo>
                    <a:pt x="37489" y="6247"/>
                  </a:lnTo>
                  <a:lnTo>
                    <a:pt x="31553" y="6247"/>
                  </a:lnTo>
                  <a:lnTo>
                    <a:pt x="31553" y="311"/>
                  </a:lnTo>
                  <a:close/>
                  <a:moveTo>
                    <a:pt x="43737" y="311"/>
                  </a:moveTo>
                  <a:lnTo>
                    <a:pt x="43737" y="6247"/>
                  </a:lnTo>
                  <a:lnTo>
                    <a:pt x="37802" y="6247"/>
                  </a:lnTo>
                  <a:lnTo>
                    <a:pt x="37802" y="311"/>
                  </a:lnTo>
                  <a:close/>
                  <a:moveTo>
                    <a:pt x="49985" y="311"/>
                  </a:moveTo>
                  <a:lnTo>
                    <a:pt x="49985" y="6247"/>
                  </a:lnTo>
                  <a:lnTo>
                    <a:pt x="44049" y="6247"/>
                  </a:lnTo>
                  <a:lnTo>
                    <a:pt x="44049" y="311"/>
                  </a:lnTo>
                  <a:close/>
                  <a:moveTo>
                    <a:pt x="56232" y="311"/>
                  </a:moveTo>
                  <a:lnTo>
                    <a:pt x="56232" y="6247"/>
                  </a:lnTo>
                  <a:lnTo>
                    <a:pt x="50296" y="6247"/>
                  </a:lnTo>
                  <a:lnTo>
                    <a:pt x="50296" y="311"/>
                  </a:lnTo>
                  <a:close/>
                  <a:moveTo>
                    <a:pt x="62480" y="311"/>
                  </a:moveTo>
                  <a:lnTo>
                    <a:pt x="62480" y="6247"/>
                  </a:lnTo>
                  <a:lnTo>
                    <a:pt x="56545" y="6247"/>
                  </a:lnTo>
                  <a:lnTo>
                    <a:pt x="56545" y="311"/>
                  </a:lnTo>
                  <a:close/>
                  <a:moveTo>
                    <a:pt x="68727" y="311"/>
                  </a:moveTo>
                  <a:lnTo>
                    <a:pt x="68727" y="6247"/>
                  </a:lnTo>
                  <a:lnTo>
                    <a:pt x="62792" y="6247"/>
                  </a:lnTo>
                  <a:lnTo>
                    <a:pt x="62792" y="311"/>
                  </a:lnTo>
                  <a:close/>
                  <a:moveTo>
                    <a:pt x="74975" y="311"/>
                  </a:moveTo>
                  <a:lnTo>
                    <a:pt x="74975" y="6247"/>
                  </a:lnTo>
                  <a:lnTo>
                    <a:pt x="69039" y="6247"/>
                  </a:lnTo>
                  <a:lnTo>
                    <a:pt x="69039" y="311"/>
                  </a:lnTo>
                  <a:close/>
                  <a:moveTo>
                    <a:pt x="81223" y="311"/>
                  </a:moveTo>
                  <a:lnTo>
                    <a:pt x="81223" y="6247"/>
                  </a:lnTo>
                  <a:lnTo>
                    <a:pt x="75286" y="6247"/>
                  </a:lnTo>
                  <a:lnTo>
                    <a:pt x="75286" y="311"/>
                  </a:lnTo>
                  <a:close/>
                  <a:moveTo>
                    <a:pt x="87470" y="311"/>
                  </a:moveTo>
                  <a:lnTo>
                    <a:pt x="87470" y="6247"/>
                  </a:lnTo>
                  <a:lnTo>
                    <a:pt x="81535" y="6247"/>
                  </a:lnTo>
                  <a:lnTo>
                    <a:pt x="81535" y="311"/>
                  </a:lnTo>
                  <a:close/>
                  <a:moveTo>
                    <a:pt x="93720" y="311"/>
                  </a:moveTo>
                  <a:lnTo>
                    <a:pt x="93720" y="6247"/>
                  </a:lnTo>
                  <a:lnTo>
                    <a:pt x="87784" y="6247"/>
                  </a:lnTo>
                  <a:lnTo>
                    <a:pt x="87784" y="311"/>
                  </a:lnTo>
                  <a:close/>
                  <a:moveTo>
                    <a:pt x="99967" y="311"/>
                  </a:moveTo>
                  <a:lnTo>
                    <a:pt x="99967" y="6247"/>
                  </a:lnTo>
                  <a:lnTo>
                    <a:pt x="94031" y="6247"/>
                  </a:lnTo>
                  <a:lnTo>
                    <a:pt x="94031" y="311"/>
                  </a:lnTo>
                  <a:close/>
                  <a:moveTo>
                    <a:pt x="106214" y="311"/>
                  </a:moveTo>
                  <a:lnTo>
                    <a:pt x="106214" y="6247"/>
                  </a:lnTo>
                  <a:lnTo>
                    <a:pt x="100280" y="6247"/>
                  </a:lnTo>
                  <a:lnTo>
                    <a:pt x="100280" y="311"/>
                  </a:lnTo>
                  <a:close/>
                  <a:moveTo>
                    <a:pt x="112461" y="311"/>
                  </a:moveTo>
                  <a:lnTo>
                    <a:pt x="112461" y="6247"/>
                  </a:lnTo>
                  <a:lnTo>
                    <a:pt x="106527" y="6247"/>
                  </a:lnTo>
                  <a:lnTo>
                    <a:pt x="106527" y="311"/>
                  </a:lnTo>
                  <a:close/>
                  <a:moveTo>
                    <a:pt x="118710" y="311"/>
                  </a:moveTo>
                  <a:lnTo>
                    <a:pt x="118710" y="6247"/>
                  </a:lnTo>
                  <a:lnTo>
                    <a:pt x="112774" y="6247"/>
                  </a:lnTo>
                  <a:lnTo>
                    <a:pt x="112774" y="311"/>
                  </a:lnTo>
                  <a:close/>
                  <a:moveTo>
                    <a:pt x="124957" y="311"/>
                  </a:moveTo>
                  <a:lnTo>
                    <a:pt x="124957" y="6247"/>
                  </a:lnTo>
                  <a:lnTo>
                    <a:pt x="119021" y="6247"/>
                  </a:lnTo>
                  <a:lnTo>
                    <a:pt x="119021" y="311"/>
                  </a:lnTo>
                  <a:close/>
                  <a:moveTo>
                    <a:pt x="131204" y="311"/>
                  </a:moveTo>
                  <a:lnTo>
                    <a:pt x="131204" y="6247"/>
                  </a:lnTo>
                  <a:lnTo>
                    <a:pt x="125270" y="6247"/>
                  </a:lnTo>
                  <a:lnTo>
                    <a:pt x="125270" y="311"/>
                  </a:lnTo>
                  <a:close/>
                  <a:moveTo>
                    <a:pt x="137451" y="311"/>
                  </a:moveTo>
                  <a:lnTo>
                    <a:pt x="137451" y="6247"/>
                  </a:lnTo>
                  <a:lnTo>
                    <a:pt x="131517" y="6247"/>
                  </a:lnTo>
                  <a:lnTo>
                    <a:pt x="131517" y="311"/>
                  </a:lnTo>
                  <a:close/>
                  <a:moveTo>
                    <a:pt x="143702" y="311"/>
                  </a:moveTo>
                  <a:lnTo>
                    <a:pt x="143702" y="6247"/>
                  </a:lnTo>
                  <a:lnTo>
                    <a:pt x="137766" y="6247"/>
                  </a:lnTo>
                  <a:lnTo>
                    <a:pt x="137766" y="311"/>
                  </a:lnTo>
                  <a:close/>
                  <a:moveTo>
                    <a:pt x="149949" y="311"/>
                  </a:moveTo>
                  <a:lnTo>
                    <a:pt x="149949" y="6247"/>
                  </a:lnTo>
                  <a:lnTo>
                    <a:pt x="144015" y="6247"/>
                  </a:lnTo>
                  <a:lnTo>
                    <a:pt x="144015" y="311"/>
                  </a:lnTo>
                  <a:close/>
                  <a:moveTo>
                    <a:pt x="156196" y="311"/>
                  </a:moveTo>
                  <a:lnTo>
                    <a:pt x="156196" y="6247"/>
                  </a:lnTo>
                  <a:lnTo>
                    <a:pt x="150262" y="6247"/>
                  </a:lnTo>
                  <a:lnTo>
                    <a:pt x="150262" y="311"/>
                  </a:lnTo>
                  <a:close/>
                  <a:moveTo>
                    <a:pt x="162445" y="311"/>
                  </a:moveTo>
                  <a:lnTo>
                    <a:pt x="162445" y="6247"/>
                  </a:lnTo>
                  <a:lnTo>
                    <a:pt x="156509" y="6247"/>
                  </a:lnTo>
                  <a:lnTo>
                    <a:pt x="156509" y="311"/>
                  </a:lnTo>
                  <a:close/>
                  <a:moveTo>
                    <a:pt x="168692" y="311"/>
                  </a:moveTo>
                  <a:lnTo>
                    <a:pt x="168692" y="6247"/>
                  </a:lnTo>
                  <a:lnTo>
                    <a:pt x="162756" y="6247"/>
                  </a:lnTo>
                  <a:lnTo>
                    <a:pt x="162756" y="311"/>
                  </a:lnTo>
                  <a:close/>
                  <a:moveTo>
                    <a:pt x="174939" y="311"/>
                  </a:moveTo>
                  <a:lnTo>
                    <a:pt x="174939" y="6247"/>
                  </a:lnTo>
                  <a:lnTo>
                    <a:pt x="169005" y="6247"/>
                  </a:lnTo>
                  <a:lnTo>
                    <a:pt x="169005" y="311"/>
                  </a:lnTo>
                  <a:close/>
                  <a:moveTo>
                    <a:pt x="181186" y="311"/>
                  </a:moveTo>
                  <a:lnTo>
                    <a:pt x="181186" y="6247"/>
                  </a:lnTo>
                  <a:lnTo>
                    <a:pt x="175252" y="6247"/>
                  </a:lnTo>
                  <a:lnTo>
                    <a:pt x="175252" y="311"/>
                  </a:lnTo>
                  <a:close/>
                  <a:moveTo>
                    <a:pt x="187435" y="311"/>
                  </a:moveTo>
                  <a:lnTo>
                    <a:pt x="187435" y="6247"/>
                  </a:lnTo>
                  <a:lnTo>
                    <a:pt x="181499" y="6247"/>
                  </a:lnTo>
                  <a:lnTo>
                    <a:pt x="181499" y="311"/>
                  </a:lnTo>
                  <a:close/>
                  <a:moveTo>
                    <a:pt x="193684" y="311"/>
                  </a:moveTo>
                  <a:lnTo>
                    <a:pt x="193684" y="6247"/>
                  </a:lnTo>
                  <a:lnTo>
                    <a:pt x="187749" y="6247"/>
                  </a:lnTo>
                  <a:lnTo>
                    <a:pt x="187749" y="311"/>
                  </a:lnTo>
                  <a:close/>
                  <a:moveTo>
                    <a:pt x="199931" y="311"/>
                  </a:moveTo>
                  <a:lnTo>
                    <a:pt x="199931" y="6247"/>
                  </a:lnTo>
                  <a:lnTo>
                    <a:pt x="193996" y="6247"/>
                  </a:lnTo>
                  <a:lnTo>
                    <a:pt x="193996" y="311"/>
                  </a:lnTo>
                  <a:close/>
                  <a:moveTo>
                    <a:pt x="206180" y="311"/>
                  </a:moveTo>
                  <a:lnTo>
                    <a:pt x="206180" y="6247"/>
                  </a:lnTo>
                  <a:lnTo>
                    <a:pt x="200244" y="6247"/>
                  </a:lnTo>
                  <a:lnTo>
                    <a:pt x="200244" y="311"/>
                  </a:lnTo>
                  <a:close/>
                  <a:moveTo>
                    <a:pt x="212427" y="311"/>
                  </a:moveTo>
                  <a:lnTo>
                    <a:pt x="212427" y="6247"/>
                  </a:lnTo>
                  <a:lnTo>
                    <a:pt x="206491" y="6247"/>
                  </a:lnTo>
                  <a:lnTo>
                    <a:pt x="206491" y="311"/>
                  </a:lnTo>
                  <a:close/>
                  <a:moveTo>
                    <a:pt x="218674" y="311"/>
                  </a:moveTo>
                  <a:lnTo>
                    <a:pt x="218674" y="6247"/>
                  </a:lnTo>
                  <a:lnTo>
                    <a:pt x="212739" y="6247"/>
                  </a:lnTo>
                  <a:lnTo>
                    <a:pt x="212739" y="311"/>
                  </a:lnTo>
                  <a:close/>
                  <a:moveTo>
                    <a:pt x="224921" y="311"/>
                  </a:moveTo>
                  <a:lnTo>
                    <a:pt x="224921" y="6247"/>
                  </a:lnTo>
                  <a:lnTo>
                    <a:pt x="218987" y="6247"/>
                  </a:lnTo>
                  <a:lnTo>
                    <a:pt x="218987" y="311"/>
                  </a:lnTo>
                  <a:close/>
                  <a:moveTo>
                    <a:pt x="231170" y="311"/>
                  </a:moveTo>
                  <a:lnTo>
                    <a:pt x="231170" y="6247"/>
                  </a:lnTo>
                  <a:lnTo>
                    <a:pt x="225234" y="6247"/>
                  </a:lnTo>
                  <a:lnTo>
                    <a:pt x="225234" y="311"/>
                  </a:lnTo>
                  <a:close/>
                  <a:moveTo>
                    <a:pt x="237417" y="311"/>
                  </a:moveTo>
                  <a:lnTo>
                    <a:pt x="237417" y="6247"/>
                  </a:lnTo>
                  <a:lnTo>
                    <a:pt x="231481" y="6247"/>
                  </a:lnTo>
                  <a:lnTo>
                    <a:pt x="231481" y="311"/>
                  </a:lnTo>
                  <a:close/>
                  <a:moveTo>
                    <a:pt x="243664" y="311"/>
                  </a:moveTo>
                  <a:lnTo>
                    <a:pt x="243664" y="6247"/>
                  </a:lnTo>
                  <a:lnTo>
                    <a:pt x="237729" y="6247"/>
                  </a:lnTo>
                  <a:lnTo>
                    <a:pt x="237729" y="311"/>
                  </a:lnTo>
                  <a:close/>
                  <a:moveTo>
                    <a:pt x="249914" y="311"/>
                  </a:moveTo>
                  <a:lnTo>
                    <a:pt x="249914" y="6247"/>
                  </a:lnTo>
                  <a:lnTo>
                    <a:pt x="243978" y="6247"/>
                  </a:lnTo>
                  <a:lnTo>
                    <a:pt x="243978" y="311"/>
                  </a:lnTo>
                  <a:close/>
                  <a:moveTo>
                    <a:pt x="256161" y="311"/>
                  </a:moveTo>
                  <a:lnTo>
                    <a:pt x="256161" y="6247"/>
                  </a:lnTo>
                  <a:lnTo>
                    <a:pt x="250225" y="6247"/>
                  </a:lnTo>
                  <a:lnTo>
                    <a:pt x="250225" y="311"/>
                  </a:lnTo>
                  <a:close/>
                  <a:moveTo>
                    <a:pt x="262409" y="311"/>
                  </a:moveTo>
                  <a:lnTo>
                    <a:pt x="262409" y="6247"/>
                  </a:lnTo>
                  <a:lnTo>
                    <a:pt x="256474" y="6247"/>
                  </a:lnTo>
                  <a:lnTo>
                    <a:pt x="256474" y="311"/>
                  </a:lnTo>
                  <a:close/>
                  <a:moveTo>
                    <a:pt x="268656" y="311"/>
                  </a:moveTo>
                  <a:lnTo>
                    <a:pt x="268656" y="6247"/>
                  </a:lnTo>
                  <a:lnTo>
                    <a:pt x="262721" y="6247"/>
                  </a:lnTo>
                  <a:lnTo>
                    <a:pt x="262721" y="311"/>
                  </a:lnTo>
                  <a:close/>
                  <a:moveTo>
                    <a:pt x="274904" y="311"/>
                  </a:moveTo>
                  <a:lnTo>
                    <a:pt x="274904" y="6247"/>
                  </a:lnTo>
                  <a:lnTo>
                    <a:pt x="268968" y="6247"/>
                  </a:lnTo>
                  <a:lnTo>
                    <a:pt x="268968" y="311"/>
                  </a:lnTo>
                  <a:close/>
                  <a:moveTo>
                    <a:pt x="6251" y="6560"/>
                  </a:moveTo>
                  <a:lnTo>
                    <a:pt x="6251" y="12494"/>
                  </a:lnTo>
                  <a:lnTo>
                    <a:pt x="315" y="12494"/>
                  </a:lnTo>
                  <a:lnTo>
                    <a:pt x="315" y="6560"/>
                  </a:lnTo>
                  <a:close/>
                  <a:moveTo>
                    <a:pt x="12498" y="6560"/>
                  </a:moveTo>
                  <a:lnTo>
                    <a:pt x="12498" y="12494"/>
                  </a:lnTo>
                  <a:lnTo>
                    <a:pt x="6562" y="12494"/>
                  </a:lnTo>
                  <a:lnTo>
                    <a:pt x="6562" y="6560"/>
                  </a:lnTo>
                  <a:close/>
                  <a:moveTo>
                    <a:pt x="18745" y="6560"/>
                  </a:moveTo>
                  <a:lnTo>
                    <a:pt x="18745" y="12494"/>
                  </a:lnTo>
                  <a:lnTo>
                    <a:pt x="12810" y="12494"/>
                  </a:lnTo>
                  <a:lnTo>
                    <a:pt x="12810" y="6560"/>
                  </a:lnTo>
                  <a:close/>
                  <a:moveTo>
                    <a:pt x="24992" y="6560"/>
                  </a:moveTo>
                  <a:lnTo>
                    <a:pt x="24992" y="12494"/>
                  </a:lnTo>
                  <a:lnTo>
                    <a:pt x="19058" y="12494"/>
                  </a:lnTo>
                  <a:lnTo>
                    <a:pt x="19058" y="6560"/>
                  </a:lnTo>
                  <a:close/>
                  <a:moveTo>
                    <a:pt x="31241" y="6560"/>
                  </a:moveTo>
                  <a:lnTo>
                    <a:pt x="31241" y="12494"/>
                  </a:lnTo>
                  <a:lnTo>
                    <a:pt x="25305" y="12494"/>
                  </a:lnTo>
                  <a:lnTo>
                    <a:pt x="25305" y="6560"/>
                  </a:lnTo>
                  <a:close/>
                  <a:moveTo>
                    <a:pt x="37489" y="6560"/>
                  </a:moveTo>
                  <a:lnTo>
                    <a:pt x="37489" y="12494"/>
                  </a:lnTo>
                  <a:lnTo>
                    <a:pt x="31553" y="12494"/>
                  </a:lnTo>
                  <a:lnTo>
                    <a:pt x="31553" y="6560"/>
                  </a:lnTo>
                  <a:close/>
                  <a:moveTo>
                    <a:pt x="43737" y="6560"/>
                  </a:moveTo>
                  <a:lnTo>
                    <a:pt x="43737" y="12494"/>
                  </a:lnTo>
                  <a:lnTo>
                    <a:pt x="37802" y="12494"/>
                  </a:lnTo>
                  <a:lnTo>
                    <a:pt x="37802" y="6560"/>
                  </a:lnTo>
                  <a:close/>
                  <a:moveTo>
                    <a:pt x="49985" y="6560"/>
                  </a:moveTo>
                  <a:lnTo>
                    <a:pt x="49985" y="12494"/>
                  </a:lnTo>
                  <a:lnTo>
                    <a:pt x="44049" y="12494"/>
                  </a:lnTo>
                  <a:lnTo>
                    <a:pt x="44049" y="6560"/>
                  </a:lnTo>
                  <a:close/>
                  <a:moveTo>
                    <a:pt x="56232" y="6560"/>
                  </a:moveTo>
                  <a:lnTo>
                    <a:pt x="56232" y="12494"/>
                  </a:lnTo>
                  <a:lnTo>
                    <a:pt x="50296" y="12494"/>
                  </a:lnTo>
                  <a:lnTo>
                    <a:pt x="50296" y="6560"/>
                  </a:lnTo>
                  <a:close/>
                  <a:moveTo>
                    <a:pt x="62480" y="6560"/>
                  </a:moveTo>
                  <a:lnTo>
                    <a:pt x="62480" y="12494"/>
                  </a:lnTo>
                  <a:lnTo>
                    <a:pt x="56545" y="12494"/>
                  </a:lnTo>
                  <a:lnTo>
                    <a:pt x="56545" y="6560"/>
                  </a:lnTo>
                  <a:close/>
                  <a:moveTo>
                    <a:pt x="68727" y="6560"/>
                  </a:moveTo>
                  <a:lnTo>
                    <a:pt x="68727" y="12494"/>
                  </a:lnTo>
                  <a:lnTo>
                    <a:pt x="62792" y="12494"/>
                  </a:lnTo>
                  <a:lnTo>
                    <a:pt x="62792" y="6560"/>
                  </a:lnTo>
                  <a:close/>
                  <a:moveTo>
                    <a:pt x="74975" y="6560"/>
                  </a:moveTo>
                  <a:lnTo>
                    <a:pt x="74975" y="12494"/>
                  </a:lnTo>
                  <a:lnTo>
                    <a:pt x="69039" y="12494"/>
                  </a:lnTo>
                  <a:lnTo>
                    <a:pt x="69039" y="6560"/>
                  </a:lnTo>
                  <a:close/>
                  <a:moveTo>
                    <a:pt x="81223" y="6560"/>
                  </a:moveTo>
                  <a:lnTo>
                    <a:pt x="81223" y="12494"/>
                  </a:lnTo>
                  <a:lnTo>
                    <a:pt x="75286" y="12494"/>
                  </a:lnTo>
                  <a:lnTo>
                    <a:pt x="75286" y="6560"/>
                  </a:lnTo>
                  <a:close/>
                  <a:moveTo>
                    <a:pt x="87470" y="6560"/>
                  </a:moveTo>
                  <a:lnTo>
                    <a:pt x="87470" y="12494"/>
                  </a:lnTo>
                  <a:lnTo>
                    <a:pt x="81535" y="12494"/>
                  </a:lnTo>
                  <a:lnTo>
                    <a:pt x="81535" y="6560"/>
                  </a:lnTo>
                  <a:close/>
                  <a:moveTo>
                    <a:pt x="93720" y="6560"/>
                  </a:moveTo>
                  <a:lnTo>
                    <a:pt x="93720" y="12494"/>
                  </a:lnTo>
                  <a:lnTo>
                    <a:pt x="87784" y="12494"/>
                  </a:lnTo>
                  <a:lnTo>
                    <a:pt x="87784" y="6560"/>
                  </a:lnTo>
                  <a:close/>
                  <a:moveTo>
                    <a:pt x="99967" y="6560"/>
                  </a:moveTo>
                  <a:lnTo>
                    <a:pt x="99967" y="12494"/>
                  </a:lnTo>
                  <a:lnTo>
                    <a:pt x="94031" y="12494"/>
                  </a:lnTo>
                  <a:lnTo>
                    <a:pt x="94031" y="6560"/>
                  </a:lnTo>
                  <a:close/>
                  <a:moveTo>
                    <a:pt x="106214" y="6560"/>
                  </a:moveTo>
                  <a:lnTo>
                    <a:pt x="106214" y="12494"/>
                  </a:lnTo>
                  <a:lnTo>
                    <a:pt x="100280" y="12494"/>
                  </a:lnTo>
                  <a:lnTo>
                    <a:pt x="100280" y="6560"/>
                  </a:lnTo>
                  <a:close/>
                  <a:moveTo>
                    <a:pt x="112461" y="6560"/>
                  </a:moveTo>
                  <a:lnTo>
                    <a:pt x="112461" y="12494"/>
                  </a:lnTo>
                  <a:lnTo>
                    <a:pt x="106527" y="12494"/>
                  </a:lnTo>
                  <a:lnTo>
                    <a:pt x="106527" y="6560"/>
                  </a:lnTo>
                  <a:close/>
                  <a:moveTo>
                    <a:pt x="118710" y="6560"/>
                  </a:moveTo>
                  <a:lnTo>
                    <a:pt x="118710" y="12494"/>
                  </a:lnTo>
                  <a:lnTo>
                    <a:pt x="112774" y="12494"/>
                  </a:lnTo>
                  <a:lnTo>
                    <a:pt x="112774" y="6560"/>
                  </a:lnTo>
                  <a:close/>
                  <a:moveTo>
                    <a:pt x="124957" y="6560"/>
                  </a:moveTo>
                  <a:lnTo>
                    <a:pt x="124957" y="12494"/>
                  </a:lnTo>
                  <a:lnTo>
                    <a:pt x="119021" y="12494"/>
                  </a:lnTo>
                  <a:lnTo>
                    <a:pt x="119021" y="6560"/>
                  </a:lnTo>
                  <a:close/>
                  <a:moveTo>
                    <a:pt x="131204" y="6560"/>
                  </a:moveTo>
                  <a:lnTo>
                    <a:pt x="131204" y="12494"/>
                  </a:lnTo>
                  <a:lnTo>
                    <a:pt x="125270" y="12494"/>
                  </a:lnTo>
                  <a:lnTo>
                    <a:pt x="125270" y="6560"/>
                  </a:lnTo>
                  <a:close/>
                  <a:moveTo>
                    <a:pt x="137451" y="6560"/>
                  </a:moveTo>
                  <a:lnTo>
                    <a:pt x="137451" y="12494"/>
                  </a:lnTo>
                  <a:lnTo>
                    <a:pt x="131517" y="12494"/>
                  </a:lnTo>
                  <a:lnTo>
                    <a:pt x="131517" y="6560"/>
                  </a:lnTo>
                  <a:close/>
                  <a:moveTo>
                    <a:pt x="143702" y="6560"/>
                  </a:moveTo>
                  <a:lnTo>
                    <a:pt x="143702" y="12494"/>
                  </a:lnTo>
                  <a:lnTo>
                    <a:pt x="137766" y="12494"/>
                  </a:lnTo>
                  <a:lnTo>
                    <a:pt x="137766" y="6560"/>
                  </a:lnTo>
                  <a:close/>
                  <a:moveTo>
                    <a:pt x="149949" y="6560"/>
                  </a:moveTo>
                  <a:lnTo>
                    <a:pt x="149949" y="12494"/>
                  </a:lnTo>
                  <a:lnTo>
                    <a:pt x="144015" y="12494"/>
                  </a:lnTo>
                  <a:lnTo>
                    <a:pt x="144015" y="6560"/>
                  </a:lnTo>
                  <a:close/>
                  <a:moveTo>
                    <a:pt x="156196" y="6560"/>
                  </a:moveTo>
                  <a:lnTo>
                    <a:pt x="156196" y="12494"/>
                  </a:lnTo>
                  <a:lnTo>
                    <a:pt x="150262" y="12494"/>
                  </a:lnTo>
                  <a:lnTo>
                    <a:pt x="150262" y="6560"/>
                  </a:lnTo>
                  <a:close/>
                  <a:moveTo>
                    <a:pt x="162445" y="6560"/>
                  </a:moveTo>
                  <a:lnTo>
                    <a:pt x="162445" y="12494"/>
                  </a:lnTo>
                  <a:lnTo>
                    <a:pt x="156509" y="12494"/>
                  </a:lnTo>
                  <a:lnTo>
                    <a:pt x="156509" y="6560"/>
                  </a:lnTo>
                  <a:close/>
                  <a:moveTo>
                    <a:pt x="168692" y="6560"/>
                  </a:moveTo>
                  <a:lnTo>
                    <a:pt x="168692" y="12494"/>
                  </a:lnTo>
                  <a:lnTo>
                    <a:pt x="162756" y="12494"/>
                  </a:lnTo>
                  <a:lnTo>
                    <a:pt x="162756" y="6560"/>
                  </a:lnTo>
                  <a:close/>
                  <a:moveTo>
                    <a:pt x="174939" y="6560"/>
                  </a:moveTo>
                  <a:lnTo>
                    <a:pt x="174939" y="12494"/>
                  </a:lnTo>
                  <a:lnTo>
                    <a:pt x="169005" y="12494"/>
                  </a:lnTo>
                  <a:lnTo>
                    <a:pt x="169005" y="6560"/>
                  </a:lnTo>
                  <a:close/>
                  <a:moveTo>
                    <a:pt x="181186" y="6560"/>
                  </a:moveTo>
                  <a:lnTo>
                    <a:pt x="181186" y="12494"/>
                  </a:lnTo>
                  <a:lnTo>
                    <a:pt x="175252" y="12494"/>
                  </a:lnTo>
                  <a:lnTo>
                    <a:pt x="175252" y="6560"/>
                  </a:lnTo>
                  <a:close/>
                  <a:moveTo>
                    <a:pt x="187435" y="6560"/>
                  </a:moveTo>
                  <a:lnTo>
                    <a:pt x="187435" y="12494"/>
                  </a:lnTo>
                  <a:lnTo>
                    <a:pt x="181499" y="12494"/>
                  </a:lnTo>
                  <a:lnTo>
                    <a:pt x="181499" y="6560"/>
                  </a:lnTo>
                  <a:close/>
                  <a:moveTo>
                    <a:pt x="193684" y="6560"/>
                  </a:moveTo>
                  <a:lnTo>
                    <a:pt x="193684" y="12494"/>
                  </a:lnTo>
                  <a:lnTo>
                    <a:pt x="187749" y="12494"/>
                  </a:lnTo>
                  <a:lnTo>
                    <a:pt x="187749" y="6560"/>
                  </a:lnTo>
                  <a:close/>
                  <a:moveTo>
                    <a:pt x="199931" y="6560"/>
                  </a:moveTo>
                  <a:lnTo>
                    <a:pt x="199931" y="12494"/>
                  </a:lnTo>
                  <a:lnTo>
                    <a:pt x="193996" y="12494"/>
                  </a:lnTo>
                  <a:lnTo>
                    <a:pt x="193996" y="6560"/>
                  </a:lnTo>
                  <a:close/>
                  <a:moveTo>
                    <a:pt x="206180" y="6560"/>
                  </a:moveTo>
                  <a:lnTo>
                    <a:pt x="206180" y="12494"/>
                  </a:lnTo>
                  <a:lnTo>
                    <a:pt x="200244" y="12494"/>
                  </a:lnTo>
                  <a:lnTo>
                    <a:pt x="200244" y="6560"/>
                  </a:lnTo>
                  <a:close/>
                  <a:moveTo>
                    <a:pt x="212427" y="6560"/>
                  </a:moveTo>
                  <a:lnTo>
                    <a:pt x="212427" y="12494"/>
                  </a:lnTo>
                  <a:lnTo>
                    <a:pt x="206491" y="12494"/>
                  </a:lnTo>
                  <a:lnTo>
                    <a:pt x="206491" y="6560"/>
                  </a:lnTo>
                  <a:close/>
                  <a:moveTo>
                    <a:pt x="218674" y="6560"/>
                  </a:moveTo>
                  <a:lnTo>
                    <a:pt x="218674" y="12494"/>
                  </a:lnTo>
                  <a:lnTo>
                    <a:pt x="212739" y="12494"/>
                  </a:lnTo>
                  <a:lnTo>
                    <a:pt x="212739" y="6560"/>
                  </a:lnTo>
                  <a:close/>
                  <a:moveTo>
                    <a:pt x="224921" y="6560"/>
                  </a:moveTo>
                  <a:lnTo>
                    <a:pt x="224921" y="12494"/>
                  </a:lnTo>
                  <a:lnTo>
                    <a:pt x="218987" y="12494"/>
                  </a:lnTo>
                  <a:lnTo>
                    <a:pt x="218987" y="6560"/>
                  </a:lnTo>
                  <a:close/>
                  <a:moveTo>
                    <a:pt x="231170" y="6560"/>
                  </a:moveTo>
                  <a:lnTo>
                    <a:pt x="231170" y="12494"/>
                  </a:lnTo>
                  <a:lnTo>
                    <a:pt x="225234" y="12494"/>
                  </a:lnTo>
                  <a:lnTo>
                    <a:pt x="225234" y="6560"/>
                  </a:lnTo>
                  <a:close/>
                  <a:moveTo>
                    <a:pt x="237417" y="6560"/>
                  </a:moveTo>
                  <a:lnTo>
                    <a:pt x="237417" y="12494"/>
                  </a:lnTo>
                  <a:lnTo>
                    <a:pt x="231481" y="12494"/>
                  </a:lnTo>
                  <a:lnTo>
                    <a:pt x="231481" y="6560"/>
                  </a:lnTo>
                  <a:close/>
                  <a:moveTo>
                    <a:pt x="243664" y="6560"/>
                  </a:moveTo>
                  <a:lnTo>
                    <a:pt x="243664" y="12494"/>
                  </a:lnTo>
                  <a:lnTo>
                    <a:pt x="237729" y="12494"/>
                  </a:lnTo>
                  <a:lnTo>
                    <a:pt x="237729" y="6560"/>
                  </a:lnTo>
                  <a:close/>
                  <a:moveTo>
                    <a:pt x="249914" y="6560"/>
                  </a:moveTo>
                  <a:lnTo>
                    <a:pt x="249914" y="12494"/>
                  </a:lnTo>
                  <a:lnTo>
                    <a:pt x="243978" y="12494"/>
                  </a:lnTo>
                  <a:lnTo>
                    <a:pt x="243978" y="6560"/>
                  </a:lnTo>
                  <a:close/>
                  <a:moveTo>
                    <a:pt x="256161" y="6560"/>
                  </a:moveTo>
                  <a:lnTo>
                    <a:pt x="256161" y="12494"/>
                  </a:lnTo>
                  <a:lnTo>
                    <a:pt x="250225" y="12494"/>
                  </a:lnTo>
                  <a:lnTo>
                    <a:pt x="250225" y="6560"/>
                  </a:lnTo>
                  <a:close/>
                  <a:moveTo>
                    <a:pt x="262409" y="6560"/>
                  </a:moveTo>
                  <a:lnTo>
                    <a:pt x="262409" y="12494"/>
                  </a:lnTo>
                  <a:lnTo>
                    <a:pt x="256474" y="12494"/>
                  </a:lnTo>
                  <a:lnTo>
                    <a:pt x="256474" y="6560"/>
                  </a:lnTo>
                  <a:close/>
                  <a:moveTo>
                    <a:pt x="268656" y="6560"/>
                  </a:moveTo>
                  <a:lnTo>
                    <a:pt x="268656" y="12494"/>
                  </a:lnTo>
                  <a:lnTo>
                    <a:pt x="262721" y="12494"/>
                  </a:lnTo>
                  <a:lnTo>
                    <a:pt x="262721" y="6560"/>
                  </a:lnTo>
                  <a:close/>
                  <a:moveTo>
                    <a:pt x="274904" y="6560"/>
                  </a:moveTo>
                  <a:lnTo>
                    <a:pt x="274904" y="12494"/>
                  </a:lnTo>
                  <a:lnTo>
                    <a:pt x="268968" y="12494"/>
                  </a:lnTo>
                  <a:lnTo>
                    <a:pt x="268968" y="6560"/>
                  </a:lnTo>
                  <a:close/>
                  <a:moveTo>
                    <a:pt x="6251" y="12807"/>
                  </a:moveTo>
                  <a:lnTo>
                    <a:pt x="6251" y="18742"/>
                  </a:lnTo>
                  <a:lnTo>
                    <a:pt x="315" y="18742"/>
                  </a:lnTo>
                  <a:lnTo>
                    <a:pt x="315" y="12807"/>
                  </a:lnTo>
                  <a:close/>
                  <a:moveTo>
                    <a:pt x="12498" y="12807"/>
                  </a:moveTo>
                  <a:lnTo>
                    <a:pt x="12498" y="18742"/>
                  </a:lnTo>
                  <a:lnTo>
                    <a:pt x="6562" y="18742"/>
                  </a:lnTo>
                  <a:lnTo>
                    <a:pt x="6562" y="12807"/>
                  </a:lnTo>
                  <a:close/>
                  <a:moveTo>
                    <a:pt x="18745" y="12807"/>
                  </a:moveTo>
                  <a:lnTo>
                    <a:pt x="18745" y="18742"/>
                  </a:lnTo>
                  <a:lnTo>
                    <a:pt x="12810" y="18742"/>
                  </a:lnTo>
                  <a:lnTo>
                    <a:pt x="12810" y="12807"/>
                  </a:lnTo>
                  <a:close/>
                  <a:moveTo>
                    <a:pt x="24992" y="12807"/>
                  </a:moveTo>
                  <a:lnTo>
                    <a:pt x="24992" y="18742"/>
                  </a:lnTo>
                  <a:lnTo>
                    <a:pt x="19058" y="18742"/>
                  </a:lnTo>
                  <a:lnTo>
                    <a:pt x="19058" y="12807"/>
                  </a:lnTo>
                  <a:close/>
                  <a:moveTo>
                    <a:pt x="31241" y="12807"/>
                  </a:moveTo>
                  <a:lnTo>
                    <a:pt x="31241" y="18742"/>
                  </a:lnTo>
                  <a:lnTo>
                    <a:pt x="25305" y="18742"/>
                  </a:lnTo>
                  <a:lnTo>
                    <a:pt x="25305" y="12807"/>
                  </a:lnTo>
                  <a:close/>
                  <a:moveTo>
                    <a:pt x="37489" y="12807"/>
                  </a:moveTo>
                  <a:lnTo>
                    <a:pt x="37489" y="18742"/>
                  </a:lnTo>
                  <a:lnTo>
                    <a:pt x="31553" y="18742"/>
                  </a:lnTo>
                  <a:lnTo>
                    <a:pt x="31553" y="12807"/>
                  </a:lnTo>
                  <a:close/>
                  <a:moveTo>
                    <a:pt x="43737" y="12807"/>
                  </a:moveTo>
                  <a:lnTo>
                    <a:pt x="43737" y="18742"/>
                  </a:lnTo>
                  <a:lnTo>
                    <a:pt x="37802" y="18742"/>
                  </a:lnTo>
                  <a:lnTo>
                    <a:pt x="37802" y="12807"/>
                  </a:lnTo>
                  <a:close/>
                  <a:moveTo>
                    <a:pt x="49985" y="12807"/>
                  </a:moveTo>
                  <a:lnTo>
                    <a:pt x="49985" y="18742"/>
                  </a:lnTo>
                  <a:lnTo>
                    <a:pt x="44049" y="18742"/>
                  </a:lnTo>
                  <a:lnTo>
                    <a:pt x="44049" y="12807"/>
                  </a:lnTo>
                  <a:close/>
                  <a:moveTo>
                    <a:pt x="56232" y="12807"/>
                  </a:moveTo>
                  <a:lnTo>
                    <a:pt x="56232" y="18742"/>
                  </a:lnTo>
                  <a:lnTo>
                    <a:pt x="50296" y="18742"/>
                  </a:lnTo>
                  <a:lnTo>
                    <a:pt x="50296" y="12807"/>
                  </a:lnTo>
                  <a:close/>
                  <a:moveTo>
                    <a:pt x="62480" y="12807"/>
                  </a:moveTo>
                  <a:lnTo>
                    <a:pt x="62480" y="18742"/>
                  </a:lnTo>
                  <a:lnTo>
                    <a:pt x="56545" y="18742"/>
                  </a:lnTo>
                  <a:lnTo>
                    <a:pt x="56545" y="12807"/>
                  </a:lnTo>
                  <a:close/>
                  <a:moveTo>
                    <a:pt x="68727" y="12807"/>
                  </a:moveTo>
                  <a:lnTo>
                    <a:pt x="68727" y="18742"/>
                  </a:lnTo>
                  <a:lnTo>
                    <a:pt x="62792" y="18742"/>
                  </a:lnTo>
                  <a:lnTo>
                    <a:pt x="62792" y="12807"/>
                  </a:lnTo>
                  <a:close/>
                  <a:moveTo>
                    <a:pt x="74975" y="12807"/>
                  </a:moveTo>
                  <a:lnTo>
                    <a:pt x="74975" y="18742"/>
                  </a:lnTo>
                  <a:lnTo>
                    <a:pt x="69039" y="18742"/>
                  </a:lnTo>
                  <a:lnTo>
                    <a:pt x="69039" y="12807"/>
                  </a:lnTo>
                  <a:close/>
                  <a:moveTo>
                    <a:pt x="81223" y="12807"/>
                  </a:moveTo>
                  <a:lnTo>
                    <a:pt x="81223" y="18742"/>
                  </a:lnTo>
                  <a:lnTo>
                    <a:pt x="75286" y="18742"/>
                  </a:lnTo>
                  <a:lnTo>
                    <a:pt x="75286" y="12807"/>
                  </a:lnTo>
                  <a:close/>
                  <a:moveTo>
                    <a:pt x="87470" y="12807"/>
                  </a:moveTo>
                  <a:lnTo>
                    <a:pt x="87470" y="18742"/>
                  </a:lnTo>
                  <a:lnTo>
                    <a:pt x="81535" y="18742"/>
                  </a:lnTo>
                  <a:lnTo>
                    <a:pt x="81535" y="12807"/>
                  </a:lnTo>
                  <a:close/>
                  <a:moveTo>
                    <a:pt x="93720" y="12807"/>
                  </a:moveTo>
                  <a:lnTo>
                    <a:pt x="93720" y="18742"/>
                  </a:lnTo>
                  <a:lnTo>
                    <a:pt x="87784" y="18742"/>
                  </a:lnTo>
                  <a:lnTo>
                    <a:pt x="87784" y="12807"/>
                  </a:lnTo>
                  <a:close/>
                  <a:moveTo>
                    <a:pt x="99967" y="12807"/>
                  </a:moveTo>
                  <a:lnTo>
                    <a:pt x="99967" y="18742"/>
                  </a:lnTo>
                  <a:lnTo>
                    <a:pt x="94031" y="18742"/>
                  </a:lnTo>
                  <a:lnTo>
                    <a:pt x="94031" y="12807"/>
                  </a:lnTo>
                  <a:close/>
                  <a:moveTo>
                    <a:pt x="106214" y="12807"/>
                  </a:moveTo>
                  <a:lnTo>
                    <a:pt x="106214" y="18742"/>
                  </a:lnTo>
                  <a:lnTo>
                    <a:pt x="100280" y="18742"/>
                  </a:lnTo>
                  <a:lnTo>
                    <a:pt x="100280" y="12807"/>
                  </a:lnTo>
                  <a:close/>
                  <a:moveTo>
                    <a:pt x="112461" y="12807"/>
                  </a:moveTo>
                  <a:lnTo>
                    <a:pt x="112461" y="18742"/>
                  </a:lnTo>
                  <a:lnTo>
                    <a:pt x="106527" y="18742"/>
                  </a:lnTo>
                  <a:lnTo>
                    <a:pt x="106527" y="12807"/>
                  </a:lnTo>
                  <a:close/>
                  <a:moveTo>
                    <a:pt x="118710" y="12807"/>
                  </a:moveTo>
                  <a:lnTo>
                    <a:pt x="118710" y="18742"/>
                  </a:lnTo>
                  <a:lnTo>
                    <a:pt x="112774" y="18742"/>
                  </a:lnTo>
                  <a:lnTo>
                    <a:pt x="112774" y="12807"/>
                  </a:lnTo>
                  <a:close/>
                  <a:moveTo>
                    <a:pt x="124957" y="12807"/>
                  </a:moveTo>
                  <a:lnTo>
                    <a:pt x="124957" y="18742"/>
                  </a:lnTo>
                  <a:lnTo>
                    <a:pt x="119021" y="18742"/>
                  </a:lnTo>
                  <a:lnTo>
                    <a:pt x="119021" y="12807"/>
                  </a:lnTo>
                  <a:close/>
                  <a:moveTo>
                    <a:pt x="131204" y="12807"/>
                  </a:moveTo>
                  <a:lnTo>
                    <a:pt x="131204" y="18742"/>
                  </a:lnTo>
                  <a:lnTo>
                    <a:pt x="125270" y="18742"/>
                  </a:lnTo>
                  <a:lnTo>
                    <a:pt x="125270" y="12807"/>
                  </a:lnTo>
                  <a:close/>
                  <a:moveTo>
                    <a:pt x="137451" y="12807"/>
                  </a:moveTo>
                  <a:lnTo>
                    <a:pt x="137451" y="18742"/>
                  </a:lnTo>
                  <a:lnTo>
                    <a:pt x="131517" y="18742"/>
                  </a:lnTo>
                  <a:lnTo>
                    <a:pt x="131517" y="12807"/>
                  </a:lnTo>
                  <a:close/>
                  <a:moveTo>
                    <a:pt x="143702" y="12807"/>
                  </a:moveTo>
                  <a:lnTo>
                    <a:pt x="143702" y="18742"/>
                  </a:lnTo>
                  <a:lnTo>
                    <a:pt x="137766" y="18742"/>
                  </a:lnTo>
                  <a:lnTo>
                    <a:pt x="137766" y="12807"/>
                  </a:lnTo>
                  <a:close/>
                  <a:moveTo>
                    <a:pt x="149949" y="12807"/>
                  </a:moveTo>
                  <a:lnTo>
                    <a:pt x="149949" y="18742"/>
                  </a:lnTo>
                  <a:lnTo>
                    <a:pt x="144015" y="18742"/>
                  </a:lnTo>
                  <a:lnTo>
                    <a:pt x="144015" y="12807"/>
                  </a:lnTo>
                  <a:close/>
                  <a:moveTo>
                    <a:pt x="156196" y="12807"/>
                  </a:moveTo>
                  <a:lnTo>
                    <a:pt x="156196" y="18742"/>
                  </a:lnTo>
                  <a:lnTo>
                    <a:pt x="150262" y="18742"/>
                  </a:lnTo>
                  <a:lnTo>
                    <a:pt x="150262" y="12807"/>
                  </a:lnTo>
                  <a:close/>
                  <a:moveTo>
                    <a:pt x="162445" y="12807"/>
                  </a:moveTo>
                  <a:lnTo>
                    <a:pt x="162445" y="18742"/>
                  </a:lnTo>
                  <a:lnTo>
                    <a:pt x="156509" y="18742"/>
                  </a:lnTo>
                  <a:lnTo>
                    <a:pt x="156509" y="12807"/>
                  </a:lnTo>
                  <a:close/>
                  <a:moveTo>
                    <a:pt x="168692" y="12807"/>
                  </a:moveTo>
                  <a:lnTo>
                    <a:pt x="168692" y="18742"/>
                  </a:lnTo>
                  <a:lnTo>
                    <a:pt x="162756" y="18742"/>
                  </a:lnTo>
                  <a:lnTo>
                    <a:pt x="162756" y="12807"/>
                  </a:lnTo>
                  <a:close/>
                  <a:moveTo>
                    <a:pt x="174939" y="12807"/>
                  </a:moveTo>
                  <a:lnTo>
                    <a:pt x="174939" y="18742"/>
                  </a:lnTo>
                  <a:lnTo>
                    <a:pt x="169005" y="18742"/>
                  </a:lnTo>
                  <a:lnTo>
                    <a:pt x="169005" y="12807"/>
                  </a:lnTo>
                  <a:close/>
                  <a:moveTo>
                    <a:pt x="181186" y="12807"/>
                  </a:moveTo>
                  <a:lnTo>
                    <a:pt x="181186" y="18742"/>
                  </a:lnTo>
                  <a:lnTo>
                    <a:pt x="175252" y="18742"/>
                  </a:lnTo>
                  <a:lnTo>
                    <a:pt x="175252" y="12807"/>
                  </a:lnTo>
                  <a:close/>
                  <a:moveTo>
                    <a:pt x="187435" y="12807"/>
                  </a:moveTo>
                  <a:lnTo>
                    <a:pt x="187435" y="18742"/>
                  </a:lnTo>
                  <a:lnTo>
                    <a:pt x="181499" y="18742"/>
                  </a:lnTo>
                  <a:lnTo>
                    <a:pt x="181499" y="12807"/>
                  </a:lnTo>
                  <a:close/>
                  <a:moveTo>
                    <a:pt x="193684" y="12807"/>
                  </a:moveTo>
                  <a:lnTo>
                    <a:pt x="193684" y="18742"/>
                  </a:lnTo>
                  <a:lnTo>
                    <a:pt x="187749" y="18742"/>
                  </a:lnTo>
                  <a:lnTo>
                    <a:pt x="187749" y="12807"/>
                  </a:lnTo>
                  <a:close/>
                  <a:moveTo>
                    <a:pt x="199931" y="12807"/>
                  </a:moveTo>
                  <a:lnTo>
                    <a:pt x="199931" y="18742"/>
                  </a:lnTo>
                  <a:lnTo>
                    <a:pt x="193996" y="18742"/>
                  </a:lnTo>
                  <a:lnTo>
                    <a:pt x="193996" y="12807"/>
                  </a:lnTo>
                  <a:close/>
                  <a:moveTo>
                    <a:pt x="206180" y="12807"/>
                  </a:moveTo>
                  <a:lnTo>
                    <a:pt x="206180" y="18742"/>
                  </a:lnTo>
                  <a:lnTo>
                    <a:pt x="200244" y="18742"/>
                  </a:lnTo>
                  <a:lnTo>
                    <a:pt x="200244" y="12807"/>
                  </a:lnTo>
                  <a:close/>
                  <a:moveTo>
                    <a:pt x="212427" y="12807"/>
                  </a:moveTo>
                  <a:lnTo>
                    <a:pt x="212427" y="18742"/>
                  </a:lnTo>
                  <a:lnTo>
                    <a:pt x="206491" y="18742"/>
                  </a:lnTo>
                  <a:lnTo>
                    <a:pt x="206491" y="12807"/>
                  </a:lnTo>
                  <a:close/>
                  <a:moveTo>
                    <a:pt x="218674" y="12807"/>
                  </a:moveTo>
                  <a:lnTo>
                    <a:pt x="218674" y="18742"/>
                  </a:lnTo>
                  <a:lnTo>
                    <a:pt x="212739" y="18742"/>
                  </a:lnTo>
                  <a:lnTo>
                    <a:pt x="212739" y="12807"/>
                  </a:lnTo>
                  <a:close/>
                  <a:moveTo>
                    <a:pt x="224921" y="12807"/>
                  </a:moveTo>
                  <a:lnTo>
                    <a:pt x="224921" y="18742"/>
                  </a:lnTo>
                  <a:lnTo>
                    <a:pt x="218987" y="18742"/>
                  </a:lnTo>
                  <a:lnTo>
                    <a:pt x="218987" y="12807"/>
                  </a:lnTo>
                  <a:close/>
                  <a:moveTo>
                    <a:pt x="231170" y="12807"/>
                  </a:moveTo>
                  <a:lnTo>
                    <a:pt x="231170" y="18742"/>
                  </a:lnTo>
                  <a:lnTo>
                    <a:pt x="225234" y="18742"/>
                  </a:lnTo>
                  <a:lnTo>
                    <a:pt x="225234" y="12807"/>
                  </a:lnTo>
                  <a:close/>
                  <a:moveTo>
                    <a:pt x="237417" y="12807"/>
                  </a:moveTo>
                  <a:lnTo>
                    <a:pt x="237417" y="18742"/>
                  </a:lnTo>
                  <a:lnTo>
                    <a:pt x="231481" y="18742"/>
                  </a:lnTo>
                  <a:lnTo>
                    <a:pt x="231481" y="12807"/>
                  </a:lnTo>
                  <a:close/>
                  <a:moveTo>
                    <a:pt x="243664" y="12807"/>
                  </a:moveTo>
                  <a:lnTo>
                    <a:pt x="243664" y="18742"/>
                  </a:lnTo>
                  <a:lnTo>
                    <a:pt x="237729" y="18742"/>
                  </a:lnTo>
                  <a:lnTo>
                    <a:pt x="237729" y="12807"/>
                  </a:lnTo>
                  <a:close/>
                  <a:moveTo>
                    <a:pt x="249914" y="12807"/>
                  </a:moveTo>
                  <a:lnTo>
                    <a:pt x="249914" y="18742"/>
                  </a:lnTo>
                  <a:lnTo>
                    <a:pt x="243978" y="18742"/>
                  </a:lnTo>
                  <a:lnTo>
                    <a:pt x="243978" y="12807"/>
                  </a:lnTo>
                  <a:close/>
                  <a:moveTo>
                    <a:pt x="256161" y="12807"/>
                  </a:moveTo>
                  <a:lnTo>
                    <a:pt x="256161" y="18742"/>
                  </a:lnTo>
                  <a:lnTo>
                    <a:pt x="250225" y="18742"/>
                  </a:lnTo>
                  <a:lnTo>
                    <a:pt x="250225" y="12807"/>
                  </a:lnTo>
                  <a:close/>
                  <a:moveTo>
                    <a:pt x="262409" y="12807"/>
                  </a:moveTo>
                  <a:lnTo>
                    <a:pt x="262409" y="18742"/>
                  </a:lnTo>
                  <a:lnTo>
                    <a:pt x="256474" y="18742"/>
                  </a:lnTo>
                  <a:lnTo>
                    <a:pt x="256474" y="12807"/>
                  </a:lnTo>
                  <a:close/>
                  <a:moveTo>
                    <a:pt x="268656" y="12807"/>
                  </a:moveTo>
                  <a:lnTo>
                    <a:pt x="268656" y="18742"/>
                  </a:lnTo>
                  <a:lnTo>
                    <a:pt x="262721" y="18742"/>
                  </a:lnTo>
                  <a:lnTo>
                    <a:pt x="262721" y="12807"/>
                  </a:lnTo>
                  <a:close/>
                  <a:moveTo>
                    <a:pt x="274904" y="12807"/>
                  </a:moveTo>
                  <a:lnTo>
                    <a:pt x="274904" y="18742"/>
                  </a:lnTo>
                  <a:lnTo>
                    <a:pt x="268968" y="18742"/>
                  </a:lnTo>
                  <a:lnTo>
                    <a:pt x="268968" y="12807"/>
                  </a:lnTo>
                  <a:close/>
                  <a:moveTo>
                    <a:pt x="6251" y="19054"/>
                  </a:moveTo>
                  <a:lnTo>
                    <a:pt x="6251" y="24990"/>
                  </a:lnTo>
                  <a:lnTo>
                    <a:pt x="315" y="24990"/>
                  </a:lnTo>
                  <a:lnTo>
                    <a:pt x="315" y="19054"/>
                  </a:lnTo>
                  <a:close/>
                  <a:moveTo>
                    <a:pt x="12498" y="19054"/>
                  </a:moveTo>
                  <a:lnTo>
                    <a:pt x="12498" y="24990"/>
                  </a:lnTo>
                  <a:lnTo>
                    <a:pt x="6562" y="24990"/>
                  </a:lnTo>
                  <a:lnTo>
                    <a:pt x="6562" y="19054"/>
                  </a:lnTo>
                  <a:close/>
                  <a:moveTo>
                    <a:pt x="18745" y="19054"/>
                  </a:moveTo>
                  <a:lnTo>
                    <a:pt x="18745" y="24990"/>
                  </a:lnTo>
                  <a:lnTo>
                    <a:pt x="12810" y="24990"/>
                  </a:lnTo>
                  <a:lnTo>
                    <a:pt x="12810" y="19054"/>
                  </a:lnTo>
                  <a:close/>
                  <a:moveTo>
                    <a:pt x="24992" y="19054"/>
                  </a:moveTo>
                  <a:lnTo>
                    <a:pt x="24992" y="24990"/>
                  </a:lnTo>
                  <a:lnTo>
                    <a:pt x="19058" y="24990"/>
                  </a:lnTo>
                  <a:lnTo>
                    <a:pt x="19058" y="19054"/>
                  </a:lnTo>
                  <a:close/>
                  <a:moveTo>
                    <a:pt x="31241" y="19054"/>
                  </a:moveTo>
                  <a:lnTo>
                    <a:pt x="31241" y="24990"/>
                  </a:lnTo>
                  <a:lnTo>
                    <a:pt x="25305" y="24990"/>
                  </a:lnTo>
                  <a:lnTo>
                    <a:pt x="25305" y="19054"/>
                  </a:lnTo>
                  <a:close/>
                  <a:moveTo>
                    <a:pt x="37489" y="19054"/>
                  </a:moveTo>
                  <a:lnTo>
                    <a:pt x="37489" y="24990"/>
                  </a:lnTo>
                  <a:lnTo>
                    <a:pt x="31553" y="24990"/>
                  </a:lnTo>
                  <a:lnTo>
                    <a:pt x="31553" y="19054"/>
                  </a:lnTo>
                  <a:close/>
                  <a:moveTo>
                    <a:pt x="43737" y="19054"/>
                  </a:moveTo>
                  <a:lnTo>
                    <a:pt x="43737" y="24990"/>
                  </a:lnTo>
                  <a:lnTo>
                    <a:pt x="37802" y="24990"/>
                  </a:lnTo>
                  <a:lnTo>
                    <a:pt x="37802" y="19054"/>
                  </a:lnTo>
                  <a:close/>
                  <a:moveTo>
                    <a:pt x="49985" y="19054"/>
                  </a:moveTo>
                  <a:lnTo>
                    <a:pt x="49985" y="24990"/>
                  </a:lnTo>
                  <a:lnTo>
                    <a:pt x="44049" y="24990"/>
                  </a:lnTo>
                  <a:lnTo>
                    <a:pt x="44049" y="19054"/>
                  </a:lnTo>
                  <a:close/>
                  <a:moveTo>
                    <a:pt x="56232" y="19054"/>
                  </a:moveTo>
                  <a:lnTo>
                    <a:pt x="56232" y="24990"/>
                  </a:lnTo>
                  <a:lnTo>
                    <a:pt x="50296" y="24990"/>
                  </a:lnTo>
                  <a:lnTo>
                    <a:pt x="50296" y="19054"/>
                  </a:lnTo>
                  <a:close/>
                  <a:moveTo>
                    <a:pt x="62480" y="19054"/>
                  </a:moveTo>
                  <a:lnTo>
                    <a:pt x="62480" y="24990"/>
                  </a:lnTo>
                  <a:lnTo>
                    <a:pt x="56545" y="24990"/>
                  </a:lnTo>
                  <a:lnTo>
                    <a:pt x="56545" y="19054"/>
                  </a:lnTo>
                  <a:close/>
                  <a:moveTo>
                    <a:pt x="68727" y="19054"/>
                  </a:moveTo>
                  <a:lnTo>
                    <a:pt x="68727" y="24990"/>
                  </a:lnTo>
                  <a:lnTo>
                    <a:pt x="62792" y="24990"/>
                  </a:lnTo>
                  <a:lnTo>
                    <a:pt x="62792" y="19054"/>
                  </a:lnTo>
                  <a:close/>
                  <a:moveTo>
                    <a:pt x="74975" y="19054"/>
                  </a:moveTo>
                  <a:lnTo>
                    <a:pt x="74975" y="24990"/>
                  </a:lnTo>
                  <a:lnTo>
                    <a:pt x="69039" y="24990"/>
                  </a:lnTo>
                  <a:lnTo>
                    <a:pt x="69039" y="19054"/>
                  </a:lnTo>
                  <a:close/>
                  <a:moveTo>
                    <a:pt x="81223" y="19054"/>
                  </a:moveTo>
                  <a:lnTo>
                    <a:pt x="81223" y="24990"/>
                  </a:lnTo>
                  <a:lnTo>
                    <a:pt x="75286" y="24990"/>
                  </a:lnTo>
                  <a:lnTo>
                    <a:pt x="75286" y="19054"/>
                  </a:lnTo>
                  <a:close/>
                  <a:moveTo>
                    <a:pt x="87470" y="19054"/>
                  </a:moveTo>
                  <a:lnTo>
                    <a:pt x="87470" y="24990"/>
                  </a:lnTo>
                  <a:lnTo>
                    <a:pt x="81535" y="24990"/>
                  </a:lnTo>
                  <a:lnTo>
                    <a:pt x="81535" y="19054"/>
                  </a:lnTo>
                  <a:close/>
                  <a:moveTo>
                    <a:pt x="93720" y="19054"/>
                  </a:moveTo>
                  <a:lnTo>
                    <a:pt x="93720" y="24990"/>
                  </a:lnTo>
                  <a:lnTo>
                    <a:pt x="87784" y="24990"/>
                  </a:lnTo>
                  <a:lnTo>
                    <a:pt x="87784" y="19054"/>
                  </a:lnTo>
                  <a:close/>
                  <a:moveTo>
                    <a:pt x="99967" y="19054"/>
                  </a:moveTo>
                  <a:lnTo>
                    <a:pt x="99967" y="24990"/>
                  </a:lnTo>
                  <a:lnTo>
                    <a:pt x="94031" y="24990"/>
                  </a:lnTo>
                  <a:lnTo>
                    <a:pt x="94031" y="19054"/>
                  </a:lnTo>
                  <a:close/>
                  <a:moveTo>
                    <a:pt x="106214" y="19054"/>
                  </a:moveTo>
                  <a:lnTo>
                    <a:pt x="106214" y="24990"/>
                  </a:lnTo>
                  <a:lnTo>
                    <a:pt x="100280" y="24990"/>
                  </a:lnTo>
                  <a:lnTo>
                    <a:pt x="100280" y="19054"/>
                  </a:lnTo>
                  <a:close/>
                  <a:moveTo>
                    <a:pt x="112461" y="19054"/>
                  </a:moveTo>
                  <a:lnTo>
                    <a:pt x="112461" y="24990"/>
                  </a:lnTo>
                  <a:lnTo>
                    <a:pt x="106527" y="24990"/>
                  </a:lnTo>
                  <a:lnTo>
                    <a:pt x="106527" y="19054"/>
                  </a:lnTo>
                  <a:close/>
                  <a:moveTo>
                    <a:pt x="118710" y="19054"/>
                  </a:moveTo>
                  <a:lnTo>
                    <a:pt x="118710" y="24990"/>
                  </a:lnTo>
                  <a:lnTo>
                    <a:pt x="112774" y="24990"/>
                  </a:lnTo>
                  <a:lnTo>
                    <a:pt x="112774" y="19054"/>
                  </a:lnTo>
                  <a:close/>
                  <a:moveTo>
                    <a:pt x="124957" y="19054"/>
                  </a:moveTo>
                  <a:lnTo>
                    <a:pt x="124957" y="24990"/>
                  </a:lnTo>
                  <a:lnTo>
                    <a:pt x="119021" y="24990"/>
                  </a:lnTo>
                  <a:lnTo>
                    <a:pt x="119021" y="19054"/>
                  </a:lnTo>
                  <a:close/>
                  <a:moveTo>
                    <a:pt x="131204" y="19054"/>
                  </a:moveTo>
                  <a:lnTo>
                    <a:pt x="131204" y="24990"/>
                  </a:lnTo>
                  <a:lnTo>
                    <a:pt x="125270" y="24990"/>
                  </a:lnTo>
                  <a:lnTo>
                    <a:pt x="125270" y="19054"/>
                  </a:lnTo>
                  <a:close/>
                  <a:moveTo>
                    <a:pt x="137451" y="19054"/>
                  </a:moveTo>
                  <a:lnTo>
                    <a:pt x="137451" y="24990"/>
                  </a:lnTo>
                  <a:lnTo>
                    <a:pt x="131517" y="24990"/>
                  </a:lnTo>
                  <a:lnTo>
                    <a:pt x="131517" y="19054"/>
                  </a:lnTo>
                  <a:close/>
                  <a:moveTo>
                    <a:pt x="143702" y="19054"/>
                  </a:moveTo>
                  <a:lnTo>
                    <a:pt x="143702" y="24990"/>
                  </a:lnTo>
                  <a:lnTo>
                    <a:pt x="137766" y="24990"/>
                  </a:lnTo>
                  <a:lnTo>
                    <a:pt x="137766" y="19054"/>
                  </a:lnTo>
                  <a:close/>
                  <a:moveTo>
                    <a:pt x="149949" y="19054"/>
                  </a:moveTo>
                  <a:lnTo>
                    <a:pt x="149949" y="24990"/>
                  </a:lnTo>
                  <a:lnTo>
                    <a:pt x="144015" y="24990"/>
                  </a:lnTo>
                  <a:lnTo>
                    <a:pt x="144015" y="19054"/>
                  </a:lnTo>
                  <a:close/>
                  <a:moveTo>
                    <a:pt x="156196" y="19054"/>
                  </a:moveTo>
                  <a:lnTo>
                    <a:pt x="156196" y="24990"/>
                  </a:lnTo>
                  <a:lnTo>
                    <a:pt x="150262" y="24990"/>
                  </a:lnTo>
                  <a:lnTo>
                    <a:pt x="150262" y="19054"/>
                  </a:lnTo>
                  <a:close/>
                  <a:moveTo>
                    <a:pt x="162445" y="19054"/>
                  </a:moveTo>
                  <a:lnTo>
                    <a:pt x="162445" y="24990"/>
                  </a:lnTo>
                  <a:lnTo>
                    <a:pt x="156509" y="24990"/>
                  </a:lnTo>
                  <a:lnTo>
                    <a:pt x="156509" y="19054"/>
                  </a:lnTo>
                  <a:close/>
                  <a:moveTo>
                    <a:pt x="168692" y="19054"/>
                  </a:moveTo>
                  <a:lnTo>
                    <a:pt x="168692" y="24990"/>
                  </a:lnTo>
                  <a:lnTo>
                    <a:pt x="162756" y="24990"/>
                  </a:lnTo>
                  <a:lnTo>
                    <a:pt x="162756" y="19054"/>
                  </a:lnTo>
                  <a:close/>
                  <a:moveTo>
                    <a:pt x="174939" y="19054"/>
                  </a:moveTo>
                  <a:lnTo>
                    <a:pt x="174939" y="24990"/>
                  </a:lnTo>
                  <a:lnTo>
                    <a:pt x="169005" y="24990"/>
                  </a:lnTo>
                  <a:lnTo>
                    <a:pt x="169005" y="19054"/>
                  </a:lnTo>
                  <a:close/>
                  <a:moveTo>
                    <a:pt x="181186" y="19054"/>
                  </a:moveTo>
                  <a:lnTo>
                    <a:pt x="181186" y="24990"/>
                  </a:lnTo>
                  <a:lnTo>
                    <a:pt x="175252" y="24990"/>
                  </a:lnTo>
                  <a:lnTo>
                    <a:pt x="175252" y="19054"/>
                  </a:lnTo>
                  <a:close/>
                  <a:moveTo>
                    <a:pt x="187435" y="19054"/>
                  </a:moveTo>
                  <a:lnTo>
                    <a:pt x="187435" y="24990"/>
                  </a:lnTo>
                  <a:lnTo>
                    <a:pt x="181499" y="24990"/>
                  </a:lnTo>
                  <a:lnTo>
                    <a:pt x="181499" y="19054"/>
                  </a:lnTo>
                  <a:close/>
                  <a:moveTo>
                    <a:pt x="193684" y="19054"/>
                  </a:moveTo>
                  <a:lnTo>
                    <a:pt x="193684" y="24990"/>
                  </a:lnTo>
                  <a:lnTo>
                    <a:pt x="187749" y="24990"/>
                  </a:lnTo>
                  <a:lnTo>
                    <a:pt x="187749" y="19054"/>
                  </a:lnTo>
                  <a:close/>
                  <a:moveTo>
                    <a:pt x="199931" y="19054"/>
                  </a:moveTo>
                  <a:lnTo>
                    <a:pt x="199931" y="24990"/>
                  </a:lnTo>
                  <a:lnTo>
                    <a:pt x="193996" y="24990"/>
                  </a:lnTo>
                  <a:lnTo>
                    <a:pt x="193996" y="19054"/>
                  </a:lnTo>
                  <a:close/>
                  <a:moveTo>
                    <a:pt x="206180" y="19054"/>
                  </a:moveTo>
                  <a:lnTo>
                    <a:pt x="206180" y="24990"/>
                  </a:lnTo>
                  <a:lnTo>
                    <a:pt x="200244" y="24990"/>
                  </a:lnTo>
                  <a:lnTo>
                    <a:pt x="200244" y="19054"/>
                  </a:lnTo>
                  <a:close/>
                  <a:moveTo>
                    <a:pt x="212427" y="19054"/>
                  </a:moveTo>
                  <a:lnTo>
                    <a:pt x="212427" y="24990"/>
                  </a:lnTo>
                  <a:lnTo>
                    <a:pt x="206491" y="24990"/>
                  </a:lnTo>
                  <a:lnTo>
                    <a:pt x="206491" y="19054"/>
                  </a:lnTo>
                  <a:close/>
                  <a:moveTo>
                    <a:pt x="218674" y="19054"/>
                  </a:moveTo>
                  <a:lnTo>
                    <a:pt x="218674" y="24990"/>
                  </a:lnTo>
                  <a:lnTo>
                    <a:pt x="212739" y="24990"/>
                  </a:lnTo>
                  <a:lnTo>
                    <a:pt x="212739" y="19054"/>
                  </a:lnTo>
                  <a:close/>
                  <a:moveTo>
                    <a:pt x="224921" y="19054"/>
                  </a:moveTo>
                  <a:lnTo>
                    <a:pt x="224921" y="24990"/>
                  </a:lnTo>
                  <a:lnTo>
                    <a:pt x="218987" y="24990"/>
                  </a:lnTo>
                  <a:lnTo>
                    <a:pt x="218987" y="19054"/>
                  </a:lnTo>
                  <a:close/>
                  <a:moveTo>
                    <a:pt x="231170" y="19054"/>
                  </a:moveTo>
                  <a:lnTo>
                    <a:pt x="231170" y="24990"/>
                  </a:lnTo>
                  <a:lnTo>
                    <a:pt x="225234" y="24990"/>
                  </a:lnTo>
                  <a:lnTo>
                    <a:pt x="225234" y="19054"/>
                  </a:lnTo>
                  <a:close/>
                  <a:moveTo>
                    <a:pt x="237417" y="19054"/>
                  </a:moveTo>
                  <a:lnTo>
                    <a:pt x="237417" y="24990"/>
                  </a:lnTo>
                  <a:lnTo>
                    <a:pt x="231481" y="24990"/>
                  </a:lnTo>
                  <a:lnTo>
                    <a:pt x="231481" y="19054"/>
                  </a:lnTo>
                  <a:close/>
                  <a:moveTo>
                    <a:pt x="243664" y="19054"/>
                  </a:moveTo>
                  <a:lnTo>
                    <a:pt x="243664" y="24990"/>
                  </a:lnTo>
                  <a:lnTo>
                    <a:pt x="237729" y="24990"/>
                  </a:lnTo>
                  <a:lnTo>
                    <a:pt x="237729" y="19054"/>
                  </a:lnTo>
                  <a:close/>
                  <a:moveTo>
                    <a:pt x="249911" y="19054"/>
                  </a:moveTo>
                  <a:lnTo>
                    <a:pt x="249911" y="24990"/>
                  </a:lnTo>
                  <a:lnTo>
                    <a:pt x="243977" y="24990"/>
                  </a:lnTo>
                  <a:lnTo>
                    <a:pt x="243977" y="19054"/>
                  </a:lnTo>
                  <a:close/>
                  <a:moveTo>
                    <a:pt x="256161" y="19054"/>
                  </a:moveTo>
                  <a:lnTo>
                    <a:pt x="256161" y="24990"/>
                  </a:lnTo>
                  <a:lnTo>
                    <a:pt x="250225" y="24990"/>
                  </a:lnTo>
                  <a:lnTo>
                    <a:pt x="250225" y="19054"/>
                  </a:lnTo>
                  <a:close/>
                  <a:moveTo>
                    <a:pt x="262409" y="19054"/>
                  </a:moveTo>
                  <a:lnTo>
                    <a:pt x="262409" y="24990"/>
                  </a:lnTo>
                  <a:lnTo>
                    <a:pt x="256474" y="24990"/>
                  </a:lnTo>
                  <a:lnTo>
                    <a:pt x="256474" y="19054"/>
                  </a:lnTo>
                  <a:close/>
                  <a:moveTo>
                    <a:pt x="268656" y="19054"/>
                  </a:moveTo>
                  <a:lnTo>
                    <a:pt x="268656" y="24990"/>
                  </a:lnTo>
                  <a:lnTo>
                    <a:pt x="262721" y="24990"/>
                  </a:lnTo>
                  <a:lnTo>
                    <a:pt x="262721" y="19054"/>
                  </a:lnTo>
                  <a:close/>
                  <a:moveTo>
                    <a:pt x="274904" y="19054"/>
                  </a:moveTo>
                  <a:lnTo>
                    <a:pt x="274904" y="24990"/>
                  </a:lnTo>
                  <a:lnTo>
                    <a:pt x="268968" y="24990"/>
                  </a:lnTo>
                  <a:lnTo>
                    <a:pt x="268968" y="19054"/>
                  </a:lnTo>
                  <a:close/>
                  <a:moveTo>
                    <a:pt x="6251" y="25301"/>
                  </a:moveTo>
                  <a:lnTo>
                    <a:pt x="6251" y="31237"/>
                  </a:lnTo>
                  <a:lnTo>
                    <a:pt x="315" y="31237"/>
                  </a:lnTo>
                  <a:lnTo>
                    <a:pt x="315" y="25301"/>
                  </a:lnTo>
                  <a:close/>
                  <a:moveTo>
                    <a:pt x="12498" y="25301"/>
                  </a:moveTo>
                  <a:lnTo>
                    <a:pt x="12498" y="31237"/>
                  </a:lnTo>
                  <a:lnTo>
                    <a:pt x="6562" y="31237"/>
                  </a:lnTo>
                  <a:lnTo>
                    <a:pt x="6562" y="25301"/>
                  </a:lnTo>
                  <a:close/>
                  <a:moveTo>
                    <a:pt x="18745" y="25301"/>
                  </a:moveTo>
                  <a:lnTo>
                    <a:pt x="18745" y="31237"/>
                  </a:lnTo>
                  <a:lnTo>
                    <a:pt x="12810" y="31237"/>
                  </a:lnTo>
                  <a:lnTo>
                    <a:pt x="12810" y="25301"/>
                  </a:lnTo>
                  <a:close/>
                  <a:moveTo>
                    <a:pt x="24992" y="25301"/>
                  </a:moveTo>
                  <a:lnTo>
                    <a:pt x="24992" y="31237"/>
                  </a:lnTo>
                  <a:lnTo>
                    <a:pt x="19058" y="31237"/>
                  </a:lnTo>
                  <a:lnTo>
                    <a:pt x="19058" y="25301"/>
                  </a:lnTo>
                  <a:close/>
                  <a:moveTo>
                    <a:pt x="31241" y="25301"/>
                  </a:moveTo>
                  <a:lnTo>
                    <a:pt x="31241" y="31237"/>
                  </a:lnTo>
                  <a:lnTo>
                    <a:pt x="25305" y="31237"/>
                  </a:lnTo>
                  <a:lnTo>
                    <a:pt x="25305" y="25301"/>
                  </a:lnTo>
                  <a:close/>
                  <a:moveTo>
                    <a:pt x="37489" y="25301"/>
                  </a:moveTo>
                  <a:lnTo>
                    <a:pt x="37489" y="31237"/>
                  </a:lnTo>
                  <a:lnTo>
                    <a:pt x="31553" y="31237"/>
                  </a:lnTo>
                  <a:lnTo>
                    <a:pt x="31553" y="25301"/>
                  </a:lnTo>
                  <a:close/>
                  <a:moveTo>
                    <a:pt x="43737" y="25301"/>
                  </a:moveTo>
                  <a:lnTo>
                    <a:pt x="43737" y="31237"/>
                  </a:lnTo>
                  <a:lnTo>
                    <a:pt x="37802" y="31237"/>
                  </a:lnTo>
                  <a:lnTo>
                    <a:pt x="37802" y="25301"/>
                  </a:lnTo>
                  <a:close/>
                  <a:moveTo>
                    <a:pt x="49985" y="25301"/>
                  </a:moveTo>
                  <a:lnTo>
                    <a:pt x="49985" y="31237"/>
                  </a:lnTo>
                  <a:lnTo>
                    <a:pt x="44049" y="31237"/>
                  </a:lnTo>
                  <a:lnTo>
                    <a:pt x="44049" y="25301"/>
                  </a:lnTo>
                  <a:close/>
                  <a:moveTo>
                    <a:pt x="56232" y="25301"/>
                  </a:moveTo>
                  <a:lnTo>
                    <a:pt x="56232" y="31237"/>
                  </a:lnTo>
                  <a:lnTo>
                    <a:pt x="50296" y="31237"/>
                  </a:lnTo>
                  <a:lnTo>
                    <a:pt x="50296" y="25301"/>
                  </a:lnTo>
                  <a:close/>
                  <a:moveTo>
                    <a:pt x="62480" y="25301"/>
                  </a:moveTo>
                  <a:lnTo>
                    <a:pt x="62480" y="31237"/>
                  </a:lnTo>
                  <a:lnTo>
                    <a:pt x="56545" y="31237"/>
                  </a:lnTo>
                  <a:lnTo>
                    <a:pt x="56545" y="25301"/>
                  </a:lnTo>
                  <a:close/>
                  <a:moveTo>
                    <a:pt x="68727" y="25301"/>
                  </a:moveTo>
                  <a:lnTo>
                    <a:pt x="68727" y="31237"/>
                  </a:lnTo>
                  <a:lnTo>
                    <a:pt x="62792" y="31237"/>
                  </a:lnTo>
                  <a:lnTo>
                    <a:pt x="62792" y="25301"/>
                  </a:lnTo>
                  <a:close/>
                  <a:moveTo>
                    <a:pt x="74975" y="25301"/>
                  </a:moveTo>
                  <a:lnTo>
                    <a:pt x="74975" y="31237"/>
                  </a:lnTo>
                  <a:lnTo>
                    <a:pt x="69039" y="31237"/>
                  </a:lnTo>
                  <a:lnTo>
                    <a:pt x="69039" y="25301"/>
                  </a:lnTo>
                  <a:close/>
                  <a:moveTo>
                    <a:pt x="81223" y="25301"/>
                  </a:moveTo>
                  <a:lnTo>
                    <a:pt x="81223" y="31237"/>
                  </a:lnTo>
                  <a:lnTo>
                    <a:pt x="75286" y="31237"/>
                  </a:lnTo>
                  <a:lnTo>
                    <a:pt x="75286" y="25301"/>
                  </a:lnTo>
                  <a:close/>
                  <a:moveTo>
                    <a:pt x="87470" y="25301"/>
                  </a:moveTo>
                  <a:lnTo>
                    <a:pt x="87470" y="31237"/>
                  </a:lnTo>
                  <a:lnTo>
                    <a:pt x="81535" y="31237"/>
                  </a:lnTo>
                  <a:lnTo>
                    <a:pt x="81535" y="25301"/>
                  </a:lnTo>
                  <a:close/>
                  <a:moveTo>
                    <a:pt x="93720" y="25301"/>
                  </a:moveTo>
                  <a:lnTo>
                    <a:pt x="93720" y="31237"/>
                  </a:lnTo>
                  <a:lnTo>
                    <a:pt x="87784" y="31237"/>
                  </a:lnTo>
                  <a:lnTo>
                    <a:pt x="87784" y="25301"/>
                  </a:lnTo>
                  <a:close/>
                  <a:moveTo>
                    <a:pt x="99967" y="25301"/>
                  </a:moveTo>
                  <a:lnTo>
                    <a:pt x="99967" y="31237"/>
                  </a:lnTo>
                  <a:lnTo>
                    <a:pt x="94031" y="31237"/>
                  </a:lnTo>
                  <a:lnTo>
                    <a:pt x="94031" y="25301"/>
                  </a:lnTo>
                  <a:close/>
                  <a:moveTo>
                    <a:pt x="106214" y="25301"/>
                  </a:moveTo>
                  <a:lnTo>
                    <a:pt x="106214" y="31237"/>
                  </a:lnTo>
                  <a:lnTo>
                    <a:pt x="100280" y="31237"/>
                  </a:lnTo>
                  <a:lnTo>
                    <a:pt x="100280" y="25301"/>
                  </a:lnTo>
                  <a:close/>
                  <a:moveTo>
                    <a:pt x="112461" y="25301"/>
                  </a:moveTo>
                  <a:lnTo>
                    <a:pt x="112461" y="31237"/>
                  </a:lnTo>
                  <a:lnTo>
                    <a:pt x="106527" y="31237"/>
                  </a:lnTo>
                  <a:lnTo>
                    <a:pt x="106527" y="25301"/>
                  </a:lnTo>
                  <a:close/>
                  <a:moveTo>
                    <a:pt x="118710" y="25301"/>
                  </a:moveTo>
                  <a:lnTo>
                    <a:pt x="118710" y="31237"/>
                  </a:lnTo>
                  <a:lnTo>
                    <a:pt x="112774" y="31237"/>
                  </a:lnTo>
                  <a:lnTo>
                    <a:pt x="112774" y="25301"/>
                  </a:lnTo>
                  <a:close/>
                  <a:moveTo>
                    <a:pt x="124957" y="25301"/>
                  </a:moveTo>
                  <a:lnTo>
                    <a:pt x="124957" y="31237"/>
                  </a:lnTo>
                  <a:lnTo>
                    <a:pt x="119021" y="31237"/>
                  </a:lnTo>
                  <a:lnTo>
                    <a:pt x="119021" y="25301"/>
                  </a:lnTo>
                  <a:close/>
                  <a:moveTo>
                    <a:pt x="131204" y="25301"/>
                  </a:moveTo>
                  <a:lnTo>
                    <a:pt x="131204" y="31237"/>
                  </a:lnTo>
                  <a:lnTo>
                    <a:pt x="125270" y="31237"/>
                  </a:lnTo>
                  <a:lnTo>
                    <a:pt x="125270" y="25301"/>
                  </a:lnTo>
                  <a:close/>
                  <a:moveTo>
                    <a:pt x="137451" y="25301"/>
                  </a:moveTo>
                  <a:lnTo>
                    <a:pt x="137451" y="31237"/>
                  </a:lnTo>
                  <a:lnTo>
                    <a:pt x="131517" y="31237"/>
                  </a:lnTo>
                  <a:lnTo>
                    <a:pt x="131517" y="25301"/>
                  </a:lnTo>
                  <a:close/>
                  <a:moveTo>
                    <a:pt x="143702" y="25301"/>
                  </a:moveTo>
                  <a:lnTo>
                    <a:pt x="143702" y="31237"/>
                  </a:lnTo>
                  <a:lnTo>
                    <a:pt x="137766" y="31237"/>
                  </a:lnTo>
                  <a:lnTo>
                    <a:pt x="137766" y="25301"/>
                  </a:lnTo>
                  <a:close/>
                  <a:moveTo>
                    <a:pt x="149949" y="25301"/>
                  </a:moveTo>
                  <a:lnTo>
                    <a:pt x="149949" y="31237"/>
                  </a:lnTo>
                  <a:lnTo>
                    <a:pt x="144015" y="31237"/>
                  </a:lnTo>
                  <a:lnTo>
                    <a:pt x="144015" y="25301"/>
                  </a:lnTo>
                  <a:close/>
                  <a:moveTo>
                    <a:pt x="156196" y="25301"/>
                  </a:moveTo>
                  <a:lnTo>
                    <a:pt x="156196" y="31237"/>
                  </a:lnTo>
                  <a:lnTo>
                    <a:pt x="150262" y="31237"/>
                  </a:lnTo>
                  <a:lnTo>
                    <a:pt x="150262" y="25301"/>
                  </a:lnTo>
                  <a:close/>
                  <a:moveTo>
                    <a:pt x="162445" y="25301"/>
                  </a:moveTo>
                  <a:lnTo>
                    <a:pt x="162445" y="31237"/>
                  </a:lnTo>
                  <a:lnTo>
                    <a:pt x="156509" y="31237"/>
                  </a:lnTo>
                  <a:lnTo>
                    <a:pt x="156509" y="25301"/>
                  </a:lnTo>
                  <a:close/>
                  <a:moveTo>
                    <a:pt x="168692" y="25301"/>
                  </a:moveTo>
                  <a:lnTo>
                    <a:pt x="168692" y="31237"/>
                  </a:lnTo>
                  <a:lnTo>
                    <a:pt x="162756" y="31237"/>
                  </a:lnTo>
                  <a:lnTo>
                    <a:pt x="162756" y="25301"/>
                  </a:lnTo>
                  <a:close/>
                  <a:moveTo>
                    <a:pt x="174939" y="25301"/>
                  </a:moveTo>
                  <a:lnTo>
                    <a:pt x="174939" y="31237"/>
                  </a:lnTo>
                  <a:lnTo>
                    <a:pt x="169005" y="31237"/>
                  </a:lnTo>
                  <a:lnTo>
                    <a:pt x="169005" y="25301"/>
                  </a:lnTo>
                  <a:close/>
                  <a:moveTo>
                    <a:pt x="181186" y="25301"/>
                  </a:moveTo>
                  <a:lnTo>
                    <a:pt x="181186" y="31237"/>
                  </a:lnTo>
                  <a:lnTo>
                    <a:pt x="175252" y="31237"/>
                  </a:lnTo>
                  <a:lnTo>
                    <a:pt x="175252" y="25301"/>
                  </a:lnTo>
                  <a:close/>
                  <a:moveTo>
                    <a:pt x="187435" y="25301"/>
                  </a:moveTo>
                  <a:lnTo>
                    <a:pt x="187435" y="31237"/>
                  </a:lnTo>
                  <a:lnTo>
                    <a:pt x="181499" y="31237"/>
                  </a:lnTo>
                  <a:lnTo>
                    <a:pt x="181499" y="25301"/>
                  </a:lnTo>
                  <a:close/>
                  <a:moveTo>
                    <a:pt x="193684" y="25301"/>
                  </a:moveTo>
                  <a:lnTo>
                    <a:pt x="193684" y="31237"/>
                  </a:lnTo>
                  <a:lnTo>
                    <a:pt x="187749" y="31237"/>
                  </a:lnTo>
                  <a:lnTo>
                    <a:pt x="187749" y="25301"/>
                  </a:lnTo>
                  <a:close/>
                  <a:moveTo>
                    <a:pt x="199931" y="25301"/>
                  </a:moveTo>
                  <a:lnTo>
                    <a:pt x="199931" y="31237"/>
                  </a:lnTo>
                  <a:lnTo>
                    <a:pt x="193996" y="31237"/>
                  </a:lnTo>
                  <a:lnTo>
                    <a:pt x="193996" y="25301"/>
                  </a:lnTo>
                  <a:close/>
                  <a:moveTo>
                    <a:pt x="206180" y="25301"/>
                  </a:moveTo>
                  <a:lnTo>
                    <a:pt x="206180" y="31237"/>
                  </a:lnTo>
                  <a:lnTo>
                    <a:pt x="200244" y="31237"/>
                  </a:lnTo>
                  <a:lnTo>
                    <a:pt x="200244" y="25301"/>
                  </a:lnTo>
                  <a:close/>
                  <a:moveTo>
                    <a:pt x="212427" y="25301"/>
                  </a:moveTo>
                  <a:lnTo>
                    <a:pt x="212427" y="31237"/>
                  </a:lnTo>
                  <a:lnTo>
                    <a:pt x="206491" y="31237"/>
                  </a:lnTo>
                  <a:lnTo>
                    <a:pt x="206491" y="25301"/>
                  </a:lnTo>
                  <a:close/>
                  <a:moveTo>
                    <a:pt x="218674" y="25301"/>
                  </a:moveTo>
                  <a:lnTo>
                    <a:pt x="218674" y="31237"/>
                  </a:lnTo>
                  <a:lnTo>
                    <a:pt x="212739" y="31237"/>
                  </a:lnTo>
                  <a:lnTo>
                    <a:pt x="212739" y="25301"/>
                  </a:lnTo>
                  <a:close/>
                  <a:moveTo>
                    <a:pt x="224921" y="25301"/>
                  </a:moveTo>
                  <a:lnTo>
                    <a:pt x="224921" y="31237"/>
                  </a:lnTo>
                  <a:lnTo>
                    <a:pt x="218987" y="31237"/>
                  </a:lnTo>
                  <a:lnTo>
                    <a:pt x="218987" y="25301"/>
                  </a:lnTo>
                  <a:close/>
                  <a:moveTo>
                    <a:pt x="231170" y="25301"/>
                  </a:moveTo>
                  <a:lnTo>
                    <a:pt x="231170" y="31237"/>
                  </a:lnTo>
                  <a:lnTo>
                    <a:pt x="225234" y="31237"/>
                  </a:lnTo>
                  <a:lnTo>
                    <a:pt x="225234" y="25301"/>
                  </a:lnTo>
                  <a:close/>
                  <a:moveTo>
                    <a:pt x="237417" y="25301"/>
                  </a:moveTo>
                  <a:lnTo>
                    <a:pt x="237417" y="31237"/>
                  </a:lnTo>
                  <a:lnTo>
                    <a:pt x="231481" y="31237"/>
                  </a:lnTo>
                  <a:lnTo>
                    <a:pt x="231481" y="25301"/>
                  </a:lnTo>
                  <a:close/>
                  <a:moveTo>
                    <a:pt x="243664" y="25301"/>
                  </a:moveTo>
                  <a:lnTo>
                    <a:pt x="243664" y="31237"/>
                  </a:lnTo>
                  <a:lnTo>
                    <a:pt x="237729" y="31237"/>
                  </a:lnTo>
                  <a:lnTo>
                    <a:pt x="237729" y="25301"/>
                  </a:lnTo>
                  <a:close/>
                  <a:moveTo>
                    <a:pt x="249911" y="25301"/>
                  </a:moveTo>
                  <a:lnTo>
                    <a:pt x="249911" y="31237"/>
                  </a:lnTo>
                  <a:lnTo>
                    <a:pt x="243977" y="31237"/>
                  </a:lnTo>
                  <a:lnTo>
                    <a:pt x="243977" y="25301"/>
                  </a:lnTo>
                  <a:close/>
                  <a:moveTo>
                    <a:pt x="256161" y="25301"/>
                  </a:moveTo>
                  <a:lnTo>
                    <a:pt x="256161" y="31237"/>
                  </a:lnTo>
                  <a:lnTo>
                    <a:pt x="250225" y="31237"/>
                  </a:lnTo>
                  <a:lnTo>
                    <a:pt x="250225" y="25301"/>
                  </a:lnTo>
                  <a:close/>
                  <a:moveTo>
                    <a:pt x="262409" y="25301"/>
                  </a:moveTo>
                  <a:lnTo>
                    <a:pt x="262409" y="31237"/>
                  </a:lnTo>
                  <a:lnTo>
                    <a:pt x="256474" y="31237"/>
                  </a:lnTo>
                  <a:lnTo>
                    <a:pt x="256474" y="25301"/>
                  </a:lnTo>
                  <a:close/>
                  <a:moveTo>
                    <a:pt x="268656" y="25301"/>
                  </a:moveTo>
                  <a:lnTo>
                    <a:pt x="268656" y="31237"/>
                  </a:lnTo>
                  <a:lnTo>
                    <a:pt x="262721" y="31237"/>
                  </a:lnTo>
                  <a:lnTo>
                    <a:pt x="262721" y="25301"/>
                  </a:lnTo>
                  <a:close/>
                  <a:moveTo>
                    <a:pt x="274904" y="25301"/>
                  </a:moveTo>
                  <a:lnTo>
                    <a:pt x="274904" y="31237"/>
                  </a:lnTo>
                  <a:lnTo>
                    <a:pt x="268968" y="31237"/>
                  </a:lnTo>
                  <a:lnTo>
                    <a:pt x="268968" y="25301"/>
                  </a:lnTo>
                  <a:close/>
                  <a:moveTo>
                    <a:pt x="6251" y="31548"/>
                  </a:moveTo>
                  <a:lnTo>
                    <a:pt x="6251" y="31550"/>
                  </a:lnTo>
                  <a:lnTo>
                    <a:pt x="6251" y="37484"/>
                  </a:lnTo>
                  <a:lnTo>
                    <a:pt x="315" y="37484"/>
                  </a:lnTo>
                  <a:lnTo>
                    <a:pt x="315" y="31548"/>
                  </a:lnTo>
                  <a:close/>
                  <a:moveTo>
                    <a:pt x="12498" y="31548"/>
                  </a:moveTo>
                  <a:lnTo>
                    <a:pt x="12498" y="31550"/>
                  </a:lnTo>
                  <a:lnTo>
                    <a:pt x="12498" y="37484"/>
                  </a:lnTo>
                  <a:lnTo>
                    <a:pt x="6562" y="37484"/>
                  </a:lnTo>
                  <a:lnTo>
                    <a:pt x="6562" y="31548"/>
                  </a:lnTo>
                  <a:close/>
                  <a:moveTo>
                    <a:pt x="18745" y="31548"/>
                  </a:moveTo>
                  <a:lnTo>
                    <a:pt x="18745" y="31550"/>
                  </a:lnTo>
                  <a:lnTo>
                    <a:pt x="18745" y="37484"/>
                  </a:lnTo>
                  <a:lnTo>
                    <a:pt x="12810" y="37484"/>
                  </a:lnTo>
                  <a:lnTo>
                    <a:pt x="12810" y="31548"/>
                  </a:lnTo>
                  <a:close/>
                  <a:moveTo>
                    <a:pt x="24992" y="31548"/>
                  </a:moveTo>
                  <a:lnTo>
                    <a:pt x="24992" y="31550"/>
                  </a:lnTo>
                  <a:lnTo>
                    <a:pt x="24992" y="37484"/>
                  </a:lnTo>
                  <a:lnTo>
                    <a:pt x="19058" y="37484"/>
                  </a:lnTo>
                  <a:lnTo>
                    <a:pt x="19058" y="31548"/>
                  </a:lnTo>
                  <a:close/>
                  <a:moveTo>
                    <a:pt x="31242" y="31548"/>
                  </a:moveTo>
                  <a:lnTo>
                    <a:pt x="31242" y="31550"/>
                  </a:lnTo>
                  <a:lnTo>
                    <a:pt x="31242" y="37484"/>
                  </a:lnTo>
                  <a:lnTo>
                    <a:pt x="25305" y="37484"/>
                  </a:lnTo>
                  <a:lnTo>
                    <a:pt x="25305" y="31548"/>
                  </a:lnTo>
                  <a:close/>
                  <a:moveTo>
                    <a:pt x="162445" y="31548"/>
                  </a:moveTo>
                  <a:lnTo>
                    <a:pt x="162445" y="31550"/>
                  </a:lnTo>
                  <a:lnTo>
                    <a:pt x="162445" y="37484"/>
                  </a:lnTo>
                  <a:lnTo>
                    <a:pt x="156509" y="37484"/>
                  </a:lnTo>
                  <a:lnTo>
                    <a:pt x="156509" y="31548"/>
                  </a:lnTo>
                  <a:close/>
                  <a:moveTo>
                    <a:pt x="168692" y="31548"/>
                  </a:moveTo>
                  <a:lnTo>
                    <a:pt x="168692" y="31550"/>
                  </a:lnTo>
                  <a:lnTo>
                    <a:pt x="168692" y="37484"/>
                  </a:lnTo>
                  <a:lnTo>
                    <a:pt x="162756" y="37484"/>
                  </a:lnTo>
                  <a:lnTo>
                    <a:pt x="162756" y="31548"/>
                  </a:lnTo>
                  <a:close/>
                  <a:moveTo>
                    <a:pt x="174939" y="31548"/>
                  </a:moveTo>
                  <a:lnTo>
                    <a:pt x="174939" y="31550"/>
                  </a:lnTo>
                  <a:lnTo>
                    <a:pt x="174939" y="37484"/>
                  </a:lnTo>
                  <a:lnTo>
                    <a:pt x="169005" y="37484"/>
                  </a:lnTo>
                  <a:lnTo>
                    <a:pt x="169005" y="31548"/>
                  </a:lnTo>
                  <a:close/>
                  <a:moveTo>
                    <a:pt x="181186" y="31548"/>
                  </a:moveTo>
                  <a:lnTo>
                    <a:pt x="181186" y="31550"/>
                  </a:lnTo>
                  <a:lnTo>
                    <a:pt x="181186" y="37484"/>
                  </a:lnTo>
                  <a:lnTo>
                    <a:pt x="175252" y="37484"/>
                  </a:lnTo>
                  <a:lnTo>
                    <a:pt x="175252" y="31548"/>
                  </a:lnTo>
                  <a:close/>
                  <a:moveTo>
                    <a:pt x="187435" y="31548"/>
                  </a:moveTo>
                  <a:lnTo>
                    <a:pt x="187435" y="31550"/>
                  </a:lnTo>
                  <a:lnTo>
                    <a:pt x="187435" y="37484"/>
                  </a:lnTo>
                  <a:lnTo>
                    <a:pt x="181499" y="37484"/>
                  </a:lnTo>
                  <a:lnTo>
                    <a:pt x="181499" y="31548"/>
                  </a:lnTo>
                  <a:close/>
                  <a:moveTo>
                    <a:pt x="37489" y="31552"/>
                  </a:moveTo>
                  <a:lnTo>
                    <a:pt x="37489" y="37486"/>
                  </a:lnTo>
                  <a:lnTo>
                    <a:pt x="31553" y="37486"/>
                  </a:lnTo>
                  <a:lnTo>
                    <a:pt x="31553" y="31552"/>
                  </a:lnTo>
                  <a:close/>
                  <a:moveTo>
                    <a:pt x="43737" y="31552"/>
                  </a:moveTo>
                  <a:lnTo>
                    <a:pt x="43737" y="37486"/>
                  </a:lnTo>
                  <a:lnTo>
                    <a:pt x="37802" y="37486"/>
                  </a:lnTo>
                  <a:lnTo>
                    <a:pt x="37802" y="31552"/>
                  </a:lnTo>
                  <a:close/>
                  <a:moveTo>
                    <a:pt x="49985" y="31552"/>
                  </a:moveTo>
                  <a:lnTo>
                    <a:pt x="49985" y="37486"/>
                  </a:lnTo>
                  <a:lnTo>
                    <a:pt x="44049" y="37486"/>
                  </a:lnTo>
                  <a:lnTo>
                    <a:pt x="44049" y="31552"/>
                  </a:lnTo>
                  <a:close/>
                  <a:moveTo>
                    <a:pt x="56232" y="31552"/>
                  </a:moveTo>
                  <a:lnTo>
                    <a:pt x="56232" y="37486"/>
                  </a:lnTo>
                  <a:lnTo>
                    <a:pt x="50296" y="37486"/>
                  </a:lnTo>
                  <a:lnTo>
                    <a:pt x="50296" y="31552"/>
                  </a:lnTo>
                  <a:close/>
                  <a:moveTo>
                    <a:pt x="62480" y="31552"/>
                  </a:moveTo>
                  <a:lnTo>
                    <a:pt x="62480" y="37486"/>
                  </a:lnTo>
                  <a:lnTo>
                    <a:pt x="56545" y="37486"/>
                  </a:lnTo>
                  <a:lnTo>
                    <a:pt x="56545" y="31552"/>
                  </a:lnTo>
                  <a:close/>
                  <a:moveTo>
                    <a:pt x="68727" y="31552"/>
                  </a:moveTo>
                  <a:lnTo>
                    <a:pt x="68727" y="37486"/>
                  </a:lnTo>
                  <a:lnTo>
                    <a:pt x="62792" y="37486"/>
                  </a:lnTo>
                  <a:lnTo>
                    <a:pt x="62792" y="31552"/>
                  </a:lnTo>
                  <a:close/>
                  <a:moveTo>
                    <a:pt x="74975" y="31552"/>
                  </a:moveTo>
                  <a:lnTo>
                    <a:pt x="74975" y="37486"/>
                  </a:lnTo>
                  <a:lnTo>
                    <a:pt x="69039" y="37486"/>
                  </a:lnTo>
                  <a:lnTo>
                    <a:pt x="69039" y="31552"/>
                  </a:lnTo>
                  <a:close/>
                  <a:moveTo>
                    <a:pt x="81223" y="31552"/>
                  </a:moveTo>
                  <a:lnTo>
                    <a:pt x="81223" y="37486"/>
                  </a:lnTo>
                  <a:lnTo>
                    <a:pt x="75286" y="37486"/>
                  </a:lnTo>
                  <a:lnTo>
                    <a:pt x="75286" y="31552"/>
                  </a:lnTo>
                  <a:close/>
                  <a:moveTo>
                    <a:pt x="87470" y="31552"/>
                  </a:moveTo>
                  <a:lnTo>
                    <a:pt x="87470" y="37486"/>
                  </a:lnTo>
                  <a:lnTo>
                    <a:pt x="81535" y="37486"/>
                  </a:lnTo>
                  <a:lnTo>
                    <a:pt x="81535" y="31552"/>
                  </a:lnTo>
                  <a:close/>
                  <a:moveTo>
                    <a:pt x="93720" y="31552"/>
                  </a:moveTo>
                  <a:lnTo>
                    <a:pt x="93720" y="37486"/>
                  </a:lnTo>
                  <a:lnTo>
                    <a:pt x="87784" y="37486"/>
                  </a:lnTo>
                  <a:lnTo>
                    <a:pt x="87784" y="31552"/>
                  </a:lnTo>
                  <a:close/>
                  <a:moveTo>
                    <a:pt x="99967" y="31552"/>
                  </a:moveTo>
                  <a:lnTo>
                    <a:pt x="99967" y="37486"/>
                  </a:lnTo>
                  <a:lnTo>
                    <a:pt x="94031" y="37486"/>
                  </a:lnTo>
                  <a:lnTo>
                    <a:pt x="94031" y="31552"/>
                  </a:lnTo>
                  <a:close/>
                  <a:moveTo>
                    <a:pt x="106214" y="31552"/>
                  </a:moveTo>
                  <a:lnTo>
                    <a:pt x="106214" y="37486"/>
                  </a:lnTo>
                  <a:lnTo>
                    <a:pt x="100280" y="37486"/>
                  </a:lnTo>
                  <a:lnTo>
                    <a:pt x="100280" y="31552"/>
                  </a:lnTo>
                  <a:close/>
                  <a:moveTo>
                    <a:pt x="112461" y="31552"/>
                  </a:moveTo>
                  <a:lnTo>
                    <a:pt x="112461" y="37486"/>
                  </a:lnTo>
                  <a:lnTo>
                    <a:pt x="106527" y="37486"/>
                  </a:lnTo>
                  <a:lnTo>
                    <a:pt x="106527" y="31552"/>
                  </a:lnTo>
                  <a:close/>
                  <a:moveTo>
                    <a:pt x="118710" y="31552"/>
                  </a:moveTo>
                  <a:lnTo>
                    <a:pt x="118710" y="37486"/>
                  </a:lnTo>
                  <a:lnTo>
                    <a:pt x="112774" y="37486"/>
                  </a:lnTo>
                  <a:lnTo>
                    <a:pt x="112774" y="31552"/>
                  </a:lnTo>
                  <a:close/>
                  <a:moveTo>
                    <a:pt x="124957" y="31552"/>
                  </a:moveTo>
                  <a:lnTo>
                    <a:pt x="124957" y="37486"/>
                  </a:lnTo>
                  <a:lnTo>
                    <a:pt x="119021" y="37486"/>
                  </a:lnTo>
                  <a:lnTo>
                    <a:pt x="119021" y="31552"/>
                  </a:lnTo>
                  <a:close/>
                  <a:moveTo>
                    <a:pt x="131204" y="31552"/>
                  </a:moveTo>
                  <a:lnTo>
                    <a:pt x="131204" y="37486"/>
                  </a:lnTo>
                  <a:lnTo>
                    <a:pt x="125270" y="37486"/>
                  </a:lnTo>
                  <a:lnTo>
                    <a:pt x="125270" y="31552"/>
                  </a:lnTo>
                  <a:close/>
                  <a:moveTo>
                    <a:pt x="137451" y="31552"/>
                  </a:moveTo>
                  <a:lnTo>
                    <a:pt x="137451" y="37486"/>
                  </a:lnTo>
                  <a:lnTo>
                    <a:pt x="131517" y="37486"/>
                  </a:lnTo>
                  <a:lnTo>
                    <a:pt x="131517" y="31552"/>
                  </a:lnTo>
                  <a:close/>
                  <a:moveTo>
                    <a:pt x="143702" y="31552"/>
                  </a:moveTo>
                  <a:lnTo>
                    <a:pt x="143702" y="37486"/>
                  </a:lnTo>
                  <a:lnTo>
                    <a:pt x="137766" y="37486"/>
                  </a:lnTo>
                  <a:lnTo>
                    <a:pt x="137766" y="31552"/>
                  </a:lnTo>
                  <a:close/>
                  <a:moveTo>
                    <a:pt x="149949" y="31552"/>
                  </a:moveTo>
                  <a:lnTo>
                    <a:pt x="149949" y="37486"/>
                  </a:lnTo>
                  <a:lnTo>
                    <a:pt x="144015" y="37486"/>
                  </a:lnTo>
                  <a:lnTo>
                    <a:pt x="144015" y="31552"/>
                  </a:lnTo>
                  <a:close/>
                  <a:moveTo>
                    <a:pt x="156196" y="31552"/>
                  </a:moveTo>
                  <a:lnTo>
                    <a:pt x="156196" y="37486"/>
                  </a:lnTo>
                  <a:lnTo>
                    <a:pt x="150262" y="37486"/>
                  </a:lnTo>
                  <a:lnTo>
                    <a:pt x="150262" y="31552"/>
                  </a:lnTo>
                  <a:close/>
                  <a:moveTo>
                    <a:pt x="193684" y="31552"/>
                  </a:moveTo>
                  <a:lnTo>
                    <a:pt x="193684" y="37486"/>
                  </a:lnTo>
                  <a:lnTo>
                    <a:pt x="187749" y="37486"/>
                  </a:lnTo>
                  <a:lnTo>
                    <a:pt x="187749" y="31552"/>
                  </a:lnTo>
                  <a:close/>
                  <a:moveTo>
                    <a:pt x="199931" y="31552"/>
                  </a:moveTo>
                  <a:lnTo>
                    <a:pt x="199931" y="37486"/>
                  </a:lnTo>
                  <a:lnTo>
                    <a:pt x="193996" y="37486"/>
                  </a:lnTo>
                  <a:lnTo>
                    <a:pt x="193996" y="31552"/>
                  </a:lnTo>
                  <a:close/>
                  <a:moveTo>
                    <a:pt x="206180" y="31552"/>
                  </a:moveTo>
                  <a:lnTo>
                    <a:pt x="206180" y="37486"/>
                  </a:lnTo>
                  <a:lnTo>
                    <a:pt x="200244" y="37486"/>
                  </a:lnTo>
                  <a:lnTo>
                    <a:pt x="200244" y="31552"/>
                  </a:lnTo>
                  <a:close/>
                  <a:moveTo>
                    <a:pt x="212427" y="31552"/>
                  </a:moveTo>
                  <a:lnTo>
                    <a:pt x="212427" y="37486"/>
                  </a:lnTo>
                  <a:lnTo>
                    <a:pt x="206491" y="37486"/>
                  </a:lnTo>
                  <a:lnTo>
                    <a:pt x="206491" y="31552"/>
                  </a:lnTo>
                  <a:close/>
                  <a:moveTo>
                    <a:pt x="218674" y="31552"/>
                  </a:moveTo>
                  <a:lnTo>
                    <a:pt x="218674" y="37486"/>
                  </a:lnTo>
                  <a:lnTo>
                    <a:pt x="212739" y="37486"/>
                  </a:lnTo>
                  <a:lnTo>
                    <a:pt x="212739" y="31552"/>
                  </a:lnTo>
                  <a:close/>
                  <a:moveTo>
                    <a:pt x="224921" y="31552"/>
                  </a:moveTo>
                  <a:lnTo>
                    <a:pt x="224921" y="37486"/>
                  </a:lnTo>
                  <a:lnTo>
                    <a:pt x="218987" y="37486"/>
                  </a:lnTo>
                  <a:lnTo>
                    <a:pt x="218987" y="31552"/>
                  </a:lnTo>
                  <a:close/>
                  <a:moveTo>
                    <a:pt x="231170" y="31552"/>
                  </a:moveTo>
                  <a:lnTo>
                    <a:pt x="231170" y="37486"/>
                  </a:lnTo>
                  <a:lnTo>
                    <a:pt x="225234" y="37486"/>
                  </a:lnTo>
                  <a:lnTo>
                    <a:pt x="225234" y="31552"/>
                  </a:lnTo>
                  <a:close/>
                  <a:moveTo>
                    <a:pt x="237417" y="31552"/>
                  </a:moveTo>
                  <a:lnTo>
                    <a:pt x="237417" y="37486"/>
                  </a:lnTo>
                  <a:lnTo>
                    <a:pt x="231481" y="37486"/>
                  </a:lnTo>
                  <a:lnTo>
                    <a:pt x="231481" y="31552"/>
                  </a:lnTo>
                  <a:close/>
                  <a:moveTo>
                    <a:pt x="243664" y="31552"/>
                  </a:moveTo>
                  <a:lnTo>
                    <a:pt x="243664" y="37486"/>
                  </a:lnTo>
                  <a:lnTo>
                    <a:pt x="237729" y="37486"/>
                  </a:lnTo>
                  <a:lnTo>
                    <a:pt x="237729" y="31552"/>
                  </a:lnTo>
                  <a:close/>
                  <a:moveTo>
                    <a:pt x="249911" y="31552"/>
                  </a:moveTo>
                  <a:lnTo>
                    <a:pt x="249911" y="37486"/>
                  </a:lnTo>
                  <a:lnTo>
                    <a:pt x="243977" y="37486"/>
                  </a:lnTo>
                  <a:lnTo>
                    <a:pt x="243977" y="31552"/>
                  </a:lnTo>
                  <a:close/>
                  <a:moveTo>
                    <a:pt x="256161" y="31552"/>
                  </a:moveTo>
                  <a:lnTo>
                    <a:pt x="256161" y="37486"/>
                  </a:lnTo>
                  <a:lnTo>
                    <a:pt x="250225" y="37486"/>
                  </a:lnTo>
                  <a:lnTo>
                    <a:pt x="250225" y="31552"/>
                  </a:lnTo>
                  <a:close/>
                  <a:moveTo>
                    <a:pt x="262409" y="31552"/>
                  </a:moveTo>
                  <a:lnTo>
                    <a:pt x="262409" y="37486"/>
                  </a:lnTo>
                  <a:lnTo>
                    <a:pt x="256474" y="37486"/>
                  </a:lnTo>
                  <a:lnTo>
                    <a:pt x="256474" y="31552"/>
                  </a:lnTo>
                  <a:close/>
                  <a:moveTo>
                    <a:pt x="268656" y="31552"/>
                  </a:moveTo>
                  <a:lnTo>
                    <a:pt x="268656" y="37486"/>
                  </a:lnTo>
                  <a:lnTo>
                    <a:pt x="262721" y="37486"/>
                  </a:lnTo>
                  <a:lnTo>
                    <a:pt x="262721" y="31552"/>
                  </a:lnTo>
                  <a:close/>
                  <a:moveTo>
                    <a:pt x="274904" y="31552"/>
                  </a:moveTo>
                  <a:lnTo>
                    <a:pt x="274904" y="37486"/>
                  </a:lnTo>
                  <a:lnTo>
                    <a:pt x="268968" y="37486"/>
                  </a:lnTo>
                  <a:lnTo>
                    <a:pt x="268968" y="31552"/>
                  </a:lnTo>
                  <a:close/>
                  <a:moveTo>
                    <a:pt x="6251" y="37799"/>
                  </a:moveTo>
                  <a:lnTo>
                    <a:pt x="6251" y="43735"/>
                  </a:lnTo>
                  <a:lnTo>
                    <a:pt x="315" y="43735"/>
                  </a:lnTo>
                  <a:lnTo>
                    <a:pt x="315" y="37799"/>
                  </a:lnTo>
                  <a:close/>
                  <a:moveTo>
                    <a:pt x="12498" y="37799"/>
                  </a:moveTo>
                  <a:lnTo>
                    <a:pt x="12498" y="43735"/>
                  </a:lnTo>
                  <a:lnTo>
                    <a:pt x="6562" y="43735"/>
                  </a:lnTo>
                  <a:lnTo>
                    <a:pt x="6562" y="37799"/>
                  </a:lnTo>
                  <a:close/>
                  <a:moveTo>
                    <a:pt x="18745" y="37799"/>
                  </a:moveTo>
                  <a:lnTo>
                    <a:pt x="18745" y="43735"/>
                  </a:lnTo>
                  <a:lnTo>
                    <a:pt x="12810" y="43735"/>
                  </a:lnTo>
                  <a:lnTo>
                    <a:pt x="12810" y="37799"/>
                  </a:lnTo>
                  <a:close/>
                  <a:moveTo>
                    <a:pt x="24992" y="37799"/>
                  </a:moveTo>
                  <a:lnTo>
                    <a:pt x="24992" y="43735"/>
                  </a:lnTo>
                  <a:lnTo>
                    <a:pt x="19058" y="43735"/>
                  </a:lnTo>
                  <a:lnTo>
                    <a:pt x="19058" y="37799"/>
                  </a:lnTo>
                  <a:close/>
                  <a:moveTo>
                    <a:pt x="31242" y="37799"/>
                  </a:moveTo>
                  <a:lnTo>
                    <a:pt x="31242" y="43735"/>
                  </a:lnTo>
                  <a:lnTo>
                    <a:pt x="25305" y="43735"/>
                  </a:lnTo>
                  <a:lnTo>
                    <a:pt x="25305" y="37799"/>
                  </a:lnTo>
                  <a:close/>
                  <a:moveTo>
                    <a:pt x="37489" y="37799"/>
                  </a:moveTo>
                  <a:lnTo>
                    <a:pt x="37489" y="43735"/>
                  </a:lnTo>
                  <a:lnTo>
                    <a:pt x="31553" y="43735"/>
                  </a:lnTo>
                  <a:lnTo>
                    <a:pt x="31553" y="37799"/>
                  </a:lnTo>
                  <a:close/>
                  <a:moveTo>
                    <a:pt x="43737" y="37799"/>
                  </a:moveTo>
                  <a:lnTo>
                    <a:pt x="43737" y="43735"/>
                  </a:lnTo>
                  <a:lnTo>
                    <a:pt x="37802" y="43735"/>
                  </a:lnTo>
                  <a:lnTo>
                    <a:pt x="37802" y="37799"/>
                  </a:lnTo>
                  <a:close/>
                  <a:moveTo>
                    <a:pt x="49985" y="37799"/>
                  </a:moveTo>
                  <a:lnTo>
                    <a:pt x="49985" y="43735"/>
                  </a:lnTo>
                  <a:lnTo>
                    <a:pt x="44049" y="43735"/>
                  </a:lnTo>
                  <a:lnTo>
                    <a:pt x="44049" y="37799"/>
                  </a:lnTo>
                  <a:close/>
                  <a:moveTo>
                    <a:pt x="56232" y="37799"/>
                  </a:moveTo>
                  <a:lnTo>
                    <a:pt x="56232" y="43735"/>
                  </a:lnTo>
                  <a:lnTo>
                    <a:pt x="50296" y="43735"/>
                  </a:lnTo>
                  <a:lnTo>
                    <a:pt x="50296" y="37799"/>
                  </a:lnTo>
                  <a:close/>
                  <a:moveTo>
                    <a:pt x="62480" y="37799"/>
                  </a:moveTo>
                  <a:lnTo>
                    <a:pt x="62480" y="43735"/>
                  </a:lnTo>
                  <a:lnTo>
                    <a:pt x="56545" y="43735"/>
                  </a:lnTo>
                  <a:lnTo>
                    <a:pt x="56545" y="37799"/>
                  </a:lnTo>
                  <a:close/>
                  <a:moveTo>
                    <a:pt x="68727" y="37799"/>
                  </a:moveTo>
                  <a:lnTo>
                    <a:pt x="68727" y="43735"/>
                  </a:lnTo>
                  <a:lnTo>
                    <a:pt x="62792" y="43735"/>
                  </a:lnTo>
                  <a:lnTo>
                    <a:pt x="62792" y="37799"/>
                  </a:lnTo>
                  <a:close/>
                  <a:moveTo>
                    <a:pt x="74975" y="37799"/>
                  </a:moveTo>
                  <a:lnTo>
                    <a:pt x="74975" y="43735"/>
                  </a:lnTo>
                  <a:lnTo>
                    <a:pt x="69039" y="43735"/>
                  </a:lnTo>
                  <a:lnTo>
                    <a:pt x="69039" y="37799"/>
                  </a:lnTo>
                  <a:close/>
                  <a:moveTo>
                    <a:pt x="81223" y="37799"/>
                  </a:moveTo>
                  <a:lnTo>
                    <a:pt x="81223" y="43735"/>
                  </a:lnTo>
                  <a:lnTo>
                    <a:pt x="75286" y="43735"/>
                  </a:lnTo>
                  <a:lnTo>
                    <a:pt x="75286" y="37799"/>
                  </a:lnTo>
                  <a:close/>
                  <a:moveTo>
                    <a:pt x="87470" y="37799"/>
                  </a:moveTo>
                  <a:lnTo>
                    <a:pt x="87470" y="43735"/>
                  </a:lnTo>
                  <a:lnTo>
                    <a:pt x="81535" y="43735"/>
                  </a:lnTo>
                  <a:lnTo>
                    <a:pt x="81535" y="37799"/>
                  </a:lnTo>
                  <a:close/>
                  <a:moveTo>
                    <a:pt x="93720" y="37799"/>
                  </a:moveTo>
                  <a:lnTo>
                    <a:pt x="93720" y="43735"/>
                  </a:lnTo>
                  <a:lnTo>
                    <a:pt x="87784" y="43735"/>
                  </a:lnTo>
                  <a:lnTo>
                    <a:pt x="87784" y="37799"/>
                  </a:lnTo>
                  <a:close/>
                  <a:moveTo>
                    <a:pt x="99967" y="37799"/>
                  </a:moveTo>
                  <a:lnTo>
                    <a:pt x="99967" y="43735"/>
                  </a:lnTo>
                  <a:lnTo>
                    <a:pt x="94031" y="43735"/>
                  </a:lnTo>
                  <a:lnTo>
                    <a:pt x="94031" y="37799"/>
                  </a:lnTo>
                  <a:close/>
                  <a:moveTo>
                    <a:pt x="106214" y="37799"/>
                  </a:moveTo>
                  <a:lnTo>
                    <a:pt x="106214" y="43735"/>
                  </a:lnTo>
                  <a:lnTo>
                    <a:pt x="100280" y="43735"/>
                  </a:lnTo>
                  <a:lnTo>
                    <a:pt x="100280" y="37799"/>
                  </a:lnTo>
                  <a:close/>
                  <a:moveTo>
                    <a:pt x="112461" y="37799"/>
                  </a:moveTo>
                  <a:lnTo>
                    <a:pt x="112461" y="43735"/>
                  </a:lnTo>
                  <a:lnTo>
                    <a:pt x="106527" y="43735"/>
                  </a:lnTo>
                  <a:lnTo>
                    <a:pt x="106527" y="37799"/>
                  </a:lnTo>
                  <a:close/>
                  <a:moveTo>
                    <a:pt x="118710" y="37799"/>
                  </a:moveTo>
                  <a:lnTo>
                    <a:pt x="118710" y="43735"/>
                  </a:lnTo>
                  <a:lnTo>
                    <a:pt x="112774" y="43735"/>
                  </a:lnTo>
                  <a:lnTo>
                    <a:pt x="112774" y="37799"/>
                  </a:lnTo>
                  <a:close/>
                  <a:moveTo>
                    <a:pt x="124957" y="37799"/>
                  </a:moveTo>
                  <a:lnTo>
                    <a:pt x="124957" y="43735"/>
                  </a:lnTo>
                  <a:lnTo>
                    <a:pt x="119021" y="43735"/>
                  </a:lnTo>
                  <a:lnTo>
                    <a:pt x="119021" y="37799"/>
                  </a:lnTo>
                  <a:close/>
                  <a:moveTo>
                    <a:pt x="131204" y="37799"/>
                  </a:moveTo>
                  <a:lnTo>
                    <a:pt x="131204" y="43735"/>
                  </a:lnTo>
                  <a:lnTo>
                    <a:pt x="125270" y="43735"/>
                  </a:lnTo>
                  <a:lnTo>
                    <a:pt x="125270" y="37799"/>
                  </a:lnTo>
                  <a:close/>
                  <a:moveTo>
                    <a:pt x="137451" y="37799"/>
                  </a:moveTo>
                  <a:lnTo>
                    <a:pt x="137451" y="43735"/>
                  </a:lnTo>
                  <a:lnTo>
                    <a:pt x="131517" y="43735"/>
                  </a:lnTo>
                  <a:lnTo>
                    <a:pt x="131517" y="37799"/>
                  </a:lnTo>
                  <a:close/>
                  <a:moveTo>
                    <a:pt x="143702" y="37799"/>
                  </a:moveTo>
                  <a:lnTo>
                    <a:pt x="143702" y="43735"/>
                  </a:lnTo>
                  <a:lnTo>
                    <a:pt x="137766" y="43735"/>
                  </a:lnTo>
                  <a:lnTo>
                    <a:pt x="137766" y="37799"/>
                  </a:lnTo>
                  <a:close/>
                  <a:moveTo>
                    <a:pt x="149949" y="37799"/>
                  </a:moveTo>
                  <a:lnTo>
                    <a:pt x="149949" y="43735"/>
                  </a:lnTo>
                  <a:lnTo>
                    <a:pt x="144015" y="43735"/>
                  </a:lnTo>
                  <a:lnTo>
                    <a:pt x="144015" y="37799"/>
                  </a:lnTo>
                  <a:close/>
                  <a:moveTo>
                    <a:pt x="156196" y="37799"/>
                  </a:moveTo>
                  <a:lnTo>
                    <a:pt x="156196" y="43735"/>
                  </a:lnTo>
                  <a:lnTo>
                    <a:pt x="150262" y="43735"/>
                  </a:lnTo>
                  <a:lnTo>
                    <a:pt x="150262" y="37799"/>
                  </a:lnTo>
                  <a:close/>
                  <a:moveTo>
                    <a:pt x="162445" y="37799"/>
                  </a:moveTo>
                  <a:lnTo>
                    <a:pt x="162445" y="43735"/>
                  </a:lnTo>
                  <a:lnTo>
                    <a:pt x="156509" y="43735"/>
                  </a:lnTo>
                  <a:lnTo>
                    <a:pt x="156509" y="37799"/>
                  </a:lnTo>
                  <a:close/>
                  <a:moveTo>
                    <a:pt x="168692" y="37799"/>
                  </a:moveTo>
                  <a:lnTo>
                    <a:pt x="168692" y="43735"/>
                  </a:lnTo>
                  <a:lnTo>
                    <a:pt x="162756" y="43735"/>
                  </a:lnTo>
                  <a:lnTo>
                    <a:pt x="162756" y="37799"/>
                  </a:lnTo>
                  <a:close/>
                  <a:moveTo>
                    <a:pt x="174939" y="37799"/>
                  </a:moveTo>
                  <a:lnTo>
                    <a:pt x="174939" y="43735"/>
                  </a:lnTo>
                  <a:lnTo>
                    <a:pt x="169005" y="43735"/>
                  </a:lnTo>
                  <a:lnTo>
                    <a:pt x="169005" y="37799"/>
                  </a:lnTo>
                  <a:close/>
                  <a:moveTo>
                    <a:pt x="181186" y="37799"/>
                  </a:moveTo>
                  <a:lnTo>
                    <a:pt x="181186" y="43735"/>
                  </a:lnTo>
                  <a:lnTo>
                    <a:pt x="175252" y="43735"/>
                  </a:lnTo>
                  <a:lnTo>
                    <a:pt x="175252" y="37799"/>
                  </a:lnTo>
                  <a:close/>
                  <a:moveTo>
                    <a:pt x="187435" y="37799"/>
                  </a:moveTo>
                  <a:lnTo>
                    <a:pt x="187435" y="43735"/>
                  </a:lnTo>
                  <a:lnTo>
                    <a:pt x="181499" y="43735"/>
                  </a:lnTo>
                  <a:lnTo>
                    <a:pt x="181499" y="37799"/>
                  </a:lnTo>
                  <a:close/>
                  <a:moveTo>
                    <a:pt x="193684" y="37799"/>
                  </a:moveTo>
                  <a:lnTo>
                    <a:pt x="193684" y="43735"/>
                  </a:lnTo>
                  <a:lnTo>
                    <a:pt x="187749" y="43735"/>
                  </a:lnTo>
                  <a:lnTo>
                    <a:pt x="187749" y="37799"/>
                  </a:lnTo>
                  <a:close/>
                  <a:moveTo>
                    <a:pt x="199931" y="37799"/>
                  </a:moveTo>
                  <a:lnTo>
                    <a:pt x="199931" y="43735"/>
                  </a:lnTo>
                  <a:lnTo>
                    <a:pt x="193996" y="43735"/>
                  </a:lnTo>
                  <a:lnTo>
                    <a:pt x="193996" y="37799"/>
                  </a:lnTo>
                  <a:close/>
                  <a:moveTo>
                    <a:pt x="206180" y="37799"/>
                  </a:moveTo>
                  <a:lnTo>
                    <a:pt x="206180" y="43735"/>
                  </a:lnTo>
                  <a:lnTo>
                    <a:pt x="200244" y="43735"/>
                  </a:lnTo>
                  <a:lnTo>
                    <a:pt x="200244" y="37799"/>
                  </a:lnTo>
                  <a:close/>
                  <a:moveTo>
                    <a:pt x="212427" y="37799"/>
                  </a:moveTo>
                  <a:lnTo>
                    <a:pt x="212427" y="43735"/>
                  </a:lnTo>
                  <a:lnTo>
                    <a:pt x="206491" y="43735"/>
                  </a:lnTo>
                  <a:lnTo>
                    <a:pt x="206491" y="37799"/>
                  </a:lnTo>
                  <a:close/>
                  <a:moveTo>
                    <a:pt x="218674" y="37799"/>
                  </a:moveTo>
                  <a:lnTo>
                    <a:pt x="218674" y="43735"/>
                  </a:lnTo>
                  <a:lnTo>
                    <a:pt x="212739" y="43735"/>
                  </a:lnTo>
                  <a:lnTo>
                    <a:pt x="212739" y="37799"/>
                  </a:lnTo>
                  <a:close/>
                  <a:moveTo>
                    <a:pt x="224921" y="37799"/>
                  </a:moveTo>
                  <a:lnTo>
                    <a:pt x="224921" y="43735"/>
                  </a:lnTo>
                  <a:lnTo>
                    <a:pt x="218987" y="43735"/>
                  </a:lnTo>
                  <a:lnTo>
                    <a:pt x="218987" y="37799"/>
                  </a:lnTo>
                  <a:close/>
                  <a:moveTo>
                    <a:pt x="231170" y="37799"/>
                  </a:moveTo>
                  <a:lnTo>
                    <a:pt x="231170" y="43735"/>
                  </a:lnTo>
                  <a:lnTo>
                    <a:pt x="225234" y="43735"/>
                  </a:lnTo>
                  <a:lnTo>
                    <a:pt x="225234" y="37799"/>
                  </a:lnTo>
                  <a:close/>
                  <a:moveTo>
                    <a:pt x="237417" y="37799"/>
                  </a:moveTo>
                  <a:lnTo>
                    <a:pt x="237417" y="43735"/>
                  </a:lnTo>
                  <a:lnTo>
                    <a:pt x="231481" y="43735"/>
                  </a:lnTo>
                  <a:lnTo>
                    <a:pt x="231481" y="37799"/>
                  </a:lnTo>
                  <a:close/>
                  <a:moveTo>
                    <a:pt x="243664" y="37799"/>
                  </a:moveTo>
                  <a:lnTo>
                    <a:pt x="243664" y="43735"/>
                  </a:lnTo>
                  <a:lnTo>
                    <a:pt x="237729" y="43735"/>
                  </a:lnTo>
                  <a:lnTo>
                    <a:pt x="237729" y="37799"/>
                  </a:lnTo>
                  <a:close/>
                  <a:moveTo>
                    <a:pt x="249911" y="37799"/>
                  </a:moveTo>
                  <a:lnTo>
                    <a:pt x="249911" y="43735"/>
                  </a:lnTo>
                  <a:lnTo>
                    <a:pt x="243977" y="43735"/>
                  </a:lnTo>
                  <a:lnTo>
                    <a:pt x="243977" y="37799"/>
                  </a:lnTo>
                  <a:close/>
                  <a:moveTo>
                    <a:pt x="256161" y="37799"/>
                  </a:moveTo>
                  <a:lnTo>
                    <a:pt x="256161" y="43735"/>
                  </a:lnTo>
                  <a:lnTo>
                    <a:pt x="250225" y="43735"/>
                  </a:lnTo>
                  <a:lnTo>
                    <a:pt x="250225" y="37799"/>
                  </a:lnTo>
                  <a:close/>
                  <a:moveTo>
                    <a:pt x="262409" y="37799"/>
                  </a:moveTo>
                  <a:lnTo>
                    <a:pt x="262409" y="43735"/>
                  </a:lnTo>
                  <a:lnTo>
                    <a:pt x="256474" y="43735"/>
                  </a:lnTo>
                  <a:lnTo>
                    <a:pt x="256474" y="37799"/>
                  </a:lnTo>
                  <a:close/>
                  <a:moveTo>
                    <a:pt x="268656" y="37799"/>
                  </a:moveTo>
                  <a:lnTo>
                    <a:pt x="268656" y="43735"/>
                  </a:lnTo>
                  <a:lnTo>
                    <a:pt x="262721" y="43735"/>
                  </a:lnTo>
                  <a:lnTo>
                    <a:pt x="262721" y="37799"/>
                  </a:lnTo>
                  <a:close/>
                  <a:moveTo>
                    <a:pt x="274904" y="37799"/>
                  </a:moveTo>
                  <a:lnTo>
                    <a:pt x="274904" y="43735"/>
                  </a:lnTo>
                  <a:lnTo>
                    <a:pt x="268968" y="43735"/>
                  </a:lnTo>
                  <a:lnTo>
                    <a:pt x="268968" y="37799"/>
                  </a:lnTo>
                  <a:close/>
                  <a:moveTo>
                    <a:pt x="6251" y="44046"/>
                  </a:moveTo>
                  <a:lnTo>
                    <a:pt x="6251" y="49982"/>
                  </a:lnTo>
                  <a:lnTo>
                    <a:pt x="315" y="49982"/>
                  </a:lnTo>
                  <a:lnTo>
                    <a:pt x="315" y="44046"/>
                  </a:lnTo>
                  <a:close/>
                  <a:moveTo>
                    <a:pt x="12498" y="44046"/>
                  </a:moveTo>
                  <a:lnTo>
                    <a:pt x="12498" y="49982"/>
                  </a:lnTo>
                  <a:lnTo>
                    <a:pt x="6562" y="49982"/>
                  </a:lnTo>
                  <a:lnTo>
                    <a:pt x="6562" y="44046"/>
                  </a:lnTo>
                  <a:close/>
                  <a:moveTo>
                    <a:pt x="18745" y="44046"/>
                  </a:moveTo>
                  <a:lnTo>
                    <a:pt x="18745" y="49982"/>
                  </a:lnTo>
                  <a:lnTo>
                    <a:pt x="12810" y="49982"/>
                  </a:lnTo>
                  <a:lnTo>
                    <a:pt x="12810" y="44046"/>
                  </a:lnTo>
                  <a:close/>
                  <a:moveTo>
                    <a:pt x="24992" y="44046"/>
                  </a:moveTo>
                  <a:lnTo>
                    <a:pt x="24992" y="49982"/>
                  </a:lnTo>
                  <a:lnTo>
                    <a:pt x="19058" y="49982"/>
                  </a:lnTo>
                  <a:lnTo>
                    <a:pt x="19058" y="44046"/>
                  </a:lnTo>
                  <a:close/>
                  <a:moveTo>
                    <a:pt x="31242" y="44046"/>
                  </a:moveTo>
                  <a:lnTo>
                    <a:pt x="31242" y="49982"/>
                  </a:lnTo>
                  <a:lnTo>
                    <a:pt x="25305" y="49982"/>
                  </a:lnTo>
                  <a:lnTo>
                    <a:pt x="25305" y="44046"/>
                  </a:lnTo>
                  <a:close/>
                  <a:moveTo>
                    <a:pt x="37489" y="44046"/>
                  </a:moveTo>
                  <a:lnTo>
                    <a:pt x="37489" y="49982"/>
                  </a:lnTo>
                  <a:lnTo>
                    <a:pt x="31553" y="49982"/>
                  </a:lnTo>
                  <a:lnTo>
                    <a:pt x="31553" y="44046"/>
                  </a:lnTo>
                  <a:close/>
                  <a:moveTo>
                    <a:pt x="43737" y="44046"/>
                  </a:moveTo>
                  <a:lnTo>
                    <a:pt x="43737" y="49982"/>
                  </a:lnTo>
                  <a:lnTo>
                    <a:pt x="37802" y="49982"/>
                  </a:lnTo>
                  <a:lnTo>
                    <a:pt x="37802" y="44046"/>
                  </a:lnTo>
                  <a:close/>
                  <a:moveTo>
                    <a:pt x="49985" y="44046"/>
                  </a:moveTo>
                  <a:lnTo>
                    <a:pt x="49985" y="49982"/>
                  </a:lnTo>
                  <a:lnTo>
                    <a:pt x="44049" y="49982"/>
                  </a:lnTo>
                  <a:lnTo>
                    <a:pt x="44049" y="44046"/>
                  </a:lnTo>
                  <a:close/>
                  <a:moveTo>
                    <a:pt x="56232" y="44046"/>
                  </a:moveTo>
                  <a:lnTo>
                    <a:pt x="56232" y="49982"/>
                  </a:lnTo>
                  <a:lnTo>
                    <a:pt x="50296" y="49982"/>
                  </a:lnTo>
                  <a:lnTo>
                    <a:pt x="50296" y="44046"/>
                  </a:lnTo>
                  <a:close/>
                  <a:moveTo>
                    <a:pt x="62480" y="44046"/>
                  </a:moveTo>
                  <a:lnTo>
                    <a:pt x="62480" y="49982"/>
                  </a:lnTo>
                  <a:lnTo>
                    <a:pt x="56545" y="49982"/>
                  </a:lnTo>
                  <a:lnTo>
                    <a:pt x="56545" y="44046"/>
                  </a:lnTo>
                  <a:close/>
                  <a:moveTo>
                    <a:pt x="68727" y="44046"/>
                  </a:moveTo>
                  <a:lnTo>
                    <a:pt x="68727" y="49982"/>
                  </a:lnTo>
                  <a:lnTo>
                    <a:pt x="62792" y="49982"/>
                  </a:lnTo>
                  <a:lnTo>
                    <a:pt x="62792" y="44046"/>
                  </a:lnTo>
                  <a:close/>
                  <a:moveTo>
                    <a:pt x="74975" y="44046"/>
                  </a:moveTo>
                  <a:lnTo>
                    <a:pt x="74975" y="49982"/>
                  </a:lnTo>
                  <a:lnTo>
                    <a:pt x="69039" y="49982"/>
                  </a:lnTo>
                  <a:lnTo>
                    <a:pt x="69039" y="44046"/>
                  </a:lnTo>
                  <a:close/>
                  <a:moveTo>
                    <a:pt x="81223" y="44046"/>
                  </a:moveTo>
                  <a:lnTo>
                    <a:pt x="81223" y="49982"/>
                  </a:lnTo>
                  <a:lnTo>
                    <a:pt x="75286" y="49982"/>
                  </a:lnTo>
                  <a:lnTo>
                    <a:pt x="75286" y="44046"/>
                  </a:lnTo>
                  <a:close/>
                  <a:moveTo>
                    <a:pt x="87470" y="44046"/>
                  </a:moveTo>
                  <a:lnTo>
                    <a:pt x="87470" y="49982"/>
                  </a:lnTo>
                  <a:lnTo>
                    <a:pt x="81535" y="49982"/>
                  </a:lnTo>
                  <a:lnTo>
                    <a:pt x="81535" y="44046"/>
                  </a:lnTo>
                  <a:close/>
                  <a:moveTo>
                    <a:pt x="93720" y="44046"/>
                  </a:moveTo>
                  <a:lnTo>
                    <a:pt x="93720" y="49982"/>
                  </a:lnTo>
                  <a:lnTo>
                    <a:pt x="87784" y="49982"/>
                  </a:lnTo>
                  <a:lnTo>
                    <a:pt x="87784" y="44046"/>
                  </a:lnTo>
                  <a:close/>
                  <a:moveTo>
                    <a:pt x="99967" y="44046"/>
                  </a:moveTo>
                  <a:lnTo>
                    <a:pt x="99967" y="49982"/>
                  </a:lnTo>
                  <a:lnTo>
                    <a:pt x="94031" y="49982"/>
                  </a:lnTo>
                  <a:lnTo>
                    <a:pt x="94031" y="44046"/>
                  </a:lnTo>
                  <a:close/>
                  <a:moveTo>
                    <a:pt x="106214" y="44046"/>
                  </a:moveTo>
                  <a:lnTo>
                    <a:pt x="106214" y="49982"/>
                  </a:lnTo>
                  <a:lnTo>
                    <a:pt x="100278" y="49982"/>
                  </a:lnTo>
                  <a:lnTo>
                    <a:pt x="100278" y="44046"/>
                  </a:lnTo>
                  <a:close/>
                  <a:moveTo>
                    <a:pt x="112461" y="44046"/>
                  </a:moveTo>
                  <a:lnTo>
                    <a:pt x="112461" y="49982"/>
                  </a:lnTo>
                  <a:lnTo>
                    <a:pt x="106527" y="49982"/>
                  </a:lnTo>
                  <a:lnTo>
                    <a:pt x="106527" y="44046"/>
                  </a:lnTo>
                  <a:close/>
                  <a:moveTo>
                    <a:pt x="118710" y="44046"/>
                  </a:moveTo>
                  <a:lnTo>
                    <a:pt x="118710" y="49982"/>
                  </a:lnTo>
                  <a:lnTo>
                    <a:pt x="112774" y="49982"/>
                  </a:lnTo>
                  <a:lnTo>
                    <a:pt x="112774" y="44046"/>
                  </a:lnTo>
                  <a:close/>
                  <a:moveTo>
                    <a:pt x="124957" y="44046"/>
                  </a:moveTo>
                  <a:lnTo>
                    <a:pt x="124957" y="49982"/>
                  </a:lnTo>
                  <a:lnTo>
                    <a:pt x="119021" y="49982"/>
                  </a:lnTo>
                  <a:lnTo>
                    <a:pt x="119021" y="44046"/>
                  </a:lnTo>
                  <a:close/>
                  <a:moveTo>
                    <a:pt x="131204" y="44046"/>
                  </a:moveTo>
                  <a:lnTo>
                    <a:pt x="131204" y="49982"/>
                  </a:lnTo>
                  <a:lnTo>
                    <a:pt x="125270" y="49982"/>
                  </a:lnTo>
                  <a:lnTo>
                    <a:pt x="125270" y="44046"/>
                  </a:lnTo>
                  <a:close/>
                  <a:moveTo>
                    <a:pt x="137451" y="44046"/>
                  </a:moveTo>
                  <a:lnTo>
                    <a:pt x="137451" y="49982"/>
                  </a:lnTo>
                  <a:lnTo>
                    <a:pt x="131517" y="49982"/>
                  </a:lnTo>
                  <a:lnTo>
                    <a:pt x="131517" y="44046"/>
                  </a:lnTo>
                  <a:close/>
                  <a:moveTo>
                    <a:pt x="143702" y="44046"/>
                  </a:moveTo>
                  <a:lnTo>
                    <a:pt x="143702" y="49982"/>
                  </a:lnTo>
                  <a:lnTo>
                    <a:pt x="137766" y="49982"/>
                  </a:lnTo>
                  <a:lnTo>
                    <a:pt x="137766" y="44046"/>
                  </a:lnTo>
                  <a:close/>
                  <a:moveTo>
                    <a:pt x="149949" y="44046"/>
                  </a:moveTo>
                  <a:lnTo>
                    <a:pt x="149949" y="49982"/>
                  </a:lnTo>
                  <a:lnTo>
                    <a:pt x="144015" y="49982"/>
                  </a:lnTo>
                  <a:lnTo>
                    <a:pt x="144015" y="44046"/>
                  </a:lnTo>
                  <a:close/>
                  <a:moveTo>
                    <a:pt x="156196" y="44046"/>
                  </a:moveTo>
                  <a:lnTo>
                    <a:pt x="156196" y="49982"/>
                  </a:lnTo>
                  <a:lnTo>
                    <a:pt x="150262" y="49982"/>
                  </a:lnTo>
                  <a:lnTo>
                    <a:pt x="150262" y="44046"/>
                  </a:lnTo>
                  <a:close/>
                  <a:moveTo>
                    <a:pt x="162445" y="44046"/>
                  </a:moveTo>
                  <a:lnTo>
                    <a:pt x="162445" y="49982"/>
                  </a:lnTo>
                  <a:lnTo>
                    <a:pt x="156509" y="49982"/>
                  </a:lnTo>
                  <a:lnTo>
                    <a:pt x="156509" y="44046"/>
                  </a:lnTo>
                  <a:close/>
                  <a:moveTo>
                    <a:pt x="168692" y="44046"/>
                  </a:moveTo>
                  <a:lnTo>
                    <a:pt x="168692" y="49982"/>
                  </a:lnTo>
                  <a:lnTo>
                    <a:pt x="162756" y="49982"/>
                  </a:lnTo>
                  <a:lnTo>
                    <a:pt x="162756" y="44046"/>
                  </a:lnTo>
                  <a:close/>
                  <a:moveTo>
                    <a:pt x="174939" y="44046"/>
                  </a:moveTo>
                  <a:lnTo>
                    <a:pt x="174939" y="49982"/>
                  </a:lnTo>
                  <a:lnTo>
                    <a:pt x="169005" y="49982"/>
                  </a:lnTo>
                  <a:lnTo>
                    <a:pt x="169005" y="44046"/>
                  </a:lnTo>
                  <a:close/>
                  <a:moveTo>
                    <a:pt x="181186" y="44046"/>
                  </a:moveTo>
                  <a:lnTo>
                    <a:pt x="181186" y="49982"/>
                  </a:lnTo>
                  <a:lnTo>
                    <a:pt x="175252" y="49982"/>
                  </a:lnTo>
                  <a:lnTo>
                    <a:pt x="175252" y="44046"/>
                  </a:lnTo>
                  <a:close/>
                  <a:moveTo>
                    <a:pt x="187435" y="44046"/>
                  </a:moveTo>
                  <a:lnTo>
                    <a:pt x="187435" y="49982"/>
                  </a:lnTo>
                  <a:lnTo>
                    <a:pt x="181499" y="49982"/>
                  </a:lnTo>
                  <a:lnTo>
                    <a:pt x="181499" y="44046"/>
                  </a:lnTo>
                  <a:close/>
                  <a:moveTo>
                    <a:pt x="193684" y="44046"/>
                  </a:moveTo>
                  <a:lnTo>
                    <a:pt x="193684" y="49982"/>
                  </a:lnTo>
                  <a:lnTo>
                    <a:pt x="187749" y="49982"/>
                  </a:lnTo>
                  <a:lnTo>
                    <a:pt x="187749" y="44046"/>
                  </a:lnTo>
                  <a:close/>
                  <a:moveTo>
                    <a:pt x="199931" y="44046"/>
                  </a:moveTo>
                  <a:lnTo>
                    <a:pt x="199931" y="49982"/>
                  </a:lnTo>
                  <a:lnTo>
                    <a:pt x="193996" y="49982"/>
                  </a:lnTo>
                  <a:lnTo>
                    <a:pt x="193996" y="44046"/>
                  </a:lnTo>
                  <a:close/>
                  <a:moveTo>
                    <a:pt x="206180" y="44046"/>
                  </a:moveTo>
                  <a:lnTo>
                    <a:pt x="206180" y="49982"/>
                  </a:lnTo>
                  <a:lnTo>
                    <a:pt x="200244" y="49982"/>
                  </a:lnTo>
                  <a:lnTo>
                    <a:pt x="200244" y="44046"/>
                  </a:lnTo>
                  <a:close/>
                  <a:moveTo>
                    <a:pt x="212427" y="44046"/>
                  </a:moveTo>
                  <a:lnTo>
                    <a:pt x="212427" y="49982"/>
                  </a:lnTo>
                  <a:lnTo>
                    <a:pt x="206491" y="49982"/>
                  </a:lnTo>
                  <a:lnTo>
                    <a:pt x="206491" y="44046"/>
                  </a:lnTo>
                  <a:close/>
                  <a:moveTo>
                    <a:pt x="218674" y="44046"/>
                  </a:moveTo>
                  <a:lnTo>
                    <a:pt x="218674" y="49982"/>
                  </a:lnTo>
                  <a:lnTo>
                    <a:pt x="212739" y="49982"/>
                  </a:lnTo>
                  <a:lnTo>
                    <a:pt x="212739" y="44046"/>
                  </a:lnTo>
                  <a:close/>
                  <a:moveTo>
                    <a:pt x="224921" y="44046"/>
                  </a:moveTo>
                  <a:lnTo>
                    <a:pt x="224921" y="49982"/>
                  </a:lnTo>
                  <a:lnTo>
                    <a:pt x="218987" y="49982"/>
                  </a:lnTo>
                  <a:lnTo>
                    <a:pt x="218987" y="44046"/>
                  </a:lnTo>
                  <a:close/>
                  <a:moveTo>
                    <a:pt x="231170" y="44046"/>
                  </a:moveTo>
                  <a:lnTo>
                    <a:pt x="231170" y="49982"/>
                  </a:lnTo>
                  <a:lnTo>
                    <a:pt x="225234" y="49982"/>
                  </a:lnTo>
                  <a:lnTo>
                    <a:pt x="225234" y="44046"/>
                  </a:lnTo>
                  <a:close/>
                  <a:moveTo>
                    <a:pt x="237417" y="44046"/>
                  </a:moveTo>
                  <a:lnTo>
                    <a:pt x="237417" y="49982"/>
                  </a:lnTo>
                  <a:lnTo>
                    <a:pt x="231481" y="49982"/>
                  </a:lnTo>
                  <a:lnTo>
                    <a:pt x="231481" y="44046"/>
                  </a:lnTo>
                  <a:close/>
                  <a:moveTo>
                    <a:pt x="243664" y="44046"/>
                  </a:moveTo>
                  <a:lnTo>
                    <a:pt x="243664" y="49982"/>
                  </a:lnTo>
                  <a:lnTo>
                    <a:pt x="237729" y="49982"/>
                  </a:lnTo>
                  <a:lnTo>
                    <a:pt x="237729" y="44046"/>
                  </a:lnTo>
                  <a:close/>
                  <a:moveTo>
                    <a:pt x="249911" y="44046"/>
                  </a:moveTo>
                  <a:lnTo>
                    <a:pt x="249911" y="49982"/>
                  </a:lnTo>
                  <a:lnTo>
                    <a:pt x="243977" y="49982"/>
                  </a:lnTo>
                  <a:lnTo>
                    <a:pt x="243977" y="44046"/>
                  </a:lnTo>
                  <a:close/>
                  <a:moveTo>
                    <a:pt x="256161" y="44046"/>
                  </a:moveTo>
                  <a:lnTo>
                    <a:pt x="256161" y="49982"/>
                  </a:lnTo>
                  <a:lnTo>
                    <a:pt x="250225" y="49982"/>
                  </a:lnTo>
                  <a:lnTo>
                    <a:pt x="250225" y="44046"/>
                  </a:lnTo>
                  <a:close/>
                  <a:moveTo>
                    <a:pt x="262409" y="44046"/>
                  </a:moveTo>
                  <a:lnTo>
                    <a:pt x="262409" y="49982"/>
                  </a:lnTo>
                  <a:lnTo>
                    <a:pt x="256474" y="49982"/>
                  </a:lnTo>
                  <a:lnTo>
                    <a:pt x="256474" y="44046"/>
                  </a:lnTo>
                  <a:close/>
                  <a:moveTo>
                    <a:pt x="268656" y="44046"/>
                  </a:moveTo>
                  <a:lnTo>
                    <a:pt x="268656" y="49982"/>
                  </a:lnTo>
                  <a:lnTo>
                    <a:pt x="262721" y="49982"/>
                  </a:lnTo>
                  <a:lnTo>
                    <a:pt x="262721" y="44046"/>
                  </a:lnTo>
                  <a:close/>
                  <a:moveTo>
                    <a:pt x="274904" y="44046"/>
                  </a:moveTo>
                  <a:lnTo>
                    <a:pt x="274904" y="49982"/>
                  </a:lnTo>
                  <a:lnTo>
                    <a:pt x="268968" y="49982"/>
                  </a:lnTo>
                  <a:lnTo>
                    <a:pt x="268968" y="44046"/>
                  </a:lnTo>
                  <a:close/>
                  <a:moveTo>
                    <a:pt x="6251" y="50295"/>
                  </a:moveTo>
                  <a:lnTo>
                    <a:pt x="6251" y="56229"/>
                  </a:lnTo>
                  <a:lnTo>
                    <a:pt x="315" y="56229"/>
                  </a:lnTo>
                  <a:lnTo>
                    <a:pt x="315" y="50295"/>
                  </a:lnTo>
                  <a:close/>
                  <a:moveTo>
                    <a:pt x="12498" y="50295"/>
                  </a:moveTo>
                  <a:lnTo>
                    <a:pt x="12498" y="56229"/>
                  </a:lnTo>
                  <a:lnTo>
                    <a:pt x="6562" y="56229"/>
                  </a:lnTo>
                  <a:lnTo>
                    <a:pt x="6562" y="50295"/>
                  </a:lnTo>
                  <a:close/>
                  <a:moveTo>
                    <a:pt x="18745" y="50295"/>
                  </a:moveTo>
                  <a:lnTo>
                    <a:pt x="18745" y="56229"/>
                  </a:lnTo>
                  <a:lnTo>
                    <a:pt x="12810" y="56229"/>
                  </a:lnTo>
                  <a:lnTo>
                    <a:pt x="12810" y="50295"/>
                  </a:lnTo>
                  <a:close/>
                  <a:moveTo>
                    <a:pt x="24992" y="50295"/>
                  </a:moveTo>
                  <a:lnTo>
                    <a:pt x="24992" y="56229"/>
                  </a:lnTo>
                  <a:lnTo>
                    <a:pt x="19058" y="56229"/>
                  </a:lnTo>
                  <a:lnTo>
                    <a:pt x="19058" y="50295"/>
                  </a:lnTo>
                  <a:close/>
                  <a:moveTo>
                    <a:pt x="31242" y="50295"/>
                  </a:moveTo>
                  <a:lnTo>
                    <a:pt x="31242" y="56229"/>
                  </a:lnTo>
                  <a:lnTo>
                    <a:pt x="25305" y="56229"/>
                  </a:lnTo>
                  <a:lnTo>
                    <a:pt x="25305" y="50295"/>
                  </a:lnTo>
                  <a:close/>
                  <a:moveTo>
                    <a:pt x="37489" y="50295"/>
                  </a:moveTo>
                  <a:lnTo>
                    <a:pt x="37489" y="56229"/>
                  </a:lnTo>
                  <a:lnTo>
                    <a:pt x="31553" y="56229"/>
                  </a:lnTo>
                  <a:lnTo>
                    <a:pt x="31553" y="50295"/>
                  </a:lnTo>
                  <a:close/>
                  <a:moveTo>
                    <a:pt x="43737" y="50295"/>
                  </a:moveTo>
                  <a:lnTo>
                    <a:pt x="43737" y="56229"/>
                  </a:lnTo>
                  <a:lnTo>
                    <a:pt x="37802" y="56229"/>
                  </a:lnTo>
                  <a:lnTo>
                    <a:pt x="37802" y="50295"/>
                  </a:lnTo>
                  <a:close/>
                  <a:moveTo>
                    <a:pt x="49985" y="50295"/>
                  </a:moveTo>
                  <a:lnTo>
                    <a:pt x="49985" y="56229"/>
                  </a:lnTo>
                  <a:lnTo>
                    <a:pt x="44049" y="56229"/>
                  </a:lnTo>
                  <a:lnTo>
                    <a:pt x="44049" y="50295"/>
                  </a:lnTo>
                  <a:close/>
                  <a:moveTo>
                    <a:pt x="56232" y="50295"/>
                  </a:moveTo>
                  <a:lnTo>
                    <a:pt x="56232" y="56229"/>
                  </a:lnTo>
                  <a:lnTo>
                    <a:pt x="50296" y="56229"/>
                  </a:lnTo>
                  <a:lnTo>
                    <a:pt x="50296" y="50295"/>
                  </a:lnTo>
                  <a:close/>
                  <a:moveTo>
                    <a:pt x="62480" y="50295"/>
                  </a:moveTo>
                  <a:lnTo>
                    <a:pt x="62480" y="56229"/>
                  </a:lnTo>
                  <a:lnTo>
                    <a:pt x="56545" y="56229"/>
                  </a:lnTo>
                  <a:lnTo>
                    <a:pt x="56545" y="50295"/>
                  </a:lnTo>
                  <a:close/>
                  <a:moveTo>
                    <a:pt x="68727" y="50295"/>
                  </a:moveTo>
                  <a:lnTo>
                    <a:pt x="68727" y="56229"/>
                  </a:lnTo>
                  <a:lnTo>
                    <a:pt x="62792" y="56229"/>
                  </a:lnTo>
                  <a:lnTo>
                    <a:pt x="62792" y="50295"/>
                  </a:lnTo>
                  <a:close/>
                  <a:moveTo>
                    <a:pt x="74975" y="50295"/>
                  </a:moveTo>
                  <a:lnTo>
                    <a:pt x="74975" y="56229"/>
                  </a:lnTo>
                  <a:lnTo>
                    <a:pt x="69039" y="56229"/>
                  </a:lnTo>
                  <a:lnTo>
                    <a:pt x="69039" y="50295"/>
                  </a:lnTo>
                  <a:close/>
                  <a:moveTo>
                    <a:pt x="81223" y="50295"/>
                  </a:moveTo>
                  <a:lnTo>
                    <a:pt x="81223" y="56229"/>
                  </a:lnTo>
                  <a:lnTo>
                    <a:pt x="75286" y="56229"/>
                  </a:lnTo>
                  <a:lnTo>
                    <a:pt x="75286" y="50295"/>
                  </a:lnTo>
                  <a:close/>
                  <a:moveTo>
                    <a:pt x="87470" y="50295"/>
                  </a:moveTo>
                  <a:lnTo>
                    <a:pt x="87470" y="56229"/>
                  </a:lnTo>
                  <a:lnTo>
                    <a:pt x="81535" y="56229"/>
                  </a:lnTo>
                  <a:lnTo>
                    <a:pt x="81535" y="50295"/>
                  </a:lnTo>
                  <a:close/>
                  <a:moveTo>
                    <a:pt x="93720" y="50295"/>
                  </a:moveTo>
                  <a:lnTo>
                    <a:pt x="93720" y="56229"/>
                  </a:lnTo>
                  <a:lnTo>
                    <a:pt x="87784" y="56229"/>
                  </a:lnTo>
                  <a:lnTo>
                    <a:pt x="87784" y="50295"/>
                  </a:lnTo>
                  <a:close/>
                  <a:moveTo>
                    <a:pt x="99967" y="50295"/>
                  </a:moveTo>
                  <a:lnTo>
                    <a:pt x="99967" y="56229"/>
                  </a:lnTo>
                  <a:lnTo>
                    <a:pt x="94031" y="56229"/>
                  </a:lnTo>
                  <a:lnTo>
                    <a:pt x="94031" y="50295"/>
                  </a:lnTo>
                  <a:close/>
                  <a:moveTo>
                    <a:pt x="106214" y="50295"/>
                  </a:moveTo>
                  <a:lnTo>
                    <a:pt x="106214" y="56229"/>
                  </a:lnTo>
                  <a:lnTo>
                    <a:pt x="100278" y="56229"/>
                  </a:lnTo>
                  <a:lnTo>
                    <a:pt x="100278" y="50295"/>
                  </a:lnTo>
                  <a:close/>
                  <a:moveTo>
                    <a:pt x="112461" y="50295"/>
                  </a:moveTo>
                  <a:lnTo>
                    <a:pt x="112461" y="56229"/>
                  </a:lnTo>
                  <a:lnTo>
                    <a:pt x="106527" y="56229"/>
                  </a:lnTo>
                  <a:lnTo>
                    <a:pt x="106527" y="50295"/>
                  </a:lnTo>
                  <a:close/>
                  <a:moveTo>
                    <a:pt x="118710" y="50295"/>
                  </a:moveTo>
                  <a:lnTo>
                    <a:pt x="118710" y="56229"/>
                  </a:lnTo>
                  <a:lnTo>
                    <a:pt x="112774" y="56229"/>
                  </a:lnTo>
                  <a:lnTo>
                    <a:pt x="112774" y="50295"/>
                  </a:lnTo>
                  <a:close/>
                  <a:moveTo>
                    <a:pt x="124957" y="50295"/>
                  </a:moveTo>
                  <a:lnTo>
                    <a:pt x="124957" y="56229"/>
                  </a:lnTo>
                  <a:lnTo>
                    <a:pt x="119021" y="56229"/>
                  </a:lnTo>
                  <a:lnTo>
                    <a:pt x="119021" y="50295"/>
                  </a:lnTo>
                  <a:close/>
                  <a:moveTo>
                    <a:pt x="131204" y="50295"/>
                  </a:moveTo>
                  <a:lnTo>
                    <a:pt x="131204" y="56229"/>
                  </a:lnTo>
                  <a:lnTo>
                    <a:pt x="125270" y="56229"/>
                  </a:lnTo>
                  <a:lnTo>
                    <a:pt x="125270" y="50295"/>
                  </a:lnTo>
                  <a:close/>
                  <a:moveTo>
                    <a:pt x="137451" y="50295"/>
                  </a:moveTo>
                  <a:lnTo>
                    <a:pt x="137451" y="56229"/>
                  </a:lnTo>
                  <a:lnTo>
                    <a:pt x="131517" y="56229"/>
                  </a:lnTo>
                  <a:lnTo>
                    <a:pt x="131517" y="50295"/>
                  </a:lnTo>
                  <a:close/>
                  <a:moveTo>
                    <a:pt x="143702" y="50295"/>
                  </a:moveTo>
                  <a:lnTo>
                    <a:pt x="143702" y="56229"/>
                  </a:lnTo>
                  <a:lnTo>
                    <a:pt x="137766" y="56229"/>
                  </a:lnTo>
                  <a:lnTo>
                    <a:pt x="137766" y="50295"/>
                  </a:lnTo>
                  <a:close/>
                  <a:moveTo>
                    <a:pt x="149949" y="50295"/>
                  </a:moveTo>
                  <a:lnTo>
                    <a:pt x="149949" y="56229"/>
                  </a:lnTo>
                  <a:lnTo>
                    <a:pt x="144015" y="56229"/>
                  </a:lnTo>
                  <a:lnTo>
                    <a:pt x="144015" y="50295"/>
                  </a:lnTo>
                  <a:close/>
                  <a:moveTo>
                    <a:pt x="156196" y="50295"/>
                  </a:moveTo>
                  <a:lnTo>
                    <a:pt x="156196" y="56229"/>
                  </a:lnTo>
                  <a:lnTo>
                    <a:pt x="150262" y="56229"/>
                  </a:lnTo>
                  <a:lnTo>
                    <a:pt x="150262" y="50295"/>
                  </a:lnTo>
                  <a:close/>
                  <a:moveTo>
                    <a:pt x="162445" y="50295"/>
                  </a:moveTo>
                  <a:lnTo>
                    <a:pt x="162445" y="56229"/>
                  </a:lnTo>
                  <a:lnTo>
                    <a:pt x="156509" y="56229"/>
                  </a:lnTo>
                  <a:lnTo>
                    <a:pt x="156509" y="50295"/>
                  </a:lnTo>
                  <a:close/>
                  <a:moveTo>
                    <a:pt x="168692" y="50295"/>
                  </a:moveTo>
                  <a:lnTo>
                    <a:pt x="168692" y="56229"/>
                  </a:lnTo>
                  <a:lnTo>
                    <a:pt x="162756" y="56229"/>
                  </a:lnTo>
                  <a:lnTo>
                    <a:pt x="162756" y="50295"/>
                  </a:lnTo>
                  <a:close/>
                  <a:moveTo>
                    <a:pt x="174939" y="50295"/>
                  </a:moveTo>
                  <a:lnTo>
                    <a:pt x="174939" y="56229"/>
                  </a:lnTo>
                  <a:lnTo>
                    <a:pt x="169005" y="56229"/>
                  </a:lnTo>
                  <a:lnTo>
                    <a:pt x="169005" y="50295"/>
                  </a:lnTo>
                  <a:close/>
                  <a:moveTo>
                    <a:pt x="181186" y="50295"/>
                  </a:moveTo>
                  <a:lnTo>
                    <a:pt x="181186" y="56229"/>
                  </a:lnTo>
                  <a:lnTo>
                    <a:pt x="175252" y="56229"/>
                  </a:lnTo>
                  <a:lnTo>
                    <a:pt x="175252" y="50295"/>
                  </a:lnTo>
                  <a:close/>
                  <a:moveTo>
                    <a:pt x="187435" y="50295"/>
                  </a:moveTo>
                  <a:lnTo>
                    <a:pt x="187435" y="56229"/>
                  </a:lnTo>
                  <a:lnTo>
                    <a:pt x="181499" y="56229"/>
                  </a:lnTo>
                  <a:lnTo>
                    <a:pt x="181499" y="50295"/>
                  </a:lnTo>
                  <a:close/>
                  <a:moveTo>
                    <a:pt x="193684" y="50295"/>
                  </a:moveTo>
                  <a:lnTo>
                    <a:pt x="193684" y="56229"/>
                  </a:lnTo>
                  <a:lnTo>
                    <a:pt x="187749" y="56229"/>
                  </a:lnTo>
                  <a:lnTo>
                    <a:pt x="187749" y="50295"/>
                  </a:lnTo>
                  <a:close/>
                  <a:moveTo>
                    <a:pt x="199931" y="50295"/>
                  </a:moveTo>
                  <a:lnTo>
                    <a:pt x="199931" y="56229"/>
                  </a:lnTo>
                  <a:lnTo>
                    <a:pt x="193996" y="56229"/>
                  </a:lnTo>
                  <a:lnTo>
                    <a:pt x="193996" y="50295"/>
                  </a:lnTo>
                  <a:close/>
                  <a:moveTo>
                    <a:pt x="206180" y="50295"/>
                  </a:moveTo>
                  <a:lnTo>
                    <a:pt x="206180" y="56229"/>
                  </a:lnTo>
                  <a:lnTo>
                    <a:pt x="200244" y="56229"/>
                  </a:lnTo>
                  <a:lnTo>
                    <a:pt x="200244" y="50295"/>
                  </a:lnTo>
                  <a:close/>
                  <a:moveTo>
                    <a:pt x="212427" y="50295"/>
                  </a:moveTo>
                  <a:lnTo>
                    <a:pt x="212427" y="56229"/>
                  </a:lnTo>
                  <a:lnTo>
                    <a:pt x="206491" y="56229"/>
                  </a:lnTo>
                  <a:lnTo>
                    <a:pt x="206491" y="50295"/>
                  </a:lnTo>
                  <a:close/>
                  <a:moveTo>
                    <a:pt x="218674" y="50295"/>
                  </a:moveTo>
                  <a:lnTo>
                    <a:pt x="218674" y="56229"/>
                  </a:lnTo>
                  <a:lnTo>
                    <a:pt x="212739" y="56229"/>
                  </a:lnTo>
                  <a:lnTo>
                    <a:pt x="212739" y="50295"/>
                  </a:lnTo>
                  <a:close/>
                  <a:moveTo>
                    <a:pt x="224921" y="50295"/>
                  </a:moveTo>
                  <a:lnTo>
                    <a:pt x="224921" y="56229"/>
                  </a:lnTo>
                  <a:lnTo>
                    <a:pt x="218987" y="56229"/>
                  </a:lnTo>
                  <a:lnTo>
                    <a:pt x="218987" y="50295"/>
                  </a:lnTo>
                  <a:close/>
                  <a:moveTo>
                    <a:pt x="231170" y="50295"/>
                  </a:moveTo>
                  <a:lnTo>
                    <a:pt x="231170" y="56229"/>
                  </a:lnTo>
                  <a:lnTo>
                    <a:pt x="225234" y="56229"/>
                  </a:lnTo>
                  <a:lnTo>
                    <a:pt x="225234" y="50295"/>
                  </a:lnTo>
                  <a:close/>
                  <a:moveTo>
                    <a:pt x="237417" y="50295"/>
                  </a:moveTo>
                  <a:lnTo>
                    <a:pt x="237417" y="56229"/>
                  </a:lnTo>
                  <a:lnTo>
                    <a:pt x="231481" y="56229"/>
                  </a:lnTo>
                  <a:lnTo>
                    <a:pt x="231481" y="50295"/>
                  </a:lnTo>
                  <a:close/>
                  <a:moveTo>
                    <a:pt x="243664" y="50295"/>
                  </a:moveTo>
                  <a:lnTo>
                    <a:pt x="243664" y="56229"/>
                  </a:lnTo>
                  <a:lnTo>
                    <a:pt x="237729" y="56229"/>
                  </a:lnTo>
                  <a:lnTo>
                    <a:pt x="237729" y="50295"/>
                  </a:lnTo>
                  <a:close/>
                  <a:moveTo>
                    <a:pt x="249911" y="50295"/>
                  </a:moveTo>
                  <a:lnTo>
                    <a:pt x="249911" y="56229"/>
                  </a:lnTo>
                  <a:lnTo>
                    <a:pt x="243977" y="56229"/>
                  </a:lnTo>
                  <a:lnTo>
                    <a:pt x="243977" y="50295"/>
                  </a:lnTo>
                  <a:close/>
                  <a:moveTo>
                    <a:pt x="256161" y="50295"/>
                  </a:moveTo>
                  <a:lnTo>
                    <a:pt x="256161" y="56229"/>
                  </a:lnTo>
                  <a:lnTo>
                    <a:pt x="250225" y="56229"/>
                  </a:lnTo>
                  <a:lnTo>
                    <a:pt x="250225" y="50295"/>
                  </a:lnTo>
                  <a:close/>
                  <a:moveTo>
                    <a:pt x="262409" y="50295"/>
                  </a:moveTo>
                  <a:lnTo>
                    <a:pt x="262409" y="56229"/>
                  </a:lnTo>
                  <a:lnTo>
                    <a:pt x="256474" y="56229"/>
                  </a:lnTo>
                  <a:lnTo>
                    <a:pt x="256474" y="50295"/>
                  </a:lnTo>
                  <a:close/>
                  <a:moveTo>
                    <a:pt x="268656" y="50295"/>
                  </a:moveTo>
                  <a:lnTo>
                    <a:pt x="268656" y="56229"/>
                  </a:lnTo>
                  <a:lnTo>
                    <a:pt x="262721" y="56229"/>
                  </a:lnTo>
                  <a:lnTo>
                    <a:pt x="262721" y="50295"/>
                  </a:lnTo>
                  <a:close/>
                  <a:moveTo>
                    <a:pt x="274904" y="50295"/>
                  </a:moveTo>
                  <a:lnTo>
                    <a:pt x="274904" y="56229"/>
                  </a:lnTo>
                  <a:lnTo>
                    <a:pt x="268968" y="56229"/>
                  </a:lnTo>
                  <a:lnTo>
                    <a:pt x="268968" y="50295"/>
                  </a:lnTo>
                  <a:close/>
                  <a:moveTo>
                    <a:pt x="6251" y="56542"/>
                  </a:moveTo>
                  <a:lnTo>
                    <a:pt x="6251" y="62476"/>
                  </a:lnTo>
                  <a:lnTo>
                    <a:pt x="315" y="62476"/>
                  </a:lnTo>
                  <a:lnTo>
                    <a:pt x="315" y="56542"/>
                  </a:lnTo>
                  <a:close/>
                  <a:moveTo>
                    <a:pt x="12498" y="56542"/>
                  </a:moveTo>
                  <a:lnTo>
                    <a:pt x="12498" y="62476"/>
                  </a:lnTo>
                  <a:lnTo>
                    <a:pt x="6562" y="62476"/>
                  </a:lnTo>
                  <a:lnTo>
                    <a:pt x="6562" y="56542"/>
                  </a:lnTo>
                  <a:close/>
                  <a:moveTo>
                    <a:pt x="18745" y="56542"/>
                  </a:moveTo>
                  <a:lnTo>
                    <a:pt x="18745" y="62476"/>
                  </a:lnTo>
                  <a:lnTo>
                    <a:pt x="12810" y="62476"/>
                  </a:lnTo>
                  <a:lnTo>
                    <a:pt x="12810" y="56542"/>
                  </a:lnTo>
                  <a:close/>
                  <a:moveTo>
                    <a:pt x="24992" y="56542"/>
                  </a:moveTo>
                  <a:lnTo>
                    <a:pt x="24992" y="62476"/>
                  </a:lnTo>
                  <a:lnTo>
                    <a:pt x="19058" y="62476"/>
                  </a:lnTo>
                  <a:lnTo>
                    <a:pt x="19058" y="56542"/>
                  </a:lnTo>
                  <a:close/>
                  <a:moveTo>
                    <a:pt x="31242" y="56542"/>
                  </a:moveTo>
                  <a:lnTo>
                    <a:pt x="31242" y="62476"/>
                  </a:lnTo>
                  <a:lnTo>
                    <a:pt x="25305" y="62476"/>
                  </a:lnTo>
                  <a:lnTo>
                    <a:pt x="25305" y="56542"/>
                  </a:lnTo>
                  <a:close/>
                  <a:moveTo>
                    <a:pt x="37489" y="56542"/>
                  </a:moveTo>
                  <a:lnTo>
                    <a:pt x="37489" y="62476"/>
                  </a:lnTo>
                  <a:lnTo>
                    <a:pt x="31553" y="62476"/>
                  </a:lnTo>
                  <a:lnTo>
                    <a:pt x="31553" y="56542"/>
                  </a:lnTo>
                  <a:close/>
                  <a:moveTo>
                    <a:pt x="43737" y="56542"/>
                  </a:moveTo>
                  <a:lnTo>
                    <a:pt x="43737" y="62476"/>
                  </a:lnTo>
                  <a:lnTo>
                    <a:pt x="37802" y="62476"/>
                  </a:lnTo>
                  <a:lnTo>
                    <a:pt x="37802" y="56542"/>
                  </a:lnTo>
                  <a:close/>
                  <a:moveTo>
                    <a:pt x="49985" y="56542"/>
                  </a:moveTo>
                  <a:lnTo>
                    <a:pt x="49985" y="62476"/>
                  </a:lnTo>
                  <a:lnTo>
                    <a:pt x="44049" y="62476"/>
                  </a:lnTo>
                  <a:lnTo>
                    <a:pt x="44049" y="56542"/>
                  </a:lnTo>
                  <a:close/>
                  <a:moveTo>
                    <a:pt x="56232" y="56542"/>
                  </a:moveTo>
                  <a:lnTo>
                    <a:pt x="56232" y="62476"/>
                  </a:lnTo>
                  <a:lnTo>
                    <a:pt x="50296" y="62476"/>
                  </a:lnTo>
                  <a:lnTo>
                    <a:pt x="50296" y="56542"/>
                  </a:lnTo>
                  <a:close/>
                  <a:moveTo>
                    <a:pt x="62480" y="56542"/>
                  </a:moveTo>
                  <a:lnTo>
                    <a:pt x="62480" y="62476"/>
                  </a:lnTo>
                  <a:lnTo>
                    <a:pt x="56545" y="62476"/>
                  </a:lnTo>
                  <a:lnTo>
                    <a:pt x="56545" y="56542"/>
                  </a:lnTo>
                  <a:close/>
                  <a:moveTo>
                    <a:pt x="68727" y="56542"/>
                  </a:moveTo>
                  <a:lnTo>
                    <a:pt x="68727" y="62476"/>
                  </a:lnTo>
                  <a:lnTo>
                    <a:pt x="62792" y="62476"/>
                  </a:lnTo>
                  <a:lnTo>
                    <a:pt x="62792" y="56542"/>
                  </a:lnTo>
                  <a:close/>
                  <a:moveTo>
                    <a:pt x="74975" y="56542"/>
                  </a:moveTo>
                  <a:lnTo>
                    <a:pt x="74975" y="62476"/>
                  </a:lnTo>
                  <a:lnTo>
                    <a:pt x="69039" y="62476"/>
                  </a:lnTo>
                  <a:lnTo>
                    <a:pt x="69039" y="56542"/>
                  </a:lnTo>
                  <a:close/>
                  <a:moveTo>
                    <a:pt x="81223" y="56542"/>
                  </a:moveTo>
                  <a:lnTo>
                    <a:pt x="81223" y="62476"/>
                  </a:lnTo>
                  <a:lnTo>
                    <a:pt x="75286" y="62476"/>
                  </a:lnTo>
                  <a:lnTo>
                    <a:pt x="75286" y="56542"/>
                  </a:lnTo>
                  <a:close/>
                  <a:moveTo>
                    <a:pt x="87470" y="56542"/>
                  </a:moveTo>
                  <a:lnTo>
                    <a:pt x="87470" y="62476"/>
                  </a:lnTo>
                  <a:lnTo>
                    <a:pt x="81535" y="62476"/>
                  </a:lnTo>
                  <a:lnTo>
                    <a:pt x="81535" y="56542"/>
                  </a:lnTo>
                  <a:close/>
                  <a:moveTo>
                    <a:pt x="93718" y="56542"/>
                  </a:moveTo>
                  <a:lnTo>
                    <a:pt x="93718" y="62476"/>
                  </a:lnTo>
                  <a:lnTo>
                    <a:pt x="87784" y="62476"/>
                  </a:lnTo>
                  <a:lnTo>
                    <a:pt x="87784" y="56542"/>
                  </a:lnTo>
                  <a:close/>
                  <a:moveTo>
                    <a:pt x="99967" y="56542"/>
                  </a:moveTo>
                  <a:lnTo>
                    <a:pt x="99967" y="62476"/>
                  </a:lnTo>
                  <a:lnTo>
                    <a:pt x="94031" y="62476"/>
                  </a:lnTo>
                  <a:lnTo>
                    <a:pt x="94031" y="56542"/>
                  </a:lnTo>
                  <a:close/>
                  <a:moveTo>
                    <a:pt x="106214" y="56542"/>
                  </a:moveTo>
                  <a:lnTo>
                    <a:pt x="106214" y="62476"/>
                  </a:lnTo>
                  <a:lnTo>
                    <a:pt x="100278" y="62476"/>
                  </a:lnTo>
                  <a:lnTo>
                    <a:pt x="100278" y="56542"/>
                  </a:lnTo>
                  <a:close/>
                  <a:moveTo>
                    <a:pt x="112461" y="56542"/>
                  </a:moveTo>
                  <a:lnTo>
                    <a:pt x="112461" y="62476"/>
                  </a:lnTo>
                  <a:lnTo>
                    <a:pt x="106527" y="62476"/>
                  </a:lnTo>
                  <a:lnTo>
                    <a:pt x="106527" y="56542"/>
                  </a:lnTo>
                  <a:close/>
                  <a:moveTo>
                    <a:pt x="118710" y="56542"/>
                  </a:moveTo>
                  <a:lnTo>
                    <a:pt x="118710" y="62476"/>
                  </a:lnTo>
                  <a:lnTo>
                    <a:pt x="112774" y="62476"/>
                  </a:lnTo>
                  <a:lnTo>
                    <a:pt x="112774" y="56542"/>
                  </a:lnTo>
                  <a:close/>
                  <a:moveTo>
                    <a:pt x="124957" y="56542"/>
                  </a:moveTo>
                  <a:lnTo>
                    <a:pt x="124957" y="62476"/>
                  </a:lnTo>
                  <a:lnTo>
                    <a:pt x="119021" y="62476"/>
                  </a:lnTo>
                  <a:lnTo>
                    <a:pt x="119021" y="56542"/>
                  </a:lnTo>
                  <a:close/>
                  <a:moveTo>
                    <a:pt x="131204" y="56542"/>
                  </a:moveTo>
                  <a:lnTo>
                    <a:pt x="131204" y="62476"/>
                  </a:lnTo>
                  <a:lnTo>
                    <a:pt x="125270" y="62476"/>
                  </a:lnTo>
                  <a:lnTo>
                    <a:pt x="125270" y="56542"/>
                  </a:lnTo>
                  <a:close/>
                  <a:moveTo>
                    <a:pt x="137451" y="56542"/>
                  </a:moveTo>
                  <a:lnTo>
                    <a:pt x="137451" y="62476"/>
                  </a:lnTo>
                  <a:lnTo>
                    <a:pt x="131517" y="62476"/>
                  </a:lnTo>
                  <a:lnTo>
                    <a:pt x="131517" y="56542"/>
                  </a:lnTo>
                  <a:close/>
                  <a:moveTo>
                    <a:pt x="143702" y="56542"/>
                  </a:moveTo>
                  <a:lnTo>
                    <a:pt x="143702" y="62476"/>
                  </a:lnTo>
                  <a:lnTo>
                    <a:pt x="137766" y="62476"/>
                  </a:lnTo>
                  <a:lnTo>
                    <a:pt x="137766" y="56542"/>
                  </a:lnTo>
                  <a:close/>
                  <a:moveTo>
                    <a:pt x="149949" y="56542"/>
                  </a:moveTo>
                  <a:lnTo>
                    <a:pt x="149949" y="62476"/>
                  </a:lnTo>
                  <a:lnTo>
                    <a:pt x="144015" y="62476"/>
                  </a:lnTo>
                  <a:lnTo>
                    <a:pt x="144015" y="56542"/>
                  </a:lnTo>
                  <a:close/>
                  <a:moveTo>
                    <a:pt x="156196" y="56542"/>
                  </a:moveTo>
                  <a:lnTo>
                    <a:pt x="156196" y="62476"/>
                  </a:lnTo>
                  <a:lnTo>
                    <a:pt x="150262" y="62476"/>
                  </a:lnTo>
                  <a:lnTo>
                    <a:pt x="150262" y="56542"/>
                  </a:lnTo>
                  <a:close/>
                  <a:moveTo>
                    <a:pt x="162445" y="56542"/>
                  </a:moveTo>
                  <a:lnTo>
                    <a:pt x="162445" y="62476"/>
                  </a:lnTo>
                  <a:lnTo>
                    <a:pt x="156509" y="62476"/>
                  </a:lnTo>
                  <a:lnTo>
                    <a:pt x="156509" y="56542"/>
                  </a:lnTo>
                  <a:close/>
                  <a:moveTo>
                    <a:pt x="168692" y="56542"/>
                  </a:moveTo>
                  <a:lnTo>
                    <a:pt x="168692" y="62476"/>
                  </a:lnTo>
                  <a:lnTo>
                    <a:pt x="162756" y="62476"/>
                  </a:lnTo>
                  <a:lnTo>
                    <a:pt x="162756" y="56542"/>
                  </a:lnTo>
                  <a:close/>
                  <a:moveTo>
                    <a:pt x="174939" y="56542"/>
                  </a:moveTo>
                  <a:lnTo>
                    <a:pt x="174939" y="62476"/>
                  </a:lnTo>
                  <a:lnTo>
                    <a:pt x="169005" y="62476"/>
                  </a:lnTo>
                  <a:lnTo>
                    <a:pt x="169005" y="56542"/>
                  </a:lnTo>
                  <a:close/>
                  <a:moveTo>
                    <a:pt x="181186" y="56542"/>
                  </a:moveTo>
                  <a:lnTo>
                    <a:pt x="181186" y="62476"/>
                  </a:lnTo>
                  <a:lnTo>
                    <a:pt x="175252" y="62476"/>
                  </a:lnTo>
                  <a:lnTo>
                    <a:pt x="175252" y="56542"/>
                  </a:lnTo>
                  <a:close/>
                  <a:moveTo>
                    <a:pt x="187435" y="56542"/>
                  </a:moveTo>
                  <a:lnTo>
                    <a:pt x="187435" y="62476"/>
                  </a:lnTo>
                  <a:lnTo>
                    <a:pt x="181499" y="62476"/>
                  </a:lnTo>
                  <a:lnTo>
                    <a:pt x="181499" y="56542"/>
                  </a:lnTo>
                  <a:close/>
                  <a:moveTo>
                    <a:pt x="193684" y="56542"/>
                  </a:moveTo>
                  <a:lnTo>
                    <a:pt x="193684" y="62476"/>
                  </a:lnTo>
                  <a:lnTo>
                    <a:pt x="187749" y="62476"/>
                  </a:lnTo>
                  <a:lnTo>
                    <a:pt x="187749" y="56542"/>
                  </a:lnTo>
                  <a:close/>
                  <a:moveTo>
                    <a:pt x="199931" y="56542"/>
                  </a:moveTo>
                  <a:lnTo>
                    <a:pt x="199931" y="62476"/>
                  </a:lnTo>
                  <a:lnTo>
                    <a:pt x="193996" y="62476"/>
                  </a:lnTo>
                  <a:lnTo>
                    <a:pt x="193996" y="56542"/>
                  </a:lnTo>
                  <a:close/>
                  <a:moveTo>
                    <a:pt x="206180" y="56542"/>
                  </a:moveTo>
                  <a:lnTo>
                    <a:pt x="206180" y="62476"/>
                  </a:lnTo>
                  <a:lnTo>
                    <a:pt x="200244" y="62476"/>
                  </a:lnTo>
                  <a:lnTo>
                    <a:pt x="200244" y="56542"/>
                  </a:lnTo>
                  <a:close/>
                  <a:moveTo>
                    <a:pt x="212427" y="56542"/>
                  </a:moveTo>
                  <a:lnTo>
                    <a:pt x="212427" y="62476"/>
                  </a:lnTo>
                  <a:lnTo>
                    <a:pt x="206491" y="62476"/>
                  </a:lnTo>
                  <a:lnTo>
                    <a:pt x="206491" y="56542"/>
                  </a:lnTo>
                  <a:close/>
                  <a:moveTo>
                    <a:pt x="218674" y="56542"/>
                  </a:moveTo>
                  <a:lnTo>
                    <a:pt x="218674" y="62476"/>
                  </a:lnTo>
                  <a:lnTo>
                    <a:pt x="212739" y="62476"/>
                  </a:lnTo>
                  <a:lnTo>
                    <a:pt x="212739" y="56542"/>
                  </a:lnTo>
                  <a:close/>
                  <a:moveTo>
                    <a:pt x="224921" y="56542"/>
                  </a:moveTo>
                  <a:lnTo>
                    <a:pt x="224921" y="62476"/>
                  </a:lnTo>
                  <a:lnTo>
                    <a:pt x="218987" y="62476"/>
                  </a:lnTo>
                  <a:lnTo>
                    <a:pt x="218987" y="56542"/>
                  </a:lnTo>
                  <a:close/>
                  <a:moveTo>
                    <a:pt x="231170" y="56542"/>
                  </a:moveTo>
                  <a:lnTo>
                    <a:pt x="231170" y="62476"/>
                  </a:lnTo>
                  <a:lnTo>
                    <a:pt x="225234" y="62476"/>
                  </a:lnTo>
                  <a:lnTo>
                    <a:pt x="225234" y="56542"/>
                  </a:lnTo>
                  <a:close/>
                  <a:moveTo>
                    <a:pt x="237417" y="56542"/>
                  </a:moveTo>
                  <a:lnTo>
                    <a:pt x="237417" y="62476"/>
                  </a:lnTo>
                  <a:lnTo>
                    <a:pt x="231481" y="62476"/>
                  </a:lnTo>
                  <a:lnTo>
                    <a:pt x="231481" y="56542"/>
                  </a:lnTo>
                  <a:close/>
                  <a:moveTo>
                    <a:pt x="243664" y="56542"/>
                  </a:moveTo>
                  <a:lnTo>
                    <a:pt x="243664" y="62476"/>
                  </a:lnTo>
                  <a:lnTo>
                    <a:pt x="237729" y="62476"/>
                  </a:lnTo>
                  <a:lnTo>
                    <a:pt x="237729" y="56542"/>
                  </a:lnTo>
                  <a:close/>
                  <a:moveTo>
                    <a:pt x="249911" y="56542"/>
                  </a:moveTo>
                  <a:lnTo>
                    <a:pt x="249911" y="62476"/>
                  </a:lnTo>
                  <a:lnTo>
                    <a:pt x="243977" y="62476"/>
                  </a:lnTo>
                  <a:lnTo>
                    <a:pt x="243977" y="56542"/>
                  </a:lnTo>
                  <a:close/>
                  <a:moveTo>
                    <a:pt x="256161" y="56542"/>
                  </a:moveTo>
                  <a:lnTo>
                    <a:pt x="256161" y="62476"/>
                  </a:lnTo>
                  <a:lnTo>
                    <a:pt x="250225" y="62476"/>
                  </a:lnTo>
                  <a:lnTo>
                    <a:pt x="250225" y="56542"/>
                  </a:lnTo>
                  <a:close/>
                  <a:moveTo>
                    <a:pt x="262409" y="56542"/>
                  </a:moveTo>
                  <a:lnTo>
                    <a:pt x="262409" y="62476"/>
                  </a:lnTo>
                  <a:lnTo>
                    <a:pt x="256474" y="62476"/>
                  </a:lnTo>
                  <a:lnTo>
                    <a:pt x="256474" y="56542"/>
                  </a:lnTo>
                  <a:close/>
                  <a:moveTo>
                    <a:pt x="268656" y="56542"/>
                  </a:moveTo>
                  <a:lnTo>
                    <a:pt x="268656" y="62476"/>
                  </a:lnTo>
                  <a:lnTo>
                    <a:pt x="262721" y="62476"/>
                  </a:lnTo>
                  <a:lnTo>
                    <a:pt x="262721" y="56542"/>
                  </a:lnTo>
                  <a:close/>
                  <a:moveTo>
                    <a:pt x="274904" y="56542"/>
                  </a:moveTo>
                  <a:lnTo>
                    <a:pt x="274904" y="62476"/>
                  </a:lnTo>
                  <a:lnTo>
                    <a:pt x="268968" y="62476"/>
                  </a:lnTo>
                  <a:lnTo>
                    <a:pt x="268968" y="56542"/>
                  </a:lnTo>
                  <a:close/>
                  <a:moveTo>
                    <a:pt x="6251" y="62789"/>
                  </a:moveTo>
                  <a:lnTo>
                    <a:pt x="6251" y="68725"/>
                  </a:lnTo>
                  <a:lnTo>
                    <a:pt x="315" y="68725"/>
                  </a:lnTo>
                  <a:lnTo>
                    <a:pt x="315" y="62789"/>
                  </a:lnTo>
                  <a:close/>
                  <a:moveTo>
                    <a:pt x="12498" y="62789"/>
                  </a:moveTo>
                  <a:lnTo>
                    <a:pt x="12498" y="68725"/>
                  </a:lnTo>
                  <a:lnTo>
                    <a:pt x="6562" y="68725"/>
                  </a:lnTo>
                  <a:lnTo>
                    <a:pt x="6562" y="62789"/>
                  </a:lnTo>
                  <a:close/>
                  <a:moveTo>
                    <a:pt x="18745" y="62789"/>
                  </a:moveTo>
                  <a:lnTo>
                    <a:pt x="18745" y="68725"/>
                  </a:lnTo>
                  <a:lnTo>
                    <a:pt x="12810" y="68725"/>
                  </a:lnTo>
                  <a:lnTo>
                    <a:pt x="12810" y="62789"/>
                  </a:lnTo>
                  <a:close/>
                  <a:moveTo>
                    <a:pt x="24992" y="62789"/>
                  </a:moveTo>
                  <a:lnTo>
                    <a:pt x="24992" y="68725"/>
                  </a:lnTo>
                  <a:lnTo>
                    <a:pt x="19058" y="68725"/>
                  </a:lnTo>
                  <a:lnTo>
                    <a:pt x="19058" y="62789"/>
                  </a:lnTo>
                  <a:close/>
                  <a:moveTo>
                    <a:pt x="31242" y="62789"/>
                  </a:moveTo>
                  <a:lnTo>
                    <a:pt x="31242" y="68725"/>
                  </a:lnTo>
                  <a:lnTo>
                    <a:pt x="25305" y="68725"/>
                  </a:lnTo>
                  <a:lnTo>
                    <a:pt x="25305" y="62789"/>
                  </a:lnTo>
                  <a:close/>
                  <a:moveTo>
                    <a:pt x="37489" y="62789"/>
                  </a:moveTo>
                  <a:lnTo>
                    <a:pt x="37489" y="68725"/>
                  </a:lnTo>
                  <a:lnTo>
                    <a:pt x="31553" y="68725"/>
                  </a:lnTo>
                  <a:lnTo>
                    <a:pt x="31553" y="62789"/>
                  </a:lnTo>
                  <a:close/>
                  <a:moveTo>
                    <a:pt x="43737" y="62789"/>
                  </a:moveTo>
                  <a:lnTo>
                    <a:pt x="43737" y="68725"/>
                  </a:lnTo>
                  <a:lnTo>
                    <a:pt x="37802" y="68725"/>
                  </a:lnTo>
                  <a:lnTo>
                    <a:pt x="37802" y="62789"/>
                  </a:lnTo>
                  <a:close/>
                  <a:moveTo>
                    <a:pt x="49985" y="62789"/>
                  </a:moveTo>
                  <a:lnTo>
                    <a:pt x="49985" y="68725"/>
                  </a:lnTo>
                  <a:lnTo>
                    <a:pt x="44049" y="68725"/>
                  </a:lnTo>
                  <a:lnTo>
                    <a:pt x="44049" y="62789"/>
                  </a:lnTo>
                  <a:close/>
                  <a:moveTo>
                    <a:pt x="56232" y="62789"/>
                  </a:moveTo>
                  <a:lnTo>
                    <a:pt x="56232" y="68725"/>
                  </a:lnTo>
                  <a:lnTo>
                    <a:pt x="50296" y="68725"/>
                  </a:lnTo>
                  <a:lnTo>
                    <a:pt x="50296" y="62789"/>
                  </a:lnTo>
                  <a:close/>
                  <a:moveTo>
                    <a:pt x="62480" y="62789"/>
                  </a:moveTo>
                  <a:lnTo>
                    <a:pt x="62480" y="68725"/>
                  </a:lnTo>
                  <a:lnTo>
                    <a:pt x="56545" y="68725"/>
                  </a:lnTo>
                  <a:lnTo>
                    <a:pt x="56545" y="62789"/>
                  </a:lnTo>
                  <a:close/>
                  <a:moveTo>
                    <a:pt x="68727" y="62789"/>
                  </a:moveTo>
                  <a:lnTo>
                    <a:pt x="68727" y="68725"/>
                  </a:lnTo>
                  <a:lnTo>
                    <a:pt x="62792" y="68725"/>
                  </a:lnTo>
                  <a:lnTo>
                    <a:pt x="62792" y="62789"/>
                  </a:lnTo>
                  <a:close/>
                  <a:moveTo>
                    <a:pt x="74975" y="62789"/>
                  </a:moveTo>
                  <a:lnTo>
                    <a:pt x="74975" y="68725"/>
                  </a:lnTo>
                  <a:lnTo>
                    <a:pt x="69039" y="68725"/>
                  </a:lnTo>
                  <a:lnTo>
                    <a:pt x="69039" y="62789"/>
                  </a:lnTo>
                  <a:close/>
                  <a:moveTo>
                    <a:pt x="81223" y="62789"/>
                  </a:moveTo>
                  <a:lnTo>
                    <a:pt x="81223" y="68725"/>
                  </a:lnTo>
                  <a:lnTo>
                    <a:pt x="75286" y="68725"/>
                  </a:lnTo>
                  <a:lnTo>
                    <a:pt x="75286" y="62789"/>
                  </a:lnTo>
                  <a:close/>
                  <a:moveTo>
                    <a:pt x="87470" y="62789"/>
                  </a:moveTo>
                  <a:lnTo>
                    <a:pt x="87470" y="68725"/>
                  </a:lnTo>
                  <a:lnTo>
                    <a:pt x="81535" y="68725"/>
                  </a:lnTo>
                  <a:lnTo>
                    <a:pt x="81535" y="62789"/>
                  </a:lnTo>
                  <a:close/>
                  <a:moveTo>
                    <a:pt x="93718" y="62789"/>
                  </a:moveTo>
                  <a:lnTo>
                    <a:pt x="93718" y="68725"/>
                  </a:lnTo>
                  <a:lnTo>
                    <a:pt x="87784" y="68725"/>
                  </a:lnTo>
                  <a:lnTo>
                    <a:pt x="87784" y="62789"/>
                  </a:lnTo>
                  <a:close/>
                  <a:moveTo>
                    <a:pt x="99967" y="62789"/>
                  </a:moveTo>
                  <a:lnTo>
                    <a:pt x="99967" y="68725"/>
                  </a:lnTo>
                  <a:lnTo>
                    <a:pt x="94031" y="68725"/>
                  </a:lnTo>
                  <a:lnTo>
                    <a:pt x="94031" y="62789"/>
                  </a:lnTo>
                  <a:close/>
                  <a:moveTo>
                    <a:pt x="106214" y="62789"/>
                  </a:moveTo>
                  <a:lnTo>
                    <a:pt x="106214" y="68725"/>
                  </a:lnTo>
                  <a:lnTo>
                    <a:pt x="100278" y="68725"/>
                  </a:lnTo>
                  <a:lnTo>
                    <a:pt x="100278" y="62789"/>
                  </a:lnTo>
                  <a:close/>
                  <a:moveTo>
                    <a:pt x="112461" y="62789"/>
                  </a:moveTo>
                  <a:lnTo>
                    <a:pt x="112461" y="68725"/>
                  </a:lnTo>
                  <a:lnTo>
                    <a:pt x="106527" y="68725"/>
                  </a:lnTo>
                  <a:lnTo>
                    <a:pt x="106527" y="62789"/>
                  </a:lnTo>
                  <a:close/>
                  <a:moveTo>
                    <a:pt x="118710" y="62789"/>
                  </a:moveTo>
                  <a:lnTo>
                    <a:pt x="118710" y="68725"/>
                  </a:lnTo>
                  <a:lnTo>
                    <a:pt x="112774" y="68725"/>
                  </a:lnTo>
                  <a:lnTo>
                    <a:pt x="112774" y="62789"/>
                  </a:lnTo>
                  <a:close/>
                  <a:moveTo>
                    <a:pt x="124957" y="62789"/>
                  </a:moveTo>
                  <a:lnTo>
                    <a:pt x="124957" y="68725"/>
                  </a:lnTo>
                  <a:lnTo>
                    <a:pt x="119021" y="68725"/>
                  </a:lnTo>
                  <a:lnTo>
                    <a:pt x="119021" y="62789"/>
                  </a:lnTo>
                  <a:close/>
                  <a:moveTo>
                    <a:pt x="131204" y="62789"/>
                  </a:moveTo>
                  <a:lnTo>
                    <a:pt x="131204" y="68725"/>
                  </a:lnTo>
                  <a:lnTo>
                    <a:pt x="125270" y="68725"/>
                  </a:lnTo>
                  <a:lnTo>
                    <a:pt x="125270" y="62789"/>
                  </a:lnTo>
                  <a:close/>
                  <a:moveTo>
                    <a:pt x="137451" y="62789"/>
                  </a:moveTo>
                  <a:lnTo>
                    <a:pt x="137451" y="68725"/>
                  </a:lnTo>
                  <a:lnTo>
                    <a:pt x="131517" y="68725"/>
                  </a:lnTo>
                  <a:lnTo>
                    <a:pt x="131517" y="62789"/>
                  </a:lnTo>
                  <a:close/>
                  <a:moveTo>
                    <a:pt x="143702" y="62789"/>
                  </a:moveTo>
                  <a:lnTo>
                    <a:pt x="143702" y="68725"/>
                  </a:lnTo>
                  <a:lnTo>
                    <a:pt x="137766" y="68725"/>
                  </a:lnTo>
                  <a:lnTo>
                    <a:pt x="137766" y="62789"/>
                  </a:lnTo>
                  <a:close/>
                  <a:moveTo>
                    <a:pt x="149949" y="62789"/>
                  </a:moveTo>
                  <a:lnTo>
                    <a:pt x="149949" y="68725"/>
                  </a:lnTo>
                  <a:lnTo>
                    <a:pt x="144015" y="68725"/>
                  </a:lnTo>
                  <a:lnTo>
                    <a:pt x="144015" y="62789"/>
                  </a:lnTo>
                  <a:close/>
                  <a:moveTo>
                    <a:pt x="156196" y="62789"/>
                  </a:moveTo>
                  <a:lnTo>
                    <a:pt x="156196" y="68725"/>
                  </a:lnTo>
                  <a:lnTo>
                    <a:pt x="150262" y="68725"/>
                  </a:lnTo>
                  <a:lnTo>
                    <a:pt x="150262" y="62789"/>
                  </a:lnTo>
                  <a:close/>
                  <a:moveTo>
                    <a:pt x="162445" y="62789"/>
                  </a:moveTo>
                  <a:lnTo>
                    <a:pt x="162445" y="68725"/>
                  </a:lnTo>
                  <a:lnTo>
                    <a:pt x="156509" y="68725"/>
                  </a:lnTo>
                  <a:lnTo>
                    <a:pt x="156509" y="62789"/>
                  </a:lnTo>
                  <a:close/>
                  <a:moveTo>
                    <a:pt x="168692" y="62789"/>
                  </a:moveTo>
                  <a:lnTo>
                    <a:pt x="168692" y="68725"/>
                  </a:lnTo>
                  <a:lnTo>
                    <a:pt x="162756" y="68725"/>
                  </a:lnTo>
                  <a:lnTo>
                    <a:pt x="162756" y="62789"/>
                  </a:lnTo>
                  <a:close/>
                  <a:moveTo>
                    <a:pt x="174939" y="62789"/>
                  </a:moveTo>
                  <a:lnTo>
                    <a:pt x="174939" y="68725"/>
                  </a:lnTo>
                  <a:lnTo>
                    <a:pt x="169005" y="68725"/>
                  </a:lnTo>
                  <a:lnTo>
                    <a:pt x="169005" y="62789"/>
                  </a:lnTo>
                  <a:close/>
                  <a:moveTo>
                    <a:pt x="181186" y="62789"/>
                  </a:moveTo>
                  <a:lnTo>
                    <a:pt x="181186" y="68725"/>
                  </a:lnTo>
                  <a:lnTo>
                    <a:pt x="175252" y="68725"/>
                  </a:lnTo>
                  <a:lnTo>
                    <a:pt x="175252" y="62789"/>
                  </a:lnTo>
                  <a:close/>
                  <a:moveTo>
                    <a:pt x="187435" y="62789"/>
                  </a:moveTo>
                  <a:lnTo>
                    <a:pt x="187435" y="68725"/>
                  </a:lnTo>
                  <a:lnTo>
                    <a:pt x="181499" y="68725"/>
                  </a:lnTo>
                  <a:lnTo>
                    <a:pt x="181499" y="62789"/>
                  </a:lnTo>
                  <a:close/>
                  <a:moveTo>
                    <a:pt x="193684" y="62789"/>
                  </a:moveTo>
                  <a:lnTo>
                    <a:pt x="193684" y="68725"/>
                  </a:lnTo>
                  <a:lnTo>
                    <a:pt x="187749" y="68725"/>
                  </a:lnTo>
                  <a:lnTo>
                    <a:pt x="187749" y="62789"/>
                  </a:lnTo>
                  <a:close/>
                  <a:moveTo>
                    <a:pt x="199931" y="62789"/>
                  </a:moveTo>
                  <a:lnTo>
                    <a:pt x="199931" y="68725"/>
                  </a:lnTo>
                  <a:lnTo>
                    <a:pt x="193996" y="68725"/>
                  </a:lnTo>
                  <a:lnTo>
                    <a:pt x="193996" y="62789"/>
                  </a:lnTo>
                  <a:close/>
                  <a:moveTo>
                    <a:pt x="206180" y="62789"/>
                  </a:moveTo>
                  <a:lnTo>
                    <a:pt x="206180" y="68725"/>
                  </a:lnTo>
                  <a:lnTo>
                    <a:pt x="200244" y="68725"/>
                  </a:lnTo>
                  <a:lnTo>
                    <a:pt x="200244" y="62789"/>
                  </a:lnTo>
                  <a:close/>
                  <a:moveTo>
                    <a:pt x="212427" y="62789"/>
                  </a:moveTo>
                  <a:lnTo>
                    <a:pt x="212427" y="68725"/>
                  </a:lnTo>
                  <a:lnTo>
                    <a:pt x="206491" y="68725"/>
                  </a:lnTo>
                  <a:lnTo>
                    <a:pt x="206491" y="62789"/>
                  </a:lnTo>
                  <a:close/>
                  <a:moveTo>
                    <a:pt x="218674" y="62789"/>
                  </a:moveTo>
                  <a:lnTo>
                    <a:pt x="218674" y="68725"/>
                  </a:lnTo>
                  <a:lnTo>
                    <a:pt x="212739" y="68725"/>
                  </a:lnTo>
                  <a:lnTo>
                    <a:pt x="212739" y="62789"/>
                  </a:lnTo>
                  <a:close/>
                  <a:moveTo>
                    <a:pt x="224921" y="62789"/>
                  </a:moveTo>
                  <a:lnTo>
                    <a:pt x="224921" y="68725"/>
                  </a:lnTo>
                  <a:lnTo>
                    <a:pt x="218987" y="68725"/>
                  </a:lnTo>
                  <a:lnTo>
                    <a:pt x="218987" y="62789"/>
                  </a:lnTo>
                  <a:close/>
                  <a:moveTo>
                    <a:pt x="231170" y="62789"/>
                  </a:moveTo>
                  <a:lnTo>
                    <a:pt x="231170" y="68725"/>
                  </a:lnTo>
                  <a:lnTo>
                    <a:pt x="225234" y="68725"/>
                  </a:lnTo>
                  <a:lnTo>
                    <a:pt x="225234" y="62789"/>
                  </a:lnTo>
                  <a:close/>
                  <a:moveTo>
                    <a:pt x="237417" y="62789"/>
                  </a:moveTo>
                  <a:lnTo>
                    <a:pt x="237417" y="68725"/>
                  </a:lnTo>
                  <a:lnTo>
                    <a:pt x="231481" y="68725"/>
                  </a:lnTo>
                  <a:lnTo>
                    <a:pt x="231481" y="62789"/>
                  </a:lnTo>
                  <a:close/>
                  <a:moveTo>
                    <a:pt x="243664" y="62789"/>
                  </a:moveTo>
                  <a:lnTo>
                    <a:pt x="243664" y="68725"/>
                  </a:lnTo>
                  <a:lnTo>
                    <a:pt x="237729" y="68725"/>
                  </a:lnTo>
                  <a:lnTo>
                    <a:pt x="237729" y="62789"/>
                  </a:lnTo>
                  <a:close/>
                  <a:moveTo>
                    <a:pt x="249911" y="62789"/>
                  </a:moveTo>
                  <a:lnTo>
                    <a:pt x="249911" y="68725"/>
                  </a:lnTo>
                  <a:lnTo>
                    <a:pt x="243977" y="68725"/>
                  </a:lnTo>
                  <a:lnTo>
                    <a:pt x="243977" y="62789"/>
                  </a:lnTo>
                  <a:close/>
                  <a:moveTo>
                    <a:pt x="256161" y="62789"/>
                  </a:moveTo>
                  <a:lnTo>
                    <a:pt x="256161" y="68725"/>
                  </a:lnTo>
                  <a:lnTo>
                    <a:pt x="250225" y="68725"/>
                  </a:lnTo>
                  <a:lnTo>
                    <a:pt x="250225" y="62789"/>
                  </a:lnTo>
                  <a:close/>
                  <a:moveTo>
                    <a:pt x="262409" y="62789"/>
                  </a:moveTo>
                  <a:lnTo>
                    <a:pt x="262409" y="68725"/>
                  </a:lnTo>
                  <a:lnTo>
                    <a:pt x="256474" y="68725"/>
                  </a:lnTo>
                  <a:lnTo>
                    <a:pt x="256474" y="62789"/>
                  </a:lnTo>
                  <a:close/>
                  <a:moveTo>
                    <a:pt x="268656" y="62789"/>
                  </a:moveTo>
                  <a:lnTo>
                    <a:pt x="268656" y="68725"/>
                  </a:lnTo>
                  <a:lnTo>
                    <a:pt x="262721" y="68725"/>
                  </a:lnTo>
                  <a:lnTo>
                    <a:pt x="262721" y="62789"/>
                  </a:lnTo>
                  <a:close/>
                  <a:moveTo>
                    <a:pt x="274904" y="62789"/>
                  </a:moveTo>
                  <a:lnTo>
                    <a:pt x="274904" y="68725"/>
                  </a:lnTo>
                  <a:lnTo>
                    <a:pt x="268968" y="68725"/>
                  </a:lnTo>
                  <a:lnTo>
                    <a:pt x="268968" y="62789"/>
                  </a:lnTo>
                  <a:close/>
                  <a:moveTo>
                    <a:pt x="6251" y="69036"/>
                  </a:moveTo>
                  <a:lnTo>
                    <a:pt x="6251" y="74972"/>
                  </a:lnTo>
                  <a:lnTo>
                    <a:pt x="315" y="74972"/>
                  </a:lnTo>
                  <a:lnTo>
                    <a:pt x="315" y="69036"/>
                  </a:lnTo>
                  <a:close/>
                  <a:moveTo>
                    <a:pt x="12498" y="69036"/>
                  </a:moveTo>
                  <a:lnTo>
                    <a:pt x="12498" y="74972"/>
                  </a:lnTo>
                  <a:lnTo>
                    <a:pt x="6562" y="74972"/>
                  </a:lnTo>
                  <a:lnTo>
                    <a:pt x="6562" y="69036"/>
                  </a:lnTo>
                  <a:close/>
                  <a:moveTo>
                    <a:pt x="18745" y="69036"/>
                  </a:moveTo>
                  <a:lnTo>
                    <a:pt x="18745" y="74972"/>
                  </a:lnTo>
                  <a:lnTo>
                    <a:pt x="12810" y="74972"/>
                  </a:lnTo>
                  <a:lnTo>
                    <a:pt x="12810" y="69036"/>
                  </a:lnTo>
                  <a:close/>
                  <a:moveTo>
                    <a:pt x="24992" y="69036"/>
                  </a:moveTo>
                  <a:lnTo>
                    <a:pt x="24992" y="74972"/>
                  </a:lnTo>
                  <a:lnTo>
                    <a:pt x="19058" y="74972"/>
                  </a:lnTo>
                  <a:lnTo>
                    <a:pt x="19058" y="69036"/>
                  </a:lnTo>
                  <a:close/>
                  <a:moveTo>
                    <a:pt x="31242" y="69036"/>
                  </a:moveTo>
                  <a:lnTo>
                    <a:pt x="31242" y="74972"/>
                  </a:lnTo>
                  <a:lnTo>
                    <a:pt x="25305" y="74972"/>
                  </a:lnTo>
                  <a:lnTo>
                    <a:pt x="25305" y="69036"/>
                  </a:lnTo>
                  <a:close/>
                  <a:moveTo>
                    <a:pt x="37489" y="69036"/>
                  </a:moveTo>
                  <a:lnTo>
                    <a:pt x="37489" y="74972"/>
                  </a:lnTo>
                  <a:lnTo>
                    <a:pt x="31553" y="74972"/>
                  </a:lnTo>
                  <a:lnTo>
                    <a:pt x="31553" y="69036"/>
                  </a:lnTo>
                  <a:close/>
                  <a:moveTo>
                    <a:pt x="43737" y="69036"/>
                  </a:moveTo>
                  <a:lnTo>
                    <a:pt x="43737" y="74972"/>
                  </a:lnTo>
                  <a:lnTo>
                    <a:pt x="37802" y="74972"/>
                  </a:lnTo>
                  <a:lnTo>
                    <a:pt x="37802" y="69036"/>
                  </a:lnTo>
                  <a:close/>
                  <a:moveTo>
                    <a:pt x="49985" y="69036"/>
                  </a:moveTo>
                  <a:lnTo>
                    <a:pt x="49985" y="74972"/>
                  </a:lnTo>
                  <a:lnTo>
                    <a:pt x="44049" y="74972"/>
                  </a:lnTo>
                  <a:lnTo>
                    <a:pt x="44049" y="69036"/>
                  </a:lnTo>
                  <a:close/>
                  <a:moveTo>
                    <a:pt x="56232" y="69036"/>
                  </a:moveTo>
                  <a:lnTo>
                    <a:pt x="56232" y="74972"/>
                  </a:lnTo>
                  <a:lnTo>
                    <a:pt x="50296" y="74972"/>
                  </a:lnTo>
                  <a:lnTo>
                    <a:pt x="50296" y="69036"/>
                  </a:lnTo>
                  <a:close/>
                  <a:moveTo>
                    <a:pt x="62480" y="69036"/>
                  </a:moveTo>
                  <a:lnTo>
                    <a:pt x="62480" y="74972"/>
                  </a:lnTo>
                  <a:lnTo>
                    <a:pt x="56545" y="74972"/>
                  </a:lnTo>
                  <a:lnTo>
                    <a:pt x="56545" y="69036"/>
                  </a:lnTo>
                  <a:close/>
                  <a:moveTo>
                    <a:pt x="68727" y="69036"/>
                  </a:moveTo>
                  <a:lnTo>
                    <a:pt x="68727" y="74972"/>
                  </a:lnTo>
                  <a:lnTo>
                    <a:pt x="62792" y="74972"/>
                  </a:lnTo>
                  <a:lnTo>
                    <a:pt x="62792" y="69036"/>
                  </a:lnTo>
                  <a:close/>
                  <a:moveTo>
                    <a:pt x="74975" y="69036"/>
                  </a:moveTo>
                  <a:lnTo>
                    <a:pt x="74975" y="74972"/>
                  </a:lnTo>
                  <a:lnTo>
                    <a:pt x="69039" y="74972"/>
                  </a:lnTo>
                  <a:lnTo>
                    <a:pt x="69039" y="69036"/>
                  </a:lnTo>
                  <a:close/>
                  <a:moveTo>
                    <a:pt x="81223" y="69036"/>
                  </a:moveTo>
                  <a:lnTo>
                    <a:pt x="81223" y="74972"/>
                  </a:lnTo>
                  <a:lnTo>
                    <a:pt x="75286" y="74972"/>
                  </a:lnTo>
                  <a:lnTo>
                    <a:pt x="75286" y="69036"/>
                  </a:lnTo>
                  <a:close/>
                  <a:moveTo>
                    <a:pt x="87470" y="69036"/>
                  </a:moveTo>
                  <a:lnTo>
                    <a:pt x="87470" y="74972"/>
                  </a:lnTo>
                  <a:lnTo>
                    <a:pt x="81535" y="74972"/>
                  </a:lnTo>
                  <a:lnTo>
                    <a:pt x="81535" y="69036"/>
                  </a:lnTo>
                  <a:close/>
                  <a:moveTo>
                    <a:pt x="93718" y="69036"/>
                  </a:moveTo>
                  <a:lnTo>
                    <a:pt x="93718" y="74972"/>
                  </a:lnTo>
                  <a:lnTo>
                    <a:pt x="87784" y="74972"/>
                  </a:lnTo>
                  <a:lnTo>
                    <a:pt x="87784" y="69036"/>
                  </a:lnTo>
                  <a:close/>
                  <a:moveTo>
                    <a:pt x="99967" y="69036"/>
                  </a:moveTo>
                  <a:lnTo>
                    <a:pt x="99967" y="74972"/>
                  </a:lnTo>
                  <a:lnTo>
                    <a:pt x="94031" y="74972"/>
                  </a:lnTo>
                  <a:lnTo>
                    <a:pt x="94031" y="69036"/>
                  </a:lnTo>
                  <a:close/>
                  <a:moveTo>
                    <a:pt x="106214" y="69036"/>
                  </a:moveTo>
                  <a:lnTo>
                    <a:pt x="106214" y="74972"/>
                  </a:lnTo>
                  <a:lnTo>
                    <a:pt x="100278" y="74972"/>
                  </a:lnTo>
                  <a:lnTo>
                    <a:pt x="100278" y="69036"/>
                  </a:lnTo>
                  <a:close/>
                  <a:moveTo>
                    <a:pt x="112461" y="69036"/>
                  </a:moveTo>
                  <a:lnTo>
                    <a:pt x="112461" y="74972"/>
                  </a:lnTo>
                  <a:lnTo>
                    <a:pt x="106527" y="74972"/>
                  </a:lnTo>
                  <a:lnTo>
                    <a:pt x="106527" y="69036"/>
                  </a:lnTo>
                  <a:close/>
                  <a:moveTo>
                    <a:pt x="118710" y="69036"/>
                  </a:moveTo>
                  <a:lnTo>
                    <a:pt x="118710" y="74972"/>
                  </a:lnTo>
                  <a:lnTo>
                    <a:pt x="112774" y="74972"/>
                  </a:lnTo>
                  <a:lnTo>
                    <a:pt x="112774" y="69036"/>
                  </a:lnTo>
                  <a:close/>
                  <a:moveTo>
                    <a:pt x="124957" y="69036"/>
                  </a:moveTo>
                  <a:lnTo>
                    <a:pt x="124957" y="74972"/>
                  </a:lnTo>
                  <a:lnTo>
                    <a:pt x="119021" y="74972"/>
                  </a:lnTo>
                  <a:lnTo>
                    <a:pt x="119021" y="69036"/>
                  </a:lnTo>
                  <a:close/>
                  <a:moveTo>
                    <a:pt x="131204" y="69036"/>
                  </a:moveTo>
                  <a:lnTo>
                    <a:pt x="131204" y="74972"/>
                  </a:lnTo>
                  <a:lnTo>
                    <a:pt x="125270" y="74972"/>
                  </a:lnTo>
                  <a:lnTo>
                    <a:pt x="125270" y="69036"/>
                  </a:lnTo>
                  <a:close/>
                  <a:moveTo>
                    <a:pt x="137451" y="69036"/>
                  </a:moveTo>
                  <a:lnTo>
                    <a:pt x="137451" y="74972"/>
                  </a:lnTo>
                  <a:lnTo>
                    <a:pt x="131517" y="74972"/>
                  </a:lnTo>
                  <a:lnTo>
                    <a:pt x="131517" y="69036"/>
                  </a:lnTo>
                  <a:close/>
                  <a:moveTo>
                    <a:pt x="143702" y="69036"/>
                  </a:moveTo>
                  <a:lnTo>
                    <a:pt x="143702" y="74972"/>
                  </a:lnTo>
                  <a:lnTo>
                    <a:pt x="137766" y="74972"/>
                  </a:lnTo>
                  <a:lnTo>
                    <a:pt x="137766" y="69036"/>
                  </a:lnTo>
                  <a:close/>
                  <a:moveTo>
                    <a:pt x="149949" y="69036"/>
                  </a:moveTo>
                  <a:lnTo>
                    <a:pt x="149949" y="74972"/>
                  </a:lnTo>
                  <a:lnTo>
                    <a:pt x="144015" y="74972"/>
                  </a:lnTo>
                  <a:lnTo>
                    <a:pt x="144015" y="69036"/>
                  </a:lnTo>
                  <a:close/>
                  <a:moveTo>
                    <a:pt x="156196" y="69036"/>
                  </a:moveTo>
                  <a:lnTo>
                    <a:pt x="156196" y="74972"/>
                  </a:lnTo>
                  <a:lnTo>
                    <a:pt x="150262" y="74972"/>
                  </a:lnTo>
                  <a:lnTo>
                    <a:pt x="150262" y="69036"/>
                  </a:lnTo>
                  <a:close/>
                  <a:moveTo>
                    <a:pt x="162445" y="69036"/>
                  </a:moveTo>
                  <a:lnTo>
                    <a:pt x="162445" y="74972"/>
                  </a:lnTo>
                  <a:lnTo>
                    <a:pt x="156509" y="74972"/>
                  </a:lnTo>
                  <a:lnTo>
                    <a:pt x="156509" y="69036"/>
                  </a:lnTo>
                  <a:close/>
                  <a:moveTo>
                    <a:pt x="168692" y="69036"/>
                  </a:moveTo>
                  <a:lnTo>
                    <a:pt x="168692" y="74972"/>
                  </a:lnTo>
                  <a:lnTo>
                    <a:pt x="162756" y="74972"/>
                  </a:lnTo>
                  <a:lnTo>
                    <a:pt x="162756" y="69036"/>
                  </a:lnTo>
                  <a:close/>
                  <a:moveTo>
                    <a:pt x="174939" y="69036"/>
                  </a:moveTo>
                  <a:lnTo>
                    <a:pt x="174939" y="74972"/>
                  </a:lnTo>
                  <a:lnTo>
                    <a:pt x="169005" y="74972"/>
                  </a:lnTo>
                  <a:lnTo>
                    <a:pt x="169005" y="69036"/>
                  </a:lnTo>
                  <a:close/>
                  <a:moveTo>
                    <a:pt x="181186" y="69036"/>
                  </a:moveTo>
                  <a:lnTo>
                    <a:pt x="181186" y="74972"/>
                  </a:lnTo>
                  <a:lnTo>
                    <a:pt x="175252" y="74972"/>
                  </a:lnTo>
                  <a:lnTo>
                    <a:pt x="175252" y="69036"/>
                  </a:lnTo>
                  <a:close/>
                  <a:moveTo>
                    <a:pt x="187435" y="69036"/>
                  </a:moveTo>
                  <a:lnTo>
                    <a:pt x="187435" y="74972"/>
                  </a:lnTo>
                  <a:lnTo>
                    <a:pt x="181499" y="74972"/>
                  </a:lnTo>
                  <a:lnTo>
                    <a:pt x="181499" y="69036"/>
                  </a:lnTo>
                  <a:close/>
                  <a:moveTo>
                    <a:pt x="193684" y="69036"/>
                  </a:moveTo>
                  <a:lnTo>
                    <a:pt x="193684" y="74972"/>
                  </a:lnTo>
                  <a:lnTo>
                    <a:pt x="187749" y="74972"/>
                  </a:lnTo>
                  <a:lnTo>
                    <a:pt x="187749" y="69036"/>
                  </a:lnTo>
                  <a:close/>
                  <a:moveTo>
                    <a:pt x="199931" y="69036"/>
                  </a:moveTo>
                  <a:lnTo>
                    <a:pt x="199931" y="74972"/>
                  </a:lnTo>
                  <a:lnTo>
                    <a:pt x="193996" y="74972"/>
                  </a:lnTo>
                  <a:lnTo>
                    <a:pt x="193996" y="69036"/>
                  </a:lnTo>
                  <a:close/>
                  <a:moveTo>
                    <a:pt x="206180" y="69036"/>
                  </a:moveTo>
                  <a:lnTo>
                    <a:pt x="206180" y="74972"/>
                  </a:lnTo>
                  <a:lnTo>
                    <a:pt x="200244" y="74972"/>
                  </a:lnTo>
                  <a:lnTo>
                    <a:pt x="200244" y="69036"/>
                  </a:lnTo>
                  <a:close/>
                  <a:moveTo>
                    <a:pt x="212427" y="69036"/>
                  </a:moveTo>
                  <a:lnTo>
                    <a:pt x="212427" y="74972"/>
                  </a:lnTo>
                  <a:lnTo>
                    <a:pt x="206491" y="74972"/>
                  </a:lnTo>
                  <a:lnTo>
                    <a:pt x="206491" y="69036"/>
                  </a:lnTo>
                  <a:close/>
                  <a:moveTo>
                    <a:pt x="218674" y="69036"/>
                  </a:moveTo>
                  <a:lnTo>
                    <a:pt x="218674" y="74972"/>
                  </a:lnTo>
                  <a:lnTo>
                    <a:pt x="212739" y="74972"/>
                  </a:lnTo>
                  <a:lnTo>
                    <a:pt x="212739" y="69036"/>
                  </a:lnTo>
                  <a:close/>
                  <a:moveTo>
                    <a:pt x="224921" y="69036"/>
                  </a:moveTo>
                  <a:lnTo>
                    <a:pt x="224921" y="74972"/>
                  </a:lnTo>
                  <a:lnTo>
                    <a:pt x="218987" y="74972"/>
                  </a:lnTo>
                  <a:lnTo>
                    <a:pt x="218987" y="69036"/>
                  </a:lnTo>
                  <a:close/>
                  <a:moveTo>
                    <a:pt x="231170" y="69036"/>
                  </a:moveTo>
                  <a:lnTo>
                    <a:pt x="231170" y="74972"/>
                  </a:lnTo>
                  <a:lnTo>
                    <a:pt x="225234" y="74972"/>
                  </a:lnTo>
                  <a:lnTo>
                    <a:pt x="225234" y="69036"/>
                  </a:lnTo>
                  <a:close/>
                  <a:moveTo>
                    <a:pt x="237417" y="69036"/>
                  </a:moveTo>
                  <a:lnTo>
                    <a:pt x="237417" y="74972"/>
                  </a:lnTo>
                  <a:lnTo>
                    <a:pt x="231481" y="74972"/>
                  </a:lnTo>
                  <a:lnTo>
                    <a:pt x="231481" y="69036"/>
                  </a:lnTo>
                  <a:close/>
                  <a:moveTo>
                    <a:pt x="243664" y="69036"/>
                  </a:moveTo>
                  <a:lnTo>
                    <a:pt x="243664" y="74972"/>
                  </a:lnTo>
                  <a:lnTo>
                    <a:pt x="237729" y="74972"/>
                  </a:lnTo>
                  <a:lnTo>
                    <a:pt x="237729" y="69036"/>
                  </a:lnTo>
                  <a:close/>
                  <a:moveTo>
                    <a:pt x="249911" y="69036"/>
                  </a:moveTo>
                  <a:lnTo>
                    <a:pt x="249911" y="74972"/>
                  </a:lnTo>
                  <a:lnTo>
                    <a:pt x="243977" y="74972"/>
                  </a:lnTo>
                  <a:lnTo>
                    <a:pt x="243977" y="69036"/>
                  </a:lnTo>
                  <a:close/>
                  <a:moveTo>
                    <a:pt x="256161" y="69036"/>
                  </a:moveTo>
                  <a:lnTo>
                    <a:pt x="256161" y="74972"/>
                  </a:lnTo>
                  <a:lnTo>
                    <a:pt x="250225" y="74972"/>
                  </a:lnTo>
                  <a:lnTo>
                    <a:pt x="250225" y="69036"/>
                  </a:lnTo>
                  <a:close/>
                  <a:moveTo>
                    <a:pt x="262409" y="69036"/>
                  </a:moveTo>
                  <a:lnTo>
                    <a:pt x="262409" y="74972"/>
                  </a:lnTo>
                  <a:lnTo>
                    <a:pt x="256474" y="74972"/>
                  </a:lnTo>
                  <a:lnTo>
                    <a:pt x="256474" y="69036"/>
                  </a:lnTo>
                  <a:close/>
                  <a:moveTo>
                    <a:pt x="268656" y="69036"/>
                  </a:moveTo>
                  <a:lnTo>
                    <a:pt x="268656" y="74972"/>
                  </a:lnTo>
                  <a:lnTo>
                    <a:pt x="262721" y="74972"/>
                  </a:lnTo>
                  <a:lnTo>
                    <a:pt x="262721" y="69036"/>
                  </a:lnTo>
                  <a:close/>
                  <a:moveTo>
                    <a:pt x="274904" y="69036"/>
                  </a:moveTo>
                  <a:lnTo>
                    <a:pt x="274904" y="74972"/>
                  </a:lnTo>
                  <a:lnTo>
                    <a:pt x="268968" y="74972"/>
                  </a:lnTo>
                  <a:lnTo>
                    <a:pt x="268968" y="69036"/>
                  </a:lnTo>
                  <a:close/>
                  <a:moveTo>
                    <a:pt x="6251" y="75285"/>
                  </a:moveTo>
                  <a:lnTo>
                    <a:pt x="6251" y="81219"/>
                  </a:lnTo>
                  <a:lnTo>
                    <a:pt x="315" y="81219"/>
                  </a:lnTo>
                  <a:lnTo>
                    <a:pt x="315" y="75285"/>
                  </a:lnTo>
                  <a:close/>
                  <a:moveTo>
                    <a:pt x="12498" y="75285"/>
                  </a:moveTo>
                  <a:lnTo>
                    <a:pt x="12498" y="81219"/>
                  </a:lnTo>
                  <a:lnTo>
                    <a:pt x="6562" y="81219"/>
                  </a:lnTo>
                  <a:lnTo>
                    <a:pt x="6562" y="75285"/>
                  </a:lnTo>
                  <a:close/>
                  <a:moveTo>
                    <a:pt x="18745" y="75285"/>
                  </a:moveTo>
                  <a:lnTo>
                    <a:pt x="18745" y="81219"/>
                  </a:lnTo>
                  <a:lnTo>
                    <a:pt x="12810" y="81219"/>
                  </a:lnTo>
                  <a:lnTo>
                    <a:pt x="12810" y="75285"/>
                  </a:lnTo>
                  <a:close/>
                  <a:moveTo>
                    <a:pt x="24992" y="75285"/>
                  </a:moveTo>
                  <a:lnTo>
                    <a:pt x="24992" y="81219"/>
                  </a:lnTo>
                  <a:lnTo>
                    <a:pt x="19058" y="81219"/>
                  </a:lnTo>
                  <a:lnTo>
                    <a:pt x="19058" y="75285"/>
                  </a:lnTo>
                  <a:close/>
                  <a:moveTo>
                    <a:pt x="31242" y="75285"/>
                  </a:moveTo>
                  <a:lnTo>
                    <a:pt x="31242" y="81219"/>
                  </a:lnTo>
                  <a:lnTo>
                    <a:pt x="25305" y="81219"/>
                  </a:lnTo>
                  <a:lnTo>
                    <a:pt x="25305" y="75285"/>
                  </a:lnTo>
                  <a:close/>
                  <a:moveTo>
                    <a:pt x="37489" y="75285"/>
                  </a:moveTo>
                  <a:lnTo>
                    <a:pt x="37489" y="81219"/>
                  </a:lnTo>
                  <a:lnTo>
                    <a:pt x="31553" y="81219"/>
                  </a:lnTo>
                  <a:lnTo>
                    <a:pt x="31553" y="75285"/>
                  </a:lnTo>
                  <a:close/>
                  <a:moveTo>
                    <a:pt x="43737" y="75285"/>
                  </a:moveTo>
                  <a:lnTo>
                    <a:pt x="43737" y="81219"/>
                  </a:lnTo>
                  <a:lnTo>
                    <a:pt x="37802" y="81219"/>
                  </a:lnTo>
                  <a:lnTo>
                    <a:pt x="37802" y="75285"/>
                  </a:lnTo>
                  <a:close/>
                  <a:moveTo>
                    <a:pt x="49985" y="75285"/>
                  </a:moveTo>
                  <a:lnTo>
                    <a:pt x="49985" y="81219"/>
                  </a:lnTo>
                  <a:lnTo>
                    <a:pt x="44049" y="81219"/>
                  </a:lnTo>
                  <a:lnTo>
                    <a:pt x="44049" y="75285"/>
                  </a:lnTo>
                  <a:close/>
                  <a:moveTo>
                    <a:pt x="56232" y="75285"/>
                  </a:moveTo>
                  <a:lnTo>
                    <a:pt x="56232" y="81219"/>
                  </a:lnTo>
                  <a:lnTo>
                    <a:pt x="50296" y="81219"/>
                  </a:lnTo>
                  <a:lnTo>
                    <a:pt x="50296" y="75285"/>
                  </a:lnTo>
                  <a:close/>
                  <a:moveTo>
                    <a:pt x="62480" y="75285"/>
                  </a:moveTo>
                  <a:lnTo>
                    <a:pt x="62480" y="81219"/>
                  </a:lnTo>
                  <a:lnTo>
                    <a:pt x="56545" y="81219"/>
                  </a:lnTo>
                  <a:lnTo>
                    <a:pt x="56545" y="75285"/>
                  </a:lnTo>
                  <a:close/>
                  <a:moveTo>
                    <a:pt x="68727" y="75285"/>
                  </a:moveTo>
                  <a:lnTo>
                    <a:pt x="68727" y="81219"/>
                  </a:lnTo>
                  <a:lnTo>
                    <a:pt x="62792" y="81219"/>
                  </a:lnTo>
                  <a:lnTo>
                    <a:pt x="62792" y="75285"/>
                  </a:lnTo>
                  <a:close/>
                  <a:moveTo>
                    <a:pt x="74975" y="75285"/>
                  </a:moveTo>
                  <a:lnTo>
                    <a:pt x="74975" y="81219"/>
                  </a:lnTo>
                  <a:lnTo>
                    <a:pt x="69039" y="81219"/>
                  </a:lnTo>
                  <a:lnTo>
                    <a:pt x="69039" y="75285"/>
                  </a:lnTo>
                  <a:close/>
                  <a:moveTo>
                    <a:pt x="81223" y="75285"/>
                  </a:moveTo>
                  <a:lnTo>
                    <a:pt x="81223" y="81219"/>
                  </a:lnTo>
                  <a:lnTo>
                    <a:pt x="75286" y="81219"/>
                  </a:lnTo>
                  <a:lnTo>
                    <a:pt x="75286" y="75285"/>
                  </a:lnTo>
                  <a:close/>
                  <a:moveTo>
                    <a:pt x="87470" y="75285"/>
                  </a:moveTo>
                  <a:lnTo>
                    <a:pt x="87470" y="81219"/>
                  </a:lnTo>
                  <a:lnTo>
                    <a:pt x="81535" y="81219"/>
                  </a:lnTo>
                  <a:lnTo>
                    <a:pt x="81535" y="75285"/>
                  </a:lnTo>
                  <a:close/>
                  <a:moveTo>
                    <a:pt x="93718" y="75285"/>
                  </a:moveTo>
                  <a:lnTo>
                    <a:pt x="93718" y="81219"/>
                  </a:lnTo>
                  <a:lnTo>
                    <a:pt x="87784" y="81219"/>
                  </a:lnTo>
                  <a:lnTo>
                    <a:pt x="87784" y="75285"/>
                  </a:lnTo>
                  <a:close/>
                  <a:moveTo>
                    <a:pt x="99967" y="75285"/>
                  </a:moveTo>
                  <a:lnTo>
                    <a:pt x="99967" y="81219"/>
                  </a:lnTo>
                  <a:lnTo>
                    <a:pt x="94031" y="81219"/>
                  </a:lnTo>
                  <a:lnTo>
                    <a:pt x="94031" y="75285"/>
                  </a:lnTo>
                  <a:close/>
                  <a:moveTo>
                    <a:pt x="106214" y="75285"/>
                  </a:moveTo>
                  <a:lnTo>
                    <a:pt x="106214" y="81219"/>
                  </a:lnTo>
                  <a:lnTo>
                    <a:pt x="100278" y="81219"/>
                  </a:lnTo>
                  <a:lnTo>
                    <a:pt x="100278" y="75285"/>
                  </a:lnTo>
                  <a:close/>
                  <a:moveTo>
                    <a:pt x="112461" y="75285"/>
                  </a:moveTo>
                  <a:lnTo>
                    <a:pt x="112461" y="81219"/>
                  </a:lnTo>
                  <a:lnTo>
                    <a:pt x="106527" y="81219"/>
                  </a:lnTo>
                  <a:lnTo>
                    <a:pt x="106527" y="75285"/>
                  </a:lnTo>
                  <a:close/>
                  <a:moveTo>
                    <a:pt x="118710" y="75285"/>
                  </a:moveTo>
                  <a:lnTo>
                    <a:pt x="118710" y="81219"/>
                  </a:lnTo>
                  <a:lnTo>
                    <a:pt x="112774" y="81219"/>
                  </a:lnTo>
                  <a:lnTo>
                    <a:pt x="112774" y="75285"/>
                  </a:lnTo>
                  <a:close/>
                  <a:moveTo>
                    <a:pt x="124957" y="75285"/>
                  </a:moveTo>
                  <a:lnTo>
                    <a:pt x="124957" y="81219"/>
                  </a:lnTo>
                  <a:lnTo>
                    <a:pt x="119021" y="81219"/>
                  </a:lnTo>
                  <a:lnTo>
                    <a:pt x="119021" y="75285"/>
                  </a:lnTo>
                  <a:close/>
                  <a:moveTo>
                    <a:pt x="131204" y="75285"/>
                  </a:moveTo>
                  <a:lnTo>
                    <a:pt x="131204" y="81219"/>
                  </a:lnTo>
                  <a:lnTo>
                    <a:pt x="125270" y="81219"/>
                  </a:lnTo>
                  <a:lnTo>
                    <a:pt x="125270" y="75285"/>
                  </a:lnTo>
                  <a:close/>
                  <a:moveTo>
                    <a:pt x="137451" y="75285"/>
                  </a:moveTo>
                  <a:lnTo>
                    <a:pt x="137451" y="81219"/>
                  </a:lnTo>
                  <a:lnTo>
                    <a:pt x="131517" y="81219"/>
                  </a:lnTo>
                  <a:lnTo>
                    <a:pt x="131517" y="75285"/>
                  </a:lnTo>
                  <a:close/>
                  <a:moveTo>
                    <a:pt x="143702" y="75285"/>
                  </a:moveTo>
                  <a:lnTo>
                    <a:pt x="143702" y="81219"/>
                  </a:lnTo>
                  <a:lnTo>
                    <a:pt x="137766" y="81219"/>
                  </a:lnTo>
                  <a:lnTo>
                    <a:pt x="137766" y="75285"/>
                  </a:lnTo>
                  <a:close/>
                  <a:moveTo>
                    <a:pt x="149949" y="75285"/>
                  </a:moveTo>
                  <a:lnTo>
                    <a:pt x="149949" y="81219"/>
                  </a:lnTo>
                  <a:lnTo>
                    <a:pt x="144015" y="81219"/>
                  </a:lnTo>
                  <a:lnTo>
                    <a:pt x="144015" y="75285"/>
                  </a:lnTo>
                  <a:close/>
                  <a:moveTo>
                    <a:pt x="156196" y="75285"/>
                  </a:moveTo>
                  <a:lnTo>
                    <a:pt x="156196" y="81219"/>
                  </a:lnTo>
                  <a:lnTo>
                    <a:pt x="150262" y="81219"/>
                  </a:lnTo>
                  <a:lnTo>
                    <a:pt x="150262" y="75285"/>
                  </a:lnTo>
                  <a:close/>
                  <a:moveTo>
                    <a:pt x="162445" y="75285"/>
                  </a:moveTo>
                  <a:lnTo>
                    <a:pt x="162445" y="81219"/>
                  </a:lnTo>
                  <a:lnTo>
                    <a:pt x="156509" y="81219"/>
                  </a:lnTo>
                  <a:lnTo>
                    <a:pt x="156509" y="75285"/>
                  </a:lnTo>
                  <a:close/>
                  <a:moveTo>
                    <a:pt x="168692" y="75285"/>
                  </a:moveTo>
                  <a:lnTo>
                    <a:pt x="168692" y="81219"/>
                  </a:lnTo>
                  <a:lnTo>
                    <a:pt x="162756" y="81219"/>
                  </a:lnTo>
                  <a:lnTo>
                    <a:pt x="162756" y="75285"/>
                  </a:lnTo>
                  <a:close/>
                  <a:moveTo>
                    <a:pt x="174939" y="75285"/>
                  </a:moveTo>
                  <a:lnTo>
                    <a:pt x="174939" y="81219"/>
                  </a:lnTo>
                  <a:lnTo>
                    <a:pt x="169005" y="81219"/>
                  </a:lnTo>
                  <a:lnTo>
                    <a:pt x="169005" y="75285"/>
                  </a:lnTo>
                  <a:close/>
                  <a:moveTo>
                    <a:pt x="181186" y="75285"/>
                  </a:moveTo>
                  <a:lnTo>
                    <a:pt x="181186" y="81219"/>
                  </a:lnTo>
                  <a:lnTo>
                    <a:pt x="175252" y="81219"/>
                  </a:lnTo>
                  <a:lnTo>
                    <a:pt x="175252" y="75285"/>
                  </a:lnTo>
                  <a:close/>
                  <a:moveTo>
                    <a:pt x="187435" y="75285"/>
                  </a:moveTo>
                  <a:lnTo>
                    <a:pt x="187435" y="81219"/>
                  </a:lnTo>
                  <a:lnTo>
                    <a:pt x="181499" y="81219"/>
                  </a:lnTo>
                  <a:lnTo>
                    <a:pt x="181499" y="75285"/>
                  </a:lnTo>
                  <a:close/>
                  <a:moveTo>
                    <a:pt x="193684" y="75285"/>
                  </a:moveTo>
                  <a:lnTo>
                    <a:pt x="193684" y="81219"/>
                  </a:lnTo>
                  <a:lnTo>
                    <a:pt x="187749" y="81219"/>
                  </a:lnTo>
                  <a:lnTo>
                    <a:pt x="187749" y="75285"/>
                  </a:lnTo>
                  <a:close/>
                  <a:moveTo>
                    <a:pt x="199931" y="75285"/>
                  </a:moveTo>
                  <a:lnTo>
                    <a:pt x="199931" y="81219"/>
                  </a:lnTo>
                  <a:lnTo>
                    <a:pt x="193996" y="81219"/>
                  </a:lnTo>
                  <a:lnTo>
                    <a:pt x="193996" y="75285"/>
                  </a:lnTo>
                  <a:close/>
                  <a:moveTo>
                    <a:pt x="206180" y="75285"/>
                  </a:moveTo>
                  <a:lnTo>
                    <a:pt x="206180" y="81219"/>
                  </a:lnTo>
                  <a:lnTo>
                    <a:pt x="200244" y="81219"/>
                  </a:lnTo>
                  <a:lnTo>
                    <a:pt x="200244" y="75285"/>
                  </a:lnTo>
                  <a:close/>
                  <a:moveTo>
                    <a:pt x="212427" y="75285"/>
                  </a:moveTo>
                  <a:lnTo>
                    <a:pt x="212427" y="81219"/>
                  </a:lnTo>
                  <a:lnTo>
                    <a:pt x="206491" y="81219"/>
                  </a:lnTo>
                  <a:lnTo>
                    <a:pt x="206491" y="75285"/>
                  </a:lnTo>
                  <a:close/>
                  <a:moveTo>
                    <a:pt x="218674" y="75285"/>
                  </a:moveTo>
                  <a:lnTo>
                    <a:pt x="218674" y="81219"/>
                  </a:lnTo>
                  <a:lnTo>
                    <a:pt x="212739" y="81219"/>
                  </a:lnTo>
                  <a:lnTo>
                    <a:pt x="212739" y="75285"/>
                  </a:lnTo>
                  <a:close/>
                  <a:moveTo>
                    <a:pt x="224921" y="75285"/>
                  </a:moveTo>
                  <a:lnTo>
                    <a:pt x="224921" y="81219"/>
                  </a:lnTo>
                  <a:lnTo>
                    <a:pt x="218987" y="81219"/>
                  </a:lnTo>
                  <a:lnTo>
                    <a:pt x="218987" y="75285"/>
                  </a:lnTo>
                  <a:close/>
                  <a:moveTo>
                    <a:pt x="231170" y="75285"/>
                  </a:moveTo>
                  <a:lnTo>
                    <a:pt x="231170" y="81219"/>
                  </a:lnTo>
                  <a:lnTo>
                    <a:pt x="225234" y="81219"/>
                  </a:lnTo>
                  <a:lnTo>
                    <a:pt x="225234" y="75285"/>
                  </a:lnTo>
                  <a:close/>
                  <a:moveTo>
                    <a:pt x="237417" y="75285"/>
                  </a:moveTo>
                  <a:lnTo>
                    <a:pt x="237417" y="81219"/>
                  </a:lnTo>
                  <a:lnTo>
                    <a:pt x="231481" y="81219"/>
                  </a:lnTo>
                  <a:lnTo>
                    <a:pt x="231481" y="75285"/>
                  </a:lnTo>
                  <a:close/>
                  <a:moveTo>
                    <a:pt x="243664" y="75285"/>
                  </a:moveTo>
                  <a:lnTo>
                    <a:pt x="243664" y="81219"/>
                  </a:lnTo>
                  <a:lnTo>
                    <a:pt x="237729" y="81219"/>
                  </a:lnTo>
                  <a:lnTo>
                    <a:pt x="237729" y="75285"/>
                  </a:lnTo>
                  <a:close/>
                  <a:moveTo>
                    <a:pt x="249911" y="75285"/>
                  </a:moveTo>
                  <a:lnTo>
                    <a:pt x="249911" y="81219"/>
                  </a:lnTo>
                  <a:lnTo>
                    <a:pt x="243977" y="81219"/>
                  </a:lnTo>
                  <a:lnTo>
                    <a:pt x="243977" y="75285"/>
                  </a:lnTo>
                  <a:close/>
                  <a:moveTo>
                    <a:pt x="256161" y="75285"/>
                  </a:moveTo>
                  <a:lnTo>
                    <a:pt x="256161" y="81219"/>
                  </a:lnTo>
                  <a:lnTo>
                    <a:pt x="250225" y="81219"/>
                  </a:lnTo>
                  <a:lnTo>
                    <a:pt x="250225" y="75285"/>
                  </a:lnTo>
                  <a:close/>
                  <a:moveTo>
                    <a:pt x="262409" y="75285"/>
                  </a:moveTo>
                  <a:lnTo>
                    <a:pt x="262409" y="81219"/>
                  </a:lnTo>
                  <a:lnTo>
                    <a:pt x="256474" y="81219"/>
                  </a:lnTo>
                  <a:lnTo>
                    <a:pt x="256474" y="75285"/>
                  </a:lnTo>
                  <a:close/>
                  <a:moveTo>
                    <a:pt x="268656" y="75285"/>
                  </a:moveTo>
                  <a:lnTo>
                    <a:pt x="268656" y="81219"/>
                  </a:lnTo>
                  <a:lnTo>
                    <a:pt x="262721" y="81219"/>
                  </a:lnTo>
                  <a:lnTo>
                    <a:pt x="262721" y="75285"/>
                  </a:lnTo>
                  <a:close/>
                  <a:moveTo>
                    <a:pt x="274904" y="75285"/>
                  </a:moveTo>
                  <a:lnTo>
                    <a:pt x="274904" y="81219"/>
                  </a:lnTo>
                  <a:lnTo>
                    <a:pt x="268968" y="81219"/>
                  </a:lnTo>
                  <a:lnTo>
                    <a:pt x="268968" y="75285"/>
                  </a:lnTo>
                  <a:close/>
                  <a:moveTo>
                    <a:pt x="6251" y="81532"/>
                  </a:moveTo>
                  <a:lnTo>
                    <a:pt x="6251" y="87466"/>
                  </a:lnTo>
                  <a:lnTo>
                    <a:pt x="315" y="87466"/>
                  </a:lnTo>
                  <a:lnTo>
                    <a:pt x="315" y="81532"/>
                  </a:lnTo>
                  <a:close/>
                  <a:moveTo>
                    <a:pt x="12498" y="81532"/>
                  </a:moveTo>
                  <a:lnTo>
                    <a:pt x="12498" y="87466"/>
                  </a:lnTo>
                  <a:lnTo>
                    <a:pt x="6562" y="87466"/>
                  </a:lnTo>
                  <a:lnTo>
                    <a:pt x="6562" y="81532"/>
                  </a:lnTo>
                  <a:close/>
                  <a:moveTo>
                    <a:pt x="18745" y="81532"/>
                  </a:moveTo>
                  <a:lnTo>
                    <a:pt x="18745" y="87466"/>
                  </a:lnTo>
                  <a:lnTo>
                    <a:pt x="12810" y="87466"/>
                  </a:lnTo>
                  <a:lnTo>
                    <a:pt x="12810" y="81532"/>
                  </a:lnTo>
                  <a:close/>
                  <a:moveTo>
                    <a:pt x="24992" y="81532"/>
                  </a:moveTo>
                  <a:lnTo>
                    <a:pt x="24992" y="87466"/>
                  </a:lnTo>
                  <a:lnTo>
                    <a:pt x="19058" y="87466"/>
                  </a:lnTo>
                  <a:lnTo>
                    <a:pt x="19058" y="81532"/>
                  </a:lnTo>
                  <a:close/>
                  <a:moveTo>
                    <a:pt x="31242" y="81532"/>
                  </a:moveTo>
                  <a:lnTo>
                    <a:pt x="31242" y="87466"/>
                  </a:lnTo>
                  <a:lnTo>
                    <a:pt x="25305" y="87466"/>
                  </a:lnTo>
                  <a:lnTo>
                    <a:pt x="25305" y="81532"/>
                  </a:lnTo>
                  <a:close/>
                  <a:moveTo>
                    <a:pt x="37489" y="81532"/>
                  </a:moveTo>
                  <a:lnTo>
                    <a:pt x="37489" y="87466"/>
                  </a:lnTo>
                  <a:lnTo>
                    <a:pt x="31553" y="87466"/>
                  </a:lnTo>
                  <a:lnTo>
                    <a:pt x="31553" y="81532"/>
                  </a:lnTo>
                  <a:close/>
                  <a:moveTo>
                    <a:pt x="43737" y="81532"/>
                  </a:moveTo>
                  <a:lnTo>
                    <a:pt x="43737" y="87466"/>
                  </a:lnTo>
                  <a:lnTo>
                    <a:pt x="37802" y="87466"/>
                  </a:lnTo>
                  <a:lnTo>
                    <a:pt x="37802" y="81532"/>
                  </a:lnTo>
                  <a:close/>
                  <a:moveTo>
                    <a:pt x="49985" y="81532"/>
                  </a:moveTo>
                  <a:lnTo>
                    <a:pt x="49985" y="87466"/>
                  </a:lnTo>
                  <a:lnTo>
                    <a:pt x="44049" y="87466"/>
                  </a:lnTo>
                  <a:lnTo>
                    <a:pt x="44049" y="81532"/>
                  </a:lnTo>
                  <a:close/>
                  <a:moveTo>
                    <a:pt x="56232" y="81532"/>
                  </a:moveTo>
                  <a:lnTo>
                    <a:pt x="56232" y="87466"/>
                  </a:lnTo>
                  <a:lnTo>
                    <a:pt x="50296" y="87466"/>
                  </a:lnTo>
                  <a:lnTo>
                    <a:pt x="50296" y="81532"/>
                  </a:lnTo>
                  <a:close/>
                  <a:moveTo>
                    <a:pt x="62480" y="81532"/>
                  </a:moveTo>
                  <a:lnTo>
                    <a:pt x="62480" y="87466"/>
                  </a:lnTo>
                  <a:lnTo>
                    <a:pt x="56545" y="87466"/>
                  </a:lnTo>
                  <a:lnTo>
                    <a:pt x="56545" y="81532"/>
                  </a:lnTo>
                  <a:close/>
                  <a:moveTo>
                    <a:pt x="68727" y="81532"/>
                  </a:moveTo>
                  <a:lnTo>
                    <a:pt x="68727" y="87466"/>
                  </a:lnTo>
                  <a:lnTo>
                    <a:pt x="62792" y="87466"/>
                  </a:lnTo>
                  <a:lnTo>
                    <a:pt x="62792" y="81532"/>
                  </a:lnTo>
                  <a:close/>
                  <a:moveTo>
                    <a:pt x="74975" y="81532"/>
                  </a:moveTo>
                  <a:lnTo>
                    <a:pt x="74975" y="87466"/>
                  </a:lnTo>
                  <a:lnTo>
                    <a:pt x="69039" y="87466"/>
                  </a:lnTo>
                  <a:lnTo>
                    <a:pt x="69039" y="81532"/>
                  </a:lnTo>
                  <a:close/>
                  <a:moveTo>
                    <a:pt x="81223" y="81532"/>
                  </a:moveTo>
                  <a:lnTo>
                    <a:pt x="81223" y="87466"/>
                  </a:lnTo>
                  <a:lnTo>
                    <a:pt x="75286" y="87466"/>
                  </a:lnTo>
                  <a:lnTo>
                    <a:pt x="75286" y="81532"/>
                  </a:lnTo>
                  <a:close/>
                  <a:moveTo>
                    <a:pt x="87470" y="81532"/>
                  </a:moveTo>
                  <a:lnTo>
                    <a:pt x="87470" y="87466"/>
                  </a:lnTo>
                  <a:lnTo>
                    <a:pt x="81535" y="87466"/>
                  </a:lnTo>
                  <a:lnTo>
                    <a:pt x="81535" y="81532"/>
                  </a:lnTo>
                  <a:close/>
                  <a:moveTo>
                    <a:pt x="93718" y="81532"/>
                  </a:moveTo>
                  <a:lnTo>
                    <a:pt x="93718" y="87466"/>
                  </a:lnTo>
                  <a:lnTo>
                    <a:pt x="87784" y="87466"/>
                  </a:lnTo>
                  <a:lnTo>
                    <a:pt x="87784" y="81532"/>
                  </a:lnTo>
                  <a:close/>
                  <a:moveTo>
                    <a:pt x="99967" y="81532"/>
                  </a:moveTo>
                  <a:lnTo>
                    <a:pt x="99967" y="87466"/>
                  </a:lnTo>
                  <a:lnTo>
                    <a:pt x="94031" y="87466"/>
                  </a:lnTo>
                  <a:lnTo>
                    <a:pt x="94031" y="81532"/>
                  </a:lnTo>
                  <a:close/>
                  <a:moveTo>
                    <a:pt x="106214" y="81532"/>
                  </a:moveTo>
                  <a:lnTo>
                    <a:pt x="106214" y="87466"/>
                  </a:lnTo>
                  <a:lnTo>
                    <a:pt x="100278" y="87466"/>
                  </a:lnTo>
                  <a:lnTo>
                    <a:pt x="100278" y="81532"/>
                  </a:lnTo>
                  <a:close/>
                  <a:moveTo>
                    <a:pt x="112461" y="81532"/>
                  </a:moveTo>
                  <a:lnTo>
                    <a:pt x="112461" y="87466"/>
                  </a:lnTo>
                  <a:lnTo>
                    <a:pt x="106527" y="87466"/>
                  </a:lnTo>
                  <a:lnTo>
                    <a:pt x="106527" y="81532"/>
                  </a:lnTo>
                  <a:close/>
                  <a:moveTo>
                    <a:pt x="118710" y="81532"/>
                  </a:moveTo>
                  <a:lnTo>
                    <a:pt x="118710" y="87466"/>
                  </a:lnTo>
                  <a:lnTo>
                    <a:pt x="112774" y="87466"/>
                  </a:lnTo>
                  <a:lnTo>
                    <a:pt x="112774" y="81532"/>
                  </a:lnTo>
                  <a:close/>
                  <a:moveTo>
                    <a:pt x="124957" y="81532"/>
                  </a:moveTo>
                  <a:lnTo>
                    <a:pt x="124957" y="87466"/>
                  </a:lnTo>
                  <a:lnTo>
                    <a:pt x="119021" y="87466"/>
                  </a:lnTo>
                  <a:lnTo>
                    <a:pt x="119021" y="81532"/>
                  </a:lnTo>
                  <a:close/>
                  <a:moveTo>
                    <a:pt x="131204" y="81532"/>
                  </a:moveTo>
                  <a:lnTo>
                    <a:pt x="131204" y="87466"/>
                  </a:lnTo>
                  <a:lnTo>
                    <a:pt x="125270" y="87466"/>
                  </a:lnTo>
                  <a:lnTo>
                    <a:pt x="125270" y="81532"/>
                  </a:lnTo>
                  <a:close/>
                  <a:moveTo>
                    <a:pt x="137451" y="81532"/>
                  </a:moveTo>
                  <a:lnTo>
                    <a:pt x="137451" y="87466"/>
                  </a:lnTo>
                  <a:lnTo>
                    <a:pt x="131517" y="87466"/>
                  </a:lnTo>
                  <a:lnTo>
                    <a:pt x="131517" y="81532"/>
                  </a:lnTo>
                  <a:close/>
                  <a:moveTo>
                    <a:pt x="143702" y="81532"/>
                  </a:moveTo>
                  <a:lnTo>
                    <a:pt x="143702" y="87466"/>
                  </a:lnTo>
                  <a:lnTo>
                    <a:pt x="137766" y="87466"/>
                  </a:lnTo>
                  <a:lnTo>
                    <a:pt x="137766" y="81532"/>
                  </a:lnTo>
                  <a:close/>
                  <a:moveTo>
                    <a:pt x="149949" y="81532"/>
                  </a:moveTo>
                  <a:lnTo>
                    <a:pt x="149949" y="87466"/>
                  </a:lnTo>
                  <a:lnTo>
                    <a:pt x="144015" y="87466"/>
                  </a:lnTo>
                  <a:lnTo>
                    <a:pt x="144015" y="81532"/>
                  </a:lnTo>
                  <a:close/>
                  <a:moveTo>
                    <a:pt x="156196" y="81532"/>
                  </a:moveTo>
                  <a:lnTo>
                    <a:pt x="156196" y="87466"/>
                  </a:lnTo>
                  <a:lnTo>
                    <a:pt x="150262" y="87466"/>
                  </a:lnTo>
                  <a:lnTo>
                    <a:pt x="150262" y="81532"/>
                  </a:lnTo>
                  <a:close/>
                  <a:moveTo>
                    <a:pt x="162445" y="81532"/>
                  </a:moveTo>
                  <a:lnTo>
                    <a:pt x="162445" y="87466"/>
                  </a:lnTo>
                  <a:lnTo>
                    <a:pt x="156509" y="87466"/>
                  </a:lnTo>
                  <a:lnTo>
                    <a:pt x="156509" y="81532"/>
                  </a:lnTo>
                  <a:close/>
                  <a:moveTo>
                    <a:pt x="168692" y="81532"/>
                  </a:moveTo>
                  <a:lnTo>
                    <a:pt x="168692" y="87466"/>
                  </a:lnTo>
                  <a:lnTo>
                    <a:pt x="162756" y="87466"/>
                  </a:lnTo>
                  <a:lnTo>
                    <a:pt x="162756" y="81532"/>
                  </a:lnTo>
                  <a:close/>
                  <a:moveTo>
                    <a:pt x="174939" y="81532"/>
                  </a:moveTo>
                  <a:lnTo>
                    <a:pt x="174939" y="87466"/>
                  </a:lnTo>
                  <a:lnTo>
                    <a:pt x="169005" y="87466"/>
                  </a:lnTo>
                  <a:lnTo>
                    <a:pt x="169005" y="81532"/>
                  </a:lnTo>
                  <a:close/>
                  <a:moveTo>
                    <a:pt x="181186" y="81532"/>
                  </a:moveTo>
                  <a:lnTo>
                    <a:pt x="181186" y="87466"/>
                  </a:lnTo>
                  <a:lnTo>
                    <a:pt x="175252" y="87466"/>
                  </a:lnTo>
                  <a:lnTo>
                    <a:pt x="175252" y="81532"/>
                  </a:lnTo>
                  <a:close/>
                  <a:moveTo>
                    <a:pt x="187435" y="81532"/>
                  </a:moveTo>
                  <a:lnTo>
                    <a:pt x="187435" y="87466"/>
                  </a:lnTo>
                  <a:lnTo>
                    <a:pt x="181499" y="87466"/>
                  </a:lnTo>
                  <a:lnTo>
                    <a:pt x="181499" y="81532"/>
                  </a:lnTo>
                  <a:close/>
                  <a:moveTo>
                    <a:pt x="193684" y="81532"/>
                  </a:moveTo>
                  <a:lnTo>
                    <a:pt x="193684" y="87466"/>
                  </a:lnTo>
                  <a:lnTo>
                    <a:pt x="187749" y="87466"/>
                  </a:lnTo>
                  <a:lnTo>
                    <a:pt x="187749" y="81532"/>
                  </a:lnTo>
                  <a:close/>
                  <a:moveTo>
                    <a:pt x="199931" y="81532"/>
                  </a:moveTo>
                  <a:lnTo>
                    <a:pt x="199931" y="87466"/>
                  </a:lnTo>
                  <a:lnTo>
                    <a:pt x="193996" y="87466"/>
                  </a:lnTo>
                  <a:lnTo>
                    <a:pt x="193996" y="81532"/>
                  </a:lnTo>
                  <a:close/>
                  <a:moveTo>
                    <a:pt x="206180" y="81532"/>
                  </a:moveTo>
                  <a:lnTo>
                    <a:pt x="206180" y="87466"/>
                  </a:lnTo>
                  <a:lnTo>
                    <a:pt x="200244" y="87466"/>
                  </a:lnTo>
                  <a:lnTo>
                    <a:pt x="200244" y="81532"/>
                  </a:lnTo>
                  <a:close/>
                  <a:moveTo>
                    <a:pt x="212427" y="81532"/>
                  </a:moveTo>
                  <a:lnTo>
                    <a:pt x="212427" y="87466"/>
                  </a:lnTo>
                  <a:lnTo>
                    <a:pt x="206491" y="87466"/>
                  </a:lnTo>
                  <a:lnTo>
                    <a:pt x="206491" y="81532"/>
                  </a:lnTo>
                  <a:close/>
                  <a:moveTo>
                    <a:pt x="218674" y="81532"/>
                  </a:moveTo>
                  <a:lnTo>
                    <a:pt x="218674" y="87466"/>
                  </a:lnTo>
                  <a:lnTo>
                    <a:pt x="212739" y="87466"/>
                  </a:lnTo>
                  <a:lnTo>
                    <a:pt x="212739" y="81532"/>
                  </a:lnTo>
                  <a:close/>
                  <a:moveTo>
                    <a:pt x="224921" y="81532"/>
                  </a:moveTo>
                  <a:lnTo>
                    <a:pt x="224921" y="87466"/>
                  </a:lnTo>
                  <a:lnTo>
                    <a:pt x="218987" y="87466"/>
                  </a:lnTo>
                  <a:lnTo>
                    <a:pt x="218987" y="81532"/>
                  </a:lnTo>
                  <a:close/>
                  <a:moveTo>
                    <a:pt x="231170" y="81532"/>
                  </a:moveTo>
                  <a:lnTo>
                    <a:pt x="231170" y="87466"/>
                  </a:lnTo>
                  <a:lnTo>
                    <a:pt x="225234" y="87466"/>
                  </a:lnTo>
                  <a:lnTo>
                    <a:pt x="225234" y="81532"/>
                  </a:lnTo>
                  <a:close/>
                  <a:moveTo>
                    <a:pt x="237417" y="81532"/>
                  </a:moveTo>
                  <a:lnTo>
                    <a:pt x="237417" y="87466"/>
                  </a:lnTo>
                  <a:lnTo>
                    <a:pt x="231481" y="87466"/>
                  </a:lnTo>
                  <a:lnTo>
                    <a:pt x="231481" y="81532"/>
                  </a:lnTo>
                  <a:close/>
                  <a:moveTo>
                    <a:pt x="243664" y="81532"/>
                  </a:moveTo>
                  <a:lnTo>
                    <a:pt x="243664" y="87466"/>
                  </a:lnTo>
                  <a:lnTo>
                    <a:pt x="237729" y="87466"/>
                  </a:lnTo>
                  <a:lnTo>
                    <a:pt x="237729" y="81532"/>
                  </a:lnTo>
                  <a:close/>
                  <a:moveTo>
                    <a:pt x="249911" y="81532"/>
                  </a:moveTo>
                  <a:lnTo>
                    <a:pt x="249911" y="87466"/>
                  </a:lnTo>
                  <a:lnTo>
                    <a:pt x="243977" y="87466"/>
                  </a:lnTo>
                  <a:lnTo>
                    <a:pt x="243977" y="81532"/>
                  </a:lnTo>
                  <a:close/>
                  <a:moveTo>
                    <a:pt x="256161" y="81532"/>
                  </a:moveTo>
                  <a:lnTo>
                    <a:pt x="256161" y="87466"/>
                  </a:lnTo>
                  <a:lnTo>
                    <a:pt x="250225" y="87466"/>
                  </a:lnTo>
                  <a:lnTo>
                    <a:pt x="250225" y="81532"/>
                  </a:lnTo>
                  <a:close/>
                  <a:moveTo>
                    <a:pt x="262409" y="81532"/>
                  </a:moveTo>
                  <a:lnTo>
                    <a:pt x="262409" y="87466"/>
                  </a:lnTo>
                  <a:lnTo>
                    <a:pt x="256474" y="87466"/>
                  </a:lnTo>
                  <a:lnTo>
                    <a:pt x="256474" y="81532"/>
                  </a:lnTo>
                  <a:close/>
                  <a:moveTo>
                    <a:pt x="268656" y="81532"/>
                  </a:moveTo>
                  <a:lnTo>
                    <a:pt x="268656" y="87466"/>
                  </a:lnTo>
                  <a:lnTo>
                    <a:pt x="262721" y="87466"/>
                  </a:lnTo>
                  <a:lnTo>
                    <a:pt x="262721" y="81532"/>
                  </a:lnTo>
                  <a:close/>
                  <a:moveTo>
                    <a:pt x="274904" y="81532"/>
                  </a:moveTo>
                  <a:lnTo>
                    <a:pt x="274904" y="87466"/>
                  </a:lnTo>
                  <a:lnTo>
                    <a:pt x="268968" y="87466"/>
                  </a:lnTo>
                  <a:lnTo>
                    <a:pt x="268968" y="81532"/>
                  </a:lnTo>
                  <a:close/>
                  <a:moveTo>
                    <a:pt x="6251" y="87779"/>
                  </a:moveTo>
                  <a:lnTo>
                    <a:pt x="6251" y="93713"/>
                  </a:lnTo>
                  <a:lnTo>
                    <a:pt x="315" y="93713"/>
                  </a:lnTo>
                  <a:lnTo>
                    <a:pt x="315" y="87779"/>
                  </a:lnTo>
                  <a:close/>
                  <a:moveTo>
                    <a:pt x="12498" y="87779"/>
                  </a:moveTo>
                  <a:lnTo>
                    <a:pt x="12498" y="93713"/>
                  </a:lnTo>
                  <a:lnTo>
                    <a:pt x="6562" y="93713"/>
                  </a:lnTo>
                  <a:lnTo>
                    <a:pt x="6562" y="87779"/>
                  </a:lnTo>
                  <a:close/>
                  <a:moveTo>
                    <a:pt x="18745" y="87779"/>
                  </a:moveTo>
                  <a:lnTo>
                    <a:pt x="18745" y="93713"/>
                  </a:lnTo>
                  <a:lnTo>
                    <a:pt x="12810" y="93713"/>
                  </a:lnTo>
                  <a:lnTo>
                    <a:pt x="12810" y="87779"/>
                  </a:lnTo>
                  <a:close/>
                  <a:moveTo>
                    <a:pt x="24992" y="87779"/>
                  </a:moveTo>
                  <a:lnTo>
                    <a:pt x="24992" y="93713"/>
                  </a:lnTo>
                  <a:lnTo>
                    <a:pt x="19058" y="93713"/>
                  </a:lnTo>
                  <a:lnTo>
                    <a:pt x="19058" y="87779"/>
                  </a:lnTo>
                  <a:close/>
                  <a:moveTo>
                    <a:pt x="31242" y="87779"/>
                  </a:moveTo>
                  <a:lnTo>
                    <a:pt x="31242" y="93713"/>
                  </a:lnTo>
                  <a:lnTo>
                    <a:pt x="25305" y="93713"/>
                  </a:lnTo>
                  <a:lnTo>
                    <a:pt x="25305" y="87779"/>
                  </a:lnTo>
                  <a:close/>
                  <a:moveTo>
                    <a:pt x="37489" y="87779"/>
                  </a:moveTo>
                  <a:lnTo>
                    <a:pt x="37489" y="93713"/>
                  </a:lnTo>
                  <a:lnTo>
                    <a:pt x="31553" y="93713"/>
                  </a:lnTo>
                  <a:lnTo>
                    <a:pt x="31553" y="87779"/>
                  </a:lnTo>
                  <a:close/>
                  <a:moveTo>
                    <a:pt x="43737" y="87779"/>
                  </a:moveTo>
                  <a:lnTo>
                    <a:pt x="43737" y="93713"/>
                  </a:lnTo>
                  <a:lnTo>
                    <a:pt x="37802" y="93713"/>
                  </a:lnTo>
                  <a:lnTo>
                    <a:pt x="37802" y="87779"/>
                  </a:lnTo>
                  <a:close/>
                  <a:moveTo>
                    <a:pt x="49985" y="87779"/>
                  </a:moveTo>
                  <a:lnTo>
                    <a:pt x="49985" y="93713"/>
                  </a:lnTo>
                  <a:lnTo>
                    <a:pt x="44049" y="93713"/>
                  </a:lnTo>
                  <a:lnTo>
                    <a:pt x="44049" y="87779"/>
                  </a:lnTo>
                  <a:close/>
                  <a:moveTo>
                    <a:pt x="56232" y="87779"/>
                  </a:moveTo>
                  <a:lnTo>
                    <a:pt x="56232" y="93713"/>
                  </a:lnTo>
                  <a:lnTo>
                    <a:pt x="50296" y="93713"/>
                  </a:lnTo>
                  <a:lnTo>
                    <a:pt x="50296" y="87779"/>
                  </a:lnTo>
                  <a:close/>
                  <a:moveTo>
                    <a:pt x="62480" y="87779"/>
                  </a:moveTo>
                  <a:lnTo>
                    <a:pt x="62480" y="93713"/>
                  </a:lnTo>
                  <a:lnTo>
                    <a:pt x="56545" y="93713"/>
                  </a:lnTo>
                  <a:lnTo>
                    <a:pt x="56545" y="87779"/>
                  </a:lnTo>
                  <a:close/>
                  <a:moveTo>
                    <a:pt x="68727" y="87779"/>
                  </a:moveTo>
                  <a:lnTo>
                    <a:pt x="68727" y="93713"/>
                  </a:lnTo>
                  <a:lnTo>
                    <a:pt x="62792" y="93713"/>
                  </a:lnTo>
                  <a:lnTo>
                    <a:pt x="62792" y="87779"/>
                  </a:lnTo>
                  <a:close/>
                  <a:moveTo>
                    <a:pt x="74975" y="87779"/>
                  </a:moveTo>
                  <a:lnTo>
                    <a:pt x="74975" y="93713"/>
                  </a:lnTo>
                  <a:lnTo>
                    <a:pt x="69039" y="93713"/>
                  </a:lnTo>
                  <a:lnTo>
                    <a:pt x="69039" y="87779"/>
                  </a:lnTo>
                  <a:close/>
                  <a:moveTo>
                    <a:pt x="81223" y="87779"/>
                  </a:moveTo>
                  <a:lnTo>
                    <a:pt x="81223" y="93713"/>
                  </a:lnTo>
                  <a:lnTo>
                    <a:pt x="75286" y="93713"/>
                  </a:lnTo>
                  <a:lnTo>
                    <a:pt x="75286" y="87779"/>
                  </a:lnTo>
                  <a:close/>
                  <a:moveTo>
                    <a:pt x="87470" y="87779"/>
                  </a:moveTo>
                  <a:lnTo>
                    <a:pt x="87470" y="93713"/>
                  </a:lnTo>
                  <a:lnTo>
                    <a:pt x="81535" y="93713"/>
                  </a:lnTo>
                  <a:lnTo>
                    <a:pt x="81535" y="87779"/>
                  </a:lnTo>
                  <a:close/>
                  <a:moveTo>
                    <a:pt x="93718" y="87779"/>
                  </a:moveTo>
                  <a:lnTo>
                    <a:pt x="93718" y="93713"/>
                  </a:lnTo>
                  <a:lnTo>
                    <a:pt x="87784" y="93713"/>
                  </a:lnTo>
                  <a:lnTo>
                    <a:pt x="87784" y="87779"/>
                  </a:lnTo>
                  <a:close/>
                  <a:moveTo>
                    <a:pt x="162445" y="87779"/>
                  </a:moveTo>
                  <a:lnTo>
                    <a:pt x="162445" y="93713"/>
                  </a:lnTo>
                  <a:lnTo>
                    <a:pt x="156509" y="93713"/>
                  </a:lnTo>
                  <a:lnTo>
                    <a:pt x="156509" y="87779"/>
                  </a:lnTo>
                  <a:close/>
                  <a:moveTo>
                    <a:pt x="168692" y="87779"/>
                  </a:moveTo>
                  <a:lnTo>
                    <a:pt x="168692" y="93713"/>
                  </a:lnTo>
                  <a:lnTo>
                    <a:pt x="162756" y="93713"/>
                  </a:lnTo>
                  <a:lnTo>
                    <a:pt x="162756" y="87779"/>
                  </a:lnTo>
                  <a:close/>
                  <a:moveTo>
                    <a:pt x="174939" y="87779"/>
                  </a:moveTo>
                  <a:lnTo>
                    <a:pt x="174939" y="93713"/>
                  </a:lnTo>
                  <a:lnTo>
                    <a:pt x="169005" y="93713"/>
                  </a:lnTo>
                  <a:lnTo>
                    <a:pt x="169005" y="87779"/>
                  </a:lnTo>
                  <a:close/>
                  <a:moveTo>
                    <a:pt x="181186" y="87779"/>
                  </a:moveTo>
                  <a:lnTo>
                    <a:pt x="181186" y="93713"/>
                  </a:lnTo>
                  <a:lnTo>
                    <a:pt x="175252" y="93713"/>
                  </a:lnTo>
                  <a:lnTo>
                    <a:pt x="175252" y="87779"/>
                  </a:lnTo>
                  <a:close/>
                  <a:moveTo>
                    <a:pt x="187435" y="87779"/>
                  </a:moveTo>
                  <a:lnTo>
                    <a:pt x="187435" y="93713"/>
                  </a:lnTo>
                  <a:lnTo>
                    <a:pt x="181499" y="93713"/>
                  </a:lnTo>
                  <a:lnTo>
                    <a:pt x="181499" y="87779"/>
                  </a:lnTo>
                  <a:close/>
                  <a:moveTo>
                    <a:pt x="193684" y="87779"/>
                  </a:moveTo>
                  <a:lnTo>
                    <a:pt x="193684" y="93713"/>
                  </a:lnTo>
                  <a:lnTo>
                    <a:pt x="187749" y="93713"/>
                  </a:lnTo>
                  <a:lnTo>
                    <a:pt x="187749" y="87779"/>
                  </a:lnTo>
                  <a:close/>
                  <a:moveTo>
                    <a:pt x="199931" y="87779"/>
                  </a:moveTo>
                  <a:lnTo>
                    <a:pt x="199931" y="93713"/>
                  </a:lnTo>
                  <a:lnTo>
                    <a:pt x="193996" y="93713"/>
                  </a:lnTo>
                  <a:lnTo>
                    <a:pt x="193996" y="87779"/>
                  </a:lnTo>
                  <a:close/>
                  <a:moveTo>
                    <a:pt x="206180" y="87779"/>
                  </a:moveTo>
                  <a:lnTo>
                    <a:pt x="206180" y="93713"/>
                  </a:lnTo>
                  <a:lnTo>
                    <a:pt x="200244" y="93713"/>
                  </a:lnTo>
                  <a:lnTo>
                    <a:pt x="200244" y="87779"/>
                  </a:lnTo>
                  <a:close/>
                  <a:moveTo>
                    <a:pt x="212427" y="87779"/>
                  </a:moveTo>
                  <a:lnTo>
                    <a:pt x="212427" y="93713"/>
                  </a:lnTo>
                  <a:lnTo>
                    <a:pt x="206491" y="93713"/>
                  </a:lnTo>
                  <a:lnTo>
                    <a:pt x="206491" y="87779"/>
                  </a:lnTo>
                  <a:close/>
                  <a:moveTo>
                    <a:pt x="99967" y="87781"/>
                  </a:moveTo>
                  <a:lnTo>
                    <a:pt x="99967" y="93717"/>
                  </a:lnTo>
                  <a:lnTo>
                    <a:pt x="94031" y="93717"/>
                  </a:lnTo>
                  <a:lnTo>
                    <a:pt x="94031" y="87781"/>
                  </a:lnTo>
                  <a:close/>
                  <a:moveTo>
                    <a:pt x="106214" y="87781"/>
                  </a:moveTo>
                  <a:lnTo>
                    <a:pt x="106214" y="93717"/>
                  </a:lnTo>
                  <a:lnTo>
                    <a:pt x="100278" y="93717"/>
                  </a:lnTo>
                  <a:lnTo>
                    <a:pt x="100278" y="87781"/>
                  </a:lnTo>
                  <a:close/>
                  <a:moveTo>
                    <a:pt x="112461" y="87781"/>
                  </a:moveTo>
                  <a:lnTo>
                    <a:pt x="112461" y="93717"/>
                  </a:lnTo>
                  <a:lnTo>
                    <a:pt x="106527" y="93717"/>
                  </a:lnTo>
                  <a:lnTo>
                    <a:pt x="106527" y="87781"/>
                  </a:lnTo>
                  <a:close/>
                  <a:moveTo>
                    <a:pt x="118710" y="87781"/>
                  </a:moveTo>
                  <a:lnTo>
                    <a:pt x="118710" y="93717"/>
                  </a:lnTo>
                  <a:lnTo>
                    <a:pt x="112774" y="93717"/>
                  </a:lnTo>
                  <a:lnTo>
                    <a:pt x="112774" y="87781"/>
                  </a:lnTo>
                  <a:close/>
                  <a:moveTo>
                    <a:pt x="124957" y="87781"/>
                  </a:moveTo>
                  <a:lnTo>
                    <a:pt x="124957" y="93717"/>
                  </a:lnTo>
                  <a:lnTo>
                    <a:pt x="119021" y="93717"/>
                  </a:lnTo>
                  <a:lnTo>
                    <a:pt x="119021" y="87781"/>
                  </a:lnTo>
                  <a:close/>
                  <a:moveTo>
                    <a:pt x="131204" y="87781"/>
                  </a:moveTo>
                  <a:lnTo>
                    <a:pt x="131204" y="93717"/>
                  </a:lnTo>
                  <a:lnTo>
                    <a:pt x="125270" y="93717"/>
                  </a:lnTo>
                  <a:lnTo>
                    <a:pt x="125270" y="87781"/>
                  </a:lnTo>
                  <a:close/>
                  <a:moveTo>
                    <a:pt x="137451" y="87781"/>
                  </a:moveTo>
                  <a:lnTo>
                    <a:pt x="137451" y="93717"/>
                  </a:lnTo>
                  <a:lnTo>
                    <a:pt x="131517" y="93717"/>
                  </a:lnTo>
                  <a:lnTo>
                    <a:pt x="131517" y="87781"/>
                  </a:lnTo>
                  <a:close/>
                  <a:moveTo>
                    <a:pt x="143702" y="87781"/>
                  </a:moveTo>
                  <a:lnTo>
                    <a:pt x="143702" y="93717"/>
                  </a:lnTo>
                  <a:lnTo>
                    <a:pt x="137766" y="93717"/>
                  </a:lnTo>
                  <a:lnTo>
                    <a:pt x="137766" y="87781"/>
                  </a:lnTo>
                  <a:close/>
                  <a:moveTo>
                    <a:pt x="149949" y="87781"/>
                  </a:moveTo>
                  <a:lnTo>
                    <a:pt x="149949" y="93717"/>
                  </a:lnTo>
                  <a:lnTo>
                    <a:pt x="144015" y="93717"/>
                  </a:lnTo>
                  <a:lnTo>
                    <a:pt x="144015" y="87781"/>
                  </a:lnTo>
                  <a:close/>
                  <a:moveTo>
                    <a:pt x="156196" y="87781"/>
                  </a:moveTo>
                  <a:lnTo>
                    <a:pt x="156196" y="93717"/>
                  </a:lnTo>
                  <a:lnTo>
                    <a:pt x="150262" y="93717"/>
                  </a:lnTo>
                  <a:lnTo>
                    <a:pt x="150262" y="87781"/>
                  </a:lnTo>
                  <a:close/>
                  <a:moveTo>
                    <a:pt x="218674" y="87781"/>
                  </a:moveTo>
                  <a:lnTo>
                    <a:pt x="218674" y="93717"/>
                  </a:lnTo>
                  <a:lnTo>
                    <a:pt x="212739" y="93717"/>
                  </a:lnTo>
                  <a:lnTo>
                    <a:pt x="212739" y="87781"/>
                  </a:lnTo>
                  <a:close/>
                  <a:moveTo>
                    <a:pt x="224921" y="87781"/>
                  </a:moveTo>
                  <a:lnTo>
                    <a:pt x="224921" y="93717"/>
                  </a:lnTo>
                  <a:lnTo>
                    <a:pt x="218987" y="93717"/>
                  </a:lnTo>
                  <a:lnTo>
                    <a:pt x="218987" y="87781"/>
                  </a:lnTo>
                  <a:close/>
                  <a:moveTo>
                    <a:pt x="231170" y="87781"/>
                  </a:moveTo>
                  <a:lnTo>
                    <a:pt x="231170" y="93717"/>
                  </a:lnTo>
                  <a:lnTo>
                    <a:pt x="225234" y="93717"/>
                  </a:lnTo>
                  <a:lnTo>
                    <a:pt x="225234" y="87781"/>
                  </a:lnTo>
                  <a:close/>
                  <a:moveTo>
                    <a:pt x="237417" y="87781"/>
                  </a:moveTo>
                  <a:lnTo>
                    <a:pt x="237417" y="93717"/>
                  </a:lnTo>
                  <a:lnTo>
                    <a:pt x="231481" y="93717"/>
                  </a:lnTo>
                  <a:lnTo>
                    <a:pt x="231481" y="87781"/>
                  </a:lnTo>
                  <a:close/>
                  <a:moveTo>
                    <a:pt x="243664" y="87781"/>
                  </a:moveTo>
                  <a:lnTo>
                    <a:pt x="243664" y="93717"/>
                  </a:lnTo>
                  <a:lnTo>
                    <a:pt x="237729" y="93717"/>
                  </a:lnTo>
                  <a:lnTo>
                    <a:pt x="237729" y="87781"/>
                  </a:lnTo>
                  <a:close/>
                  <a:moveTo>
                    <a:pt x="249911" y="87781"/>
                  </a:moveTo>
                  <a:lnTo>
                    <a:pt x="249911" y="93717"/>
                  </a:lnTo>
                  <a:lnTo>
                    <a:pt x="243977" y="93717"/>
                  </a:lnTo>
                  <a:lnTo>
                    <a:pt x="243977" y="87781"/>
                  </a:lnTo>
                  <a:close/>
                  <a:moveTo>
                    <a:pt x="256161" y="87781"/>
                  </a:moveTo>
                  <a:lnTo>
                    <a:pt x="256161" y="93717"/>
                  </a:lnTo>
                  <a:lnTo>
                    <a:pt x="250225" y="93717"/>
                  </a:lnTo>
                  <a:lnTo>
                    <a:pt x="250225" y="87781"/>
                  </a:lnTo>
                  <a:close/>
                  <a:moveTo>
                    <a:pt x="262409" y="87781"/>
                  </a:moveTo>
                  <a:lnTo>
                    <a:pt x="262409" y="93717"/>
                  </a:lnTo>
                  <a:lnTo>
                    <a:pt x="256474" y="93717"/>
                  </a:lnTo>
                  <a:lnTo>
                    <a:pt x="256474" y="87781"/>
                  </a:lnTo>
                  <a:close/>
                  <a:moveTo>
                    <a:pt x="268656" y="87781"/>
                  </a:moveTo>
                  <a:lnTo>
                    <a:pt x="268656" y="93717"/>
                  </a:lnTo>
                  <a:lnTo>
                    <a:pt x="262721" y="93717"/>
                  </a:lnTo>
                  <a:lnTo>
                    <a:pt x="262721" y="87781"/>
                  </a:lnTo>
                  <a:close/>
                  <a:moveTo>
                    <a:pt x="274904" y="87781"/>
                  </a:moveTo>
                  <a:lnTo>
                    <a:pt x="274904" y="93717"/>
                  </a:lnTo>
                  <a:lnTo>
                    <a:pt x="268968" y="93717"/>
                  </a:lnTo>
                  <a:lnTo>
                    <a:pt x="268968" y="87781"/>
                  </a:lnTo>
                  <a:close/>
                  <a:moveTo>
                    <a:pt x="6251" y="94028"/>
                  </a:moveTo>
                  <a:lnTo>
                    <a:pt x="6251" y="99964"/>
                  </a:lnTo>
                  <a:lnTo>
                    <a:pt x="315" y="99964"/>
                  </a:lnTo>
                  <a:lnTo>
                    <a:pt x="315" y="94028"/>
                  </a:lnTo>
                  <a:close/>
                  <a:moveTo>
                    <a:pt x="12498" y="94028"/>
                  </a:moveTo>
                  <a:lnTo>
                    <a:pt x="12498" y="99964"/>
                  </a:lnTo>
                  <a:lnTo>
                    <a:pt x="6562" y="99964"/>
                  </a:lnTo>
                  <a:lnTo>
                    <a:pt x="6562" y="94028"/>
                  </a:lnTo>
                  <a:close/>
                  <a:moveTo>
                    <a:pt x="18745" y="94028"/>
                  </a:moveTo>
                  <a:lnTo>
                    <a:pt x="18745" y="99964"/>
                  </a:lnTo>
                  <a:lnTo>
                    <a:pt x="12810" y="99964"/>
                  </a:lnTo>
                  <a:lnTo>
                    <a:pt x="12810" y="94028"/>
                  </a:lnTo>
                  <a:close/>
                  <a:moveTo>
                    <a:pt x="24992" y="94028"/>
                  </a:moveTo>
                  <a:lnTo>
                    <a:pt x="24992" y="99964"/>
                  </a:lnTo>
                  <a:lnTo>
                    <a:pt x="19058" y="99964"/>
                  </a:lnTo>
                  <a:lnTo>
                    <a:pt x="19058" y="94028"/>
                  </a:lnTo>
                  <a:close/>
                  <a:moveTo>
                    <a:pt x="31242" y="94028"/>
                  </a:moveTo>
                  <a:lnTo>
                    <a:pt x="31242" y="99964"/>
                  </a:lnTo>
                  <a:lnTo>
                    <a:pt x="25305" y="99964"/>
                  </a:lnTo>
                  <a:lnTo>
                    <a:pt x="25305" y="94028"/>
                  </a:lnTo>
                  <a:close/>
                  <a:moveTo>
                    <a:pt x="37489" y="94028"/>
                  </a:moveTo>
                  <a:lnTo>
                    <a:pt x="37489" y="99964"/>
                  </a:lnTo>
                  <a:lnTo>
                    <a:pt x="31553" y="99964"/>
                  </a:lnTo>
                  <a:lnTo>
                    <a:pt x="31553" y="94028"/>
                  </a:lnTo>
                  <a:close/>
                  <a:moveTo>
                    <a:pt x="43737" y="94028"/>
                  </a:moveTo>
                  <a:lnTo>
                    <a:pt x="43737" y="99964"/>
                  </a:lnTo>
                  <a:lnTo>
                    <a:pt x="37802" y="99964"/>
                  </a:lnTo>
                  <a:lnTo>
                    <a:pt x="37802" y="94028"/>
                  </a:lnTo>
                  <a:close/>
                  <a:moveTo>
                    <a:pt x="49985" y="94028"/>
                  </a:moveTo>
                  <a:lnTo>
                    <a:pt x="49985" y="99964"/>
                  </a:lnTo>
                  <a:lnTo>
                    <a:pt x="44049" y="99964"/>
                  </a:lnTo>
                  <a:lnTo>
                    <a:pt x="44049" y="94028"/>
                  </a:lnTo>
                  <a:close/>
                  <a:moveTo>
                    <a:pt x="56232" y="94028"/>
                  </a:moveTo>
                  <a:lnTo>
                    <a:pt x="56232" y="99964"/>
                  </a:lnTo>
                  <a:lnTo>
                    <a:pt x="50296" y="99964"/>
                  </a:lnTo>
                  <a:lnTo>
                    <a:pt x="50296" y="94028"/>
                  </a:lnTo>
                  <a:close/>
                  <a:moveTo>
                    <a:pt x="62480" y="94028"/>
                  </a:moveTo>
                  <a:lnTo>
                    <a:pt x="62480" y="99964"/>
                  </a:lnTo>
                  <a:lnTo>
                    <a:pt x="56545" y="99964"/>
                  </a:lnTo>
                  <a:lnTo>
                    <a:pt x="56545" y="94028"/>
                  </a:lnTo>
                  <a:close/>
                  <a:moveTo>
                    <a:pt x="68727" y="94028"/>
                  </a:moveTo>
                  <a:lnTo>
                    <a:pt x="68727" y="99964"/>
                  </a:lnTo>
                  <a:lnTo>
                    <a:pt x="62792" y="99964"/>
                  </a:lnTo>
                  <a:lnTo>
                    <a:pt x="62792" y="94028"/>
                  </a:lnTo>
                  <a:close/>
                  <a:moveTo>
                    <a:pt x="74975" y="94028"/>
                  </a:moveTo>
                  <a:lnTo>
                    <a:pt x="74975" y="99964"/>
                  </a:lnTo>
                  <a:lnTo>
                    <a:pt x="69039" y="99964"/>
                  </a:lnTo>
                  <a:lnTo>
                    <a:pt x="69039" y="94028"/>
                  </a:lnTo>
                  <a:close/>
                  <a:moveTo>
                    <a:pt x="81223" y="94028"/>
                  </a:moveTo>
                  <a:lnTo>
                    <a:pt x="81223" y="99964"/>
                  </a:lnTo>
                  <a:lnTo>
                    <a:pt x="75286" y="99964"/>
                  </a:lnTo>
                  <a:lnTo>
                    <a:pt x="75286" y="94028"/>
                  </a:lnTo>
                  <a:close/>
                  <a:moveTo>
                    <a:pt x="87470" y="94028"/>
                  </a:moveTo>
                  <a:lnTo>
                    <a:pt x="87470" y="99964"/>
                  </a:lnTo>
                  <a:lnTo>
                    <a:pt x="81535" y="99964"/>
                  </a:lnTo>
                  <a:lnTo>
                    <a:pt x="81535" y="94028"/>
                  </a:lnTo>
                  <a:close/>
                  <a:moveTo>
                    <a:pt x="93718" y="94028"/>
                  </a:moveTo>
                  <a:lnTo>
                    <a:pt x="93718" y="99964"/>
                  </a:lnTo>
                  <a:lnTo>
                    <a:pt x="87784" y="99964"/>
                  </a:lnTo>
                  <a:lnTo>
                    <a:pt x="87784" y="94028"/>
                  </a:lnTo>
                  <a:close/>
                  <a:moveTo>
                    <a:pt x="99967" y="94028"/>
                  </a:moveTo>
                  <a:lnTo>
                    <a:pt x="99967" y="99964"/>
                  </a:lnTo>
                  <a:lnTo>
                    <a:pt x="94031" y="99964"/>
                  </a:lnTo>
                  <a:lnTo>
                    <a:pt x="94031" y="94028"/>
                  </a:lnTo>
                  <a:close/>
                  <a:moveTo>
                    <a:pt x="106214" y="94029"/>
                  </a:moveTo>
                  <a:lnTo>
                    <a:pt x="106214" y="99964"/>
                  </a:lnTo>
                  <a:lnTo>
                    <a:pt x="100278" y="99964"/>
                  </a:lnTo>
                  <a:lnTo>
                    <a:pt x="100278" y="94029"/>
                  </a:lnTo>
                  <a:close/>
                  <a:moveTo>
                    <a:pt x="112461" y="94029"/>
                  </a:moveTo>
                  <a:lnTo>
                    <a:pt x="112461" y="99964"/>
                  </a:lnTo>
                  <a:lnTo>
                    <a:pt x="106527" y="99964"/>
                  </a:lnTo>
                  <a:lnTo>
                    <a:pt x="106527" y="94029"/>
                  </a:lnTo>
                  <a:close/>
                  <a:moveTo>
                    <a:pt x="118710" y="94029"/>
                  </a:moveTo>
                  <a:lnTo>
                    <a:pt x="118710" y="99964"/>
                  </a:lnTo>
                  <a:lnTo>
                    <a:pt x="112774" y="99964"/>
                  </a:lnTo>
                  <a:lnTo>
                    <a:pt x="112774" y="94029"/>
                  </a:lnTo>
                  <a:close/>
                  <a:moveTo>
                    <a:pt x="124957" y="94029"/>
                  </a:moveTo>
                  <a:lnTo>
                    <a:pt x="124957" y="99964"/>
                  </a:lnTo>
                  <a:lnTo>
                    <a:pt x="119021" y="99964"/>
                  </a:lnTo>
                  <a:lnTo>
                    <a:pt x="119021" y="94029"/>
                  </a:lnTo>
                  <a:close/>
                  <a:moveTo>
                    <a:pt x="131204" y="94029"/>
                  </a:moveTo>
                  <a:lnTo>
                    <a:pt x="131204" y="99964"/>
                  </a:lnTo>
                  <a:lnTo>
                    <a:pt x="125270" y="99964"/>
                  </a:lnTo>
                  <a:lnTo>
                    <a:pt x="125270" y="94029"/>
                  </a:lnTo>
                  <a:close/>
                  <a:moveTo>
                    <a:pt x="137451" y="94029"/>
                  </a:moveTo>
                  <a:lnTo>
                    <a:pt x="137451" y="99964"/>
                  </a:lnTo>
                  <a:lnTo>
                    <a:pt x="131517" y="99964"/>
                  </a:lnTo>
                  <a:lnTo>
                    <a:pt x="131517" y="94029"/>
                  </a:lnTo>
                  <a:close/>
                  <a:moveTo>
                    <a:pt x="143702" y="94029"/>
                  </a:moveTo>
                  <a:lnTo>
                    <a:pt x="143702" y="99964"/>
                  </a:lnTo>
                  <a:lnTo>
                    <a:pt x="137766" y="99964"/>
                  </a:lnTo>
                  <a:lnTo>
                    <a:pt x="137766" y="94029"/>
                  </a:lnTo>
                  <a:close/>
                  <a:moveTo>
                    <a:pt x="149949" y="94029"/>
                  </a:moveTo>
                  <a:lnTo>
                    <a:pt x="149949" y="99964"/>
                  </a:lnTo>
                  <a:lnTo>
                    <a:pt x="144015" y="99964"/>
                  </a:lnTo>
                  <a:lnTo>
                    <a:pt x="144015" y="94029"/>
                  </a:lnTo>
                  <a:close/>
                  <a:moveTo>
                    <a:pt x="156196" y="94029"/>
                  </a:moveTo>
                  <a:lnTo>
                    <a:pt x="156196" y="99964"/>
                  </a:lnTo>
                  <a:lnTo>
                    <a:pt x="150262" y="99964"/>
                  </a:lnTo>
                  <a:lnTo>
                    <a:pt x="150262" y="94029"/>
                  </a:lnTo>
                  <a:close/>
                  <a:moveTo>
                    <a:pt x="162445" y="94028"/>
                  </a:moveTo>
                  <a:lnTo>
                    <a:pt x="162445" y="99964"/>
                  </a:lnTo>
                  <a:lnTo>
                    <a:pt x="156509" y="99964"/>
                  </a:lnTo>
                  <a:lnTo>
                    <a:pt x="156509" y="94028"/>
                  </a:lnTo>
                  <a:close/>
                  <a:moveTo>
                    <a:pt x="168692" y="94028"/>
                  </a:moveTo>
                  <a:lnTo>
                    <a:pt x="168692" y="99964"/>
                  </a:lnTo>
                  <a:lnTo>
                    <a:pt x="162756" y="99964"/>
                  </a:lnTo>
                  <a:lnTo>
                    <a:pt x="162756" y="94028"/>
                  </a:lnTo>
                  <a:close/>
                  <a:moveTo>
                    <a:pt x="174939" y="94028"/>
                  </a:moveTo>
                  <a:lnTo>
                    <a:pt x="174939" y="99964"/>
                  </a:lnTo>
                  <a:lnTo>
                    <a:pt x="169005" y="99964"/>
                  </a:lnTo>
                  <a:lnTo>
                    <a:pt x="169005" y="94028"/>
                  </a:lnTo>
                  <a:close/>
                  <a:moveTo>
                    <a:pt x="181186" y="94028"/>
                  </a:moveTo>
                  <a:lnTo>
                    <a:pt x="181186" y="99964"/>
                  </a:lnTo>
                  <a:lnTo>
                    <a:pt x="175252" y="99964"/>
                  </a:lnTo>
                  <a:lnTo>
                    <a:pt x="175252" y="94028"/>
                  </a:lnTo>
                  <a:close/>
                  <a:moveTo>
                    <a:pt x="187435" y="94028"/>
                  </a:moveTo>
                  <a:lnTo>
                    <a:pt x="187435" y="99964"/>
                  </a:lnTo>
                  <a:lnTo>
                    <a:pt x="181499" y="99964"/>
                  </a:lnTo>
                  <a:lnTo>
                    <a:pt x="181499" y="94028"/>
                  </a:lnTo>
                  <a:close/>
                  <a:moveTo>
                    <a:pt x="193684" y="94028"/>
                  </a:moveTo>
                  <a:lnTo>
                    <a:pt x="193684" y="99964"/>
                  </a:lnTo>
                  <a:lnTo>
                    <a:pt x="187749" y="99964"/>
                  </a:lnTo>
                  <a:lnTo>
                    <a:pt x="187749" y="94028"/>
                  </a:lnTo>
                  <a:close/>
                  <a:moveTo>
                    <a:pt x="199931" y="94028"/>
                  </a:moveTo>
                  <a:lnTo>
                    <a:pt x="199931" y="99964"/>
                  </a:lnTo>
                  <a:lnTo>
                    <a:pt x="193996" y="99964"/>
                  </a:lnTo>
                  <a:lnTo>
                    <a:pt x="193996" y="94028"/>
                  </a:lnTo>
                  <a:close/>
                  <a:moveTo>
                    <a:pt x="206180" y="94028"/>
                  </a:moveTo>
                  <a:lnTo>
                    <a:pt x="206180" y="99964"/>
                  </a:lnTo>
                  <a:lnTo>
                    <a:pt x="200244" y="99964"/>
                  </a:lnTo>
                  <a:lnTo>
                    <a:pt x="200244" y="94028"/>
                  </a:lnTo>
                  <a:close/>
                  <a:moveTo>
                    <a:pt x="212427" y="94028"/>
                  </a:moveTo>
                  <a:lnTo>
                    <a:pt x="212427" y="99964"/>
                  </a:lnTo>
                  <a:lnTo>
                    <a:pt x="206491" y="99964"/>
                  </a:lnTo>
                  <a:lnTo>
                    <a:pt x="206491" y="94028"/>
                  </a:lnTo>
                  <a:close/>
                  <a:moveTo>
                    <a:pt x="218674" y="94028"/>
                  </a:moveTo>
                  <a:lnTo>
                    <a:pt x="218674" y="99964"/>
                  </a:lnTo>
                  <a:lnTo>
                    <a:pt x="212739" y="99964"/>
                  </a:lnTo>
                  <a:lnTo>
                    <a:pt x="212739" y="94028"/>
                  </a:lnTo>
                  <a:close/>
                  <a:moveTo>
                    <a:pt x="224921" y="94029"/>
                  </a:moveTo>
                  <a:lnTo>
                    <a:pt x="224921" y="99964"/>
                  </a:lnTo>
                  <a:lnTo>
                    <a:pt x="218987" y="99964"/>
                  </a:lnTo>
                  <a:lnTo>
                    <a:pt x="218987" y="94029"/>
                  </a:lnTo>
                  <a:close/>
                  <a:moveTo>
                    <a:pt x="231170" y="94029"/>
                  </a:moveTo>
                  <a:lnTo>
                    <a:pt x="231170" y="99964"/>
                  </a:lnTo>
                  <a:lnTo>
                    <a:pt x="225234" y="99964"/>
                  </a:lnTo>
                  <a:lnTo>
                    <a:pt x="225234" y="94029"/>
                  </a:lnTo>
                  <a:close/>
                  <a:moveTo>
                    <a:pt x="237417" y="94029"/>
                  </a:moveTo>
                  <a:lnTo>
                    <a:pt x="237417" y="99964"/>
                  </a:lnTo>
                  <a:lnTo>
                    <a:pt x="231481" y="99964"/>
                  </a:lnTo>
                  <a:lnTo>
                    <a:pt x="231481" y="94029"/>
                  </a:lnTo>
                  <a:close/>
                  <a:moveTo>
                    <a:pt x="243664" y="94029"/>
                  </a:moveTo>
                  <a:lnTo>
                    <a:pt x="243664" y="99964"/>
                  </a:lnTo>
                  <a:lnTo>
                    <a:pt x="237729" y="99964"/>
                  </a:lnTo>
                  <a:lnTo>
                    <a:pt x="237729" y="94029"/>
                  </a:lnTo>
                  <a:close/>
                  <a:moveTo>
                    <a:pt x="249911" y="94029"/>
                  </a:moveTo>
                  <a:lnTo>
                    <a:pt x="249911" y="99964"/>
                  </a:lnTo>
                  <a:lnTo>
                    <a:pt x="243977" y="99964"/>
                  </a:lnTo>
                  <a:lnTo>
                    <a:pt x="243977" y="94029"/>
                  </a:lnTo>
                  <a:close/>
                  <a:moveTo>
                    <a:pt x="256161" y="94029"/>
                  </a:moveTo>
                  <a:lnTo>
                    <a:pt x="256161" y="99964"/>
                  </a:lnTo>
                  <a:lnTo>
                    <a:pt x="250225" y="99964"/>
                  </a:lnTo>
                  <a:lnTo>
                    <a:pt x="250225" y="94029"/>
                  </a:lnTo>
                  <a:close/>
                  <a:moveTo>
                    <a:pt x="262409" y="94029"/>
                  </a:moveTo>
                  <a:lnTo>
                    <a:pt x="262409" y="99964"/>
                  </a:lnTo>
                  <a:lnTo>
                    <a:pt x="256474" y="99964"/>
                  </a:lnTo>
                  <a:lnTo>
                    <a:pt x="256474" y="94029"/>
                  </a:lnTo>
                  <a:close/>
                  <a:moveTo>
                    <a:pt x="268656" y="94029"/>
                  </a:moveTo>
                  <a:lnTo>
                    <a:pt x="268656" y="99964"/>
                  </a:lnTo>
                  <a:lnTo>
                    <a:pt x="262721" y="99964"/>
                  </a:lnTo>
                  <a:lnTo>
                    <a:pt x="262721" y="94029"/>
                  </a:lnTo>
                  <a:close/>
                  <a:moveTo>
                    <a:pt x="274904" y="94029"/>
                  </a:moveTo>
                  <a:lnTo>
                    <a:pt x="274904" y="99964"/>
                  </a:lnTo>
                  <a:lnTo>
                    <a:pt x="268968" y="99964"/>
                  </a:lnTo>
                  <a:lnTo>
                    <a:pt x="268968" y="94029"/>
                  </a:lnTo>
                  <a:close/>
                  <a:moveTo>
                    <a:pt x="6251" y="100276"/>
                  </a:moveTo>
                  <a:lnTo>
                    <a:pt x="6251" y="106211"/>
                  </a:lnTo>
                  <a:lnTo>
                    <a:pt x="315" y="106211"/>
                  </a:lnTo>
                  <a:lnTo>
                    <a:pt x="315" y="100276"/>
                  </a:lnTo>
                  <a:close/>
                  <a:moveTo>
                    <a:pt x="12498" y="100276"/>
                  </a:moveTo>
                  <a:lnTo>
                    <a:pt x="12498" y="106211"/>
                  </a:lnTo>
                  <a:lnTo>
                    <a:pt x="6562" y="106211"/>
                  </a:lnTo>
                  <a:lnTo>
                    <a:pt x="6562" y="100276"/>
                  </a:lnTo>
                  <a:close/>
                  <a:moveTo>
                    <a:pt x="18745" y="100276"/>
                  </a:moveTo>
                  <a:lnTo>
                    <a:pt x="18745" y="106211"/>
                  </a:lnTo>
                  <a:lnTo>
                    <a:pt x="12810" y="106211"/>
                  </a:lnTo>
                  <a:lnTo>
                    <a:pt x="12810" y="100276"/>
                  </a:lnTo>
                  <a:close/>
                  <a:moveTo>
                    <a:pt x="24992" y="100276"/>
                  </a:moveTo>
                  <a:lnTo>
                    <a:pt x="24992" y="106211"/>
                  </a:lnTo>
                  <a:lnTo>
                    <a:pt x="19058" y="106211"/>
                  </a:lnTo>
                  <a:lnTo>
                    <a:pt x="19058" y="100276"/>
                  </a:lnTo>
                  <a:close/>
                  <a:moveTo>
                    <a:pt x="31242" y="100276"/>
                  </a:moveTo>
                  <a:lnTo>
                    <a:pt x="31242" y="106211"/>
                  </a:lnTo>
                  <a:lnTo>
                    <a:pt x="25305" y="106211"/>
                  </a:lnTo>
                  <a:lnTo>
                    <a:pt x="25305" y="100276"/>
                  </a:lnTo>
                  <a:close/>
                  <a:moveTo>
                    <a:pt x="37489" y="100276"/>
                  </a:moveTo>
                  <a:lnTo>
                    <a:pt x="37489" y="106211"/>
                  </a:lnTo>
                  <a:lnTo>
                    <a:pt x="31553" y="106211"/>
                  </a:lnTo>
                  <a:lnTo>
                    <a:pt x="31553" y="100276"/>
                  </a:lnTo>
                  <a:close/>
                  <a:moveTo>
                    <a:pt x="43737" y="100276"/>
                  </a:moveTo>
                  <a:lnTo>
                    <a:pt x="43737" y="106211"/>
                  </a:lnTo>
                  <a:lnTo>
                    <a:pt x="37802" y="106211"/>
                  </a:lnTo>
                  <a:lnTo>
                    <a:pt x="37802" y="100276"/>
                  </a:lnTo>
                  <a:close/>
                  <a:moveTo>
                    <a:pt x="49985" y="100276"/>
                  </a:moveTo>
                  <a:lnTo>
                    <a:pt x="49985" y="106211"/>
                  </a:lnTo>
                  <a:lnTo>
                    <a:pt x="44049" y="106211"/>
                  </a:lnTo>
                  <a:lnTo>
                    <a:pt x="44049" y="100276"/>
                  </a:lnTo>
                  <a:close/>
                  <a:moveTo>
                    <a:pt x="56232" y="100276"/>
                  </a:moveTo>
                  <a:lnTo>
                    <a:pt x="56232" y="106211"/>
                  </a:lnTo>
                  <a:lnTo>
                    <a:pt x="50296" y="106211"/>
                  </a:lnTo>
                  <a:lnTo>
                    <a:pt x="50296" y="100276"/>
                  </a:lnTo>
                  <a:close/>
                  <a:moveTo>
                    <a:pt x="62480" y="100276"/>
                  </a:moveTo>
                  <a:lnTo>
                    <a:pt x="62480" y="106211"/>
                  </a:lnTo>
                  <a:lnTo>
                    <a:pt x="56545" y="106211"/>
                  </a:lnTo>
                  <a:lnTo>
                    <a:pt x="56545" y="100276"/>
                  </a:lnTo>
                  <a:close/>
                  <a:moveTo>
                    <a:pt x="68727" y="100276"/>
                  </a:moveTo>
                  <a:lnTo>
                    <a:pt x="68727" y="106211"/>
                  </a:lnTo>
                  <a:lnTo>
                    <a:pt x="62792" y="106211"/>
                  </a:lnTo>
                  <a:lnTo>
                    <a:pt x="62792" y="100276"/>
                  </a:lnTo>
                  <a:close/>
                  <a:moveTo>
                    <a:pt x="74975" y="100276"/>
                  </a:moveTo>
                  <a:lnTo>
                    <a:pt x="74975" y="106211"/>
                  </a:lnTo>
                  <a:lnTo>
                    <a:pt x="69039" y="106211"/>
                  </a:lnTo>
                  <a:lnTo>
                    <a:pt x="69039" y="100276"/>
                  </a:lnTo>
                  <a:close/>
                  <a:moveTo>
                    <a:pt x="81223" y="100276"/>
                  </a:moveTo>
                  <a:lnTo>
                    <a:pt x="81223" y="106211"/>
                  </a:lnTo>
                  <a:lnTo>
                    <a:pt x="75286" y="106211"/>
                  </a:lnTo>
                  <a:lnTo>
                    <a:pt x="75286" y="100276"/>
                  </a:lnTo>
                  <a:close/>
                  <a:moveTo>
                    <a:pt x="87470" y="100276"/>
                  </a:moveTo>
                  <a:lnTo>
                    <a:pt x="87470" y="106211"/>
                  </a:lnTo>
                  <a:lnTo>
                    <a:pt x="81535" y="106211"/>
                  </a:lnTo>
                  <a:lnTo>
                    <a:pt x="81535" y="100276"/>
                  </a:lnTo>
                  <a:close/>
                  <a:moveTo>
                    <a:pt x="93718" y="100276"/>
                  </a:moveTo>
                  <a:lnTo>
                    <a:pt x="93718" y="106211"/>
                  </a:lnTo>
                  <a:lnTo>
                    <a:pt x="87784" y="106211"/>
                  </a:lnTo>
                  <a:lnTo>
                    <a:pt x="87784" y="100276"/>
                  </a:lnTo>
                  <a:close/>
                  <a:moveTo>
                    <a:pt x="99967" y="100276"/>
                  </a:moveTo>
                  <a:lnTo>
                    <a:pt x="99967" y="106211"/>
                  </a:lnTo>
                  <a:lnTo>
                    <a:pt x="94031" y="106211"/>
                  </a:lnTo>
                  <a:lnTo>
                    <a:pt x="94031" y="100276"/>
                  </a:lnTo>
                  <a:close/>
                  <a:moveTo>
                    <a:pt x="106214" y="100276"/>
                  </a:moveTo>
                  <a:lnTo>
                    <a:pt x="106214" y="106211"/>
                  </a:lnTo>
                  <a:lnTo>
                    <a:pt x="100278" y="106211"/>
                  </a:lnTo>
                  <a:lnTo>
                    <a:pt x="100278" y="100276"/>
                  </a:lnTo>
                  <a:close/>
                  <a:moveTo>
                    <a:pt x="112461" y="100276"/>
                  </a:moveTo>
                  <a:lnTo>
                    <a:pt x="112461" y="106211"/>
                  </a:lnTo>
                  <a:lnTo>
                    <a:pt x="106527" y="106211"/>
                  </a:lnTo>
                  <a:lnTo>
                    <a:pt x="106527" y="100276"/>
                  </a:lnTo>
                  <a:close/>
                  <a:moveTo>
                    <a:pt x="118710" y="100276"/>
                  </a:moveTo>
                  <a:lnTo>
                    <a:pt x="118710" y="106211"/>
                  </a:lnTo>
                  <a:lnTo>
                    <a:pt x="112774" y="106211"/>
                  </a:lnTo>
                  <a:lnTo>
                    <a:pt x="112774" y="100276"/>
                  </a:lnTo>
                  <a:close/>
                  <a:moveTo>
                    <a:pt x="124957" y="100276"/>
                  </a:moveTo>
                  <a:lnTo>
                    <a:pt x="124957" y="106211"/>
                  </a:lnTo>
                  <a:lnTo>
                    <a:pt x="119021" y="106211"/>
                  </a:lnTo>
                  <a:lnTo>
                    <a:pt x="119021" y="100276"/>
                  </a:lnTo>
                  <a:close/>
                  <a:moveTo>
                    <a:pt x="131204" y="100276"/>
                  </a:moveTo>
                  <a:lnTo>
                    <a:pt x="131204" y="106211"/>
                  </a:lnTo>
                  <a:lnTo>
                    <a:pt x="125270" y="106211"/>
                  </a:lnTo>
                  <a:lnTo>
                    <a:pt x="125270" y="100276"/>
                  </a:lnTo>
                  <a:close/>
                  <a:moveTo>
                    <a:pt x="137451" y="100276"/>
                  </a:moveTo>
                  <a:lnTo>
                    <a:pt x="137451" y="106211"/>
                  </a:lnTo>
                  <a:lnTo>
                    <a:pt x="131517" y="106211"/>
                  </a:lnTo>
                  <a:lnTo>
                    <a:pt x="131517" y="100276"/>
                  </a:lnTo>
                  <a:close/>
                  <a:moveTo>
                    <a:pt x="143702" y="100276"/>
                  </a:moveTo>
                  <a:lnTo>
                    <a:pt x="143702" y="106211"/>
                  </a:lnTo>
                  <a:lnTo>
                    <a:pt x="137766" y="106211"/>
                  </a:lnTo>
                  <a:lnTo>
                    <a:pt x="137766" y="100276"/>
                  </a:lnTo>
                  <a:close/>
                  <a:moveTo>
                    <a:pt x="149949" y="100276"/>
                  </a:moveTo>
                  <a:lnTo>
                    <a:pt x="149949" y="106211"/>
                  </a:lnTo>
                  <a:lnTo>
                    <a:pt x="144015" y="106211"/>
                  </a:lnTo>
                  <a:lnTo>
                    <a:pt x="144015" y="100276"/>
                  </a:lnTo>
                  <a:close/>
                  <a:moveTo>
                    <a:pt x="156196" y="100276"/>
                  </a:moveTo>
                  <a:lnTo>
                    <a:pt x="156196" y="106211"/>
                  </a:lnTo>
                  <a:lnTo>
                    <a:pt x="150262" y="106211"/>
                  </a:lnTo>
                  <a:lnTo>
                    <a:pt x="150262" y="100276"/>
                  </a:lnTo>
                  <a:close/>
                  <a:moveTo>
                    <a:pt x="162445" y="100276"/>
                  </a:moveTo>
                  <a:lnTo>
                    <a:pt x="162445" y="106211"/>
                  </a:lnTo>
                  <a:lnTo>
                    <a:pt x="156509" y="106211"/>
                  </a:lnTo>
                  <a:lnTo>
                    <a:pt x="156509" y="100276"/>
                  </a:lnTo>
                  <a:close/>
                  <a:moveTo>
                    <a:pt x="168692" y="100276"/>
                  </a:moveTo>
                  <a:lnTo>
                    <a:pt x="168692" y="106211"/>
                  </a:lnTo>
                  <a:lnTo>
                    <a:pt x="162756" y="106211"/>
                  </a:lnTo>
                  <a:lnTo>
                    <a:pt x="162756" y="100276"/>
                  </a:lnTo>
                  <a:close/>
                  <a:moveTo>
                    <a:pt x="174939" y="100276"/>
                  </a:moveTo>
                  <a:lnTo>
                    <a:pt x="174939" y="106211"/>
                  </a:lnTo>
                  <a:lnTo>
                    <a:pt x="169005" y="106211"/>
                  </a:lnTo>
                  <a:lnTo>
                    <a:pt x="169005" y="100276"/>
                  </a:lnTo>
                  <a:close/>
                  <a:moveTo>
                    <a:pt x="181186" y="100276"/>
                  </a:moveTo>
                  <a:lnTo>
                    <a:pt x="181186" y="106211"/>
                  </a:lnTo>
                  <a:lnTo>
                    <a:pt x="175252" y="106211"/>
                  </a:lnTo>
                  <a:lnTo>
                    <a:pt x="175252" y="100276"/>
                  </a:lnTo>
                  <a:close/>
                  <a:moveTo>
                    <a:pt x="187435" y="100276"/>
                  </a:moveTo>
                  <a:lnTo>
                    <a:pt x="187435" y="106211"/>
                  </a:lnTo>
                  <a:lnTo>
                    <a:pt x="181499" y="106211"/>
                  </a:lnTo>
                  <a:lnTo>
                    <a:pt x="181499" y="100276"/>
                  </a:lnTo>
                  <a:close/>
                  <a:moveTo>
                    <a:pt x="193684" y="100276"/>
                  </a:moveTo>
                  <a:lnTo>
                    <a:pt x="193684" y="106211"/>
                  </a:lnTo>
                  <a:lnTo>
                    <a:pt x="187749" y="106211"/>
                  </a:lnTo>
                  <a:lnTo>
                    <a:pt x="187749" y="100276"/>
                  </a:lnTo>
                  <a:close/>
                  <a:moveTo>
                    <a:pt x="199931" y="100276"/>
                  </a:moveTo>
                  <a:lnTo>
                    <a:pt x="199931" y="106211"/>
                  </a:lnTo>
                  <a:lnTo>
                    <a:pt x="193996" y="106211"/>
                  </a:lnTo>
                  <a:lnTo>
                    <a:pt x="193996" y="100276"/>
                  </a:lnTo>
                  <a:close/>
                  <a:moveTo>
                    <a:pt x="206180" y="100276"/>
                  </a:moveTo>
                  <a:lnTo>
                    <a:pt x="206180" y="106211"/>
                  </a:lnTo>
                  <a:lnTo>
                    <a:pt x="200244" y="106211"/>
                  </a:lnTo>
                  <a:lnTo>
                    <a:pt x="200244" y="100276"/>
                  </a:lnTo>
                  <a:close/>
                  <a:moveTo>
                    <a:pt x="212427" y="100276"/>
                  </a:moveTo>
                  <a:lnTo>
                    <a:pt x="212427" y="106211"/>
                  </a:lnTo>
                  <a:lnTo>
                    <a:pt x="206491" y="106211"/>
                  </a:lnTo>
                  <a:lnTo>
                    <a:pt x="206491" y="100276"/>
                  </a:lnTo>
                  <a:close/>
                  <a:moveTo>
                    <a:pt x="218674" y="100276"/>
                  </a:moveTo>
                  <a:lnTo>
                    <a:pt x="218674" y="106211"/>
                  </a:lnTo>
                  <a:lnTo>
                    <a:pt x="212739" y="106211"/>
                  </a:lnTo>
                  <a:lnTo>
                    <a:pt x="212739" y="100276"/>
                  </a:lnTo>
                  <a:close/>
                  <a:moveTo>
                    <a:pt x="224921" y="100276"/>
                  </a:moveTo>
                  <a:lnTo>
                    <a:pt x="224921" y="106211"/>
                  </a:lnTo>
                  <a:lnTo>
                    <a:pt x="218987" y="106211"/>
                  </a:lnTo>
                  <a:lnTo>
                    <a:pt x="218987" y="100276"/>
                  </a:lnTo>
                  <a:close/>
                  <a:moveTo>
                    <a:pt x="231170" y="100276"/>
                  </a:moveTo>
                  <a:lnTo>
                    <a:pt x="231170" y="106211"/>
                  </a:lnTo>
                  <a:lnTo>
                    <a:pt x="225234" y="106211"/>
                  </a:lnTo>
                  <a:lnTo>
                    <a:pt x="225234" y="100276"/>
                  </a:lnTo>
                  <a:close/>
                  <a:moveTo>
                    <a:pt x="237417" y="100276"/>
                  </a:moveTo>
                  <a:lnTo>
                    <a:pt x="237417" y="106211"/>
                  </a:lnTo>
                  <a:lnTo>
                    <a:pt x="231481" y="106211"/>
                  </a:lnTo>
                  <a:lnTo>
                    <a:pt x="231481" y="100276"/>
                  </a:lnTo>
                  <a:close/>
                  <a:moveTo>
                    <a:pt x="243664" y="100276"/>
                  </a:moveTo>
                  <a:lnTo>
                    <a:pt x="243664" y="106211"/>
                  </a:lnTo>
                  <a:lnTo>
                    <a:pt x="237729" y="106211"/>
                  </a:lnTo>
                  <a:lnTo>
                    <a:pt x="237729" y="100276"/>
                  </a:lnTo>
                  <a:close/>
                  <a:moveTo>
                    <a:pt x="249911" y="100276"/>
                  </a:moveTo>
                  <a:lnTo>
                    <a:pt x="249911" y="106211"/>
                  </a:lnTo>
                  <a:lnTo>
                    <a:pt x="243977" y="106211"/>
                  </a:lnTo>
                  <a:lnTo>
                    <a:pt x="243977" y="100276"/>
                  </a:lnTo>
                  <a:close/>
                  <a:moveTo>
                    <a:pt x="256161" y="100276"/>
                  </a:moveTo>
                  <a:lnTo>
                    <a:pt x="256161" y="106211"/>
                  </a:lnTo>
                  <a:lnTo>
                    <a:pt x="250225" y="106211"/>
                  </a:lnTo>
                  <a:lnTo>
                    <a:pt x="250225" y="100276"/>
                  </a:lnTo>
                  <a:close/>
                  <a:moveTo>
                    <a:pt x="262409" y="100276"/>
                  </a:moveTo>
                  <a:lnTo>
                    <a:pt x="262409" y="106211"/>
                  </a:lnTo>
                  <a:lnTo>
                    <a:pt x="256474" y="106211"/>
                  </a:lnTo>
                  <a:lnTo>
                    <a:pt x="256474" y="100276"/>
                  </a:lnTo>
                  <a:close/>
                  <a:moveTo>
                    <a:pt x="268656" y="100276"/>
                  </a:moveTo>
                  <a:lnTo>
                    <a:pt x="268656" y="106211"/>
                  </a:lnTo>
                  <a:lnTo>
                    <a:pt x="262721" y="106211"/>
                  </a:lnTo>
                  <a:lnTo>
                    <a:pt x="262721" y="100276"/>
                  </a:lnTo>
                  <a:close/>
                  <a:moveTo>
                    <a:pt x="274904" y="100276"/>
                  </a:moveTo>
                  <a:lnTo>
                    <a:pt x="274904" y="106211"/>
                  </a:lnTo>
                  <a:lnTo>
                    <a:pt x="268968" y="106211"/>
                  </a:lnTo>
                  <a:lnTo>
                    <a:pt x="268968" y="100276"/>
                  </a:lnTo>
                  <a:close/>
                  <a:moveTo>
                    <a:pt x="6251" y="106523"/>
                  </a:moveTo>
                  <a:lnTo>
                    <a:pt x="6251" y="112460"/>
                  </a:lnTo>
                  <a:lnTo>
                    <a:pt x="315" y="112460"/>
                  </a:lnTo>
                  <a:lnTo>
                    <a:pt x="315" y="106523"/>
                  </a:lnTo>
                  <a:close/>
                  <a:moveTo>
                    <a:pt x="12498" y="106523"/>
                  </a:moveTo>
                  <a:lnTo>
                    <a:pt x="12498" y="112460"/>
                  </a:lnTo>
                  <a:lnTo>
                    <a:pt x="6562" y="112460"/>
                  </a:lnTo>
                  <a:lnTo>
                    <a:pt x="6562" y="106523"/>
                  </a:lnTo>
                  <a:close/>
                  <a:moveTo>
                    <a:pt x="18745" y="106523"/>
                  </a:moveTo>
                  <a:lnTo>
                    <a:pt x="18745" y="112460"/>
                  </a:lnTo>
                  <a:lnTo>
                    <a:pt x="12810" y="112460"/>
                  </a:lnTo>
                  <a:lnTo>
                    <a:pt x="12810" y="106523"/>
                  </a:lnTo>
                  <a:close/>
                  <a:moveTo>
                    <a:pt x="24992" y="106523"/>
                  </a:moveTo>
                  <a:lnTo>
                    <a:pt x="24992" y="112460"/>
                  </a:lnTo>
                  <a:lnTo>
                    <a:pt x="19058" y="112460"/>
                  </a:lnTo>
                  <a:lnTo>
                    <a:pt x="19058" y="106523"/>
                  </a:lnTo>
                  <a:close/>
                  <a:moveTo>
                    <a:pt x="31242" y="106523"/>
                  </a:moveTo>
                  <a:lnTo>
                    <a:pt x="31242" y="112460"/>
                  </a:lnTo>
                  <a:lnTo>
                    <a:pt x="25305" y="112460"/>
                  </a:lnTo>
                  <a:lnTo>
                    <a:pt x="25305" y="106523"/>
                  </a:lnTo>
                  <a:close/>
                  <a:moveTo>
                    <a:pt x="37489" y="106523"/>
                  </a:moveTo>
                  <a:lnTo>
                    <a:pt x="37489" y="112460"/>
                  </a:lnTo>
                  <a:lnTo>
                    <a:pt x="31553" y="112460"/>
                  </a:lnTo>
                  <a:lnTo>
                    <a:pt x="31553" y="106523"/>
                  </a:lnTo>
                  <a:close/>
                  <a:moveTo>
                    <a:pt x="43737" y="106523"/>
                  </a:moveTo>
                  <a:lnTo>
                    <a:pt x="43737" y="112460"/>
                  </a:lnTo>
                  <a:lnTo>
                    <a:pt x="37802" y="112460"/>
                  </a:lnTo>
                  <a:lnTo>
                    <a:pt x="37802" y="106523"/>
                  </a:lnTo>
                  <a:close/>
                  <a:moveTo>
                    <a:pt x="49985" y="106523"/>
                  </a:moveTo>
                  <a:lnTo>
                    <a:pt x="49985" y="112460"/>
                  </a:lnTo>
                  <a:lnTo>
                    <a:pt x="44049" y="112460"/>
                  </a:lnTo>
                  <a:lnTo>
                    <a:pt x="44049" y="106523"/>
                  </a:lnTo>
                  <a:close/>
                  <a:moveTo>
                    <a:pt x="56232" y="106523"/>
                  </a:moveTo>
                  <a:lnTo>
                    <a:pt x="56232" y="112460"/>
                  </a:lnTo>
                  <a:lnTo>
                    <a:pt x="50296" y="112460"/>
                  </a:lnTo>
                  <a:lnTo>
                    <a:pt x="50296" y="106523"/>
                  </a:lnTo>
                  <a:close/>
                  <a:moveTo>
                    <a:pt x="62480" y="106523"/>
                  </a:moveTo>
                  <a:lnTo>
                    <a:pt x="62480" y="112460"/>
                  </a:lnTo>
                  <a:lnTo>
                    <a:pt x="56545" y="112460"/>
                  </a:lnTo>
                  <a:lnTo>
                    <a:pt x="56545" y="106523"/>
                  </a:lnTo>
                  <a:close/>
                  <a:moveTo>
                    <a:pt x="68727" y="106523"/>
                  </a:moveTo>
                  <a:lnTo>
                    <a:pt x="68727" y="112460"/>
                  </a:lnTo>
                  <a:lnTo>
                    <a:pt x="62792" y="112460"/>
                  </a:lnTo>
                  <a:lnTo>
                    <a:pt x="62792" y="106523"/>
                  </a:lnTo>
                  <a:close/>
                  <a:moveTo>
                    <a:pt x="74975" y="106523"/>
                  </a:moveTo>
                  <a:lnTo>
                    <a:pt x="74975" y="112460"/>
                  </a:lnTo>
                  <a:lnTo>
                    <a:pt x="69039" y="112460"/>
                  </a:lnTo>
                  <a:lnTo>
                    <a:pt x="69039" y="106523"/>
                  </a:lnTo>
                  <a:close/>
                  <a:moveTo>
                    <a:pt x="81223" y="106523"/>
                  </a:moveTo>
                  <a:lnTo>
                    <a:pt x="81223" y="112460"/>
                  </a:lnTo>
                  <a:lnTo>
                    <a:pt x="75286" y="112460"/>
                  </a:lnTo>
                  <a:lnTo>
                    <a:pt x="75286" y="106523"/>
                  </a:lnTo>
                  <a:close/>
                  <a:moveTo>
                    <a:pt x="87470" y="106523"/>
                  </a:moveTo>
                  <a:lnTo>
                    <a:pt x="87470" y="112460"/>
                  </a:lnTo>
                  <a:lnTo>
                    <a:pt x="81535" y="112460"/>
                  </a:lnTo>
                  <a:lnTo>
                    <a:pt x="81535" y="106523"/>
                  </a:lnTo>
                  <a:close/>
                  <a:moveTo>
                    <a:pt x="93718" y="106523"/>
                  </a:moveTo>
                  <a:lnTo>
                    <a:pt x="93718" y="112460"/>
                  </a:lnTo>
                  <a:lnTo>
                    <a:pt x="87784" y="112460"/>
                  </a:lnTo>
                  <a:lnTo>
                    <a:pt x="87784" y="106523"/>
                  </a:lnTo>
                  <a:close/>
                  <a:moveTo>
                    <a:pt x="99967" y="106523"/>
                  </a:moveTo>
                  <a:lnTo>
                    <a:pt x="99967" y="112460"/>
                  </a:lnTo>
                  <a:lnTo>
                    <a:pt x="94031" y="112460"/>
                  </a:lnTo>
                  <a:lnTo>
                    <a:pt x="94031" y="106523"/>
                  </a:lnTo>
                  <a:close/>
                  <a:moveTo>
                    <a:pt x="106214" y="106523"/>
                  </a:moveTo>
                  <a:lnTo>
                    <a:pt x="106214" y="112460"/>
                  </a:lnTo>
                  <a:lnTo>
                    <a:pt x="100278" y="112460"/>
                  </a:lnTo>
                  <a:lnTo>
                    <a:pt x="100278" y="106523"/>
                  </a:lnTo>
                  <a:close/>
                  <a:moveTo>
                    <a:pt x="112461" y="106523"/>
                  </a:moveTo>
                  <a:lnTo>
                    <a:pt x="112461" y="112460"/>
                  </a:lnTo>
                  <a:lnTo>
                    <a:pt x="106527" y="112460"/>
                  </a:lnTo>
                  <a:lnTo>
                    <a:pt x="106527" y="106523"/>
                  </a:lnTo>
                  <a:close/>
                  <a:moveTo>
                    <a:pt x="118710" y="106523"/>
                  </a:moveTo>
                  <a:lnTo>
                    <a:pt x="118710" y="112460"/>
                  </a:lnTo>
                  <a:lnTo>
                    <a:pt x="112774" y="112460"/>
                  </a:lnTo>
                  <a:lnTo>
                    <a:pt x="112774" y="106523"/>
                  </a:lnTo>
                  <a:close/>
                  <a:moveTo>
                    <a:pt x="124957" y="106523"/>
                  </a:moveTo>
                  <a:lnTo>
                    <a:pt x="124957" y="112460"/>
                  </a:lnTo>
                  <a:lnTo>
                    <a:pt x="119021" y="112460"/>
                  </a:lnTo>
                  <a:lnTo>
                    <a:pt x="119021" y="106523"/>
                  </a:lnTo>
                  <a:close/>
                  <a:moveTo>
                    <a:pt x="131204" y="106523"/>
                  </a:moveTo>
                  <a:lnTo>
                    <a:pt x="131204" y="112460"/>
                  </a:lnTo>
                  <a:lnTo>
                    <a:pt x="125270" y="112460"/>
                  </a:lnTo>
                  <a:lnTo>
                    <a:pt x="125270" y="106523"/>
                  </a:lnTo>
                  <a:close/>
                  <a:moveTo>
                    <a:pt x="137451" y="106523"/>
                  </a:moveTo>
                  <a:lnTo>
                    <a:pt x="137451" y="112460"/>
                  </a:lnTo>
                  <a:lnTo>
                    <a:pt x="131517" y="112460"/>
                  </a:lnTo>
                  <a:lnTo>
                    <a:pt x="131517" y="106523"/>
                  </a:lnTo>
                  <a:close/>
                  <a:moveTo>
                    <a:pt x="143702" y="106523"/>
                  </a:moveTo>
                  <a:lnTo>
                    <a:pt x="143702" y="112460"/>
                  </a:lnTo>
                  <a:lnTo>
                    <a:pt x="137766" y="112460"/>
                  </a:lnTo>
                  <a:lnTo>
                    <a:pt x="137766" y="106523"/>
                  </a:lnTo>
                  <a:close/>
                  <a:moveTo>
                    <a:pt x="149949" y="106523"/>
                  </a:moveTo>
                  <a:lnTo>
                    <a:pt x="149949" y="112460"/>
                  </a:lnTo>
                  <a:lnTo>
                    <a:pt x="144015" y="112460"/>
                  </a:lnTo>
                  <a:lnTo>
                    <a:pt x="144015" y="106523"/>
                  </a:lnTo>
                  <a:close/>
                  <a:moveTo>
                    <a:pt x="156196" y="106523"/>
                  </a:moveTo>
                  <a:lnTo>
                    <a:pt x="156196" y="112460"/>
                  </a:lnTo>
                  <a:lnTo>
                    <a:pt x="150262" y="112460"/>
                  </a:lnTo>
                  <a:lnTo>
                    <a:pt x="150262" y="106523"/>
                  </a:lnTo>
                  <a:close/>
                  <a:moveTo>
                    <a:pt x="162445" y="106523"/>
                  </a:moveTo>
                  <a:lnTo>
                    <a:pt x="162445" y="112460"/>
                  </a:lnTo>
                  <a:lnTo>
                    <a:pt x="156509" y="112460"/>
                  </a:lnTo>
                  <a:lnTo>
                    <a:pt x="156509" y="106523"/>
                  </a:lnTo>
                  <a:close/>
                  <a:moveTo>
                    <a:pt x="168692" y="106523"/>
                  </a:moveTo>
                  <a:lnTo>
                    <a:pt x="168692" y="112460"/>
                  </a:lnTo>
                  <a:lnTo>
                    <a:pt x="162756" y="112460"/>
                  </a:lnTo>
                  <a:lnTo>
                    <a:pt x="162756" y="106523"/>
                  </a:lnTo>
                  <a:close/>
                  <a:moveTo>
                    <a:pt x="174939" y="106523"/>
                  </a:moveTo>
                  <a:lnTo>
                    <a:pt x="174939" y="112460"/>
                  </a:lnTo>
                  <a:lnTo>
                    <a:pt x="169005" y="112460"/>
                  </a:lnTo>
                  <a:lnTo>
                    <a:pt x="169005" y="106523"/>
                  </a:lnTo>
                  <a:close/>
                  <a:moveTo>
                    <a:pt x="181186" y="106523"/>
                  </a:moveTo>
                  <a:lnTo>
                    <a:pt x="181186" y="112460"/>
                  </a:lnTo>
                  <a:lnTo>
                    <a:pt x="175252" y="112460"/>
                  </a:lnTo>
                  <a:lnTo>
                    <a:pt x="175252" y="106523"/>
                  </a:lnTo>
                  <a:close/>
                  <a:moveTo>
                    <a:pt x="187435" y="106523"/>
                  </a:moveTo>
                  <a:lnTo>
                    <a:pt x="187435" y="112460"/>
                  </a:lnTo>
                  <a:lnTo>
                    <a:pt x="181499" y="112460"/>
                  </a:lnTo>
                  <a:lnTo>
                    <a:pt x="181499" y="106523"/>
                  </a:lnTo>
                  <a:close/>
                  <a:moveTo>
                    <a:pt x="193684" y="106523"/>
                  </a:moveTo>
                  <a:lnTo>
                    <a:pt x="193684" y="112460"/>
                  </a:lnTo>
                  <a:lnTo>
                    <a:pt x="187749" y="112460"/>
                  </a:lnTo>
                  <a:lnTo>
                    <a:pt x="187749" y="106523"/>
                  </a:lnTo>
                  <a:close/>
                  <a:moveTo>
                    <a:pt x="199931" y="106523"/>
                  </a:moveTo>
                  <a:lnTo>
                    <a:pt x="199931" y="112460"/>
                  </a:lnTo>
                  <a:lnTo>
                    <a:pt x="193996" y="112460"/>
                  </a:lnTo>
                  <a:lnTo>
                    <a:pt x="193996" y="106523"/>
                  </a:lnTo>
                  <a:close/>
                  <a:moveTo>
                    <a:pt x="206180" y="106523"/>
                  </a:moveTo>
                  <a:lnTo>
                    <a:pt x="206180" y="112460"/>
                  </a:lnTo>
                  <a:lnTo>
                    <a:pt x="200244" y="112460"/>
                  </a:lnTo>
                  <a:lnTo>
                    <a:pt x="200244" y="106523"/>
                  </a:lnTo>
                  <a:close/>
                  <a:moveTo>
                    <a:pt x="212427" y="106523"/>
                  </a:moveTo>
                  <a:lnTo>
                    <a:pt x="212427" y="112460"/>
                  </a:lnTo>
                  <a:lnTo>
                    <a:pt x="206491" y="112460"/>
                  </a:lnTo>
                  <a:lnTo>
                    <a:pt x="206491" y="106523"/>
                  </a:lnTo>
                  <a:close/>
                  <a:moveTo>
                    <a:pt x="218674" y="106523"/>
                  </a:moveTo>
                  <a:lnTo>
                    <a:pt x="218674" y="112460"/>
                  </a:lnTo>
                  <a:lnTo>
                    <a:pt x="212739" y="112460"/>
                  </a:lnTo>
                  <a:lnTo>
                    <a:pt x="212739" y="106523"/>
                  </a:lnTo>
                  <a:close/>
                  <a:moveTo>
                    <a:pt x="224921" y="106523"/>
                  </a:moveTo>
                  <a:lnTo>
                    <a:pt x="224921" y="112460"/>
                  </a:lnTo>
                  <a:lnTo>
                    <a:pt x="218987" y="112460"/>
                  </a:lnTo>
                  <a:lnTo>
                    <a:pt x="218987" y="106523"/>
                  </a:lnTo>
                  <a:close/>
                  <a:moveTo>
                    <a:pt x="231170" y="106523"/>
                  </a:moveTo>
                  <a:lnTo>
                    <a:pt x="231170" y="112460"/>
                  </a:lnTo>
                  <a:lnTo>
                    <a:pt x="225234" y="112460"/>
                  </a:lnTo>
                  <a:lnTo>
                    <a:pt x="225234" y="106523"/>
                  </a:lnTo>
                  <a:close/>
                  <a:moveTo>
                    <a:pt x="237417" y="106523"/>
                  </a:moveTo>
                  <a:lnTo>
                    <a:pt x="237417" y="112460"/>
                  </a:lnTo>
                  <a:lnTo>
                    <a:pt x="231481" y="112460"/>
                  </a:lnTo>
                  <a:lnTo>
                    <a:pt x="231481" y="106523"/>
                  </a:lnTo>
                  <a:close/>
                  <a:moveTo>
                    <a:pt x="243664" y="106523"/>
                  </a:moveTo>
                  <a:lnTo>
                    <a:pt x="243664" y="112460"/>
                  </a:lnTo>
                  <a:lnTo>
                    <a:pt x="237729" y="112460"/>
                  </a:lnTo>
                  <a:lnTo>
                    <a:pt x="237729" y="106523"/>
                  </a:lnTo>
                  <a:close/>
                  <a:moveTo>
                    <a:pt x="249911" y="106523"/>
                  </a:moveTo>
                  <a:lnTo>
                    <a:pt x="249911" y="112460"/>
                  </a:lnTo>
                  <a:lnTo>
                    <a:pt x="243977" y="112460"/>
                  </a:lnTo>
                  <a:lnTo>
                    <a:pt x="243977" y="106523"/>
                  </a:lnTo>
                  <a:close/>
                  <a:moveTo>
                    <a:pt x="256161" y="106523"/>
                  </a:moveTo>
                  <a:lnTo>
                    <a:pt x="256161" y="112460"/>
                  </a:lnTo>
                  <a:lnTo>
                    <a:pt x="250225" y="112460"/>
                  </a:lnTo>
                  <a:lnTo>
                    <a:pt x="250225" y="106523"/>
                  </a:lnTo>
                  <a:close/>
                  <a:moveTo>
                    <a:pt x="262409" y="106523"/>
                  </a:moveTo>
                  <a:lnTo>
                    <a:pt x="262409" y="112460"/>
                  </a:lnTo>
                  <a:lnTo>
                    <a:pt x="256474" y="112460"/>
                  </a:lnTo>
                  <a:lnTo>
                    <a:pt x="256474" y="106523"/>
                  </a:lnTo>
                  <a:close/>
                  <a:moveTo>
                    <a:pt x="268656" y="106523"/>
                  </a:moveTo>
                  <a:lnTo>
                    <a:pt x="268656" y="112460"/>
                  </a:lnTo>
                  <a:lnTo>
                    <a:pt x="262721" y="112460"/>
                  </a:lnTo>
                  <a:lnTo>
                    <a:pt x="262721" y="106523"/>
                  </a:lnTo>
                  <a:close/>
                  <a:moveTo>
                    <a:pt x="274904" y="106523"/>
                  </a:moveTo>
                  <a:lnTo>
                    <a:pt x="274904" y="112460"/>
                  </a:lnTo>
                  <a:lnTo>
                    <a:pt x="268968" y="112460"/>
                  </a:lnTo>
                  <a:lnTo>
                    <a:pt x="268968" y="106523"/>
                  </a:lnTo>
                  <a:close/>
                  <a:moveTo>
                    <a:pt x="6251" y="112771"/>
                  </a:moveTo>
                  <a:lnTo>
                    <a:pt x="6251" y="118707"/>
                  </a:lnTo>
                  <a:lnTo>
                    <a:pt x="315" y="118707"/>
                  </a:lnTo>
                  <a:lnTo>
                    <a:pt x="315" y="112771"/>
                  </a:lnTo>
                  <a:close/>
                  <a:moveTo>
                    <a:pt x="12498" y="112771"/>
                  </a:moveTo>
                  <a:lnTo>
                    <a:pt x="12498" y="118707"/>
                  </a:lnTo>
                  <a:lnTo>
                    <a:pt x="6562" y="118707"/>
                  </a:lnTo>
                  <a:lnTo>
                    <a:pt x="6562" y="112771"/>
                  </a:lnTo>
                  <a:close/>
                  <a:moveTo>
                    <a:pt x="18745" y="112771"/>
                  </a:moveTo>
                  <a:lnTo>
                    <a:pt x="18745" y="118707"/>
                  </a:lnTo>
                  <a:lnTo>
                    <a:pt x="12810" y="118707"/>
                  </a:lnTo>
                  <a:lnTo>
                    <a:pt x="12810" y="112771"/>
                  </a:lnTo>
                  <a:close/>
                  <a:moveTo>
                    <a:pt x="24992" y="112771"/>
                  </a:moveTo>
                  <a:lnTo>
                    <a:pt x="24992" y="118707"/>
                  </a:lnTo>
                  <a:lnTo>
                    <a:pt x="19058" y="118707"/>
                  </a:lnTo>
                  <a:lnTo>
                    <a:pt x="19058" y="112771"/>
                  </a:lnTo>
                  <a:close/>
                  <a:moveTo>
                    <a:pt x="31242" y="112771"/>
                  </a:moveTo>
                  <a:lnTo>
                    <a:pt x="31242" y="118707"/>
                  </a:lnTo>
                  <a:lnTo>
                    <a:pt x="25305" y="118707"/>
                  </a:lnTo>
                  <a:lnTo>
                    <a:pt x="25305" y="112771"/>
                  </a:lnTo>
                  <a:close/>
                  <a:moveTo>
                    <a:pt x="37489" y="112771"/>
                  </a:moveTo>
                  <a:lnTo>
                    <a:pt x="37489" y="118707"/>
                  </a:lnTo>
                  <a:lnTo>
                    <a:pt x="31553" y="118707"/>
                  </a:lnTo>
                  <a:lnTo>
                    <a:pt x="31553" y="112771"/>
                  </a:lnTo>
                  <a:close/>
                  <a:moveTo>
                    <a:pt x="43737" y="112771"/>
                  </a:moveTo>
                  <a:lnTo>
                    <a:pt x="43737" y="118707"/>
                  </a:lnTo>
                  <a:lnTo>
                    <a:pt x="37802" y="118707"/>
                  </a:lnTo>
                  <a:lnTo>
                    <a:pt x="37802" y="112771"/>
                  </a:lnTo>
                  <a:close/>
                  <a:moveTo>
                    <a:pt x="49985" y="112771"/>
                  </a:moveTo>
                  <a:lnTo>
                    <a:pt x="49985" y="118707"/>
                  </a:lnTo>
                  <a:lnTo>
                    <a:pt x="44049" y="118707"/>
                  </a:lnTo>
                  <a:lnTo>
                    <a:pt x="44049" y="112771"/>
                  </a:lnTo>
                  <a:close/>
                  <a:moveTo>
                    <a:pt x="56232" y="112771"/>
                  </a:moveTo>
                  <a:lnTo>
                    <a:pt x="56232" y="118707"/>
                  </a:lnTo>
                  <a:lnTo>
                    <a:pt x="50296" y="118707"/>
                  </a:lnTo>
                  <a:lnTo>
                    <a:pt x="50296" y="112771"/>
                  </a:lnTo>
                  <a:close/>
                  <a:moveTo>
                    <a:pt x="62480" y="112771"/>
                  </a:moveTo>
                  <a:lnTo>
                    <a:pt x="62480" y="118707"/>
                  </a:lnTo>
                  <a:lnTo>
                    <a:pt x="56545" y="118707"/>
                  </a:lnTo>
                  <a:lnTo>
                    <a:pt x="56545" y="112771"/>
                  </a:lnTo>
                  <a:close/>
                  <a:moveTo>
                    <a:pt x="68727" y="112771"/>
                  </a:moveTo>
                  <a:lnTo>
                    <a:pt x="68727" y="118707"/>
                  </a:lnTo>
                  <a:lnTo>
                    <a:pt x="62792" y="118707"/>
                  </a:lnTo>
                  <a:lnTo>
                    <a:pt x="62792" y="112771"/>
                  </a:lnTo>
                  <a:close/>
                  <a:moveTo>
                    <a:pt x="74975" y="112771"/>
                  </a:moveTo>
                  <a:lnTo>
                    <a:pt x="74975" y="118707"/>
                  </a:lnTo>
                  <a:lnTo>
                    <a:pt x="69039" y="118707"/>
                  </a:lnTo>
                  <a:lnTo>
                    <a:pt x="69039" y="112771"/>
                  </a:lnTo>
                  <a:close/>
                  <a:moveTo>
                    <a:pt x="81223" y="112771"/>
                  </a:moveTo>
                  <a:lnTo>
                    <a:pt x="81223" y="118707"/>
                  </a:lnTo>
                  <a:lnTo>
                    <a:pt x="75286" y="118707"/>
                  </a:lnTo>
                  <a:lnTo>
                    <a:pt x="75286" y="112771"/>
                  </a:lnTo>
                  <a:close/>
                  <a:moveTo>
                    <a:pt x="87470" y="112771"/>
                  </a:moveTo>
                  <a:lnTo>
                    <a:pt x="87470" y="118707"/>
                  </a:lnTo>
                  <a:lnTo>
                    <a:pt x="81535" y="118707"/>
                  </a:lnTo>
                  <a:lnTo>
                    <a:pt x="81535" y="112771"/>
                  </a:lnTo>
                  <a:close/>
                  <a:moveTo>
                    <a:pt x="93718" y="112771"/>
                  </a:moveTo>
                  <a:lnTo>
                    <a:pt x="93718" y="118707"/>
                  </a:lnTo>
                  <a:lnTo>
                    <a:pt x="87784" y="118707"/>
                  </a:lnTo>
                  <a:lnTo>
                    <a:pt x="87784" y="112771"/>
                  </a:lnTo>
                  <a:close/>
                  <a:moveTo>
                    <a:pt x="99967" y="112771"/>
                  </a:moveTo>
                  <a:lnTo>
                    <a:pt x="99967" y="118707"/>
                  </a:lnTo>
                  <a:lnTo>
                    <a:pt x="94031" y="118707"/>
                  </a:lnTo>
                  <a:lnTo>
                    <a:pt x="94031" y="112771"/>
                  </a:lnTo>
                  <a:close/>
                  <a:moveTo>
                    <a:pt x="106214" y="112771"/>
                  </a:moveTo>
                  <a:lnTo>
                    <a:pt x="106214" y="118707"/>
                  </a:lnTo>
                  <a:lnTo>
                    <a:pt x="100278" y="118707"/>
                  </a:lnTo>
                  <a:lnTo>
                    <a:pt x="100278" y="112771"/>
                  </a:lnTo>
                  <a:close/>
                  <a:moveTo>
                    <a:pt x="112461" y="112771"/>
                  </a:moveTo>
                  <a:lnTo>
                    <a:pt x="112461" y="118707"/>
                  </a:lnTo>
                  <a:lnTo>
                    <a:pt x="106527" y="118707"/>
                  </a:lnTo>
                  <a:lnTo>
                    <a:pt x="106527" y="112771"/>
                  </a:lnTo>
                  <a:close/>
                  <a:moveTo>
                    <a:pt x="118710" y="112771"/>
                  </a:moveTo>
                  <a:lnTo>
                    <a:pt x="118710" y="118707"/>
                  </a:lnTo>
                  <a:lnTo>
                    <a:pt x="112774" y="118707"/>
                  </a:lnTo>
                  <a:lnTo>
                    <a:pt x="112774" y="112771"/>
                  </a:lnTo>
                  <a:close/>
                  <a:moveTo>
                    <a:pt x="124957" y="112771"/>
                  </a:moveTo>
                  <a:lnTo>
                    <a:pt x="124957" y="118707"/>
                  </a:lnTo>
                  <a:lnTo>
                    <a:pt x="119021" y="118707"/>
                  </a:lnTo>
                  <a:lnTo>
                    <a:pt x="119021" y="112771"/>
                  </a:lnTo>
                  <a:close/>
                  <a:moveTo>
                    <a:pt x="131204" y="112771"/>
                  </a:moveTo>
                  <a:lnTo>
                    <a:pt x="131204" y="118707"/>
                  </a:lnTo>
                  <a:lnTo>
                    <a:pt x="125270" y="118707"/>
                  </a:lnTo>
                  <a:lnTo>
                    <a:pt x="125270" y="112771"/>
                  </a:lnTo>
                  <a:close/>
                  <a:moveTo>
                    <a:pt x="137451" y="112771"/>
                  </a:moveTo>
                  <a:lnTo>
                    <a:pt x="137451" y="118707"/>
                  </a:lnTo>
                  <a:lnTo>
                    <a:pt x="131517" y="118707"/>
                  </a:lnTo>
                  <a:lnTo>
                    <a:pt x="131517" y="112771"/>
                  </a:lnTo>
                  <a:close/>
                  <a:moveTo>
                    <a:pt x="143702" y="112771"/>
                  </a:moveTo>
                  <a:lnTo>
                    <a:pt x="143702" y="118707"/>
                  </a:lnTo>
                  <a:lnTo>
                    <a:pt x="137766" y="118707"/>
                  </a:lnTo>
                  <a:lnTo>
                    <a:pt x="137766" y="112771"/>
                  </a:lnTo>
                  <a:close/>
                  <a:moveTo>
                    <a:pt x="149949" y="112771"/>
                  </a:moveTo>
                  <a:lnTo>
                    <a:pt x="149949" y="118707"/>
                  </a:lnTo>
                  <a:lnTo>
                    <a:pt x="144015" y="118707"/>
                  </a:lnTo>
                  <a:lnTo>
                    <a:pt x="144015" y="112771"/>
                  </a:lnTo>
                  <a:close/>
                  <a:moveTo>
                    <a:pt x="156196" y="112771"/>
                  </a:moveTo>
                  <a:lnTo>
                    <a:pt x="156196" y="118707"/>
                  </a:lnTo>
                  <a:lnTo>
                    <a:pt x="150262" y="118707"/>
                  </a:lnTo>
                  <a:lnTo>
                    <a:pt x="150262" y="112771"/>
                  </a:lnTo>
                  <a:close/>
                  <a:moveTo>
                    <a:pt x="162445" y="112771"/>
                  </a:moveTo>
                  <a:lnTo>
                    <a:pt x="162445" y="118707"/>
                  </a:lnTo>
                  <a:lnTo>
                    <a:pt x="156509" y="118707"/>
                  </a:lnTo>
                  <a:lnTo>
                    <a:pt x="156509" y="112771"/>
                  </a:lnTo>
                  <a:close/>
                  <a:moveTo>
                    <a:pt x="168692" y="112771"/>
                  </a:moveTo>
                  <a:lnTo>
                    <a:pt x="168692" y="118707"/>
                  </a:lnTo>
                  <a:lnTo>
                    <a:pt x="162756" y="118707"/>
                  </a:lnTo>
                  <a:lnTo>
                    <a:pt x="162756" y="112771"/>
                  </a:lnTo>
                  <a:close/>
                  <a:moveTo>
                    <a:pt x="174939" y="112771"/>
                  </a:moveTo>
                  <a:lnTo>
                    <a:pt x="174939" y="118707"/>
                  </a:lnTo>
                  <a:lnTo>
                    <a:pt x="169005" y="118707"/>
                  </a:lnTo>
                  <a:lnTo>
                    <a:pt x="169005" y="112771"/>
                  </a:lnTo>
                  <a:close/>
                  <a:moveTo>
                    <a:pt x="181186" y="112771"/>
                  </a:moveTo>
                  <a:lnTo>
                    <a:pt x="181186" y="118707"/>
                  </a:lnTo>
                  <a:lnTo>
                    <a:pt x="175252" y="118707"/>
                  </a:lnTo>
                  <a:lnTo>
                    <a:pt x="175252" y="112771"/>
                  </a:lnTo>
                  <a:close/>
                  <a:moveTo>
                    <a:pt x="187435" y="112771"/>
                  </a:moveTo>
                  <a:lnTo>
                    <a:pt x="187435" y="118707"/>
                  </a:lnTo>
                  <a:lnTo>
                    <a:pt x="181499" y="118707"/>
                  </a:lnTo>
                  <a:lnTo>
                    <a:pt x="181499" y="112771"/>
                  </a:lnTo>
                  <a:close/>
                  <a:moveTo>
                    <a:pt x="193684" y="112771"/>
                  </a:moveTo>
                  <a:lnTo>
                    <a:pt x="193684" y="118707"/>
                  </a:lnTo>
                  <a:lnTo>
                    <a:pt x="187749" y="118707"/>
                  </a:lnTo>
                  <a:lnTo>
                    <a:pt x="187749" y="112771"/>
                  </a:lnTo>
                  <a:close/>
                  <a:moveTo>
                    <a:pt x="199931" y="112771"/>
                  </a:moveTo>
                  <a:lnTo>
                    <a:pt x="199931" y="118707"/>
                  </a:lnTo>
                  <a:lnTo>
                    <a:pt x="193996" y="118707"/>
                  </a:lnTo>
                  <a:lnTo>
                    <a:pt x="193996" y="112771"/>
                  </a:lnTo>
                  <a:close/>
                  <a:moveTo>
                    <a:pt x="206180" y="112771"/>
                  </a:moveTo>
                  <a:lnTo>
                    <a:pt x="206180" y="118707"/>
                  </a:lnTo>
                  <a:lnTo>
                    <a:pt x="200244" y="118707"/>
                  </a:lnTo>
                  <a:lnTo>
                    <a:pt x="200244" y="112771"/>
                  </a:lnTo>
                  <a:close/>
                  <a:moveTo>
                    <a:pt x="212427" y="112771"/>
                  </a:moveTo>
                  <a:lnTo>
                    <a:pt x="212427" y="118707"/>
                  </a:lnTo>
                  <a:lnTo>
                    <a:pt x="206491" y="118707"/>
                  </a:lnTo>
                  <a:lnTo>
                    <a:pt x="206491" y="112771"/>
                  </a:lnTo>
                  <a:close/>
                  <a:moveTo>
                    <a:pt x="218674" y="112771"/>
                  </a:moveTo>
                  <a:lnTo>
                    <a:pt x="218674" y="118707"/>
                  </a:lnTo>
                  <a:lnTo>
                    <a:pt x="212739" y="118707"/>
                  </a:lnTo>
                  <a:lnTo>
                    <a:pt x="212739" y="112771"/>
                  </a:lnTo>
                  <a:close/>
                  <a:moveTo>
                    <a:pt x="224921" y="112771"/>
                  </a:moveTo>
                  <a:lnTo>
                    <a:pt x="224921" y="118707"/>
                  </a:lnTo>
                  <a:lnTo>
                    <a:pt x="218987" y="118707"/>
                  </a:lnTo>
                  <a:lnTo>
                    <a:pt x="218987" y="112771"/>
                  </a:lnTo>
                  <a:close/>
                  <a:moveTo>
                    <a:pt x="231170" y="112771"/>
                  </a:moveTo>
                  <a:lnTo>
                    <a:pt x="231170" y="118707"/>
                  </a:lnTo>
                  <a:lnTo>
                    <a:pt x="225234" y="118707"/>
                  </a:lnTo>
                  <a:lnTo>
                    <a:pt x="225234" y="112771"/>
                  </a:lnTo>
                  <a:close/>
                  <a:moveTo>
                    <a:pt x="237417" y="112771"/>
                  </a:moveTo>
                  <a:lnTo>
                    <a:pt x="237417" y="118707"/>
                  </a:lnTo>
                  <a:lnTo>
                    <a:pt x="231481" y="118707"/>
                  </a:lnTo>
                  <a:lnTo>
                    <a:pt x="231481" y="112771"/>
                  </a:lnTo>
                  <a:close/>
                  <a:moveTo>
                    <a:pt x="243664" y="112771"/>
                  </a:moveTo>
                  <a:lnTo>
                    <a:pt x="243664" y="118707"/>
                  </a:lnTo>
                  <a:lnTo>
                    <a:pt x="237729" y="118707"/>
                  </a:lnTo>
                  <a:lnTo>
                    <a:pt x="237729" y="112771"/>
                  </a:lnTo>
                  <a:close/>
                  <a:moveTo>
                    <a:pt x="249911" y="112771"/>
                  </a:moveTo>
                  <a:lnTo>
                    <a:pt x="249911" y="118707"/>
                  </a:lnTo>
                  <a:lnTo>
                    <a:pt x="243977" y="118707"/>
                  </a:lnTo>
                  <a:lnTo>
                    <a:pt x="243977" y="112771"/>
                  </a:lnTo>
                  <a:close/>
                  <a:moveTo>
                    <a:pt x="256161" y="112771"/>
                  </a:moveTo>
                  <a:lnTo>
                    <a:pt x="256161" y="118707"/>
                  </a:lnTo>
                  <a:lnTo>
                    <a:pt x="250225" y="118707"/>
                  </a:lnTo>
                  <a:lnTo>
                    <a:pt x="250225" y="112771"/>
                  </a:lnTo>
                  <a:close/>
                  <a:moveTo>
                    <a:pt x="262409" y="112771"/>
                  </a:moveTo>
                  <a:lnTo>
                    <a:pt x="262409" y="118707"/>
                  </a:lnTo>
                  <a:lnTo>
                    <a:pt x="256474" y="118707"/>
                  </a:lnTo>
                  <a:lnTo>
                    <a:pt x="256474" y="112771"/>
                  </a:lnTo>
                  <a:close/>
                  <a:moveTo>
                    <a:pt x="268656" y="112771"/>
                  </a:moveTo>
                  <a:lnTo>
                    <a:pt x="268656" y="118707"/>
                  </a:lnTo>
                  <a:lnTo>
                    <a:pt x="262721" y="118707"/>
                  </a:lnTo>
                  <a:lnTo>
                    <a:pt x="262721" y="112771"/>
                  </a:lnTo>
                  <a:close/>
                  <a:moveTo>
                    <a:pt x="274904" y="112771"/>
                  </a:moveTo>
                  <a:lnTo>
                    <a:pt x="274904" y="118707"/>
                  </a:lnTo>
                  <a:lnTo>
                    <a:pt x="268968" y="118707"/>
                  </a:lnTo>
                  <a:lnTo>
                    <a:pt x="268968" y="112771"/>
                  </a:lnTo>
                  <a:close/>
                  <a:moveTo>
                    <a:pt x="6251" y="119019"/>
                  </a:moveTo>
                  <a:lnTo>
                    <a:pt x="6251" y="124954"/>
                  </a:lnTo>
                  <a:lnTo>
                    <a:pt x="315" y="124954"/>
                  </a:lnTo>
                  <a:lnTo>
                    <a:pt x="315" y="119019"/>
                  </a:lnTo>
                  <a:close/>
                  <a:moveTo>
                    <a:pt x="12498" y="119019"/>
                  </a:moveTo>
                  <a:lnTo>
                    <a:pt x="12498" y="124954"/>
                  </a:lnTo>
                  <a:lnTo>
                    <a:pt x="6562" y="124954"/>
                  </a:lnTo>
                  <a:lnTo>
                    <a:pt x="6562" y="119019"/>
                  </a:lnTo>
                  <a:close/>
                  <a:moveTo>
                    <a:pt x="18745" y="119019"/>
                  </a:moveTo>
                  <a:lnTo>
                    <a:pt x="18745" y="124954"/>
                  </a:lnTo>
                  <a:lnTo>
                    <a:pt x="12810" y="124954"/>
                  </a:lnTo>
                  <a:lnTo>
                    <a:pt x="12810" y="119019"/>
                  </a:lnTo>
                  <a:close/>
                  <a:moveTo>
                    <a:pt x="24992" y="119019"/>
                  </a:moveTo>
                  <a:lnTo>
                    <a:pt x="24992" y="124954"/>
                  </a:lnTo>
                  <a:lnTo>
                    <a:pt x="19058" y="124954"/>
                  </a:lnTo>
                  <a:lnTo>
                    <a:pt x="19058" y="119019"/>
                  </a:lnTo>
                  <a:close/>
                  <a:moveTo>
                    <a:pt x="31242" y="119019"/>
                  </a:moveTo>
                  <a:lnTo>
                    <a:pt x="31242" y="124954"/>
                  </a:lnTo>
                  <a:lnTo>
                    <a:pt x="25305" y="124954"/>
                  </a:lnTo>
                  <a:lnTo>
                    <a:pt x="25305" y="119019"/>
                  </a:lnTo>
                  <a:close/>
                  <a:moveTo>
                    <a:pt x="37489" y="119019"/>
                  </a:moveTo>
                  <a:lnTo>
                    <a:pt x="37489" y="124954"/>
                  </a:lnTo>
                  <a:lnTo>
                    <a:pt x="31553" y="124954"/>
                  </a:lnTo>
                  <a:lnTo>
                    <a:pt x="31553" y="119019"/>
                  </a:lnTo>
                  <a:close/>
                  <a:moveTo>
                    <a:pt x="43737" y="119019"/>
                  </a:moveTo>
                  <a:lnTo>
                    <a:pt x="43737" y="124954"/>
                  </a:lnTo>
                  <a:lnTo>
                    <a:pt x="37802" y="124954"/>
                  </a:lnTo>
                  <a:lnTo>
                    <a:pt x="37802" y="119019"/>
                  </a:lnTo>
                  <a:close/>
                  <a:moveTo>
                    <a:pt x="49985" y="119019"/>
                  </a:moveTo>
                  <a:lnTo>
                    <a:pt x="49985" y="124954"/>
                  </a:lnTo>
                  <a:lnTo>
                    <a:pt x="44049" y="124954"/>
                  </a:lnTo>
                  <a:lnTo>
                    <a:pt x="44049" y="119019"/>
                  </a:lnTo>
                  <a:close/>
                  <a:moveTo>
                    <a:pt x="56232" y="119019"/>
                  </a:moveTo>
                  <a:lnTo>
                    <a:pt x="56232" y="124954"/>
                  </a:lnTo>
                  <a:lnTo>
                    <a:pt x="50296" y="124954"/>
                  </a:lnTo>
                  <a:lnTo>
                    <a:pt x="50296" y="119019"/>
                  </a:lnTo>
                  <a:close/>
                  <a:moveTo>
                    <a:pt x="62480" y="119019"/>
                  </a:moveTo>
                  <a:lnTo>
                    <a:pt x="62480" y="124954"/>
                  </a:lnTo>
                  <a:lnTo>
                    <a:pt x="56545" y="124954"/>
                  </a:lnTo>
                  <a:lnTo>
                    <a:pt x="56545" y="119019"/>
                  </a:lnTo>
                  <a:close/>
                  <a:moveTo>
                    <a:pt x="68727" y="119019"/>
                  </a:moveTo>
                  <a:lnTo>
                    <a:pt x="68727" y="124954"/>
                  </a:lnTo>
                  <a:lnTo>
                    <a:pt x="62792" y="124954"/>
                  </a:lnTo>
                  <a:lnTo>
                    <a:pt x="62792" y="119019"/>
                  </a:lnTo>
                  <a:close/>
                  <a:moveTo>
                    <a:pt x="74975" y="119019"/>
                  </a:moveTo>
                  <a:lnTo>
                    <a:pt x="74975" y="124954"/>
                  </a:lnTo>
                  <a:lnTo>
                    <a:pt x="69039" y="124954"/>
                  </a:lnTo>
                  <a:lnTo>
                    <a:pt x="69039" y="119019"/>
                  </a:lnTo>
                  <a:close/>
                  <a:moveTo>
                    <a:pt x="81223" y="119019"/>
                  </a:moveTo>
                  <a:lnTo>
                    <a:pt x="81223" y="124954"/>
                  </a:lnTo>
                  <a:lnTo>
                    <a:pt x="75286" y="124954"/>
                  </a:lnTo>
                  <a:lnTo>
                    <a:pt x="75286" y="119019"/>
                  </a:lnTo>
                  <a:close/>
                  <a:moveTo>
                    <a:pt x="87470" y="119019"/>
                  </a:moveTo>
                  <a:lnTo>
                    <a:pt x="87470" y="124954"/>
                  </a:lnTo>
                  <a:lnTo>
                    <a:pt x="81535" y="124954"/>
                  </a:lnTo>
                  <a:lnTo>
                    <a:pt x="81535" y="119019"/>
                  </a:lnTo>
                  <a:close/>
                  <a:moveTo>
                    <a:pt x="93718" y="119019"/>
                  </a:moveTo>
                  <a:lnTo>
                    <a:pt x="93718" y="124954"/>
                  </a:lnTo>
                  <a:lnTo>
                    <a:pt x="87784" y="124954"/>
                  </a:lnTo>
                  <a:lnTo>
                    <a:pt x="87784" y="119019"/>
                  </a:lnTo>
                  <a:close/>
                  <a:moveTo>
                    <a:pt x="99967" y="119019"/>
                  </a:moveTo>
                  <a:lnTo>
                    <a:pt x="99967" y="124954"/>
                  </a:lnTo>
                  <a:lnTo>
                    <a:pt x="94031" y="124954"/>
                  </a:lnTo>
                  <a:lnTo>
                    <a:pt x="94031" y="119019"/>
                  </a:lnTo>
                  <a:close/>
                  <a:moveTo>
                    <a:pt x="106214" y="119019"/>
                  </a:moveTo>
                  <a:lnTo>
                    <a:pt x="106214" y="124954"/>
                  </a:lnTo>
                  <a:lnTo>
                    <a:pt x="100278" y="124954"/>
                  </a:lnTo>
                  <a:lnTo>
                    <a:pt x="100278" y="119019"/>
                  </a:lnTo>
                  <a:close/>
                  <a:moveTo>
                    <a:pt x="112461" y="119019"/>
                  </a:moveTo>
                  <a:lnTo>
                    <a:pt x="112461" y="124954"/>
                  </a:lnTo>
                  <a:lnTo>
                    <a:pt x="106527" y="124954"/>
                  </a:lnTo>
                  <a:lnTo>
                    <a:pt x="106527" y="119019"/>
                  </a:lnTo>
                  <a:close/>
                  <a:moveTo>
                    <a:pt x="118710" y="119019"/>
                  </a:moveTo>
                  <a:lnTo>
                    <a:pt x="118710" y="124954"/>
                  </a:lnTo>
                  <a:lnTo>
                    <a:pt x="112774" y="124954"/>
                  </a:lnTo>
                  <a:lnTo>
                    <a:pt x="112774" y="119019"/>
                  </a:lnTo>
                  <a:close/>
                  <a:moveTo>
                    <a:pt x="124957" y="119019"/>
                  </a:moveTo>
                  <a:lnTo>
                    <a:pt x="124957" y="124954"/>
                  </a:lnTo>
                  <a:lnTo>
                    <a:pt x="119021" y="124954"/>
                  </a:lnTo>
                  <a:lnTo>
                    <a:pt x="119021" y="119019"/>
                  </a:lnTo>
                  <a:close/>
                  <a:moveTo>
                    <a:pt x="131204" y="119019"/>
                  </a:moveTo>
                  <a:lnTo>
                    <a:pt x="131204" y="124954"/>
                  </a:lnTo>
                  <a:lnTo>
                    <a:pt x="125270" y="124954"/>
                  </a:lnTo>
                  <a:lnTo>
                    <a:pt x="125270" y="119019"/>
                  </a:lnTo>
                  <a:close/>
                  <a:moveTo>
                    <a:pt x="137451" y="119019"/>
                  </a:moveTo>
                  <a:lnTo>
                    <a:pt x="137451" y="124954"/>
                  </a:lnTo>
                  <a:lnTo>
                    <a:pt x="131517" y="124954"/>
                  </a:lnTo>
                  <a:lnTo>
                    <a:pt x="131517" y="119019"/>
                  </a:lnTo>
                  <a:close/>
                  <a:moveTo>
                    <a:pt x="143702" y="119019"/>
                  </a:moveTo>
                  <a:lnTo>
                    <a:pt x="143702" y="124954"/>
                  </a:lnTo>
                  <a:lnTo>
                    <a:pt x="137766" y="124954"/>
                  </a:lnTo>
                  <a:lnTo>
                    <a:pt x="137766" y="119019"/>
                  </a:lnTo>
                  <a:close/>
                  <a:moveTo>
                    <a:pt x="149949" y="119019"/>
                  </a:moveTo>
                  <a:lnTo>
                    <a:pt x="149949" y="124954"/>
                  </a:lnTo>
                  <a:lnTo>
                    <a:pt x="144015" y="124954"/>
                  </a:lnTo>
                  <a:lnTo>
                    <a:pt x="144015" y="119019"/>
                  </a:lnTo>
                  <a:close/>
                  <a:moveTo>
                    <a:pt x="156196" y="119019"/>
                  </a:moveTo>
                  <a:lnTo>
                    <a:pt x="156196" y="124954"/>
                  </a:lnTo>
                  <a:lnTo>
                    <a:pt x="150262" y="124954"/>
                  </a:lnTo>
                  <a:lnTo>
                    <a:pt x="150262" y="119019"/>
                  </a:lnTo>
                  <a:close/>
                  <a:moveTo>
                    <a:pt x="162445" y="119019"/>
                  </a:moveTo>
                  <a:lnTo>
                    <a:pt x="162445" y="124954"/>
                  </a:lnTo>
                  <a:lnTo>
                    <a:pt x="156509" y="124954"/>
                  </a:lnTo>
                  <a:lnTo>
                    <a:pt x="156509" y="119019"/>
                  </a:lnTo>
                  <a:close/>
                  <a:moveTo>
                    <a:pt x="168692" y="119019"/>
                  </a:moveTo>
                  <a:lnTo>
                    <a:pt x="168692" y="124954"/>
                  </a:lnTo>
                  <a:lnTo>
                    <a:pt x="162756" y="124954"/>
                  </a:lnTo>
                  <a:lnTo>
                    <a:pt x="162756" y="119019"/>
                  </a:lnTo>
                  <a:close/>
                  <a:moveTo>
                    <a:pt x="174939" y="119019"/>
                  </a:moveTo>
                  <a:lnTo>
                    <a:pt x="174939" y="124954"/>
                  </a:lnTo>
                  <a:lnTo>
                    <a:pt x="169005" y="124954"/>
                  </a:lnTo>
                  <a:lnTo>
                    <a:pt x="169005" y="119019"/>
                  </a:lnTo>
                  <a:close/>
                  <a:moveTo>
                    <a:pt x="181186" y="119019"/>
                  </a:moveTo>
                  <a:lnTo>
                    <a:pt x="181186" y="124954"/>
                  </a:lnTo>
                  <a:lnTo>
                    <a:pt x="175252" y="124954"/>
                  </a:lnTo>
                  <a:lnTo>
                    <a:pt x="175252" y="119019"/>
                  </a:lnTo>
                  <a:close/>
                  <a:moveTo>
                    <a:pt x="187435" y="119019"/>
                  </a:moveTo>
                  <a:lnTo>
                    <a:pt x="187435" y="124954"/>
                  </a:lnTo>
                  <a:lnTo>
                    <a:pt x="181499" y="124954"/>
                  </a:lnTo>
                  <a:lnTo>
                    <a:pt x="181499" y="119019"/>
                  </a:lnTo>
                  <a:close/>
                  <a:moveTo>
                    <a:pt x="193684" y="119019"/>
                  </a:moveTo>
                  <a:lnTo>
                    <a:pt x="193684" y="124954"/>
                  </a:lnTo>
                  <a:lnTo>
                    <a:pt x="187749" y="124954"/>
                  </a:lnTo>
                  <a:lnTo>
                    <a:pt x="187749" y="119019"/>
                  </a:lnTo>
                  <a:close/>
                  <a:moveTo>
                    <a:pt x="199931" y="119019"/>
                  </a:moveTo>
                  <a:lnTo>
                    <a:pt x="199931" y="124954"/>
                  </a:lnTo>
                  <a:lnTo>
                    <a:pt x="193996" y="124954"/>
                  </a:lnTo>
                  <a:lnTo>
                    <a:pt x="193996" y="119019"/>
                  </a:lnTo>
                  <a:close/>
                  <a:moveTo>
                    <a:pt x="206180" y="119019"/>
                  </a:moveTo>
                  <a:lnTo>
                    <a:pt x="206180" y="124954"/>
                  </a:lnTo>
                  <a:lnTo>
                    <a:pt x="200244" y="124954"/>
                  </a:lnTo>
                  <a:lnTo>
                    <a:pt x="200244" y="119019"/>
                  </a:lnTo>
                  <a:close/>
                  <a:moveTo>
                    <a:pt x="212427" y="119019"/>
                  </a:moveTo>
                  <a:lnTo>
                    <a:pt x="212427" y="124954"/>
                  </a:lnTo>
                  <a:lnTo>
                    <a:pt x="206491" y="124954"/>
                  </a:lnTo>
                  <a:lnTo>
                    <a:pt x="206491" y="119019"/>
                  </a:lnTo>
                  <a:close/>
                  <a:moveTo>
                    <a:pt x="218674" y="119019"/>
                  </a:moveTo>
                  <a:lnTo>
                    <a:pt x="218674" y="124954"/>
                  </a:lnTo>
                  <a:lnTo>
                    <a:pt x="212739" y="124954"/>
                  </a:lnTo>
                  <a:lnTo>
                    <a:pt x="212739" y="119019"/>
                  </a:lnTo>
                  <a:close/>
                  <a:moveTo>
                    <a:pt x="224921" y="119019"/>
                  </a:moveTo>
                  <a:lnTo>
                    <a:pt x="224921" y="124954"/>
                  </a:lnTo>
                  <a:lnTo>
                    <a:pt x="218987" y="124954"/>
                  </a:lnTo>
                  <a:lnTo>
                    <a:pt x="218987" y="119019"/>
                  </a:lnTo>
                  <a:close/>
                  <a:moveTo>
                    <a:pt x="231170" y="119019"/>
                  </a:moveTo>
                  <a:lnTo>
                    <a:pt x="231170" y="124954"/>
                  </a:lnTo>
                  <a:lnTo>
                    <a:pt x="225234" y="124954"/>
                  </a:lnTo>
                  <a:lnTo>
                    <a:pt x="225234" y="119019"/>
                  </a:lnTo>
                  <a:close/>
                  <a:moveTo>
                    <a:pt x="237417" y="119019"/>
                  </a:moveTo>
                  <a:lnTo>
                    <a:pt x="237417" y="124954"/>
                  </a:lnTo>
                  <a:lnTo>
                    <a:pt x="231481" y="124954"/>
                  </a:lnTo>
                  <a:lnTo>
                    <a:pt x="231481" y="119019"/>
                  </a:lnTo>
                  <a:close/>
                  <a:moveTo>
                    <a:pt x="243664" y="119019"/>
                  </a:moveTo>
                  <a:lnTo>
                    <a:pt x="243664" y="124954"/>
                  </a:lnTo>
                  <a:lnTo>
                    <a:pt x="237729" y="124954"/>
                  </a:lnTo>
                  <a:lnTo>
                    <a:pt x="237729" y="119019"/>
                  </a:lnTo>
                  <a:close/>
                  <a:moveTo>
                    <a:pt x="249911" y="119019"/>
                  </a:moveTo>
                  <a:lnTo>
                    <a:pt x="249911" y="124954"/>
                  </a:lnTo>
                  <a:lnTo>
                    <a:pt x="243977" y="124954"/>
                  </a:lnTo>
                  <a:lnTo>
                    <a:pt x="243977" y="119019"/>
                  </a:lnTo>
                  <a:close/>
                  <a:moveTo>
                    <a:pt x="256161" y="119019"/>
                  </a:moveTo>
                  <a:lnTo>
                    <a:pt x="256161" y="124954"/>
                  </a:lnTo>
                  <a:lnTo>
                    <a:pt x="250225" y="124954"/>
                  </a:lnTo>
                  <a:lnTo>
                    <a:pt x="250225" y="119019"/>
                  </a:lnTo>
                  <a:close/>
                  <a:moveTo>
                    <a:pt x="262409" y="119019"/>
                  </a:moveTo>
                  <a:lnTo>
                    <a:pt x="262409" y="124954"/>
                  </a:lnTo>
                  <a:lnTo>
                    <a:pt x="256474" y="124954"/>
                  </a:lnTo>
                  <a:lnTo>
                    <a:pt x="256474" y="119019"/>
                  </a:lnTo>
                  <a:close/>
                  <a:moveTo>
                    <a:pt x="268656" y="119019"/>
                  </a:moveTo>
                  <a:lnTo>
                    <a:pt x="268656" y="124954"/>
                  </a:lnTo>
                  <a:lnTo>
                    <a:pt x="262721" y="124954"/>
                  </a:lnTo>
                  <a:lnTo>
                    <a:pt x="262721" y="119019"/>
                  </a:lnTo>
                  <a:close/>
                  <a:moveTo>
                    <a:pt x="274904" y="119019"/>
                  </a:moveTo>
                  <a:lnTo>
                    <a:pt x="274904" y="124954"/>
                  </a:lnTo>
                  <a:lnTo>
                    <a:pt x="268968" y="124954"/>
                  </a:lnTo>
                  <a:lnTo>
                    <a:pt x="268968" y="119019"/>
                  </a:lnTo>
                  <a:close/>
                  <a:moveTo>
                    <a:pt x="6251" y="125266"/>
                  </a:moveTo>
                  <a:lnTo>
                    <a:pt x="6251" y="131201"/>
                  </a:lnTo>
                  <a:lnTo>
                    <a:pt x="315" y="131201"/>
                  </a:lnTo>
                  <a:lnTo>
                    <a:pt x="315" y="125266"/>
                  </a:lnTo>
                  <a:close/>
                  <a:moveTo>
                    <a:pt x="12498" y="125266"/>
                  </a:moveTo>
                  <a:lnTo>
                    <a:pt x="12498" y="131201"/>
                  </a:lnTo>
                  <a:lnTo>
                    <a:pt x="6562" y="131201"/>
                  </a:lnTo>
                  <a:lnTo>
                    <a:pt x="6562" y="125266"/>
                  </a:lnTo>
                  <a:close/>
                  <a:moveTo>
                    <a:pt x="18745" y="125266"/>
                  </a:moveTo>
                  <a:lnTo>
                    <a:pt x="18745" y="131201"/>
                  </a:lnTo>
                  <a:lnTo>
                    <a:pt x="12810" y="131201"/>
                  </a:lnTo>
                  <a:lnTo>
                    <a:pt x="12810" y="125266"/>
                  </a:lnTo>
                  <a:close/>
                  <a:moveTo>
                    <a:pt x="24992" y="125266"/>
                  </a:moveTo>
                  <a:lnTo>
                    <a:pt x="24992" y="131201"/>
                  </a:lnTo>
                  <a:lnTo>
                    <a:pt x="19058" y="131201"/>
                  </a:lnTo>
                  <a:lnTo>
                    <a:pt x="19058" y="125266"/>
                  </a:lnTo>
                  <a:close/>
                  <a:moveTo>
                    <a:pt x="31242" y="125266"/>
                  </a:moveTo>
                  <a:lnTo>
                    <a:pt x="31242" y="131201"/>
                  </a:lnTo>
                  <a:lnTo>
                    <a:pt x="25305" y="131201"/>
                  </a:lnTo>
                  <a:lnTo>
                    <a:pt x="25305" y="125266"/>
                  </a:lnTo>
                  <a:close/>
                  <a:moveTo>
                    <a:pt x="37489" y="125266"/>
                  </a:moveTo>
                  <a:lnTo>
                    <a:pt x="37489" y="131201"/>
                  </a:lnTo>
                  <a:lnTo>
                    <a:pt x="31553" y="131201"/>
                  </a:lnTo>
                  <a:lnTo>
                    <a:pt x="31553" y="125266"/>
                  </a:lnTo>
                  <a:close/>
                  <a:moveTo>
                    <a:pt x="43737" y="125266"/>
                  </a:moveTo>
                  <a:lnTo>
                    <a:pt x="43737" y="131201"/>
                  </a:lnTo>
                  <a:lnTo>
                    <a:pt x="37802" y="131201"/>
                  </a:lnTo>
                  <a:lnTo>
                    <a:pt x="37802" y="125266"/>
                  </a:lnTo>
                  <a:close/>
                  <a:moveTo>
                    <a:pt x="49985" y="125266"/>
                  </a:moveTo>
                  <a:lnTo>
                    <a:pt x="49985" y="131201"/>
                  </a:lnTo>
                  <a:lnTo>
                    <a:pt x="44049" y="131201"/>
                  </a:lnTo>
                  <a:lnTo>
                    <a:pt x="44049" y="125266"/>
                  </a:lnTo>
                  <a:close/>
                  <a:moveTo>
                    <a:pt x="56232" y="125266"/>
                  </a:moveTo>
                  <a:lnTo>
                    <a:pt x="56232" y="131201"/>
                  </a:lnTo>
                  <a:lnTo>
                    <a:pt x="50296" y="131201"/>
                  </a:lnTo>
                  <a:lnTo>
                    <a:pt x="50296" y="125266"/>
                  </a:lnTo>
                  <a:close/>
                  <a:moveTo>
                    <a:pt x="62480" y="125266"/>
                  </a:moveTo>
                  <a:lnTo>
                    <a:pt x="62480" y="131201"/>
                  </a:lnTo>
                  <a:lnTo>
                    <a:pt x="56545" y="131201"/>
                  </a:lnTo>
                  <a:lnTo>
                    <a:pt x="56545" y="125266"/>
                  </a:lnTo>
                  <a:close/>
                  <a:moveTo>
                    <a:pt x="68727" y="125266"/>
                  </a:moveTo>
                  <a:lnTo>
                    <a:pt x="68727" y="131201"/>
                  </a:lnTo>
                  <a:lnTo>
                    <a:pt x="62792" y="131201"/>
                  </a:lnTo>
                  <a:lnTo>
                    <a:pt x="62792" y="125266"/>
                  </a:lnTo>
                  <a:close/>
                  <a:moveTo>
                    <a:pt x="74975" y="125266"/>
                  </a:moveTo>
                  <a:lnTo>
                    <a:pt x="74975" y="131201"/>
                  </a:lnTo>
                  <a:lnTo>
                    <a:pt x="69039" y="131201"/>
                  </a:lnTo>
                  <a:lnTo>
                    <a:pt x="69039" y="125266"/>
                  </a:lnTo>
                  <a:close/>
                  <a:moveTo>
                    <a:pt x="81223" y="125266"/>
                  </a:moveTo>
                  <a:lnTo>
                    <a:pt x="81223" y="131201"/>
                  </a:lnTo>
                  <a:lnTo>
                    <a:pt x="75286" y="131201"/>
                  </a:lnTo>
                  <a:lnTo>
                    <a:pt x="75286" y="125266"/>
                  </a:lnTo>
                  <a:close/>
                  <a:moveTo>
                    <a:pt x="87470" y="125266"/>
                  </a:moveTo>
                  <a:lnTo>
                    <a:pt x="87470" y="131201"/>
                  </a:lnTo>
                  <a:lnTo>
                    <a:pt x="81535" y="131201"/>
                  </a:lnTo>
                  <a:lnTo>
                    <a:pt x="81535" y="125266"/>
                  </a:lnTo>
                  <a:close/>
                  <a:moveTo>
                    <a:pt x="93718" y="125266"/>
                  </a:moveTo>
                  <a:lnTo>
                    <a:pt x="93718" y="131201"/>
                  </a:lnTo>
                  <a:lnTo>
                    <a:pt x="87784" y="131201"/>
                  </a:lnTo>
                  <a:lnTo>
                    <a:pt x="87784" y="125266"/>
                  </a:lnTo>
                  <a:close/>
                  <a:moveTo>
                    <a:pt x="99967" y="125266"/>
                  </a:moveTo>
                  <a:lnTo>
                    <a:pt x="99967" y="131201"/>
                  </a:lnTo>
                  <a:lnTo>
                    <a:pt x="94031" y="131201"/>
                  </a:lnTo>
                  <a:lnTo>
                    <a:pt x="94031" y="125266"/>
                  </a:lnTo>
                  <a:close/>
                  <a:moveTo>
                    <a:pt x="106214" y="125266"/>
                  </a:moveTo>
                  <a:lnTo>
                    <a:pt x="106214" y="131201"/>
                  </a:lnTo>
                  <a:lnTo>
                    <a:pt x="100278" y="131201"/>
                  </a:lnTo>
                  <a:lnTo>
                    <a:pt x="100278" y="125266"/>
                  </a:lnTo>
                  <a:close/>
                  <a:moveTo>
                    <a:pt x="112461" y="125266"/>
                  </a:moveTo>
                  <a:lnTo>
                    <a:pt x="112461" y="131201"/>
                  </a:lnTo>
                  <a:lnTo>
                    <a:pt x="106527" y="131201"/>
                  </a:lnTo>
                  <a:lnTo>
                    <a:pt x="106527" y="125266"/>
                  </a:lnTo>
                  <a:close/>
                  <a:moveTo>
                    <a:pt x="118710" y="125266"/>
                  </a:moveTo>
                  <a:lnTo>
                    <a:pt x="118710" y="131201"/>
                  </a:lnTo>
                  <a:lnTo>
                    <a:pt x="112774" y="131201"/>
                  </a:lnTo>
                  <a:lnTo>
                    <a:pt x="112774" y="125266"/>
                  </a:lnTo>
                  <a:close/>
                  <a:moveTo>
                    <a:pt x="124957" y="125266"/>
                  </a:moveTo>
                  <a:lnTo>
                    <a:pt x="124957" y="131201"/>
                  </a:lnTo>
                  <a:lnTo>
                    <a:pt x="119021" y="131201"/>
                  </a:lnTo>
                  <a:lnTo>
                    <a:pt x="119021" y="125266"/>
                  </a:lnTo>
                  <a:close/>
                  <a:moveTo>
                    <a:pt x="131204" y="125266"/>
                  </a:moveTo>
                  <a:lnTo>
                    <a:pt x="131204" y="131201"/>
                  </a:lnTo>
                  <a:lnTo>
                    <a:pt x="125270" y="131201"/>
                  </a:lnTo>
                  <a:lnTo>
                    <a:pt x="125270" y="125266"/>
                  </a:lnTo>
                  <a:close/>
                  <a:moveTo>
                    <a:pt x="137451" y="125266"/>
                  </a:moveTo>
                  <a:lnTo>
                    <a:pt x="137451" y="131201"/>
                  </a:lnTo>
                  <a:lnTo>
                    <a:pt x="131517" y="131201"/>
                  </a:lnTo>
                  <a:lnTo>
                    <a:pt x="131517" y="125266"/>
                  </a:lnTo>
                  <a:close/>
                  <a:moveTo>
                    <a:pt x="143702" y="125266"/>
                  </a:moveTo>
                  <a:lnTo>
                    <a:pt x="143702" y="131201"/>
                  </a:lnTo>
                  <a:lnTo>
                    <a:pt x="137766" y="131201"/>
                  </a:lnTo>
                  <a:lnTo>
                    <a:pt x="137766" y="125266"/>
                  </a:lnTo>
                  <a:close/>
                  <a:moveTo>
                    <a:pt x="149949" y="125266"/>
                  </a:moveTo>
                  <a:lnTo>
                    <a:pt x="149949" y="131201"/>
                  </a:lnTo>
                  <a:lnTo>
                    <a:pt x="144015" y="131201"/>
                  </a:lnTo>
                  <a:lnTo>
                    <a:pt x="144015" y="125266"/>
                  </a:lnTo>
                  <a:close/>
                  <a:moveTo>
                    <a:pt x="156196" y="125266"/>
                  </a:moveTo>
                  <a:lnTo>
                    <a:pt x="156196" y="131201"/>
                  </a:lnTo>
                  <a:lnTo>
                    <a:pt x="150262" y="131201"/>
                  </a:lnTo>
                  <a:lnTo>
                    <a:pt x="150262" y="125266"/>
                  </a:lnTo>
                  <a:close/>
                  <a:moveTo>
                    <a:pt x="162445" y="125266"/>
                  </a:moveTo>
                  <a:lnTo>
                    <a:pt x="162445" y="131201"/>
                  </a:lnTo>
                  <a:lnTo>
                    <a:pt x="156509" y="131201"/>
                  </a:lnTo>
                  <a:lnTo>
                    <a:pt x="156509" y="125266"/>
                  </a:lnTo>
                  <a:close/>
                  <a:moveTo>
                    <a:pt x="168692" y="125266"/>
                  </a:moveTo>
                  <a:lnTo>
                    <a:pt x="168692" y="131201"/>
                  </a:lnTo>
                  <a:lnTo>
                    <a:pt x="162756" y="131201"/>
                  </a:lnTo>
                  <a:lnTo>
                    <a:pt x="162756" y="125266"/>
                  </a:lnTo>
                  <a:close/>
                  <a:moveTo>
                    <a:pt x="174939" y="125266"/>
                  </a:moveTo>
                  <a:lnTo>
                    <a:pt x="174939" y="131201"/>
                  </a:lnTo>
                  <a:lnTo>
                    <a:pt x="169005" y="131201"/>
                  </a:lnTo>
                  <a:lnTo>
                    <a:pt x="169005" y="125266"/>
                  </a:lnTo>
                  <a:close/>
                  <a:moveTo>
                    <a:pt x="181186" y="125266"/>
                  </a:moveTo>
                  <a:lnTo>
                    <a:pt x="181186" y="131201"/>
                  </a:lnTo>
                  <a:lnTo>
                    <a:pt x="175252" y="131201"/>
                  </a:lnTo>
                  <a:lnTo>
                    <a:pt x="175252" y="125266"/>
                  </a:lnTo>
                  <a:close/>
                  <a:moveTo>
                    <a:pt x="187435" y="125266"/>
                  </a:moveTo>
                  <a:lnTo>
                    <a:pt x="187435" y="131201"/>
                  </a:lnTo>
                  <a:lnTo>
                    <a:pt x="181499" y="131201"/>
                  </a:lnTo>
                  <a:lnTo>
                    <a:pt x="181499" y="125266"/>
                  </a:lnTo>
                  <a:close/>
                  <a:moveTo>
                    <a:pt x="193682" y="125266"/>
                  </a:moveTo>
                  <a:lnTo>
                    <a:pt x="193682" y="131201"/>
                  </a:lnTo>
                  <a:lnTo>
                    <a:pt x="187746" y="131201"/>
                  </a:lnTo>
                  <a:lnTo>
                    <a:pt x="187746" y="125266"/>
                  </a:lnTo>
                  <a:close/>
                  <a:moveTo>
                    <a:pt x="199931" y="125266"/>
                  </a:moveTo>
                  <a:lnTo>
                    <a:pt x="199931" y="131201"/>
                  </a:lnTo>
                  <a:lnTo>
                    <a:pt x="193996" y="131201"/>
                  </a:lnTo>
                  <a:lnTo>
                    <a:pt x="193996" y="125266"/>
                  </a:lnTo>
                  <a:close/>
                  <a:moveTo>
                    <a:pt x="206180" y="125266"/>
                  </a:moveTo>
                  <a:lnTo>
                    <a:pt x="206180" y="131201"/>
                  </a:lnTo>
                  <a:lnTo>
                    <a:pt x="200244" y="131201"/>
                  </a:lnTo>
                  <a:lnTo>
                    <a:pt x="200244" y="125266"/>
                  </a:lnTo>
                  <a:close/>
                  <a:moveTo>
                    <a:pt x="212427" y="125266"/>
                  </a:moveTo>
                  <a:lnTo>
                    <a:pt x="212427" y="131201"/>
                  </a:lnTo>
                  <a:lnTo>
                    <a:pt x="206491" y="131201"/>
                  </a:lnTo>
                  <a:lnTo>
                    <a:pt x="206491" y="125266"/>
                  </a:lnTo>
                  <a:close/>
                  <a:moveTo>
                    <a:pt x="218674" y="125266"/>
                  </a:moveTo>
                  <a:lnTo>
                    <a:pt x="218674" y="131201"/>
                  </a:lnTo>
                  <a:lnTo>
                    <a:pt x="212739" y="131201"/>
                  </a:lnTo>
                  <a:lnTo>
                    <a:pt x="212739" y="125266"/>
                  </a:lnTo>
                  <a:close/>
                  <a:moveTo>
                    <a:pt x="224921" y="125266"/>
                  </a:moveTo>
                  <a:lnTo>
                    <a:pt x="224921" y="131201"/>
                  </a:lnTo>
                  <a:lnTo>
                    <a:pt x="218987" y="131201"/>
                  </a:lnTo>
                  <a:lnTo>
                    <a:pt x="218987" y="125266"/>
                  </a:lnTo>
                  <a:close/>
                  <a:moveTo>
                    <a:pt x="231170" y="125266"/>
                  </a:moveTo>
                  <a:lnTo>
                    <a:pt x="231170" y="131201"/>
                  </a:lnTo>
                  <a:lnTo>
                    <a:pt x="225234" y="131201"/>
                  </a:lnTo>
                  <a:lnTo>
                    <a:pt x="225234" y="125266"/>
                  </a:lnTo>
                  <a:close/>
                  <a:moveTo>
                    <a:pt x="237417" y="125266"/>
                  </a:moveTo>
                  <a:lnTo>
                    <a:pt x="237417" y="131201"/>
                  </a:lnTo>
                  <a:lnTo>
                    <a:pt x="231481" y="131201"/>
                  </a:lnTo>
                  <a:lnTo>
                    <a:pt x="231481" y="125266"/>
                  </a:lnTo>
                  <a:close/>
                  <a:moveTo>
                    <a:pt x="243664" y="125266"/>
                  </a:moveTo>
                  <a:lnTo>
                    <a:pt x="243664" y="131201"/>
                  </a:lnTo>
                  <a:lnTo>
                    <a:pt x="237729" y="131201"/>
                  </a:lnTo>
                  <a:lnTo>
                    <a:pt x="237729" y="125266"/>
                  </a:lnTo>
                  <a:close/>
                  <a:moveTo>
                    <a:pt x="249911" y="125266"/>
                  </a:moveTo>
                  <a:lnTo>
                    <a:pt x="249911" y="131201"/>
                  </a:lnTo>
                  <a:lnTo>
                    <a:pt x="243977" y="131201"/>
                  </a:lnTo>
                  <a:lnTo>
                    <a:pt x="243977" y="125266"/>
                  </a:lnTo>
                  <a:close/>
                  <a:moveTo>
                    <a:pt x="256161" y="125266"/>
                  </a:moveTo>
                  <a:lnTo>
                    <a:pt x="256161" y="131201"/>
                  </a:lnTo>
                  <a:lnTo>
                    <a:pt x="250225" y="131201"/>
                  </a:lnTo>
                  <a:lnTo>
                    <a:pt x="250225" y="125266"/>
                  </a:lnTo>
                  <a:close/>
                  <a:moveTo>
                    <a:pt x="262409" y="125266"/>
                  </a:moveTo>
                  <a:lnTo>
                    <a:pt x="262409" y="131201"/>
                  </a:lnTo>
                  <a:lnTo>
                    <a:pt x="256474" y="131201"/>
                  </a:lnTo>
                  <a:lnTo>
                    <a:pt x="256474" y="125266"/>
                  </a:lnTo>
                  <a:close/>
                  <a:moveTo>
                    <a:pt x="268656" y="125266"/>
                  </a:moveTo>
                  <a:lnTo>
                    <a:pt x="268656" y="131201"/>
                  </a:lnTo>
                  <a:lnTo>
                    <a:pt x="262721" y="131201"/>
                  </a:lnTo>
                  <a:lnTo>
                    <a:pt x="262721" y="125266"/>
                  </a:lnTo>
                  <a:close/>
                  <a:moveTo>
                    <a:pt x="274904" y="125266"/>
                  </a:moveTo>
                  <a:lnTo>
                    <a:pt x="274904" y="131201"/>
                  </a:lnTo>
                  <a:lnTo>
                    <a:pt x="268968" y="131201"/>
                  </a:lnTo>
                  <a:lnTo>
                    <a:pt x="268968" y="125266"/>
                  </a:lnTo>
                  <a:close/>
                  <a:moveTo>
                    <a:pt x="6251" y="131513"/>
                  </a:moveTo>
                  <a:lnTo>
                    <a:pt x="6251" y="137449"/>
                  </a:lnTo>
                  <a:lnTo>
                    <a:pt x="315" y="137449"/>
                  </a:lnTo>
                  <a:lnTo>
                    <a:pt x="315" y="131513"/>
                  </a:lnTo>
                  <a:close/>
                  <a:moveTo>
                    <a:pt x="12498" y="131513"/>
                  </a:moveTo>
                  <a:lnTo>
                    <a:pt x="12498" y="137449"/>
                  </a:lnTo>
                  <a:lnTo>
                    <a:pt x="6562" y="137449"/>
                  </a:lnTo>
                  <a:lnTo>
                    <a:pt x="6562" y="131513"/>
                  </a:lnTo>
                  <a:close/>
                  <a:moveTo>
                    <a:pt x="18745" y="131513"/>
                  </a:moveTo>
                  <a:lnTo>
                    <a:pt x="18745" y="137449"/>
                  </a:lnTo>
                  <a:lnTo>
                    <a:pt x="12810" y="137449"/>
                  </a:lnTo>
                  <a:lnTo>
                    <a:pt x="12810" y="131513"/>
                  </a:lnTo>
                  <a:close/>
                  <a:moveTo>
                    <a:pt x="24992" y="131513"/>
                  </a:moveTo>
                  <a:lnTo>
                    <a:pt x="24992" y="137449"/>
                  </a:lnTo>
                  <a:lnTo>
                    <a:pt x="19058" y="137449"/>
                  </a:lnTo>
                  <a:lnTo>
                    <a:pt x="19058" y="131513"/>
                  </a:lnTo>
                  <a:close/>
                  <a:moveTo>
                    <a:pt x="31241" y="131513"/>
                  </a:moveTo>
                  <a:lnTo>
                    <a:pt x="31241" y="137449"/>
                  </a:lnTo>
                  <a:lnTo>
                    <a:pt x="25305" y="137449"/>
                  </a:lnTo>
                  <a:lnTo>
                    <a:pt x="25305" y="131513"/>
                  </a:lnTo>
                  <a:close/>
                  <a:moveTo>
                    <a:pt x="37489" y="131513"/>
                  </a:moveTo>
                  <a:lnTo>
                    <a:pt x="37489" y="137449"/>
                  </a:lnTo>
                  <a:lnTo>
                    <a:pt x="31553" y="137449"/>
                  </a:lnTo>
                  <a:lnTo>
                    <a:pt x="31553" y="131513"/>
                  </a:lnTo>
                  <a:close/>
                  <a:moveTo>
                    <a:pt x="43737" y="131513"/>
                  </a:moveTo>
                  <a:lnTo>
                    <a:pt x="43737" y="137449"/>
                  </a:lnTo>
                  <a:lnTo>
                    <a:pt x="37802" y="137449"/>
                  </a:lnTo>
                  <a:lnTo>
                    <a:pt x="37802" y="131513"/>
                  </a:lnTo>
                  <a:close/>
                  <a:moveTo>
                    <a:pt x="49985" y="131513"/>
                  </a:moveTo>
                  <a:lnTo>
                    <a:pt x="49985" y="137449"/>
                  </a:lnTo>
                  <a:lnTo>
                    <a:pt x="44049" y="137449"/>
                  </a:lnTo>
                  <a:lnTo>
                    <a:pt x="44049" y="131513"/>
                  </a:lnTo>
                  <a:close/>
                  <a:moveTo>
                    <a:pt x="56232" y="131513"/>
                  </a:moveTo>
                  <a:lnTo>
                    <a:pt x="56232" y="137449"/>
                  </a:lnTo>
                  <a:lnTo>
                    <a:pt x="50296" y="137449"/>
                  </a:lnTo>
                  <a:lnTo>
                    <a:pt x="50296" y="131513"/>
                  </a:lnTo>
                  <a:close/>
                  <a:moveTo>
                    <a:pt x="62480" y="131513"/>
                  </a:moveTo>
                  <a:lnTo>
                    <a:pt x="62480" y="137449"/>
                  </a:lnTo>
                  <a:lnTo>
                    <a:pt x="56545" y="137449"/>
                  </a:lnTo>
                  <a:lnTo>
                    <a:pt x="56545" y="131513"/>
                  </a:lnTo>
                  <a:close/>
                  <a:moveTo>
                    <a:pt x="68727" y="131513"/>
                  </a:moveTo>
                  <a:lnTo>
                    <a:pt x="68727" y="137449"/>
                  </a:lnTo>
                  <a:lnTo>
                    <a:pt x="62792" y="137449"/>
                  </a:lnTo>
                  <a:lnTo>
                    <a:pt x="62792" y="131513"/>
                  </a:lnTo>
                  <a:close/>
                  <a:moveTo>
                    <a:pt x="74975" y="131513"/>
                  </a:moveTo>
                  <a:lnTo>
                    <a:pt x="74975" y="137449"/>
                  </a:lnTo>
                  <a:lnTo>
                    <a:pt x="69039" y="137449"/>
                  </a:lnTo>
                  <a:lnTo>
                    <a:pt x="69039" y="131513"/>
                  </a:lnTo>
                  <a:close/>
                  <a:moveTo>
                    <a:pt x="81223" y="131513"/>
                  </a:moveTo>
                  <a:lnTo>
                    <a:pt x="81223" y="137449"/>
                  </a:lnTo>
                  <a:lnTo>
                    <a:pt x="75286" y="137449"/>
                  </a:lnTo>
                  <a:lnTo>
                    <a:pt x="75286" y="131513"/>
                  </a:lnTo>
                  <a:close/>
                  <a:moveTo>
                    <a:pt x="87470" y="131513"/>
                  </a:moveTo>
                  <a:lnTo>
                    <a:pt x="87470" y="137449"/>
                  </a:lnTo>
                  <a:lnTo>
                    <a:pt x="81535" y="137449"/>
                  </a:lnTo>
                  <a:lnTo>
                    <a:pt x="81535" y="131513"/>
                  </a:lnTo>
                  <a:close/>
                  <a:moveTo>
                    <a:pt x="93718" y="131513"/>
                  </a:moveTo>
                  <a:lnTo>
                    <a:pt x="93718" y="137449"/>
                  </a:lnTo>
                  <a:lnTo>
                    <a:pt x="87784" y="137449"/>
                  </a:lnTo>
                  <a:lnTo>
                    <a:pt x="87784" y="131513"/>
                  </a:lnTo>
                  <a:close/>
                  <a:moveTo>
                    <a:pt x="99967" y="131513"/>
                  </a:moveTo>
                  <a:lnTo>
                    <a:pt x="99967" y="137449"/>
                  </a:lnTo>
                  <a:lnTo>
                    <a:pt x="94031" y="137449"/>
                  </a:lnTo>
                  <a:lnTo>
                    <a:pt x="94031" y="131513"/>
                  </a:lnTo>
                  <a:close/>
                  <a:moveTo>
                    <a:pt x="106214" y="131513"/>
                  </a:moveTo>
                  <a:lnTo>
                    <a:pt x="106214" y="137449"/>
                  </a:lnTo>
                  <a:lnTo>
                    <a:pt x="100278" y="137449"/>
                  </a:lnTo>
                  <a:lnTo>
                    <a:pt x="100278" y="131513"/>
                  </a:lnTo>
                  <a:close/>
                  <a:moveTo>
                    <a:pt x="112461" y="131513"/>
                  </a:moveTo>
                  <a:lnTo>
                    <a:pt x="112461" y="137449"/>
                  </a:lnTo>
                  <a:lnTo>
                    <a:pt x="106527" y="137449"/>
                  </a:lnTo>
                  <a:lnTo>
                    <a:pt x="106527" y="131513"/>
                  </a:lnTo>
                  <a:close/>
                  <a:moveTo>
                    <a:pt x="118710" y="131513"/>
                  </a:moveTo>
                  <a:lnTo>
                    <a:pt x="118710" y="137449"/>
                  </a:lnTo>
                  <a:lnTo>
                    <a:pt x="112774" y="137449"/>
                  </a:lnTo>
                  <a:lnTo>
                    <a:pt x="112774" y="131513"/>
                  </a:lnTo>
                  <a:close/>
                  <a:moveTo>
                    <a:pt x="124957" y="131513"/>
                  </a:moveTo>
                  <a:lnTo>
                    <a:pt x="124957" y="137449"/>
                  </a:lnTo>
                  <a:lnTo>
                    <a:pt x="119021" y="137449"/>
                  </a:lnTo>
                  <a:lnTo>
                    <a:pt x="119021" y="131513"/>
                  </a:lnTo>
                  <a:close/>
                  <a:moveTo>
                    <a:pt x="131204" y="131513"/>
                  </a:moveTo>
                  <a:lnTo>
                    <a:pt x="131204" y="137449"/>
                  </a:lnTo>
                  <a:lnTo>
                    <a:pt x="125270" y="137449"/>
                  </a:lnTo>
                  <a:lnTo>
                    <a:pt x="125270" y="131513"/>
                  </a:lnTo>
                  <a:close/>
                  <a:moveTo>
                    <a:pt x="137451" y="131513"/>
                  </a:moveTo>
                  <a:lnTo>
                    <a:pt x="137451" y="137449"/>
                  </a:lnTo>
                  <a:lnTo>
                    <a:pt x="131517" y="137449"/>
                  </a:lnTo>
                  <a:lnTo>
                    <a:pt x="131517" y="131513"/>
                  </a:lnTo>
                  <a:close/>
                  <a:moveTo>
                    <a:pt x="143702" y="131513"/>
                  </a:moveTo>
                  <a:lnTo>
                    <a:pt x="143702" y="137449"/>
                  </a:lnTo>
                  <a:lnTo>
                    <a:pt x="137766" y="137449"/>
                  </a:lnTo>
                  <a:lnTo>
                    <a:pt x="137766" y="131513"/>
                  </a:lnTo>
                  <a:close/>
                  <a:moveTo>
                    <a:pt x="149949" y="131513"/>
                  </a:moveTo>
                  <a:lnTo>
                    <a:pt x="149949" y="137449"/>
                  </a:lnTo>
                  <a:lnTo>
                    <a:pt x="144015" y="137449"/>
                  </a:lnTo>
                  <a:lnTo>
                    <a:pt x="144015" y="131513"/>
                  </a:lnTo>
                  <a:close/>
                  <a:moveTo>
                    <a:pt x="156196" y="131513"/>
                  </a:moveTo>
                  <a:lnTo>
                    <a:pt x="156196" y="137449"/>
                  </a:lnTo>
                  <a:lnTo>
                    <a:pt x="150262" y="137449"/>
                  </a:lnTo>
                  <a:lnTo>
                    <a:pt x="150262" y="131513"/>
                  </a:lnTo>
                  <a:close/>
                  <a:moveTo>
                    <a:pt x="162445" y="131513"/>
                  </a:moveTo>
                  <a:lnTo>
                    <a:pt x="162445" y="137449"/>
                  </a:lnTo>
                  <a:lnTo>
                    <a:pt x="156509" y="137449"/>
                  </a:lnTo>
                  <a:lnTo>
                    <a:pt x="156509" y="131513"/>
                  </a:lnTo>
                  <a:close/>
                  <a:moveTo>
                    <a:pt x="168692" y="131513"/>
                  </a:moveTo>
                  <a:lnTo>
                    <a:pt x="168692" y="137449"/>
                  </a:lnTo>
                  <a:lnTo>
                    <a:pt x="162756" y="137449"/>
                  </a:lnTo>
                  <a:lnTo>
                    <a:pt x="162756" y="131513"/>
                  </a:lnTo>
                  <a:close/>
                  <a:moveTo>
                    <a:pt x="174939" y="131513"/>
                  </a:moveTo>
                  <a:lnTo>
                    <a:pt x="174939" y="137449"/>
                  </a:lnTo>
                  <a:lnTo>
                    <a:pt x="169005" y="137449"/>
                  </a:lnTo>
                  <a:lnTo>
                    <a:pt x="169005" y="131513"/>
                  </a:lnTo>
                  <a:close/>
                  <a:moveTo>
                    <a:pt x="181186" y="131513"/>
                  </a:moveTo>
                  <a:lnTo>
                    <a:pt x="181186" y="137449"/>
                  </a:lnTo>
                  <a:lnTo>
                    <a:pt x="175252" y="137449"/>
                  </a:lnTo>
                  <a:lnTo>
                    <a:pt x="175252" y="131513"/>
                  </a:lnTo>
                  <a:close/>
                  <a:moveTo>
                    <a:pt x="187433" y="131513"/>
                  </a:moveTo>
                  <a:lnTo>
                    <a:pt x="187433" y="137449"/>
                  </a:lnTo>
                  <a:lnTo>
                    <a:pt x="181499" y="137449"/>
                  </a:lnTo>
                  <a:lnTo>
                    <a:pt x="181499" y="131513"/>
                  </a:lnTo>
                  <a:close/>
                  <a:moveTo>
                    <a:pt x="193682" y="131513"/>
                  </a:moveTo>
                  <a:lnTo>
                    <a:pt x="193682" y="137449"/>
                  </a:lnTo>
                  <a:lnTo>
                    <a:pt x="187746" y="137449"/>
                  </a:lnTo>
                  <a:lnTo>
                    <a:pt x="187746" y="131513"/>
                  </a:lnTo>
                  <a:close/>
                  <a:moveTo>
                    <a:pt x="199931" y="131513"/>
                  </a:moveTo>
                  <a:lnTo>
                    <a:pt x="199931" y="137449"/>
                  </a:lnTo>
                  <a:lnTo>
                    <a:pt x="193996" y="137449"/>
                  </a:lnTo>
                  <a:lnTo>
                    <a:pt x="193996" y="131513"/>
                  </a:lnTo>
                  <a:close/>
                  <a:moveTo>
                    <a:pt x="206180" y="131513"/>
                  </a:moveTo>
                  <a:lnTo>
                    <a:pt x="206180" y="137449"/>
                  </a:lnTo>
                  <a:lnTo>
                    <a:pt x="200244" y="137449"/>
                  </a:lnTo>
                  <a:lnTo>
                    <a:pt x="200244" y="131513"/>
                  </a:lnTo>
                  <a:close/>
                  <a:moveTo>
                    <a:pt x="212427" y="131513"/>
                  </a:moveTo>
                  <a:lnTo>
                    <a:pt x="212427" y="137449"/>
                  </a:lnTo>
                  <a:lnTo>
                    <a:pt x="206491" y="137449"/>
                  </a:lnTo>
                  <a:lnTo>
                    <a:pt x="206491" y="131513"/>
                  </a:lnTo>
                  <a:close/>
                  <a:moveTo>
                    <a:pt x="218674" y="131513"/>
                  </a:moveTo>
                  <a:lnTo>
                    <a:pt x="218674" y="137449"/>
                  </a:lnTo>
                  <a:lnTo>
                    <a:pt x="212739" y="137449"/>
                  </a:lnTo>
                  <a:lnTo>
                    <a:pt x="212739" y="131513"/>
                  </a:lnTo>
                  <a:close/>
                  <a:moveTo>
                    <a:pt x="224921" y="131513"/>
                  </a:moveTo>
                  <a:lnTo>
                    <a:pt x="224921" y="137449"/>
                  </a:lnTo>
                  <a:lnTo>
                    <a:pt x="218987" y="137449"/>
                  </a:lnTo>
                  <a:lnTo>
                    <a:pt x="218987" y="131513"/>
                  </a:lnTo>
                  <a:close/>
                  <a:moveTo>
                    <a:pt x="231170" y="131513"/>
                  </a:moveTo>
                  <a:lnTo>
                    <a:pt x="231170" y="137449"/>
                  </a:lnTo>
                  <a:lnTo>
                    <a:pt x="225234" y="137449"/>
                  </a:lnTo>
                  <a:lnTo>
                    <a:pt x="225234" y="131513"/>
                  </a:lnTo>
                  <a:close/>
                  <a:moveTo>
                    <a:pt x="237417" y="131513"/>
                  </a:moveTo>
                  <a:lnTo>
                    <a:pt x="237417" y="137449"/>
                  </a:lnTo>
                  <a:lnTo>
                    <a:pt x="231481" y="137449"/>
                  </a:lnTo>
                  <a:lnTo>
                    <a:pt x="231481" y="131513"/>
                  </a:lnTo>
                  <a:close/>
                  <a:moveTo>
                    <a:pt x="243664" y="131513"/>
                  </a:moveTo>
                  <a:lnTo>
                    <a:pt x="243664" y="137449"/>
                  </a:lnTo>
                  <a:lnTo>
                    <a:pt x="237729" y="137449"/>
                  </a:lnTo>
                  <a:lnTo>
                    <a:pt x="237729" y="131513"/>
                  </a:lnTo>
                  <a:close/>
                  <a:moveTo>
                    <a:pt x="249911" y="131513"/>
                  </a:moveTo>
                  <a:lnTo>
                    <a:pt x="249911" y="137449"/>
                  </a:lnTo>
                  <a:lnTo>
                    <a:pt x="243977" y="137449"/>
                  </a:lnTo>
                  <a:lnTo>
                    <a:pt x="243977" y="131513"/>
                  </a:lnTo>
                  <a:close/>
                  <a:moveTo>
                    <a:pt x="256161" y="131513"/>
                  </a:moveTo>
                  <a:lnTo>
                    <a:pt x="256161" y="137449"/>
                  </a:lnTo>
                  <a:lnTo>
                    <a:pt x="250225" y="137449"/>
                  </a:lnTo>
                  <a:lnTo>
                    <a:pt x="250225" y="131513"/>
                  </a:lnTo>
                  <a:close/>
                  <a:moveTo>
                    <a:pt x="262409" y="131513"/>
                  </a:moveTo>
                  <a:lnTo>
                    <a:pt x="262409" y="137449"/>
                  </a:lnTo>
                  <a:lnTo>
                    <a:pt x="256474" y="137449"/>
                  </a:lnTo>
                  <a:lnTo>
                    <a:pt x="256474" y="131513"/>
                  </a:lnTo>
                  <a:close/>
                  <a:moveTo>
                    <a:pt x="268656" y="131513"/>
                  </a:moveTo>
                  <a:lnTo>
                    <a:pt x="268656" y="137449"/>
                  </a:lnTo>
                  <a:lnTo>
                    <a:pt x="262721" y="137449"/>
                  </a:lnTo>
                  <a:lnTo>
                    <a:pt x="262721" y="131513"/>
                  </a:lnTo>
                  <a:close/>
                  <a:moveTo>
                    <a:pt x="274904" y="131513"/>
                  </a:moveTo>
                  <a:lnTo>
                    <a:pt x="274904" y="137449"/>
                  </a:lnTo>
                  <a:lnTo>
                    <a:pt x="268968" y="137449"/>
                  </a:lnTo>
                  <a:lnTo>
                    <a:pt x="268968" y="131513"/>
                  </a:lnTo>
                  <a:close/>
                  <a:moveTo>
                    <a:pt x="6251" y="137760"/>
                  </a:moveTo>
                  <a:lnTo>
                    <a:pt x="6251" y="143697"/>
                  </a:lnTo>
                  <a:lnTo>
                    <a:pt x="315" y="143697"/>
                  </a:lnTo>
                  <a:lnTo>
                    <a:pt x="315" y="137760"/>
                  </a:lnTo>
                  <a:close/>
                  <a:moveTo>
                    <a:pt x="12498" y="137760"/>
                  </a:moveTo>
                  <a:lnTo>
                    <a:pt x="12498" y="143697"/>
                  </a:lnTo>
                  <a:lnTo>
                    <a:pt x="6562" y="143697"/>
                  </a:lnTo>
                  <a:lnTo>
                    <a:pt x="6562" y="137760"/>
                  </a:lnTo>
                  <a:close/>
                  <a:moveTo>
                    <a:pt x="18745" y="137760"/>
                  </a:moveTo>
                  <a:lnTo>
                    <a:pt x="18745" y="143697"/>
                  </a:lnTo>
                  <a:lnTo>
                    <a:pt x="12810" y="143697"/>
                  </a:lnTo>
                  <a:lnTo>
                    <a:pt x="12810" y="137760"/>
                  </a:lnTo>
                  <a:close/>
                  <a:moveTo>
                    <a:pt x="24992" y="137760"/>
                  </a:moveTo>
                  <a:lnTo>
                    <a:pt x="24992" y="143697"/>
                  </a:lnTo>
                  <a:lnTo>
                    <a:pt x="19058" y="143697"/>
                  </a:lnTo>
                  <a:lnTo>
                    <a:pt x="19058" y="137760"/>
                  </a:lnTo>
                  <a:close/>
                  <a:moveTo>
                    <a:pt x="31241" y="137760"/>
                  </a:moveTo>
                  <a:lnTo>
                    <a:pt x="31241" y="143697"/>
                  </a:lnTo>
                  <a:lnTo>
                    <a:pt x="25305" y="143697"/>
                  </a:lnTo>
                  <a:lnTo>
                    <a:pt x="25305" y="137760"/>
                  </a:lnTo>
                  <a:close/>
                  <a:moveTo>
                    <a:pt x="37489" y="137760"/>
                  </a:moveTo>
                  <a:lnTo>
                    <a:pt x="37489" y="143697"/>
                  </a:lnTo>
                  <a:lnTo>
                    <a:pt x="31553" y="143697"/>
                  </a:lnTo>
                  <a:lnTo>
                    <a:pt x="31553" y="137760"/>
                  </a:lnTo>
                  <a:close/>
                  <a:moveTo>
                    <a:pt x="43737" y="137760"/>
                  </a:moveTo>
                  <a:lnTo>
                    <a:pt x="43737" y="143697"/>
                  </a:lnTo>
                  <a:lnTo>
                    <a:pt x="37802" y="143697"/>
                  </a:lnTo>
                  <a:lnTo>
                    <a:pt x="37802" y="137760"/>
                  </a:lnTo>
                  <a:close/>
                  <a:moveTo>
                    <a:pt x="49985" y="137760"/>
                  </a:moveTo>
                  <a:lnTo>
                    <a:pt x="49985" y="143697"/>
                  </a:lnTo>
                  <a:lnTo>
                    <a:pt x="44049" y="143697"/>
                  </a:lnTo>
                  <a:lnTo>
                    <a:pt x="44049" y="137760"/>
                  </a:lnTo>
                  <a:close/>
                  <a:moveTo>
                    <a:pt x="56232" y="137760"/>
                  </a:moveTo>
                  <a:lnTo>
                    <a:pt x="56232" y="143697"/>
                  </a:lnTo>
                  <a:lnTo>
                    <a:pt x="50296" y="143697"/>
                  </a:lnTo>
                  <a:lnTo>
                    <a:pt x="50296" y="137760"/>
                  </a:lnTo>
                  <a:close/>
                  <a:moveTo>
                    <a:pt x="62480" y="137760"/>
                  </a:moveTo>
                  <a:lnTo>
                    <a:pt x="62480" y="143697"/>
                  </a:lnTo>
                  <a:lnTo>
                    <a:pt x="56545" y="143697"/>
                  </a:lnTo>
                  <a:lnTo>
                    <a:pt x="56545" y="137760"/>
                  </a:lnTo>
                  <a:close/>
                  <a:moveTo>
                    <a:pt x="68727" y="137760"/>
                  </a:moveTo>
                  <a:lnTo>
                    <a:pt x="68727" y="143697"/>
                  </a:lnTo>
                  <a:lnTo>
                    <a:pt x="62792" y="143697"/>
                  </a:lnTo>
                  <a:lnTo>
                    <a:pt x="62792" y="137760"/>
                  </a:lnTo>
                  <a:close/>
                  <a:moveTo>
                    <a:pt x="74975" y="137760"/>
                  </a:moveTo>
                  <a:lnTo>
                    <a:pt x="74975" y="143697"/>
                  </a:lnTo>
                  <a:lnTo>
                    <a:pt x="69039" y="143697"/>
                  </a:lnTo>
                  <a:lnTo>
                    <a:pt x="69039" y="137760"/>
                  </a:lnTo>
                  <a:close/>
                  <a:moveTo>
                    <a:pt x="81223" y="137760"/>
                  </a:moveTo>
                  <a:lnTo>
                    <a:pt x="81223" y="143697"/>
                  </a:lnTo>
                  <a:lnTo>
                    <a:pt x="75286" y="143697"/>
                  </a:lnTo>
                  <a:lnTo>
                    <a:pt x="75286" y="137760"/>
                  </a:lnTo>
                  <a:close/>
                  <a:moveTo>
                    <a:pt x="87470" y="137760"/>
                  </a:moveTo>
                  <a:lnTo>
                    <a:pt x="87470" y="143697"/>
                  </a:lnTo>
                  <a:lnTo>
                    <a:pt x="81535" y="143697"/>
                  </a:lnTo>
                  <a:lnTo>
                    <a:pt x="81535" y="137760"/>
                  </a:lnTo>
                  <a:close/>
                  <a:moveTo>
                    <a:pt x="93718" y="137760"/>
                  </a:moveTo>
                  <a:lnTo>
                    <a:pt x="93718" y="143697"/>
                  </a:lnTo>
                  <a:lnTo>
                    <a:pt x="87784" y="143697"/>
                  </a:lnTo>
                  <a:lnTo>
                    <a:pt x="87784" y="137760"/>
                  </a:lnTo>
                  <a:close/>
                  <a:moveTo>
                    <a:pt x="99967" y="137760"/>
                  </a:moveTo>
                  <a:lnTo>
                    <a:pt x="99967" y="143697"/>
                  </a:lnTo>
                  <a:lnTo>
                    <a:pt x="94031" y="143697"/>
                  </a:lnTo>
                  <a:lnTo>
                    <a:pt x="94031" y="137760"/>
                  </a:lnTo>
                  <a:close/>
                  <a:moveTo>
                    <a:pt x="106214" y="137760"/>
                  </a:moveTo>
                  <a:lnTo>
                    <a:pt x="106214" y="143697"/>
                  </a:lnTo>
                  <a:lnTo>
                    <a:pt x="100278" y="143697"/>
                  </a:lnTo>
                  <a:lnTo>
                    <a:pt x="100278" y="137760"/>
                  </a:lnTo>
                  <a:close/>
                  <a:moveTo>
                    <a:pt x="112461" y="137760"/>
                  </a:moveTo>
                  <a:lnTo>
                    <a:pt x="112461" y="143697"/>
                  </a:lnTo>
                  <a:lnTo>
                    <a:pt x="106527" y="143697"/>
                  </a:lnTo>
                  <a:lnTo>
                    <a:pt x="106527" y="137760"/>
                  </a:lnTo>
                  <a:close/>
                  <a:moveTo>
                    <a:pt x="118710" y="137760"/>
                  </a:moveTo>
                  <a:lnTo>
                    <a:pt x="118710" y="143697"/>
                  </a:lnTo>
                  <a:lnTo>
                    <a:pt x="112774" y="143697"/>
                  </a:lnTo>
                  <a:lnTo>
                    <a:pt x="112774" y="137760"/>
                  </a:lnTo>
                  <a:close/>
                  <a:moveTo>
                    <a:pt x="124957" y="137760"/>
                  </a:moveTo>
                  <a:lnTo>
                    <a:pt x="124957" y="143697"/>
                  </a:lnTo>
                  <a:lnTo>
                    <a:pt x="119021" y="143697"/>
                  </a:lnTo>
                  <a:lnTo>
                    <a:pt x="119021" y="137760"/>
                  </a:lnTo>
                  <a:close/>
                  <a:moveTo>
                    <a:pt x="131204" y="137760"/>
                  </a:moveTo>
                  <a:lnTo>
                    <a:pt x="131204" y="143697"/>
                  </a:lnTo>
                  <a:lnTo>
                    <a:pt x="125270" y="143697"/>
                  </a:lnTo>
                  <a:lnTo>
                    <a:pt x="125270" y="137760"/>
                  </a:lnTo>
                  <a:close/>
                  <a:moveTo>
                    <a:pt x="137451" y="137760"/>
                  </a:moveTo>
                  <a:lnTo>
                    <a:pt x="137451" y="143697"/>
                  </a:lnTo>
                  <a:lnTo>
                    <a:pt x="131517" y="143697"/>
                  </a:lnTo>
                  <a:lnTo>
                    <a:pt x="131517" y="137760"/>
                  </a:lnTo>
                  <a:close/>
                  <a:moveTo>
                    <a:pt x="143702" y="137760"/>
                  </a:moveTo>
                  <a:lnTo>
                    <a:pt x="143702" y="143697"/>
                  </a:lnTo>
                  <a:lnTo>
                    <a:pt x="137766" y="143697"/>
                  </a:lnTo>
                  <a:lnTo>
                    <a:pt x="137766" y="137760"/>
                  </a:lnTo>
                  <a:close/>
                  <a:moveTo>
                    <a:pt x="149949" y="137760"/>
                  </a:moveTo>
                  <a:lnTo>
                    <a:pt x="149949" y="143697"/>
                  </a:lnTo>
                  <a:lnTo>
                    <a:pt x="144015" y="143697"/>
                  </a:lnTo>
                  <a:lnTo>
                    <a:pt x="144015" y="137760"/>
                  </a:lnTo>
                  <a:close/>
                  <a:moveTo>
                    <a:pt x="156196" y="137760"/>
                  </a:moveTo>
                  <a:lnTo>
                    <a:pt x="156196" y="143697"/>
                  </a:lnTo>
                  <a:lnTo>
                    <a:pt x="150262" y="143697"/>
                  </a:lnTo>
                  <a:lnTo>
                    <a:pt x="150262" y="137760"/>
                  </a:lnTo>
                  <a:close/>
                  <a:moveTo>
                    <a:pt x="162445" y="137760"/>
                  </a:moveTo>
                  <a:lnTo>
                    <a:pt x="162445" y="143697"/>
                  </a:lnTo>
                  <a:lnTo>
                    <a:pt x="156509" y="143697"/>
                  </a:lnTo>
                  <a:lnTo>
                    <a:pt x="156509" y="137760"/>
                  </a:lnTo>
                  <a:close/>
                  <a:moveTo>
                    <a:pt x="168692" y="137760"/>
                  </a:moveTo>
                  <a:lnTo>
                    <a:pt x="168692" y="143697"/>
                  </a:lnTo>
                  <a:lnTo>
                    <a:pt x="162756" y="143697"/>
                  </a:lnTo>
                  <a:lnTo>
                    <a:pt x="162756" y="137760"/>
                  </a:lnTo>
                  <a:close/>
                  <a:moveTo>
                    <a:pt x="174939" y="137760"/>
                  </a:moveTo>
                  <a:lnTo>
                    <a:pt x="174939" y="143697"/>
                  </a:lnTo>
                  <a:lnTo>
                    <a:pt x="169005" y="143697"/>
                  </a:lnTo>
                  <a:lnTo>
                    <a:pt x="169005" y="137760"/>
                  </a:lnTo>
                  <a:close/>
                  <a:moveTo>
                    <a:pt x="181186" y="137760"/>
                  </a:moveTo>
                  <a:lnTo>
                    <a:pt x="181186" y="143697"/>
                  </a:lnTo>
                  <a:lnTo>
                    <a:pt x="175252" y="143697"/>
                  </a:lnTo>
                  <a:lnTo>
                    <a:pt x="175252" y="137760"/>
                  </a:lnTo>
                  <a:close/>
                  <a:moveTo>
                    <a:pt x="187433" y="137760"/>
                  </a:moveTo>
                  <a:lnTo>
                    <a:pt x="187433" y="143697"/>
                  </a:lnTo>
                  <a:lnTo>
                    <a:pt x="181499" y="143697"/>
                  </a:lnTo>
                  <a:lnTo>
                    <a:pt x="181499" y="137760"/>
                  </a:lnTo>
                  <a:close/>
                  <a:moveTo>
                    <a:pt x="193682" y="137760"/>
                  </a:moveTo>
                  <a:lnTo>
                    <a:pt x="193682" y="143697"/>
                  </a:lnTo>
                  <a:lnTo>
                    <a:pt x="187746" y="143697"/>
                  </a:lnTo>
                  <a:lnTo>
                    <a:pt x="187746" y="137760"/>
                  </a:lnTo>
                  <a:close/>
                  <a:moveTo>
                    <a:pt x="199931" y="137760"/>
                  </a:moveTo>
                  <a:lnTo>
                    <a:pt x="199931" y="143697"/>
                  </a:lnTo>
                  <a:lnTo>
                    <a:pt x="193996" y="143697"/>
                  </a:lnTo>
                  <a:lnTo>
                    <a:pt x="193996" y="137760"/>
                  </a:lnTo>
                  <a:close/>
                  <a:moveTo>
                    <a:pt x="206180" y="137760"/>
                  </a:moveTo>
                  <a:lnTo>
                    <a:pt x="206180" y="143697"/>
                  </a:lnTo>
                  <a:lnTo>
                    <a:pt x="200244" y="143697"/>
                  </a:lnTo>
                  <a:lnTo>
                    <a:pt x="200244" y="137760"/>
                  </a:lnTo>
                  <a:close/>
                  <a:moveTo>
                    <a:pt x="212427" y="137760"/>
                  </a:moveTo>
                  <a:lnTo>
                    <a:pt x="212427" y="143697"/>
                  </a:lnTo>
                  <a:lnTo>
                    <a:pt x="206491" y="143697"/>
                  </a:lnTo>
                  <a:lnTo>
                    <a:pt x="206491" y="137760"/>
                  </a:lnTo>
                  <a:close/>
                  <a:moveTo>
                    <a:pt x="218674" y="137760"/>
                  </a:moveTo>
                  <a:lnTo>
                    <a:pt x="218674" y="143697"/>
                  </a:lnTo>
                  <a:lnTo>
                    <a:pt x="212739" y="143697"/>
                  </a:lnTo>
                  <a:lnTo>
                    <a:pt x="212739" y="137760"/>
                  </a:lnTo>
                  <a:close/>
                  <a:moveTo>
                    <a:pt x="224921" y="137760"/>
                  </a:moveTo>
                  <a:lnTo>
                    <a:pt x="224921" y="143697"/>
                  </a:lnTo>
                  <a:lnTo>
                    <a:pt x="218987" y="143697"/>
                  </a:lnTo>
                  <a:lnTo>
                    <a:pt x="218987" y="137760"/>
                  </a:lnTo>
                  <a:close/>
                  <a:moveTo>
                    <a:pt x="231170" y="137760"/>
                  </a:moveTo>
                  <a:lnTo>
                    <a:pt x="231170" y="143697"/>
                  </a:lnTo>
                  <a:lnTo>
                    <a:pt x="225234" y="143697"/>
                  </a:lnTo>
                  <a:lnTo>
                    <a:pt x="225234" y="137760"/>
                  </a:lnTo>
                  <a:close/>
                  <a:moveTo>
                    <a:pt x="237417" y="137760"/>
                  </a:moveTo>
                  <a:lnTo>
                    <a:pt x="237417" y="143697"/>
                  </a:lnTo>
                  <a:lnTo>
                    <a:pt x="231481" y="143697"/>
                  </a:lnTo>
                  <a:lnTo>
                    <a:pt x="231481" y="137760"/>
                  </a:lnTo>
                  <a:close/>
                  <a:moveTo>
                    <a:pt x="243664" y="137760"/>
                  </a:moveTo>
                  <a:lnTo>
                    <a:pt x="243664" y="143697"/>
                  </a:lnTo>
                  <a:lnTo>
                    <a:pt x="237729" y="143697"/>
                  </a:lnTo>
                  <a:lnTo>
                    <a:pt x="237729" y="137760"/>
                  </a:lnTo>
                  <a:close/>
                  <a:moveTo>
                    <a:pt x="249911" y="137760"/>
                  </a:moveTo>
                  <a:lnTo>
                    <a:pt x="249911" y="143697"/>
                  </a:lnTo>
                  <a:lnTo>
                    <a:pt x="243977" y="143697"/>
                  </a:lnTo>
                  <a:lnTo>
                    <a:pt x="243977" y="137760"/>
                  </a:lnTo>
                  <a:close/>
                  <a:moveTo>
                    <a:pt x="256161" y="137760"/>
                  </a:moveTo>
                  <a:lnTo>
                    <a:pt x="256161" y="143697"/>
                  </a:lnTo>
                  <a:lnTo>
                    <a:pt x="250225" y="143697"/>
                  </a:lnTo>
                  <a:lnTo>
                    <a:pt x="250225" y="137760"/>
                  </a:lnTo>
                  <a:close/>
                  <a:moveTo>
                    <a:pt x="262409" y="137760"/>
                  </a:moveTo>
                  <a:lnTo>
                    <a:pt x="262409" y="143697"/>
                  </a:lnTo>
                  <a:lnTo>
                    <a:pt x="256474" y="143697"/>
                  </a:lnTo>
                  <a:lnTo>
                    <a:pt x="256474" y="137760"/>
                  </a:lnTo>
                  <a:close/>
                  <a:moveTo>
                    <a:pt x="268656" y="137760"/>
                  </a:moveTo>
                  <a:lnTo>
                    <a:pt x="268656" y="143697"/>
                  </a:lnTo>
                  <a:lnTo>
                    <a:pt x="262721" y="143697"/>
                  </a:lnTo>
                  <a:lnTo>
                    <a:pt x="262721" y="137760"/>
                  </a:lnTo>
                  <a:close/>
                  <a:moveTo>
                    <a:pt x="274904" y="137760"/>
                  </a:moveTo>
                  <a:lnTo>
                    <a:pt x="274904" y="143697"/>
                  </a:lnTo>
                  <a:lnTo>
                    <a:pt x="268968" y="143697"/>
                  </a:lnTo>
                  <a:lnTo>
                    <a:pt x="268968" y="137760"/>
                  </a:lnTo>
                  <a:close/>
                  <a:moveTo>
                    <a:pt x="6251" y="144011"/>
                  </a:moveTo>
                  <a:lnTo>
                    <a:pt x="6251" y="149945"/>
                  </a:lnTo>
                  <a:lnTo>
                    <a:pt x="315" y="149945"/>
                  </a:lnTo>
                  <a:lnTo>
                    <a:pt x="315" y="144011"/>
                  </a:lnTo>
                  <a:close/>
                  <a:moveTo>
                    <a:pt x="12498" y="144011"/>
                  </a:moveTo>
                  <a:lnTo>
                    <a:pt x="12498" y="149945"/>
                  </a:lnTo>
                  <a:lnTo>
                    <a:pt x="6562" y="149945"/>
                  </a:lnTo>
                  <a:lnTo>
                    <a:pt x="6562" y="144011"/>
                  </a:lnTo>
                  <a:close/>
                  <a:moveTo>
                    <a:pt x="18745" y="144011"/>
                  </a:moveTo>
                  <a:lnTo>
                    <a:pt x="18745" y="149945"/>
                  </a:lnTo>
                  <a:lnTo>
                    <a:pt x="12810" y="149945"/>
                  </a:lnTo>
                  <a:lnTo>
                    <a:pt x="12810" y="144011"/>
                  </a:lnTo>
                  <a:close/>
                  <a:moveTo>
                    <a:pt x="24992" y="144011"/>
                  </a:moveTo>
                  <a:lnTo>
                    <a:pt x="24992" y="149945"/>
                  </a:lnTo>
                  <a:lnTo>
                    <a:pt x="19058" y="149945"/>
                  </a:lnTo>
                  <a:lnTo>
                    <a:pt x="19058" y="144011"/>
                  </a:lnTo>
                  <a:close/>
                  <a:moveTo>
                    <a:pt x="31241" y="144011"/>
                  </a:moveTo>
                  <a:lnTo>
                    <a:pt x="31241" y="149945"/>
                  </a:lnTo>
                  <a:lnTo>
                    <a:pt x="25305" y="149945"/>
                  </a:lnTo>
                  <a:lnTo>
                    <a:pt x="25305" y="144011"/>
                  </a:lnTo>
                  <a:close/>
                  <a:moveTo>
                    <a:pt x="37489" y="144011"/>
                  </a:moveTo>
                  <a:lnTo>
                    <a:pt x="37489" y="149945"/>
                  </a:lnTo>
                  <a:lnTo>
                    <a:pt x="31553" y="149945"/>
                  </a:lnTo>
                  <a:lnTo>
                    <a:pt x="31553" y="144011"/>
                  </a:lnTo>
                  <a:close/>
                  <a:moveTo>
                    <a:pt x="43737" y="144011"/>
                  </a:moveTo>
                  <a:lnTo>
                    <a:pt x="43737" y="149945"/>
                  </a:lnTo>
                  <a:lnTo>
                    <a:pt x="37802" y="149945"/>
                  </a:lnTo>
                  <a:lnTo>
                    <a:pt x="37802" y="144011"/>
                  </a:lnTo>
                  <a:close/>
                  <a:moveTo>
                    <a:pt x="49985" y="144011"/>
                  </a:moveTo>
                  <a:lnTo>
                    <a:pt x="49985" y="149945"/>
                  </a:lnTo>
                  <a:lnTo>
                    <a:pt x="44049" y="149945"/>
                  </a:lnTo>
                  <a:lnTo>
                    <a:pt x="44049" y="144011"/>
                  </a:lnTo>
                  <a:close/>
                  <a:moveTo>
                    <a:pt x="56232" y="144011"/>
                  </a:moveTo>
                  <a:lnTo>
                    <a:pt x="56232" y="149945"/>
                  </a:lnTo>
                  <a:lnTo>
                    <a:pt x="50296" y="149945"/>
                  </a:lnTo>
                  <a:lnTo>
                    <a:pt x="50296" y="144011"/>
                  </a:lnTo>
                  <a:close/>
                  <a:moveTo>
                    <a:pt x="62480" y="144011"/>
                  </a:moveTo>
                  <a:lnTo>
                    <a:pt x="62480" y="149945"/>
                  </a:lnTo>
                  <a:lnTo>
                    <a:pt x="56545" y="149945"/>
                  </a:lnTo>
                  <a:lnTo>
                    <a:pt x="56545" y="144011"/>
                  </a:lnTo>
                  <a:close/>
                  <a:moveTo>
                    <a:pt x="68727" y="144011"/>
                  </a:moveTo>
                  <a:lnTo>
                    <a:pt x="68727" y="149945"/>
                  </a:lnTo>
                  <a:lnTo>
                    <a:pt x="62792" y="149945"/>
                  </a:lnTo>
                  <a:lnTo>
                    <a:pt x="62792" y="144011"/>
                  </a:lnTo>
                  <a:close/>
                  <a:moveTo>
                    <a:pt x="74975" y="144011"/>
                  </a:moveTo>
                  <a:lnTo>
                    <a:pt x="74975" y="149945"/>
                  </a:lnTo>
                  <a:lnTo>
                    <a:pt x="69039" y="149945"/>
                  </a:lnTo>
                  <a:lnTo>
                    <a:pt x="69039" y="144011"/>
                  </a:lnTo>
                  <a:close/>
                  <a:moveTo>
                    <a:pt x="81223" y="144011"/>
                  </a:moveTo>
                  <a:lnTo>
                    <a:pt x="81223" y="149945"/>
                  </a:lnTo>
                  <a:lnTo>
                    <a:pt x="75286" y="149945"/>
                  </a:lnTo>
                  <a:lnTo>
                    <a:pt x="75286" y="144011"/>
                  </a:lnTo>
                  <a:close/>
                  <a:moveTo>
                    <a:pt x="87470" y="144011"/>
                  </a:moveTo>
                  <a:lnTo>
                    <a:pt x="87470" y="149945"/>
                  </a:lnTo>
                  <a:lnTo>
                    <a:pt x="81535" y="149945"/>
                  </a:lnTo>
                  <a:lnTo>
                    <a:pt x="81535" y="144011"/>
                  </a:lnTo>
                  <a:close/>
                  <a:moveTo>
                    <a:pt x="93718" y="144011"/>
                  </a:moveTo>
                  <a:lnTo>
                    <a:pt x="93718" y="149945"/>
                  </a:lnTo>
                  <a:lnTo>
                    <a:pt x="87784" y="149945"/>
                  </a:lnTo>
                  <a:lnTo>
                    <a:pt x="87784" y="144011"/>
                  </a:lnTo>
                  <a:close/>
                  <a:moveTo>
                    <a:pt x="99967" y="144011"/>
                  </a:moveTo>
                  <a:lnTo>
                    <a:pt x="99967" y="149945"/>
                  </a:lnTo>
                  <a:lnTo>
                    <a:pt x="94031" y="149945"/>
                  </a:lnTo>
                  <a:lnTo>
                    <a:pt x="94031" y="144011"/>
                  </a:lnTo>
                  <a:close/>
                  <a:moveTo>
                    <a:pt x="106214" y="144011"/>
                  </a:moveTo>
                  <a:lnTo>
                    <a:pt x="106214" y="149945"/>
                  </a:lnTo>
                  <a:lnTo>
                    <a:pt x="100278" y="149945"/>
                  </a:lnTo>
                  <a:lnTo>
                    <a:pt x="100278" y="144011"/>
                  </a:lnTo>
                  <a:close/>
                  <a:moveTo>
                    <a:pt x="112461" y="144011"/>
                  </a:moveTo>
                  <a:lnTo>
                    <a:pt x="112461" y="149945"/>
                  </a:lnTo>
                  <a:lnTo>
                    <a:pt x="106527" y="149945"/>
                  </a:lnTo>
                  <a:lnTo>
                    <a:pt x="106527" y="144011"/>
                  </a:lnTo>
                  <a:close/>
                  <a:moveTo>
                    <a:pt x="118710" y="144011"/>
                  </a:moveTo>
                  <a:lnTo>
                    <a:pt x="118710" y="149945"/>
                  </a:lnTo>
                  <a:lnTo>
                    <a:pt x="112774" y="149945"/>
                  </a:lnTo>
                  <a:lnTo>
                    <a:pt x="112774" y="144011"/>
                  </a:lnTo>
                  <a:close/>
                  <a:moveTo>
                    <a:pt x="124957" y="144011"/>
                  </a:moveTo>
                  <a:lnTo>
                    <a:pt x="124957" y="149945"/>
                  </a:lnTo>
                  <a:lnTo>
                    <a:pt x="119021" y="149945"/>
                  </a:lnTo>
                  <a:lnTo>
                    <a:pt x="119021" y="144011"/>
                  </a:lnTo>
                  <a:close/>
                  <a:moveTo>
                    <a:pt x="131204" y="144011"/>
                  </a:moveTo>
                  <a:lnTo>
                    <a:pt x="131204" y="149945"/>
                  </a:lnTo>
                  <a:lnTo>
                    <a:pt x="125270" y="149945"/>
                  </a:lnTo>
                  <a:lnTo>
                    <a:pt x="125270" y="144011"/>
                  </a:lnTo>
                  <a:close/>
                  <a:moveTo>
                    <a:pt x="137451" y="144011"/>
                  </a:moveTo>
                  <a:lnTo>
                    <a:pt x="137451" y="149945"/>
                  </a:lnTo>
                  <a:lnTo>
                    <a:pt x="131517" y="149945"/>
                  </a:lnTo>
                  <a:lnTo>
                    <a:pt x="131517" y="144011"/>
                  </a:lnTo>
                  <a:close/>
                  <a:moveTo>
                    <a:pt x="143702" y="144011"/>
                  </a:moveTo>
                  <a:lnTo>
                    <a:pt x="143702" y="149945"/>
                  </a:lnTo>
                  <a:lnTo>
                    <a:pt x="137766" y="149945"/>
                  </a:lnTo>
                  <a:lnTo>
                    <a:pt x="137766" y="144011"/>
                  </a:lnTo>
                  <a:close/>
                  <a:moveTo>
                    <a:pt x="149949" y="144011"/>
                  </a:moveTo>
                  <a:lnTo>
                    <a:pt x="149949" y="149945"/>
                  </a:lnTo>
                  <a:lnTo>
                    <a:pt x="144015" y="149945"/>
                  </a:lnTo>
                  <a:lnTo>
                    <a:pt x="144015" y="144011"/>
                  </a:lnTo>
                  <a:close/>
                  <a:moveTo>
                    <a:pt x="156196" y="144011"/>
                  </a:moveTo>
                  <a:lnTo>
                    <a:pt x="156196" y="149945"/>
                  </a:lnTo>
                  <a:lnTo>
                    <a:pt x="150262" y="149945"/>
                  </a:lnTo>
                  <a:lnTo>
                    <a:pt x="150262" y="144011"/>
                  </a:lnTo>
                  <a:close/>
                  <a:moveTo>
                    <a:pt x="162445" y="144011"/>
                  </a:moveTo>
                  <a:lnTo>
                    <a:pt x="162445" y="149945"/>
                  </a:lnTo>
                  <a:lnTo>
                    <a:pt x="156509" y="149945"/>
                  </a:lnTo>
                  <a:lnTo>
                    <a:pt x="156509" y="144011"/>
                  </a:lnTo>
                  <a:close/>
                  <a:moveTo>
                    <a:pt x="168692" y="144011"/>
                  </a:moveTo>
                  <a:lnTo>
                    <a:pt x="168692" y="149945"/>
                  </a:lnTo>
                  <a:lnTo>
                    <a:pt x="162756" y="149945"/>
                  </a:lnTo>
                  <a:lnTo>
                    <a:pt x="162756" y="144011"/>
                  </a:lnTo>
                  <a:close/>
                  <a:moveTo>
                    <a:pt x="174939" y="144011"/>
                  </a:moveTo>
                  <a:lnTo>
                    <a:pt x="174939" y="149945"/>
                  </a:lnTo>
                  <a:lnTo>
                    <a:pt x="169005" y="149945"/>
                  </a:lnTo>
                  <a:lnTo>
                    <a:pt x="169005" y="144011"/>
                  </a:lnTo>
                  <a:close/>
                  <a:moveTo>
                    <a:pt x="181186" y="144011"/>
                  </a:moveTo>
                  <a:lnTo>
                    <a:pt x="181186" y="149945"/>
                  </a:lnTo>
                  <a:lnTo>
                    <a:pt x="175252" y="149945"/>
                  </a:lnTo>
                  <a:lnTo>
                    <a:pt x="175252" y="144011"/>
                  </a:lnTo>
                  <a:close/>
                  <a:moveTo>
                    <a:pt x="187433" y="144011"/>
                  </a:moveTo>
                  <a:lnTo>
                    <a:pt x="187433" y="149945"/>
                  </a:lnTo>
                  <a:lnTo>
                    <a:pt x="181499" y="149945"/>
                  </a:lnTo>
                  <a:lnTo>
                    <a:pt x="181499" y="144011"/>
                  </a:lnTo>
                  <a:close/>
                  <a:moveTo>
                    <a:pt x="193682" y="144011"/>
                  </a:moveTo>
                  <a:lnTo>
                    <a:pt x="193682" y="149945"/>
                  </a:lnTo>
                  <a:lnTo>
                    <a:pt x="187746" y="149945"/>
                  </a:lnTo>
                  <a:lnTo>
                    <a:pt x="187746" y="144011"/>
                  </a:lnTo>
                  <a:close/>
                  <a:moveTo>
                    <a:pt x="199931" y="144011"/>
                  </a:moveTo>
                  <a:lnTo>
                    <a:pt x="199931" y="149945"/>
                  </a:lnTo>
                  <a:lnTo>
                    <a:pt x="193996" y="149945"/>
                  </a:lnTo>
                  <a:lnTo>
                    <a:pt x="193996" y="144011"/>
                  </a:lnTo>
                  <a:close/>
                  <a:moveTo>
                    <a:pt x="206180" y="144011"/>
                  </a:moveTo>
                  <a:lnTo>
                    <a:pt x="206180" y="149945"/>
                  </a:lnTo>
                  <a:lnTo>
                    <a:pt x="200244" y="149945"/>
                  </a:lnTo>
                  <a:lnTo>
                    <a:pt x="200244" y="144011"/>
                  </a:lnTo>
                  <a:close/>
                  <a:moveTo>
                    <a:pt x="212427" y="144011"/>
                  </a:moveTo>
                  <a:lnTo>
                    <a:pt x="212427" y="149945"/>
                  </a:lnTo>
                  <a:lnTo>
                    <a:pt x="206491" y="149945"/>
                  </a:lnTo>
                  <a:lnTo>
                    <a:pt x="206491" y="144011"/>
                  </a:lnTo>
                  <a:close/>
                  <a:moveTo>
                    <a:pt x="218674" y="144011"/>
                  </a:moveTo>
                  <a:lnTo>
                    <a:pt x="218674" y="149945"/>
                  </a:lnTo>
                  <a:lnTo>
                    <a:pt x="212739" y="149945"/>
                  </a:lnTo>
                  <a:lnTo>
                    <a:pt x="212739" y="144011"/>
                  </a:lnTo>
                  <a:close/>
                  <a:moveTo>
                    <a:pt x="224921" y="144011"/>
                  </a:moveTo>
                  <a:lnTo>
                    <a:pt x="224921" y="149945"/>
                  </a:lnTo>
                  <a:lnTo>
                    <a:pt x="218987" y="149945"/>
                  </a:lnTo>
                  <a:lnTo>
                    <a:pt x="218987" y="144011"/>
                  </a:lnTo>
                  <a:close/>
                  <a:moveTo>
                    <a:pt x="231170" y="144011"/>
                  </a:moveTo>
                  <a:lnTo>
                    <a:pt x="231170" y="149945"/>
                  </a:lnTo>
                  <a:lnTo>
                    <a:pt x="225234" y="149945"/>
                  </a:lnTo>
                  <a:lnTo>
                    <a:pt x="225234" y="144011"/>
                  </a:lnTo>
                  <a:close/>
                  <a:moveTo>
                    <a:pt x="237417" y="144011"/>
                  </a:moveTo>
                  <a:lnTo>
                    <a:pt x="237417" y="149945"/>
                  </a:lnTo>
                  <a:lnTo>
                    <a:pt x="231481" y="149945"/>
                  </a:lnTo>
                  <a:lnTo>
                    <a:pt x="231481" y="144011"/>
                  </a:lnTo>
                  <a:close/>
                  <a:moveTo>
                    <a:pt x="243664" y="144011"/>
                  </a:moveTo>
                  <a:lnTo>
                    <a:pt x="243664" y="149945"/>
                  </a:lnTo>
                  <a:lnTo>
                    <a:pt x="237729" y="149945"/>
                  </a:lnTo>
                  <a:lnTo>
                    <a:pt x="237729" y="144011"/>
                  </a:lnTo>
                  <a:close/>
                  <a:moveTo>
                    <a:pt x="249911" y="144011"/>
                  </a:moveTo>
                  <a:lnTo>
                    <a:pt x="249911" y="149945"/>
                  </a:lnTo>
                  <a:lnTo>
                    <a:pt x="243977" y="149945"/>
                  </a:lnTo>
                  <a:lnTo>
                    <a:pt x="243977" y="144011"/>
                  </a:lnTo>
                  <a:close/>
                  <a:moveTo>
                    <a:pt x="256161" y="144011"/>
                  </a:moveTo>
                  <a:lnTo>
                    <a:pt x="256161" y="149945"/>
                  </a:lnTo>
                  <a:lnTo>
                    <a:pt x="250225" y="149945"/>
                  </a:lnTo>
                  <a:lnTo>
                    <a:pt x="250225" y="144011"/>
                  </a:lnTo>
                  <a:close/>
                  <a:moveTo>
                    <a:pt x="262409" y="144011"/>
                  </a:moveTo>
                  <a:lnTo>
                    <a:pt x="262409" y="149945"/>
                  </a:lnTo>
                  <a:lnTo>
                    <a:pt x="256474" y="149945"/>
                  </a:lnTo>
                  <a:lnTo>
                    <a:pt x="256474" y="144011"/>
                  </a:lnTo>
                  <a:close/>
                  <a:moveTo>
                    <a:pt x="268656" y="144011"/>
                  </a:moveTo>
                  <a:lnTo>
                    <a:pt x="268656" y="149945"/>
                  </a:lnTo>
                  <a:lnTo>
                    <a:pt x="262721" y="149945"/>
                  </a:lnTo>
                  <a:lnTo>
                    <a:pt x="262721" y="144011"/>
                  </a:lnTo>
                  <a:close/>
                  <a:moveTo>
                    <a:pt x="274904" y="144011"/>
                  </a:moveTo>
                  <a:lnTo>
                    <a:pt x="274904" y="149945"/>
                  </a:lnTo>
                  <a:lnTo>
                    <a:pt x="268968" y="149945"/>
                  </a:lnTo>
                  <a:lnTo>
                    <a:pt x="268968" y="144011"/>
                  </a:lnTo>
                  <a:close/>
                  <a:moveTo>
                    <a:pt x="6251" y="150258"/>
                  </a:moveTo>
                  <a:lnTo>
                    <a:pt x="6251" y="156192"/>
                  </a:lnTo>
                  <a:lnTo>
                    <a:pt x="315" y="156192"/>
                  </a:lnTo>
                  <a:lnTo>
                    <a:pt x="315" y="150258"/>
                  </a:lnTo>
                  <a:close/>
                  <a:moveTo>
                    <a:pt x="12498" y="150258"/>
                  </a:moveTo>
                  <a:lnTo>
                    <a:pt x="12498" y="156192"/>
                  </a:lnTo>
                  <a:lnTo>
                    <a:pt x="6562" y="156192"/>
                  </a:lnTo>
                  <a:lnTo>
                    <a:pt x="6562" y="150258"/>
                  </a:lnTo>
                  <a:close/>
                  <a:moveTo>
                    <a:pt x="18745" y="150258"/>
                  </a:moveTo>
                  <a:lnTo>
                    <a:pt x="18745" y="156192"/>
                  </a:lnTo>
                  <a:lnTo>
                    <a:pt x="12810" y="156192"/>
                  </a:lnTo>
                  <a:lnTo>
                    <a:pt x="12810" y="150258"/>
                  </a:lnTo>
                  <a:close/>
                  <a:moveTo>
                    <a:pt x="24992" y="150258"/>
                  </a:moveTo>
                  <a:lnTo>
                    <a:pt x="24992" y="156192"/>
                  </a:lnTo>
                  <a:lnTo>
                    <a:pt x="19058" y="156192"/>
                  </a:lnTo>
                  <a:lnTo>
                    <a:pt x="19058" y="150258"/>
                  </a:lnTo>
                  <a:close/>
                  <a:moveTo>
                    <a:pt x="31241" y="150258"/>
                  </a:moveTo>
                  <a:lnTo>
                    <a:pt x="31241" y="156192"/>
                  </a:lnTo>
                  <a:lnTo>
                    <a:pt x="25305" y="156192"/>
                  </a:lnTo>
                  <a:lnTo>
                    <a:pt x="25305" y="150258"/>
                  </a:lnTo>
                  <a:close/>
                  <a:moveTo>
                    <a:pt x="37489" y="150258"/>
                  </a:moveTo>
                  <a:lnTo>
                    <a:pt x="37489" y="156192"/>
                  </a:lnTo>
                  <a:lnTo>
                    <a:pt x="31553" y="156192"/>
                  </a:lnTo>
                  <a:lnTo>
                    <a:pt x="31553" y="150258"/>
                  </a:lnTo>
                  <a:close/>
                  <a:moveTo>
                    <a:pt x="43737" y="150258"/>
                  </a:moveTo>
                  <a:lnTo>
                    <a:pt x="43737" y="156192"/>
                  </a:lnTo>
                  <a:lnTo>
                    <a:pt x="37802" y="156192"/>
                  </a:lnTo>
                  <a:lnTo>
                    <a:pt x="37802" y="150258"/>
                  </a:lnTo>
                  <a:close/>
                  <a:moveTo>
                    <a:pt x="49985" y="150258"/>
                  </a:moveTo>
                  <a:lnTo>
                    <a:pt x="49985" y="156192"/>
                  </a:lnTo>
                  <a:lnTo>
                    <a:pt x="44049" y="156192"/>
                  </a:lnTo>
                  <a:lnTo>
                    <a:pt x="44049" y="150258"/>
                  </a:lnTo>
                  <a:close/>
                  <a:moveTo>
                    <a:pt x="56232" y="150258"/>
                  </a:moveTo>
                  <a:lnTo>
                    <a:pt x="56232" y="156192"/>
                  </a:lnTo>
                  <a:lnTo>
                    <a:pt x="50296" y="156192"/>
                  </a:lnTo>
                  <a:lnTo>
                    <a:pt x="50296" y="150258"/>
                  </a:lnTo>
                  <a:close/>
                  <a:moveTo>
                    <a:pt x="62480" y="150258"/>
                  </a:moveTo>
                  <a:lnTo>
                    <a:pt x="62480" y="156192"/>
                  </a:lnTo>
                  <a:lnTo>
                    <a:pt x="56545" y="156192"/>
                  </a:lnTo>
                  <a:lnTo>
                    <a:pt x="56545" y="150258"/>
                  </a:lnTo>
                  <a:close/>
                  <a:moveTo>
                    <a:pt x="68727" y="150258"/>
                  </a:moveTo>
                  <a:lnTo>
                    <a:pt x="68727" y="156192"/>
                  </a:lnTo>
                  <a:lnTo>
                    <a:pt x="62792" y="156192"/>
                  </a:lnTo>
                  <a:lnTo>
                    <a:pt x="62792" y="150258"/>
                  </a:lnTo>
                  <a:close/>
                  <a:moveTo>
                    <a:pt x="74975" y="150258"/>
                  </a:moveTo>
                  <a:lnTo>
                    <a:pt x="74975" y="156192"/>
                  </a:lnTo>
                  <a:lnTo>
                    <a:pt x="69039" y="156192"/>
                  </a:lnTo>
                  <a:lnTo>
                    <a:pt x="69039" y="150258"/>
                  </a:lnTo>
                  <a:close/>
                  <a:moveTo>
                    <a:pt x="81223" y="150258"/>
                  </a:moveTo>
                  <a:lnTo>
                    <a:pt x="81223" y="156192"/>
                  </a:lnTo>
                  <a:lnTo>
                    <a:pt x="75286" y="156192"/>
                  </a:lnTo>
                  <a:lnTo>
                    <a:pt x="75286" y="150258"/>
                  </a:lnTo>
                  <a:close/>
                  <a:moveTo>
                    <a:pt x="87470" y="150258"/>
                  </a:moveTo>
                  <a:lnTo>
                    <a:pt x="87470" y="156192"/>
                  </a:lnTo>
                  <a:lnTo>
                    <a:pt x="81535" y="156192"/>
                  </a:lnTo>
                  <a:lnTo>
                    <a:pt x="81535" y="150258"/>
                  </a:lnTo>
                  <a:close/>
                  <a:moveTo>
                    <a:pt x="93718" y="150258"/>
                  </a:moveTo>
                  <a:lnTo>
                    <a:pt x="93718" y="156192"/>
                  </a:lnTo>
                  <a:lnTo>
                    <a:pt x="87784" y="156192"/>
                  </a:lnTo>
                  <a:lnTo>
                    <a:pt x="87784" y="150258"/>
                  </a:lnTo>
                  <a:close/>
                  <a:moveTo>
                    <a:pt x="99967" y="150258"/>
                  </a:moveTo>
                  <a:lnTo>
                    <a:pt x="99967" y="156192"/>
                  </a:lnTo>
                  <a:lnTo>
                    <a:pt x="94031" y="156192"/>
                  </a:lnTo>
                  <a:lnTo>
                    <a:pt x="94031" y="150258"/>
                  </a:lnTo>
                  <a:close/>
                  <a:moveTo>
                    <a:pt x="106214" y="150258"/>
                  </a:moveTo>
                  <a:lnTo>
                    <a:pt x="106214" y="156192"/>
                  </a:lnTo>
                  <a:lnTo>
                    <a:pt x="100278" y="156192"/>
                  </a:lnTo>
                  <a:lnTo>
                    <a:pt x="100278" y="150258"/>
                  </a:lnTo>
                  <a:close/>
                  <a:moveTo>
                    <a:pt x="112461" y="150258"/>
                  </a:moveTo>
                  <a:lnTo>
                    <a:pt x="112461" y="156192"/>
                  </a:lnTo>
                  <a:lnTo>
                    <a:pt x="106527" y="156192"/>
                  </a:lnTo>
                  <a:lnTo>
                    <a:pt x="106527" y="150258"/>
                  </a:lnTo>
                  <a:close/>
                  <a:moveTo>
                    <a:pt x="118710" y="150258"/>
                  </a:moveTo>
                  <a:lnTo>
                    <a:pt x="118710" y="156192"/>
                  </a:lnTo>
                  <a:lnTo>
                    <a:pt x="112774" y="156192"/>
                  </a:lnTo>
                  <a:lnTo>
                    <a:pt x="112774" y="150258"/>
                  </a:lnTo>
                  <a:close/>
                  <a:moveTo>
                    <a:pt x="124957" y="150258"/>
                  </a:moveTo>
                  <a:lnTo>
                    <a:pt x="124957" y="156192"/>
                  </a:lnTo>
                  <a:lnTo>
                    <a:pt x="119021" y="156192"/>
                  </a:lnTo>
                  <a:lnTo>
                    <a:pt x="119021" y="150258"/>
                  </a:lnTo>
                  <a:close/>
                  <a:moveTo>
                    <a:pt x="131204" y="150258"/>
                  </a:moveTo>
                  <a:lnTo>
                    <a:pt x="131204" y="156192"/>
                  </a:lnTo>
                  <a:lnTo>
                    <a:pt x="125270" y="156192"/>
                  </a:lnTo>
                  <a:lnTo>
                    <a:pt x="125270" y="150258"/>
                  </a:lnTo>
                  <a:close/>
                  <a:moveTo>
                    <a:pt x="137451" y="150258"/>
                  </a:moveTo>
                  <a:lnTo>
                    <a:pt x="137451" y="156192"/>
                  </a:lnTo>
                  <a:lnTo>
                    <a:pt x="131517" y="156192"/>
                  </a:lnTo>
                  <a:lnTo>
                    <a:pt x="131517" y="150258"/>
                  </a:lnTo>
                  <a:close/>
                  <a:moveTo>
                    <a:pt x="143702" y="150258"/>
                  </a:moveTo>
                  <a:lnTo>
                    <a:pt x="143702" y="156192"/>
                  </a:lnTo>
                  <a:lnTo>
                    <a:pt x="137766" y="156192"/>
                  </a:lnTo>
                  <a:lnTo>
                    <a:pt x="137766" y="150258"/>
                  </a:lnTo>
                  <a:close/>
                  <a:moveTo>
                    <a:pt x="149949" y="150258"/>
                  </a:moveTo>
                  <a:lnTo>
                    <a:pt x="149949" y="156192"/>
                  </a:lnTo>
                  <a:lnTo>
                    <a:pt x="144015" y="156192"/>
                  </a:lnTo>
                  <a:lnTo>
                    <a:pt x="144015" y="150258"/>
                  </a:lnTo>
                  <a:close/>
                  <a:moveTo>
                    <a:pt x="156196" y="150258"/>
                  </a:moveTo>
                  <a:lnTo>
                    <a:pt x="156196" y="156192"/>
                  </a:lnTo>
                  <a:lnTo>
                    <a:pt x="150262" y="156192"/>
                  </a:lnTo>
                  <a:lnTo>
                    <a:pt x="150262" y="150258"/>
                  </a:lnTo>
                  <a:close/>
                  <a:moveTo>
                    <a:pt x="162445" y="150258"/>
                  </a:moveTo>
                  <a:lnTo>
                    <a:pt x="162445" y="156192"/>
                  </a:lnTo>
                  <a:lnTo>
                    <a:pt x="156509" y="156192"/>
                  </a:lnTo>
                  <a:lnTo>
                    <a:pt x="156509" y="150258"/>
                  </a:lnTo>
                  <a:close/>
                  <a:moveTo>
                    <a:pt x="168692" y="150258"/>
                  </a:moveTo>
                  <a:lnTo>
                    <a:pt x="168692" y="156192"/>
                  </a:lnTo>
                  <a:lnTo>
                    <a:pt x="162756" y="156192"/>
                  </a:lnTo>
                  <a:lnTo>
                    <a:pt x="162756" y="150258"/>
                  </a:lnTo>
                  <a:close/>
                  <a:moveTo>
                    <a:pt x="174939" y="150258"/>
                  </a:moveTo>
                  <a:lnTo>
                    <a:pt x="174939" y="156192"/>
                  </a:lnTo>
                  <a:lnTo>
                    <a:pt x="169005" y="156192"/>
                  </a:lnTo>
                  <a:lnTo>
                    <a:pt x="169005" y="150258"/>
                  </a:lnTo>
                  <a:close/>
                  <a:moveTo>
                    <a:pt x="181186" y="150258"/>
                  </a:moveTo>
                  <a:lnTo>
                    <a:pt x="181186" y="156192"/>
                  </a:lnTo>
                  <a:lnTo>
                    <a:pt x="175252" y="156192"/>
                  </a:lnTo>
                  <a:lnTo>
                    <a:pt x="175252" y="150258"/>
                  </a:lnTo>
                  <a:close/>
                  <a:moveTo>
                    <a:pt x="187433" y="150258"/>
                  </a:moveTo>
                  <a:lnTo>
                    <a:pt x="187433" y="156192"/>
                  </a:lnTo>
                  <a:lnTo>
                    <a:pt x="181499" y="156192"/>
                  </a:lnTo>
                  <a:lnTo>
                    <a:pt x="181499" y="150258"/>
                  </a:lnTo>
                  <a:close/>
                  <a:moveTo>
                    <a:pt x="193682" y="150258"/>
                  </a:moveTo>
                  <a:lnTo>
                    <a:pt x="193682" y="156192"/>
                  </a:lnTo>
                  <a:lnTo>
                    <a:pt x="187746" y="156192"/>
                  </a:lnTo>
                  <a:lnTo>
                    <a:pt x="187746" y="150258"/>
                  </a:lnTo>
                  <a:close/>
                  <a:moveTo>
                    <a:pt x="199931" y="150258"/>
                  </a:moveTo>
                  <a:lnTo>
                    <a:pt x="199931" y="156192"/>
                  </a:lnTo>
                  <a:lnTo>
                    <a:pt x="193996" y="156192"/>
                  </a:lnTo>
                  <a:lnTo>
                    <a:pt x="193996" y="150258"/>
                  </a:lnTo>
                  <a:close/>
                  <a:moveTo>
                    <a:pt x="206180" y="150258"/>
                  </a:moveTo>
                  <a:lnTo>
                    <a:pt x="206180" y="156192"/>
                  </a:lnTo>
                  <a:lnTo>
                    <a:pt x="200244" y="156192"/>
                  </a:lnTo>
                  <a:lnTo>
                    <a:pt x="200244" y="150258"/>
                  </a:lnTo>
                  <a:close/>
                  <a:moveTo>
                    <a:pt x="212427" y="150258"/>
                  </a:moveTo>
                  <a:lnTo>
                    <a:pt x="212427" y="156192"/>
                  </a:lnTo>
                  <a:lnTo>
                    <a:pt x="206491" y="156192"/>
                  </a:lnTo>
                  <a:lnTo>
                    <a:pt x="206491" y="150258"/>
                  </a:lnTo>
                  <a:close/>
                  <a:moveTo>
                    <a:pt x="218674" y="150258"/>
                  </a:moveTo>
                  <a:lnTo>
                    <a:pt x="218674" y="156192"/>
                  </a:lnTo>
                  <a:lnTo>
                    <a:pt x="212739" y="156192"/>
                  </a:lnTo>
                  <a:lnTo>
                    <a:pt x="212739" y="150258"/>
                  </a:lnTo>
                  <a:close/>
                  <a:moveTo>
                    <a:pt x="224921" y="150258"/>
                  </a:moveTo>
                  <a:lnTo>
                    <a:pt x="224921" y="156192"/>
                  </a:lnTo>
                  <a:lnTo>
                    <a:pt x="218987" y="156192"/>
                  </a:lnTo>
                  <a:lnTo>
                    <a:pt x="218987" y="150258"/>
                  </a:lnTo>
                  <a:close/>
                  <a:moveTo>
                    <a:pt x="231170" y="150258"/>
                  </a:moveTo>
                  <a:lnTo>
                    <a:pt x="231170" y="156192"/>
                  </a:lnTo>
                  <a:lnTo>
                    <a:pt x="225234" y="156192"/>
                  </a:lnTo>
                  <a:lnTo>
                    <a:pt x="225234" y="150258"/>
                  </a:lnTo>
                  <a:close/>
                  <a:moveTo>
                    <a:pt x="237417" y="150258"/>
                  </a:moveTo>
                  <a:lnTo>
                    <a:pt x="237417" y="156192"/>
                  </a:lnTo>
                  <a:lnTo>
                    <a:pt x="231481" y="156192"/>
                  </a:lnTo>
                  <a:lnTo>
                    <a:pt x="231481" y="150258"/>
                  </a:lnTo>
                  <a:close/>
                  <a:moveTo>
                    <a:pt x="243664" y="150258"/>
                  </a:moveTo>
                  <a:lnTo>
                    <a:pt x="243664" y="156192"/>
                  </a:lnTo>
                  <a:lnTo>
                    <a:pt x="237729" y="156192"/>
                  </a:lnTo>
                  <a:lnTo>
                    <a:pt x="237729" y="150258"/>
                  </a:lnTo>
                  <a:close/>
                  <a:moveTo>
                    <a:pt x="249911" y="150258"/>
                  </a:moveTo>
                  <a:lnTo>
                    <a:pt x="249911" y="156192"/>
                  </a:lnTo>
                  <a:lnTo>
                    <a:pt x="243977" y="156192"/>
                  </a:lnTo>
                  <a:lnTo>
                    <a:pt x="243977" y="150258"/>
                  </a:lnTo>
                  <a:close/>
                  <a:moveTo>
                    <a:pt x="256161" y="150258"/>
                  </a:moveTo>
                  <a:lnTo>
                    <a:pt x="256161" y="156192"/>
                  </a:lnTo>
                  <a:lnTo>
                    <a:pt x="250225" y="156192"/>
                  </a:lnTo>
                  <a:lnTo>
                    <a:pt x="250225" y="150258"/>
                  </a:lnTo>
                  <a:close/>
                  <a:moveTo>
                    <a:pt x="262409" y="150258"/>
                  </a:moveTo>
                  <a:lnTo>
                    <a:pt x="262409" y="156192"/>
                  </a:lnTo>
                  <a:lnTo>
                    <a:pt x="256474" y="156192"/>
                  </a:lnTo>
                  <a:lnTo>
                    <a:pt x="256474" y="150258"/>
                  </a:lnTo>
                  <a:close/>
                  <a:moveTo>
                    <a:pt x="268656" y="150258"/>
                  </a:moveTo>
                  <a:lnTo>
                    <a:pt x="268656" y="156192"/>
                  </a:lnTo>
                  <a:lnTo>
                    <a:pt x="262721" y="156192"/>
                  </a:lnTo>
                  <a:lnTo>
                    <a:pt x="262721" y="150258"/>
                  </a:lnTo>
                  <a:close/>
                  <a:moveTo>
                    <a:pt x="274904" y="150258"/>
                  </a:moveTo>
                  <a:lnTo>
                    <a:pt x="274904" y="156192"/>
                  </a:lnTo>
                  <a:lnTo>
                    <a:pt x="268968" y="156192"/>
                  </a:lnTo>
                  <a:lnTo>
                    <a:pt x="268968" y="150258"/>
                  </a:lnTo>
                  <a:close/>
                  <a:moveTo>
                    <a:pt x="158" y="0"/>
                  </a:moveTo>
                  <a:lnTo>
                    <a:pt x="158" y="157"/>
                  </a:lnTo>
                  <a:lnTo>
                    <a:pt x="0" y="157"/>
                  </a:lnTo>
                  <a:lnTo>
                    <a:pt x="0" y="156350"/>
                  </a:lnTo>
                  <a:lnTo>
                    <a:pt x="158" y="156350"/>
                  </a:lnTo>
                  <a:lnTo>
                    <a:pt x="158" y="156508"/>
                  </a:lnTo>
                  <a:lnTo>
                    <a:pt x="275059" y="156508"/>
                  </a:lnTo>
                  <a:lnTo>
                    <a:pt x="275059" y="156350"/>
                  </a:lnTo>
                  <a:lnTo>
                    <a:pt x="275215" y="156350"/>
                  </a:lnTo>
                  <a:lnTo>
                    <a:pt x="275215" y="155"/>
                  </a:lnTo>
                  <a:lnTo>
                    <a:pt x="275059" y="155"/>
                  </a:lnTo>
                  <a:lnTo>
                    <a:pt x="27505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89" name="Google Shape;289;p17"/>
          <p:cNvSpPr txBox="1">
            <a:spLocks noGrp="1"/>
          </p:cNvSpPr>
          <p:nvPr>
            <p:ph type="title"/>
          </p:nvPr>
        </p:nvSpPr>
        <p:spPr>
          <a:xfrm>
            <a:off x="960000" y="720000"/>
            <a:ext cx="10272000" cy="752400"/>
          </a:xfrm>
          <a:prstGeom prst="rect">
            <a:avLst/>
          </a:prstGeom>
        </p:spPr>
        <p:txBody>
          <a:bodyPr spcFirstLastPara="1" wrap="square" lIns="91425" tIns="91425" rIns="91425" bIns="91425" anchor="ctr"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90" name="Google Shape;290;p17"/>
          <p:cNvSpPr txBox="1">
            <a:spLocks noGrp="1"/>
          </p:cNvSpPr>
          <p:nvPr>
            <p:ph type="title" idx="2"/>
          </p:nvPr>
        </p:nvSpPr>
        <p:spPr>
          <a:xfrm>
            <a:off x="960000" y="4811151"/>
            <a:ext cx="31152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800"/>
              <a:buNone/>
              <a:defRPr sz="2400"/>
            </a:lvl1pPr>
            <a:lvl2pPr lvl="1" algn="ctr" rtl="0">
              <a:spcBef>
                <a:spcPts val="0"/>
              </a:spcBef>
              <a:spcAft>
                <a:spcPts val="0"/>
              </a:spcAft>
              <a:buSzPts val="1800"/>
              <a:buNone/>
              <a:defRPr sz="2400"/>
            </a:lvl2pPr>
            <a:lvl3pPr lvl="2" algn="ctr" rtl="0">
              <a:spcBef>
                <a:spcPts val="0"/>
              </a:spcBef>
              <a:spcAft>
                <a:spcPts val="0"/>
              </a:spcAft>
              <a:buSzPts val="1800"/>
              <a:buNone/>
              <a:defRPr sz="2400"/>
            </a:lvl3pPr>
            <a:lvl4pPr lvl="3" algn="ctr" rtl="0">
              <a:spcBef>
                <a:spcPts val="0"/>
              </a:spcBef>
              <a:spcAft>
                <a:spcPts val="0"/>
              </a:spcAft>
              <a:buSzPts val="1800"/>
              <a:buNone/>
              <a:defRPr sz="2400"/>
            </a:lvl4pPr>
            <a:lvl5pPr lvl="4" algn="ctr" rtl="0">
              <a:spcBef>
                <a:spcPts val="0"/>
              </a:spcBef>
              <a:spcAft>
                <a:spcPts val="0"/>
              </a:spcAft>
              <a:buSzPts val="1800"/>
              <a:buNone/>
              <a:defRPr sz="2400"/>
            </a:lvl5pPr>
            <a:lvl6pPr lvl="5" algn="ctr" rtl="0">
              <a:spcBef>
                <a:spcPts val="0"/>
              </a:spcBef>
              <a:spcAft>
                <a:spcPts val="0"/>
              </a:spcAft>
              <a:buSzPts val="1800"/>
              <a:buNone/>
              <a:defRPr sz="2400"/>
            </a:lvl6pPr>
            <a:lvl7pPr lvl="6" algn="ctr" rtl="0">
              <a:spcBef>
                <a:spcPts val="0"/>
              </a:spcBef>
              <a:spcAft>
                <a:spcPts val="0"/>
              </a:spcAft>
              <a:buSzPts val="1800"/>
              <a:buNone/>
              <a:defRPr sz="2400"/>
            </a:lvl7pPr>
            <a:lvl8pPr lvl="7" algn="ctr" rtl="0">
              <a:spcBef>
                <a:spcPts val="0"/>
              </a:spcBef>
              <a:spcAft>
                <a:spcPts val="0"/>
              </a:spcAft>
              <a:buSzPts val="1800"/>
              <a:buNone/>
              <a:defRPr sz="2400"/>
            </a:lvl8pPr>
            <a:lvl9pPr lvl="8" algn="ctr" rtl="0">
              <a:spcBef>
                <a:spcPts val="0"/>
              </a:spcBef>
              <a:spcAft>
                <a:spcPts val="0"/>
              </a:spcAft>
              <a:buSzPts val="1800"/>
              <a:buNone/>
              <a:defRPr sz="2400"/>
            </a:lvl9pPr>
          </a:lstStyle>
          <a:p>
            <a:endParaRPr/>
          </a:p>
        </p:txBody>
      </p:sp>
      <p:sp>
        <p:nvSpPr>
          <p:cNvPr id="291" name="Google Shape;291;p17"/>
          <p:cNvSpPr txBox="1">
            <a:spLocks noGrp="1"/>
          </p:cNvSpPr>
          <p:nvPr>
            <p:ph type="subTitle" idx="1"/>
          </p:nvPr>
        </p:nvSpPr>
        <p:spPr>
          <a:xfrm>
            <a:off x="906421" y="5491600"/>
            <a:ext cx="3188400" cy="646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2133"/>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292" name="Google Shape;292;p17"/>
          <p:cNvSpPr txBox="1">
            <a:spLocks noGrp="1"/>
          </p:cNvSpPr>
          <p:nvPr>
            <p:ph type="title" idx="3"/>
          </p:nvPr>
        </p:nvSpPr>
        <p:spPr>
          <a:xfrm>
            <a:off x="4538400" y="4811151"/>
            <a:ext cx="31152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800"/>
              <a:buNone/>
              <a:defRPr sz="2400"/>
            </a:lvl1pPr>
            <a:lvl2pPr lvl="1" algn="ctr" rtl="0">
              <a:spcBef>
                <a:spcPts val="0"/>
              </a:spcBef>
              <a:spcAft>
                <a:spcPts val="0"/>
              </a:spcAft>
              <a:buSzPts val="1800"/>
              <a:buNone/>
              <a:defRPr sz="2400"/>
            </a:lvl2pPr>
            <a:lvl3pPr lvl="2" algn="ctr" rtl="0">
              <a:spcBef>
                <a:spcPts val="0"/>
              </a:spcBef>
              <a:spcAft>
                <a:spcPts val="0"/>
              </a:spcAft>
              <a:buSzPts val="1800"/>
              <a:buNone/>
              <a:defRPr sz="2400"/>
            </a:lvl3pPr>
            <a:lvl4pPr lvl="3" algn="ctr" rtl="0">
              <a:spcBef>
                <a:spcPts val="0"/>
              </a:spcBef>
              <a:spcAft>
                <a:spcPts val="0"/>
              </a:spcAft>
              <a:buSzPts val="1800"/>
              <a:buNone/>
              <a:defRPr sz="2400"/>
            </a:lvl4pPr>
            <a:lvl5pPr lvl="4" algn="ctr" rtl="0">
              <a:spcBef>
                <a:spcPts val="0"/>
              </a:spcBef>
              <a:spcAft>
                <a:spcPts val="0"/>
              </a:spcAft>
              <a:buSzPts val="1800"/>
              <a:buNone/>
              <a:defRPr sz="2400"/>
            </a:lvl5pPr>
            <a:lvl6pPr lvl="5" algn="ctr" rtl="0">
              <a:spcBef>
                <a:spcPts val="0"/>
              </a:spcBef>
              <a:spcAft>
                <a:spcPts val="0"/>
              </a:spcAft>
              <a:buSzPts val="1800"/>
              <a:buNone/>
              <a:defRPr sz="2400"/>
            </a:lvl6pPr>
            <a:lvl7pPr lvl="6" algn="ctr" rtl="0">
              <a:spcBef>
                <a:spcPts val="0"/>
              </a:spcBef>
              <a:spcAft>
                <a:spcPts val="0"/>
              </a:spcAft>
              <a:buSzPts val="1800"/>
              <a:buNone/>
              <a:defRPr sz="2400"/>
            </a:lvl7pPr>
            <a:lvl8pPr lvl="7" algn="ctr" rtl="0">
              <a:spcBef>
                <a:spcPts val="0"/>
              </a:spcBef>
              <a:spcAft>
                <a:spcPts val="0"/>
              </a:spcAft>
              <a:buSzPts val="1800"/>
              <a:buNone/>
              <a:defRPr sz="2400"/>
            </a:lvl8pPr>
            <a:lvl9pPr lvl="8" algn="ctr" rtl="0">
              <a:spcBef>
                <a:spcPts val="0"/>
              </a:spcBef>
              <a:spcAft>
                <a:spcPts val="0"/>
              </a:spcAft>
              <a:buSzPts val="1800"/>
              <a:buNone/>
              <a:defRPr sz="2400"/>
            </a:lvl9pPr>
          </a:lstStyle>
          <a:p>
            <a:endParaRPr/>
          </a:p>
        </p:txBody>
      </p:sp>
      <p:sp>
        <p:nvSpPr>
          <p:cNvPr id="293" name="Google Shape;293;p17"/>
          <p:cNvSpPr txBox="1">
            <a:spLocks noGrp="1"/>
          </p:cNvSpPr>
          <p:nvPr>
            <p:ph type="subTitle" idx="4"/>
          </p:nvPr>
        </p:nvSpPr>
        <p:spPr>
          <a:xfrm>
            <a:off x="4450195" y="5491600"/>
            <a:ext cx="3188400" cy="646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2133"/>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294" name="Google Shape;294;p17"/>
          <p:cNvSpPr txBox="1">
            <a:spLocks noGrp="1"/>
          </p:cNvSpPr>
          <p:nvPr>
            <p:ph type="title" idx="5"/>
          </p:nvPr>
        </p:nvSpPr>
        <p:spPr>
          <a:xfrm>
            <a:off x="8116800" y="4811151"/>
            <a:ext cx="31152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800"/>
              <a:buNone/>
              <a:defRPr sz="2400"/>
            </a:lvl1pPr>
            <a:lvl2pPr lvl="1" algn="ctr" rtl="0">
              <a:spcBef>
                <a:spcPts val="0"/>
              </a:spcBef>
              <a:spcAft>
                <a:spcPts val="0"/>
              </a:spcAft>
              <a:buSzPts val="1800"/>
              <a:buNone/>
              <a:defRPr sz="2400"/>
            </a:lvl2pPr>
            <a:lvl3pPr lvl="2" algn="ctr" rtl="0">
              <a:spcBef>
                <a:spcPts val="0"/>
              </a:spcBef>
              <a:spcAft>
                <a:spcPts val="0"/>
              </a:spcAft>
              <a:buSzPts val="1800"/>
              <a:buNone/>
              <a:defRPr sz="2400"/>
            </a:lvl3pPr>
            <a:lvl4pPr lvl="3" algn="ctr" rtl="0">
              <a:spcBef>
                <a:spcPts val="0"/>
              </a:spcBef>
              <a:spcAft>
                <a:spcPts val="0"/>
              </a:spcAft>
              <a:buSzPts val="1800"/>
              <a:buNone/>
              <a:defRPr sz="2400"/>
            </a:lvl4pPr>
            <a:lvl5pPr lvl="4" algn="ctr" rtl="0">
              <a:spcBef>
                <a:spcPts val="0"/>
              </a:spcBef>
              <a:spcAft>
                <a:spcPts val="0"/>
              </a:spcAft>
              <a:buSzPts val="1800"/>
              <a:buNone/>
              <a:defRPr sz="2400"/>
            </a:lvl5pPr>
            <a:lvl6pPr lvl="5" algn="ctr" rtl="0">
              <a:spcBef>
                <a:spcPts val="0"/>
              </a:spcBef>
              <a:spcAft>
                <a:spcPts val="0"/>
              </a:spcAft>
              <a:buSzPts val="1800"/>
              <a:buNone/>
              <a:defRPr sz="2400"/>
            </a:lvl6pPr>
            <a:lvl7pPr lvl="6" algn="ctr" rtl="0">
              <a:spcBef>
                <a:spcPts val="0"/>
              </a:spcBef>
              <a:spcAft>
                <a:spcPts val="0"/>
              </a:spcAft>
              <a:buSzPts val="1800"/>
              <a:buNone/>
              <a:defRPr sz="2400"/>
            </a:lvl7pPr>
            <a:lvl8pPr lvl="7" algn="ctr" rtl="0">
              <a:spcBef>
                <a:spcPts val="0"/>
              </a:spcBef>
              <a:spcAft>
                <a:spcPts val="0"/>
              </a:spcAft>
              <a:buSzPts val="1800"/>
              <a:buNone/>
              <a:defRPr sz="2400"/>
            </a:lvl8pPr>
            <a:lvl9pPr lvl="8" algn="ctr" rtl="0">
              <a:spcBef>
                <a:spcPts val="0"/>
              </a:spcBef>
              <a:spcAft>
                <a:spcPts val="0"/>
              </a:spcAft>
              <a:buSzPts val="1800"/>
              <a:buNone/>
              <a:defRPr sz="2400"/>
            </a:lvl9pPr>
          </a:lstStyle>
          <a:p>
            <a:endParaRPr/>
          </a:p>
        </p:txBody>
      </p:sp>
      <p:sp>
        <p:nvSpPr>
          <p:cNvPr id="295" name="Google Shape;295;p17"/>
          <p:cNvSpPr txBox="1">
            <a:spLocks noGrp="1"/>
          </p:cNvSpPr>
          <p:nvPr>
            <p:ph type="subTitle" idx="6"/>
          </p:nvPr>
        </p:nvSpPr>
        <p:spPr>
          <a:xfrm>
            <a:off x="8083951" y="5491600"/>
            <a:ext cx="3188400" cy="646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2133"/>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cxnSp>
        <p:nvCxnSpPr>
          <p:cNvPr id="296" name="Google Shape;296;p17"/>
          <p:cNvCxnSpPr/>
          <p:nvPr/>
        </p:nvCxnSpPr>
        <p:spPr>
          <a:xfrm>
            <a:off x="1089033" y="1472400"/>
            <a:ext cx="829200" cy="0"/>
          </a:xfrm>
          <a:prstGeom prst="straightConnector1">
            <a:avLst/>
          </a:prstGeom>
          <a:noFill/>
          <a:ln w="19050" cap="flat" cmpd="sng">
            <a:solidFill>
              <a:schemeClr val="dk2"/>
            </a:solidFill>
            <a:prstDash val="dash"/>
            <a:round/>
            <a:headEnd type="none" w="med" len="med"/>
            <a:tailEnd type="none" w="med" len="med"/>
          </a:ln>
        </p:spPr>
      </p:cxnSp>
    </p:spTree>
    <p:extLst>
      <p:ext uri="{BB962C8B-B14F-4D97-AF65-F5344CB8AC3E}">
        <p14:creationId xmlns:p14="http://schemas.microsoft.com/office/powerpoint/2010/main" val="2725354871"/>
      </p:ext>
    </p:extLst>
  </p:cSld>
  <p:clrMapOvr>
    <a:masterClrMapping/>
  </p:clrMapOvr>
  <p:transition>
    <p:random/>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eight columns">
  <p:cSld name="Title and eight columns">
    <p:bg>
      <p:bgPr>
        <a:solidFill>
          <a:schemeClr val="accent2"/>
        </a:solidFill>
        <a:effectLst/>
      </p:bgPr>
    </p:bg>
    <p:spTree>
      <p:nvGrpSpPr>
        <p:cNvPr id="1" name="Shape 297"/>
        <p:cNvGrpSpPr/>
        <p:nvPr/>
      </p:nvGrpSpPr>
      <p:grpSpPr>
        <a:xfrm>
          <a:off x="0" y="0"/>
          <a:ext cx="0" cy="0"/>
          <a:chOff x="0" y="0"/>
          <a:chExt cx="0" cy="0"/>
        </a:xfrm>
      </p:grpSpPr>
      <p:grpSp>
        <p:nvGrpSpPr>
          <p:cNvPr id="298" name="Google Shape;298;p18"/>
          <p:cNvGrpSpPr/>
          <p:nvPr/>
        </p:nvGrpSpPr>
        <p:grpSpPr>
          <a:xfrm>
            <a:off x="314300" y="305800"/>
            <a:ext cx="11563200" cy="6246400"/>
            <a:chOff x="235725" y="229350"/>
            <a:chExt cx="8672400" cy="4684800"/>
          </a:xfrm>
        </p:grpSpPr>
        <p:sp>
          <p:nvSpPr>
            <p:cNvPr id="299" name="Google Shape;299;p18"/>
            <p:cNvSpPr/>
            <p:nvPr/>
          </p:nvSpPr>
          <p:spPr>
            <a:xfrm>
              <a:off x="235725" y="229350"/>
              <a:ext cx="8672400" cy="4684800"/>
            </a:xfrm>
            <a:prstGeom prst="roundRect">
              <a:avLst>
                <a:gd name="adj" fmla="val 3106"/>
              </a:avLst>
            </a:prstGeom>
            <a:solidFill>
              <a:srgbClr val="FFFFFF"/>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0" name="Google Shape;300;p18"/>
            <p:cNvSpPr/>
            <p:nvPr/>
          </p:nvSpPr>
          <p:spPr>
            <a:xfrm>
              <a:off x="408325" y="369475"/>
              <a:ext cx="8327348" cy="4404555"/>
            </a:xfrm>
            <a:custGeom>
              <a:avLst/>
              <a:gdLst/>
              <a:ahLst/>
              <a:cxnLst/>
              <a:rect l="l" t="t" r="r" b="b"/>
              <a:pathLst>
                <a:path w="275216" h="156509" extrusionOk="0">
                  <a:moveTo>
                    <a:pt x="6251" y="311"/>
                  </a:moveTo>
                  <a:lnTo>
                    <a:pt x="6251" y="6247"/>
                  </a:lnTo>
                  <a:lnTo>
                    <a:pt x="315" y="6247"/>
                  </a:lnTo>
                  <a:lnTo>
                    <a:pt x="315" y="311"/>
                  </a:lnTo>
                  <a:close/>
                  <a:moveTo>
                    <a:pt x="12498" y="311"/>
                  </a:moveTo>
                  <a:lnTo>
                    <a:pt x="12498" y="6247"/>
                  </a:lnTo>
                  <a:lnTo>
                    <a:pt x="6562" y="6247"/>
                  </a:lnTo>
                  <a:lnTo>
                    <a:pt x="6562" y="311"/>
                  </a:lnTo>
                  <a:close/>
                  <a:moveTo>
                    <a:pt x="18745" y="311"/>
                  </a:moveTo>
                  <a:lnTo>
                    <a:pt x="18745" y="6247"/>
                  </a:lnTo>
                  <a:lnTo>
                    <a:pt x="12810" y="6247"/>
                  </a:lnTo>
                  <a:lnTo>
                    <a:pt x="12810" y="311"/>
                  </a:lnTo>
                  <a:close/>
                  <a:moveTo>
                    <a:pt x="24992" y="311"/>
                  </a:moveTo>
                  <a:lnTo>
                    <a:pt x="24992" y="6247"/>
                  </a:lnTo>
                  <a:lnTo>
                    <a:pt x="19058" y="6247"/>
                  </a:lnTo>
                  <a:lnTo>
                    <a:pt x="19058" y="311"/>
                  </a:lnTo>
                  <a:close/>
                  <a:moveTo>
                    <a:pt x="31241" y="311"/>
                  </a:moveTo>
                  <a:lnTo>
                    <a:pt x="31241" y="6247"/>
                  </a:lnTo>
                  <a:lnTo>
                    <a:pt x="25305" y="6247"/>
                  </a:lnTo>
                  <a:lnTo>
                    <a:pt x="25305" y="311"/>
                  </a:lnTo>
                  <a:close/>
                  <a:moveTo>
                    <a:pt x="37489" y="311"/>
                  </a:moveTo>
                  <a:lnTo>
                    <a:pt x="37489" y="6247"/>
                  </a:lnTo>
                  <a:lnTo>
                    <a:pt x="31553" y="6247"/>
                  </a:lnTo>
                  <a:lnTo>
                    <a:pt x="31553" y="311"/>
                  </a:lnTo>
                  <a:close/>
                  <a:moveTo>
                    <a:pt x="43737" y="311"/>
                  </a:moveTo>
                  <a:lnTo>
                    <a:pt x="43737" y="6247"/>
                  </a:lnTo>
                  <a:lnTo>
                    <a:pt x="37802" y="6247"/>
                  </a:lnTo>
                  <a:lnTo>
                    <a:pt x="37802" y="311"/>
                  </a:lnTo>
                  <a:close/>
                  <a:moveTo>
                    <a:pt x="49985" y="311"/>
                  </a:moveTo>
                  <a:lnTo>
                    <a:pt x="49985" y="6247"/>
                  </a:lnTo>
                  <a:lnTo>
                    <a:pt x="44049" y="6247"/>
                  </a:lnTo>
                  <a:lnTo>
                    <a:pt x="44049" y="311"/>
                  </a:lnTo>
                  <a:close/>
                  <a:moveTo>
                    <a:pt x="56232" y="311"/>
                  </a:moveTo>
                  <a:lnTo>
                    <a:pt x="56232" y="6247"/>
                  </a:lnTo>
                  <a:lnTo>
                    <a:pt x="50296" y="6247"/>
                  </a:lnTo>
                  <a:lnTo>
                    <a:pt x="50296" y="311"/>
                  </a:lnTo>
                  <a:close/>
                  <a:moveTo>
                    <a:pt x="62480" y="311"/>
                  </a:moveTo>
                  <a:lnTo>
                    <a:pt x="62480" y="6247"/>
                  </a:lnTo>
                  <a:lnTo>
                    <a:pt x="56545" y="6247"/>
                  </a:lnTo>
                  <a:lnTo>
                    <a:pt x="56545" y="311"/>
                  </a:lnTo>
                  <a:close/>
                  <a:moveTo>
                    <a:pt x="68727" y="311"/>
                  </a:moveTo>
                  <a:lnTo>
                    <a:pt x="68727" y="6247"/>
                  </a:lnTo>
                  <a:lnTo>
                    <a:pt x="62792" y="6247"/>
                  </a:lnTo>
                  <a:lnTo>
                    <a:pt x="62792" y="311"/>
                  </a:lnTo>
                  <a:close/>
                  <a:moveTo>
                    <a:pt x="74975" y="311"/>
                  </a:moveTo>
                  <a:lnTo>
                    <a:pt x="74975" y="6247"/>
                  </a:lnTo>
                  <a:lnTo>
                    <a:pt x="69039" y="6247"/>
                  </a:lnTo>
                  <a:lnTo>
                    <a:pt x="69039" y="311"/>
                  </a:lnTo>
                  <a:close/>
                  <a:moveTo>
                    <a:pt x="81223" y="311"/>
                  </a:moveTo>
                  <a:lnTo>
                    <a:pt x="81223" y="6247"/>
                  </a:lnTo>
                  <a:lnTo>
                    <a:pt x="75286" y="6247"/>
                  </a:lnTo>
                  <a:lnTo>
                    <a:pt x="75286" y="311"/>
                  </a:lnTo>
                  <a:close/>
                  <a:moveTo>
                    <a:pt x="87470" y="311"/>
                  </a:moveTo>
                  <a:lnTo>
                    <a:pt x="87470" y="6247"/>
                  </a:lnTo>
                  <a:lnTo>
                    <a:pt x="81535" y="6247"/>
                  </a:lnTo>
                  <a:lnTo>
                    <a:pt x="81535" y="311"/>
                  </a:lnTo>
                  <a:close/>
                  <a:moveTo>
                    <a:pt x="93720" y="311"/>
                  </a:moveTo>
                  <a:lnTo>
                    <a:pt x="93720" y="6247"/>
                  </a:lnTo>
                  <a:lnTo>
                    <a:pt x="87784" y="6247"/>
                  </a:lnTo>
                  <a:lnTo>
                    <a:pt x="87784" y="311"/>
                  </a:lnTo>
                  <a:close/>
                  <a:moveTo>
                    <a:pt x="99967" y="311"/>
                  </a:moveTo>
                  <a:lnTo>
                    <a:pt x="99967" y="6247"/>
                  </a:lnTo>
                  <a:lnTo>
                    <a:pt x="94031" y="6247"/>
                  </a:lnTo>
                  <a:lnTo>
                    <a:pt x="94031" y="311"/>
                  </a:lnTo>
                  <a:close/>
                  <a:moveTo>
                    <a:pt x="106214" y="311"/>
                  </a:moveTo>
                  <a:lnTo>
                    <a:pt x="106214" y="6247"/>
                  </a:lnTo>
                  <a:lnTo>
                    <a:pt x="100280" y="6247"/>
                  </a:lnTo>
                  <a:lnTo>
                    <a:pt x="100280" y="311"/>
                  </a:lnTo>
                  <a:close/>
                  <a:moveTo>
                    <a:pt x="112461" y="311"/>
                  </a:moveTo>
                  <a:lnTo>
                    <a:pt x="112461" y="6247"/>
                  </a:lnTo>
                  <a:lnTo>
                    <a:pt x="106527" y="6247"/>
                  </a:lnTo>
                  <a:lnTo>
                    <a:pt x="106527" y="311"/>
                  </a:lnTo>
                  <a:close/>
                  <a:moveTo>
                    <a:pt x="118710" y="311"/>
                  </a:moveTo>
                  <a:lnTo>
                    <a:pt x="118710" y="6247"/>
                  </a:lnTo>
                  <a:lnTo>
                    <a:pt x="112774" y="6247"/>
                  </a:lnTo>
                  <a:lnTo>
                    <a:pt x="112774" y="311"/>
                  </a:lnTo>
                  <a:close/>
                  <a:moveTo>
                    <a:pt x="124957" y="311"/>
                  </a:moveTo>
                  <a:lnTo>
                    <a:pt x="124957" y="6247"/>
                  </a:lnTo>
                  <a:lnTo>
                    <a:pt x="119021" y="6247"/>
                  </a:lnTo>
                  <a:lnTo>
                    <a:pt x="119021" y="311"/>
                  </a:lnTo>
                  <a:close/>
                  <a:moveTo>
                    <a:pt x="131204" y="311"/>
                  </a:moveTo>
                  <a:lnTo>
                    <a:pt x="131204" y="6247"/>
                  </a:lnTo>
                  <a:lnTo>
                    <a:pt x="125270" y="6247"/>
                  </a:lnTo>
                  <a:lnTo>
                    <a:pt x="125270" y="311"/>
                  </a:lnTo>
                  <a:close/>
                  <a:moveTo>
                    <a:pt x="137451" y="311"/>
                  </a:moveTo>
                  <a:lnTo>
                    <a:pt x="137451" y="6247"/>
                  </a:lnTo>
                  <a:lnTo>
                    <a:pt x="131517" y="6247"/>
                  </a:lnTo>
                  <a:lnTo>
                    <a:pt x="131517" y="311"/>
                  </a:lnTo>
                  <a:close/>
                  <a:moveTo>
                    <a:pt x="143702" y="311"/>
                  </a:moveTo>
                  <a:lnTo>
                    <a:pt x="143702" y="6247"/>
                  </a:lnTo>
                  <a:lnTo>
                    <a:pt x="137766" y="6247"/>
                  </a:lnTo>
                  <a:lnTo>
                    <a:pt x="137766" y="311"/>
                  </a:lnTo>
                  <a:close/>
                  <a:moveTo>
                    <a:pt x="149949" y="311"/>
                  </a:moveTo>
                  <a:lnTo>
                    <a:pt x="149949" y="6247"/>
                  </a:lnTo>
                  <a:lnTo>
                    <a:pt x="144015" y="6247"/>
                  </a:lnTo>
                  <a:lnTo>
                    <a:pt x="144015" y="311"/>
                  </a:lnTo>
                  <a:close/>
                  <a:moveTo>
                    <a:pt x="156196" y="311"/>
                  </a:moveTo>
                  <a:lnTo>
                    <a:pt x="156196" y="6247"/>
                  </a:lnTo>
                  <a:lnTo>
                    <a:pt x="150262" y="6247"/>
                  </a:lnTo>
                  <a:lnTo>
                    <a:pt x="150262" y="311"/>
                  </a:lnTo>
                  <a:close/>
                  <a:moveTo>
                    <a:pt x="162445" y="311"/>
                  </a:moveTo>
                  <a:lnTo>
                    <a:pt x="162445" y="6247"/>
                  </a:lnTo>
                  <a:lnTo>
                    <a:pt x="156509" y="6247"/>
                  </a:lnTo>
                  <a:lnTo>
                    <a:pt x="156509" y="311"/>
                  </a:lnTo>
                  <a:close/>
                  <a:moveTo>
                    <a:pt x="168692" y="311"/>
                  </a:moveTo>
                  <a:lnTo>
                    <a:pt x="168692" y="6247"/>
                  </a:lnTo>
                  <a:lnTo>
                    <a:pt x="162756" y="6247"/>
                  </a:lnTo>
                  <a:lnTo>
                    <a:pt x="162756" y="311"/>
                  </a:lnTo>
                  <a:close/>
                  <a:moveTo>
                    <a:pt x="174939" y="311"/>
                  </a:moveTo>
                  <a:lnTo>
                    <a:pt x="174939" y="6247"/>
                  </a:lnTo>
                  <a:lnTo>
                    <a:pt x="169005" y="6247"/>
                  </a:lnTo>
                  <a:lnTo>
                    <a:pt x="169005" y="311"/>
                  </a:lnTo>
                  <a:close/>
                  <a:moveTo>
                    <a:pt x="181186" y="311"/>
                  </a:moveTo>
                  <a:lnTo>
                    <a:pt x="181186" y="6247"/>
                  </a:lnTo>
                  <a:lnTo>
                    <a:pt x="175252" y="6247"/>
                  </a:lnTo>
                  <a:lnTo>
                    <a:pt x="175252" y="311"/>
                  </a:lnTo>
                  <a:close/>
                  <a:moveTo>
                    <a:pt x="187435" y="311"/>
                  </a:moveTo>
                  <a:lnTo>
                    <a:pt x="187435" y="6247"/>
                  </a:lnTo>
                  <a:lnTo>
                    <a:pt x="181499" y="6247"/>
                  </a:lnTo>
                  <a:lnTo>
                    <a:pt x="181499" y="311"/>
                  </a:lnTo>
                  <a:close/>
                  <a:moveTo>
                    <a:pt x="193684" y="311"/>
                  </a:moveTo>
                  <a:lnTo>
                    <a:pt x="193684" y="6247"/>
                  </a:lnTo>
                  <a:lnTo>
                    <a:pt x="187749" y="6247"/>
                  </a:lnTo>
                  <a:lnTo>
                    <a:pt x="187749" y="311"/>
                  </a:lnTo>
                  <a:close/>
                  <a:moveTo>
                    <a:pt x="199931" y="311"/>
                  </a:moveTo>
                  <a:lnTo>
                    <a:pt x="199931" y="6247"/>
                  </a:lnTo>
                  <a:lnTo>
                    <a:pt x="193996" y="6247"/>
                  </a:lnTo>
                  <a:lnTo>
                    <a:pt x="193996" y="311"/>
                  </a:lnTo>
                  <a:close/>
                  <a:moveTo>
                    <a:pt x="206180" y="311"/>
                  </a:moveTo>
                  <a:lnTo>
                    <a:pt x="206180" y="6247"/>
                  </a:lnTo>
                  <a:lnTo>
                    <a:pt x="200244" y="6247"/>
                  </a:lnTo>
                  <a:lnTo>
                    <a:pt x="200244" y="311"/>
                  </a:lnTo>
                  <a:close/>
                  <a:moveTo>
                    <a:pt x="212427" y="311"/>
                  </a:moveTo>
                  <a:lnTo>
                    <a:pt x="212427" y="6247"/>
                  </a:lnTo>
                  <a:lnTo>
                    <a:pt x="206491" y="6247"/>
                  </a:lnTo>
                  <a:lnTo>
                    <a:pt x="206491" y="311"/>
                  </a:lnTo>
                  <a:close/>
                  <a:moveTo>
                    <a:pt x="218674" y="311"/>
                  </a:moveTo>
                  <a:lnTo>
                    <a:pt x="218674" y="6247"/>
                  </a:lnTo>
                  <a:lnTo>
                    <a:pt x="212739" y="6247"/>
                  </a:lnTo>
                  <a:lnTo>
                    <a:pt x="212739" y="311"/>
                  </a:lnTo>
                  <a:close/>
                  <a:moveTo>
                    <a:pt x="224921" y="311"/>
                  </a:moveTo>
                  <a:lnTo>
                    <a:pt x="224921" y="6247"/>
                  </a:lnTo>
                  <a:lnTo>
                    <a:pt x="218987" y="6247"/>
                  </a:lnTo>
                  <a:lnTo>
                    <a:pt x="218987" y="311"/>
                  </a:lnTo>
                  <a:close/>
                  <a:moveTo>
                    <a:pt x="231170" y="311"/>
                  </a:moveTo>
                  <a:lnTo>
                    <a:pt x="231170" y="6247"/>
                  </a:lnTo>
                  <a:lnTo>
                    <a:pt x="225234" y="6247"/>
                  </a:lnTo>
                  <a:lnTo>
                    <a:pt x="225234" y="311"/>
                  </a:lnTo>
                  <a:close/>
                  <a:moveTo>
                    <a:pt x="237417" y="311"/>
                  </a:moveTo>
                  <a:lnTo>
                    <a:pt x="237417" y="6247"/>
                  </a:lnTo>
                  <a:lnTo>
                    <a:pt x="231481" y="6247"/>
                  </a:lnTo>
                  <a:lnTo>
                    <a:pt x="231481" y="311"/>
                  </a:lnTo>
                  <a:close/>
                  <a:moveTo>
                    <a:pt x="243664" y="311"/>
                  </a:moveTo>
                  <a:lnTo>
                    <a:pt x="243664" y="6247"/>
                  </a:lnTo>
                  <a:lnTo>
                    <a:pt x="237729" y="6247"/>
                  </a:lnTo>
                  <a:lnTo>
                    <a:pt x="237729" y="311"/>
                  </a:lnTo>
                  <a:close/>
                  <a:moveTo>
                    <a:pt x="249914" y="311"/>
                  </a:moveTo>
                  <a:lnTo>
                    <a:pt x="249914" y="6247"/>
                  </a:lnTo>
                  <a:lnTo>
                    <a:pt x="243978" y="6247"/>
                  </a:lnTo>
                  <a:lnTo>
                    <a:pt x="243978" y="311"/>
                  </a:lnTo>
                  <a:close/>
                  <a:moveTo>
                    <a:pt x="256161" y="311"/>
                  </a:moveTo>
                  <a:lnTo>
                    <a:pt x="256161" y="6247"/>
                  </a:lnTo>
                  <a:lnTo>
                    <a:pt x="250225" y="6247"/>
                  </a:lnTo>
                  <a:lnTo>
                    <a:pt x="250225" y="311"/>
                  </a:lnTo>
                  <a:close/>
                  <a:moveTo>
                    <a:pt x="262409" y="311"/>
                  </a:moveTo>
                  <a:lnTo>
                    <a:pt x="262409" y="6247"/>
                  </a:lnTo>
                  <a:lnTo>
                    <a:pt x="256474" y="6247"/>
                  </a:lnTo>
                  <a:lnTo>
                    <a:pt x="256474" y="311"/>
                  </a:lnTo>
                  <a:close/>
                  <a:moveTo>
                    <a:pt x="268656" y="311"/>
                  </a:moveTo>
                  <a:lnTo>
                    <a:pt x="268656" y="6247"/>
                  </a:lnTo>
                  <a:lnTo>
                    <a:pt x="262721" y="6247"/>
                  </a:lnTo>
                  <a:lnTo>
                    <a:pt x="262721" y="311"/>
                  </a:lnTo>
                  <a:close/>
                  <a:moveTo>
                    <a:pt x="274904" y="311"/>
                  </a:moveTo>
                  <a:lnTo>
                    <a:pt x="274904" y="6247"/>
                  </a:lnTo>
                  <a:lnTo>
                    <a:pt x="268968" y="6247"/>
                  </a:lnTo>
                  <a:lnTo>
                    <a:pt x="268968" y="311"/>
                  </a:lnTo>
                  <a:close/>
                  <a:moveTo>
                    <a:pt x="6251" y="6560"/>
                  </a:moveTo>
                  <a:lnTo>
                    <a:pt x="6251" y="12494"/>
                  </a:lnTo>
                  <a:lnTo>
                    <a:pt x="315" y="12494"/>
                  </a:lnTo>
                  <a:lnTo>
                    <a:pt x="315" y="6560"/>
                  </a:lnTo>
                  <a:close/>
                  <a:moveTo>
                    <a:pt x="12498" y="6560"/>
                  </a:moveTo>
                  <a:lnTo>
                    <a:pt x="12498" y="12494"/>
                  </a:lnTo>
                  <a:lnTo>
                    <a:pt x="6562" y="12494"/>
                  </a:lnTo>
                  <a:lnTo>
                    <a:pt x="6562" y="6560"/>
                  </a:lnTo>
                  <a:close/>
                  <a:moveTo>
                    <a:pt x="18745" y="6560"/>
                  </a:moveTo>
                  <a:lnTo>
                    <a:pt x="18745" y="12494"/>
                  </a:lnTo>
                  <a:lnTo>
                    <a:pt x="12810" y="12494"/>
                  </a:lnTo>
                  <a:lnTo>
                    <a:pt x="12810" y="6560"/>
                  </a:lnTo>
                  <a:close/>
                  <a:moveTo>
                    <a:pt x="24992" y="6560"/>
                  </a:moveTo>
                  <a:lnTo>
                    <a:pt x="24992" y="12494"/>
                  </a:lnTo>
                  <a:lnTo>
                    <a:pt x="19058" y="12494"/>
                  </a:lnTo>
                  <a:lnTo>
                    <a:pt x="19058" y="6560"/>
                  </a:lnTo>
                  <a:close/>
                  <a:moveTo>
                    <a:pt x="31241" y="6560"/>
                  </a:moveTo>
                  <a:lnTo>
                    <a:pt x="31241" y="12494"/>
                  </a:lnTo>
                  <a:lnTo>
                    <a:pt x="25305" y="12494"/>
                  </a:lnTo>
                  <a:lnTo>
                    <a:pt x="25305" y="6560"/>
                  </a:lnTo>
                  <a:close/>
                  <a:moveTo>
                    <a:pt x="37489" y="6560"/>
                  </a:moveTo>
                  <a:lnTo>
                    <a:pt x="37489" y="12494"/>
                  </a:lnTo>
                  <a:lnTo>
                    <a:pt x="31553" y="12494"/>
                  </a:lnTo>
                  <a:lnTo>
                    <a:pt x="31553" y="6560"/>
                  </a:lnTo>
                  <a:close/>
                  <a:moveTo>
                    <a:pt x="43737" y="6560"/>
                  </a:moveTo>
                  <a:lnTo>
                    <a:pt x="43737" y="12494"/>
                  </a:lnTo>
                  <a:lnTo>
                    <a:pt x="37802" y="12494"/>
                  </a:lnTo>
                  <a:lnTo>
                    <a:pt x="37802" y="6560"/>
                  </a:lnTo>
                  <a:close/>
                  <a:moveTo>
                    <a:pt x="49985" y="6560"/>
                  </a:moveTo>
                  <a:lnTo>
                    <a:pt x="49985" y="12494"/>
                  </a:lnTo>
                  <a:lnTo>
                    <a:pt x="44049" y="12494"/>
                  </a:lnTo>
                  <a:lnTo>
                    <a:pt x="44049" y="6560"/>
                  </a:lnTo>
                  <a:close/>
                  <a:moveTo>
                    <a:pt x="56232" y="6560"/>
                  </a:moveTo>
                  <a:lnTo>
                    <a:pt x="56232" y="12494"/>
                  </a:lnTo>
                  <a:lnTo>
                    <a:pt x="50296" y="12494"/>
                  </a:lnTo>
                  <a:lnTo>
                    <a:pt x="50296" y="6560"/>
                  </a:lnTo>
                  <a:close/>
                  <a:moveTo>
                    <a:pt x="62480" y="6560"/>
                  </a:moveTo>
                  <a:lnTo>
                    <a:pt x="62480" y="12494"/>
                  </a:lnTo>
                  <a:lnTo>
                    <a:pt x="56545" y="12494"/>
                  </a:lnTo>
                  <a:lnTo>
                    <a:pt x="56545" y="6560"/>
                  </a:lnTo>
                  <a:close/>
                  <a:moveTo>
                    <a:pt x="68727" y="6560"/>
                  </a:moveTo>
                  <a:lnTo>
                    <a:pt x="68727" y="12494"/>
                  </a:lnTo>
                  <a:lnTo>
                    <a:pt x="62792" y="12494"/>
                  </a:lnTo>
                  <a:lnTo>
                    <a:pt x="62792" y="6560"/>
                  </a:lnTo>
                  <a:close/>
                  <a:moveTo>
                    <a:pt x="74975" y="6560"/>
                  </a:moveTo>
                  <a:lnTo>
                    <a:pt x="74975" y="12494"/>
                  </a:lnTo>
                  <a:lnTo>
                    <a:pt x="69039" y="12494"/>
                  </a:lnTo>
                  <a:lnTo>
                    <a:pt x="69039" y="6560"/>
                  </a:lnTo>
                  <a:close/>
                  <a:moveTo>
                    <a:pt x="81223" y="6560"/>
                  </a:moveTo>
                  <a:lnTo>
                    <a:pt x="81223" y="12494"/>
                  </a:lnTo>
                  <a:lnTo>
                    <a:pt x="75286" y="12494"/>
                  </a:lnTo>
                  <a:lnTo>
                    <a:pt x="75286" y="6560"/>
                  </a:lnTo>
                  <a:close/>
                  <a:moveTo>
                    <a:pt x="87470" y="6560"/>
                  </a:moveTo>
                  <a:lnTo>
                    <a:pt x="87470" y="12494"/>
                  </a:lnTo>
                  <a:lnTo>
                    <a:pt x="81535" y="12494"/>
                  </a:lnTo>
                  <a:lnTo>
                    <a:pt x="81535" y="6560"/>
                  </a:lnTo>
                  <a:close/>
                  <a:moveTo>
                    <a:pt x="93720" y="6560"/>
                  </a:moveTo>
                  <a:lnTo>
                    <a:pt x="93720" y="12494"/>
                  </a:lnTo>
                  <a:lnTo>
                    <a:pt x="87784" y="12494"/>
                  </a:lnTo>
                  <a:lnTo>
                    <a:pt x="87784" y="6560"/>
                  </a:lnTo>
                  <a:close/>
                  <a:moveTo>
                    <a:pt x="99967" y="6560"/>
                  </a:moveTo>
                  <a:lnTo>
                    <a:pt x="99967" y="12494"/>
                  </a:lnTo>
                  <a:lnTo>
                    <a:pt x="94031" y="12494"/>
                  </a:lnTo>
                  <a:lnTo>
                    <a:pt x="94031" y="6560"/>
                  </a:lnTo>
                  <a:close/>
                  <a:moveTo>
                    <a:pt x="106214" y="6560"/>
                  </a:moveTo>
                  <a:lnTo>
                    <a:pt x="106214" y="12494"/>
                  </a:lnTo>
                  <a:lnTo>
                    <a:pt x="100280" y="12494"/>
                  </a:lnTo>
                  <a:lnTo>
                    <a:pt x="100280" y="6560"/>
                  </a:lnTo>
                  <a:close/>
                  <a:moveTo>
                    <a:pt x="112461" y="6560"/>
                  </a:moveTo>
                  <a:lnTo>
                    <a:pt x="112461" y="12494"/>
                  </a:lnTo>
                  <a:lnTo>
                    <a:pt x="106527" y="12494"/>
                  </a:lnTo>
                  <a:lnTo>
                    <a:pt x="106527" y="6560"/>
                  </a:lnTo>
                  <a:close/>
                  <a:moveTo>
                    <a:pt x="118710" y="6560"/>
                  </a:moveTo>
                  <a:lnTo>
                    <a:pt x="118710" y="12494"/>
                  </a:lnTo>
                  <a:lnTo>
                    <a:pt x="112774" y="12494"/>
                  </a:lnTo>
                  <a:lnTo>
                    <a:pt x="112774" y="6560"/>
                  </a:lnTo>
                  <a:close/>
                  <a:moveTo>
                    <a:pt x="124957" y="6560"/>
                  </a:moveTo>
                  <a:lnTo>
                    <a:pt x="124957" y="12494"/>
                  </a:lnTo>
                  <a:lnTo>
                    <a:pt x="119021" y="12494"/>
                  </a:lnTo>
                  <a:lnTo>
                    <a:pt x="119021" y="6560"/>
                  </a:lnTo>
                  <a:close/>
                  <a:moveTo>
                    <a:pt x="131204" y="6560"/>
                  </a:moveTo>
                  <a:lnTo>
                    <a:pt x="131204" y="12494"/>
                  </a:lnTo>
                  <a:lnTo>
                    <a:pt x="125270" y="12494"/>
                  </a:lnTo>
                  <a:lnTo>
                    <a:pt x="125270" y="6560"/>
                  </a:lnTo>
                  <a:close/>
                  <a:moveTo>
                    <a:pt x="137451" y="6560"/>
                  </a:moveTo>
                  <a:lnTo>
                    <a:pt x="137451" y="12494"/>
                  </a:lnTo>
                  <a:lnTo>
                    <a:pt x="131517" y="12494"/>
                  </a:lnTo>
                  <a:lnTo>
                    <a:pt x="131517" y="6560"/>
                  </a:lnTo>
                  <a:close/>
                  <a:moveTo>
                    <a:pt x="143702" y="6560"/>
                  </a:moveTo>
                  <a:lnTo>
                    <a:pt x="143702" y="12494"/>
                  </a:lnTo>
                  <a:lnTo>
                    <a:pt x="137766" y="12494"/>
                  </a:lnTo>
                  <a:lnTo>
                    <a:pt x="137766" y="6560"/>
                  </a:lnTo>
                  <a:close/>
                  <a:moveTo>
                    <a:pt x="149949" y="6560"/>
                  </a:moveTo>
                  <a:lnTo>
                    <a:pt x="149949" y="12494"/>
                  </a:lnTo>
                  <a:lnTo>
                    <a:pt x="144015" y="12494"/>
                  </a:lnTo>
                  <a:lnTo>
                    <a:pt x="144015" y="6560"/>
                  </a:lnTo>
                  <a:close/>
                  <a:moveTo>
                    <a:pt x="156196" y="6560"/>
                  </a:moveTo>
                  <a:lnTo>
                    <a:pt x="156196" y="12494"/>
                  </a:lnTo>
                  <a:lnTo>
                    <a:pt x="150262" y="12494"/>
                  </a:lnTo>
                  <a:lnTo>
                    <a:pt x="150262" y="6560"/>
                  </a:lnTo>
                  <a:close/>
                  <a:moveTo>
                    <a:pt x="162445" y="6560"/>
                  </a:moveTo>
                  <a:lnTo>
                    <a:pt x="162445" y="12494"/>
                  </a:lnTo>
                  <a:lnTo>
                    <a:pt x="156509" y="12494"/>
                  </a:lnTo>
                  <a:lnTo>
                    <a:pt x="156509" y="6560"/>
                  </a:lnTo>
                  <a:close/>
                  <a:moveTo>
                    <a:pt x="168692" y="6560"/>
                  </a:moveTo>
                  <a:lnTo>
                    <a:pt x="168692" y="12494"/>
                  </a:lnTo>
                  <a:lnTo>
                    <a:pt x="162756" y="12494"/>
                  </a:lnTo>
                  <a:lnTo>
                    <a:pt x="162756" y="6560"/>
                  </a:lnTo>
                  <a:close/>
                  <a:moveTo>
                    <a:pt x="174939" y="6560"/>
                  </a:moveTo>
                  <a:lnTo>
                    <a:pt x="174939" y="12494"/>
                  </a:lnTo>
                  <a:lnTo>
                    <a:pt x="169005" y="12494"/>
                  </a:lnTo>
                  <a:lnTo>
                    <a:pt x="169005" y="6560"/>
                  </a:lnTo>
                  <a:close/>
                  <a:moveTo>
                    <a:pt x="181186" y="6560"/>
                  </a:moveTo>
                  <a:lnTo>
                    <a:pt x="181186" y="12494"/>
                  </a:lnTo>
                  <a:lnTo>
                    <a:pt x="175252" y="12494"/>
                  </a:lnTo>
                  <a:lnTo>
                    <a:pt x="175252" y="6560"/>
                  </a:lnTo>
                  <a:close/>
                  <a:moveTo>
                    <a:pt x="187435" y="6560"/>
                  </a:moveTo>
                  <a:lnTo>
                    <a:pt x="187435" y="12494"/>
                  </a:lnTo>
                  <a:lnTo>
                    <a:pt x="181499" y="12494"/>
                  </a:lnTo>
                  <a:lnTo>
                    <a:pt x="181499" y="6560"/>
                  </a:lnTo>
                  <a:close/>
                  <a:moveTo>
                    <a:pt x="193684" y="6560"/>
                  </a:moveTo>
                  <a:lnTo>
                    <a:pt x="193684" y="12494"/>
                  </a:lnTo>
                  <a:lnTo>
                    <a:pt x="187749" y="12494"/>
                  </a:lnTo>
                  <a:lnTo>
                    <a:pt x="187749" y="6560"/>
                  </a:lnTo>
                  <a:close/>
                  <a:moveTo>
                    <a:pt x="199931" y="6560"/>
                  </a:moveTo>
                  <a:lnTo>
                    <a:pt x="199931" y="12494"/>
                  </a:lnTo>
                  <a:lnTo>
                    <a:pt x="193996" y="12494"/>
                  </a:lnTo>
                  <a:lnTo>
                    <a:pt x="193996" y="6560"/>
                  </a:lnTo>
                  <a:close/>
                  <a:moveTo>
                    <a:pt x="206180" y="6560"/>
                  </a:moveTo>
                  <a:lnTo>
                    <a:pt x="206180" y="12494"/>
                  </a:lnTo>
                  <a:lnTo>
                    <a:pt x="200244" y="12494"/>
                  </a:lnTo>
                  <a:lnTo>
                    <a:pt x="200244" y="6560"/>
                  </a:lnTo>
                  <a:close/>
                  <a:moveTo>
                    <a:pt x="212427" y="6560"/>
                  </a:moveTo>
                  <a:lnTo>
                    <a:pt x="212427" y="12494"/>
                  </a:lnTo>
                  <a:lnTo>
                    <a:pt x="206491" y="12494"/>
                  </a:lnTo>
                  <a:lnTo>
                    <a:pt x="206491" y="6560"/>
                  </a:lnTo>
                  <a:close/>
                  <a:moveTo>
                    <a:pt x="218674" y="6560"/>
                  </a:moveTo>
                  <a:lnTo>
                    <a:pt x="218674" y="12494"/>
                  </a:lnTo>
                  <a:lnTo>
                    <a:pt x="212739" y="12494"/>
                  </a:lnTo>
                  <a:lnTo>
                    <a:pt x="212739" y="6560"/>
                  </a:lnTo>
                  <a:close/>
                  <a:moveTo>
                    <a:pt x="224921" y="6560"/>
                  </a:moveTo>
                  <a:lnTo>
                    <a:pt x="224921" y="12494"/>
                  </a:lnTo>
                  <a:lnTo>
                    <a:pt x="218987" y="12494"/>
                  </a:lnTo>
                  <a:lnTo>
                    <a:pt x="218987" y="6560"/>
                  </a:lnTo>
                  <a:close/>
                  <a:moveTo>
                    <a:pt x="231170" y="6560"/>
                  </a:moveTo>
                  <a:lnTo>
                    <a:pt x="231170" y="12494"/>
                  </a:lnTo>
                  <a:lnTo>
                    <a:pt x="225234" y="12494"/>
                  </a:lnTo>
                  <a:lnTo>
                    <a:pt x="225234" y="6560"/>
                  </a:lnTo>
                  <a:close/>
                  <a:moveTo>
                    <a:pt x="237417" y="6560"/>
                  </a:moveTo>
                  <a:lnTo>
                    <a:pt x="237417" y="12494"/>
                  </a:lnTo>
                  <a:lnTo>
                    <a:pt x="231481" y="12494"/>
                  </a:lnTo>
                  <a:lnTo>
                    <a:pt x="231481" y="6560"/>
                  </a:lnTo>
                  <a:close/>
                  <a:moveTo>
                    <a:pt x="243664" y="6560"/>
                  </a:moveTo>
                  <a:lnTo>
                    <a:pt x="243664" y="12494"/>
                  </a:lnTo>
                  <a:lnTo>
                    <a:pt x="237729" y="12494"/>
                  </a:lnTo>
                  <a:lnTo>
                    <a:pt x="237729" y="6560"/>
                  </a:lnTo>
                  <a:close/>
                  <a:moveTo>
                    <a:pt x="249914" y="6560"/>
                  </a:moveTo>
                  <a:lnTo>
                    <a:pt x="249914" y="12494"/>
                  </a:lnTo>
                  <a:lnTo>
                    <a:pt x="243978" y="12494"/>
                  </a:lnTo>
                  <a:lnTo>
                    <a:pt x="243978" y="6560"/>
                  </a:lnTo>
                  <a:close/>
                  <a:moveTo>
                    <a:pt x="256161" y="6560"/>
                  </a:moveTo>
                  <a:lnTo>
                    <a:pt x="256161" y="12494"/>
                  </a:lnTo>
                  <a:lnTo>
                    <a:pt x="250225" y="12494"/>
                  </a:lnTo>
                  <a:lnTo>
                    <a:pt x="250225" y="6560"/>
                  </a:lnTo>
                  <a:close/>
                  <a:moveTo>
                    <a:pt x="262409" y="6560"/>
                  </a:moveTo>
                  <a:lnTo>
                    <a:pt x="262409" y="12494"/>
                  </a:lnTo>
                  <a:lnTo>
                    <a:pt x="256474" y="12494"/>
                  </a:lnTo>
                  <a:lnTo>
                    <a:pt x="256474" y="6560"/>
                  </a:lnTo>
                  <a:close/>
                  <a:moveTo>
                    <a:pt x="268656" y="6560"/>
                  </a:moveTo>
                  <a:lnTo>
                    <a:pt x="268656" y="12494"/>
                  </a:lnTo>
                  <a:lnTo>
                    <a:pt x="262721" y="12494"/>
                  </a:lnTo>
                  <a:lnTo>
                    <a:pt x="262721" y="6560"/>
                  </a:lnTo>
                  <a:close/>
                  <a:moveTo>
                    <a:pt x="274904" y="6560"/>
                  </a:moveTo>
                  <a:lnTo>
                    <a:pt x="274904" y="12494"/>
                  </a:lnTo>
                  <a:lnTo>
                    <a:pt x="268968" y="12494"/>
                  </a:lnTo>
                  <a:lnTo>
                    <a:pt x="268968" y="6560"/>
                  </a:lnTo>
                  <a:close/>
                  <a:moveTo>
                    <a:pt x="6251" y="12807"/>
                  </a:moveTo>
                  <a:lnTo>
                    <a:pt x="6251" y="18742"/>
                  </a:lnTo>
                  <a:lnTo>
                    <a:pt x="315" y="18742"/>
                  </a:lnTo>
                  <a:lnTo>
                    <a:pt x="315" y="12807"/>
                  </a:lnTo>
                  <a:close/>
                  <a:moveTo>
                    <a:pt x="12498" y="12807"/>
                  </a:moveTo>
                  <a:lnTo>
                    <a:pt x="12498" y="18742"/>
                  </a:lnTo>
                  <a:lnTo>
                    <a:pt x="6562" y="18742"/>
                  </a:lnTo>
                  <a:lnTo>
                    <a:pt x="6562" y="12807"/>
                  </a:lnTo>
                  <a:close/>
                  <a:moveTo>
                    <a:pt x="18745" y="12807"/>
                  </a:moveTo>
                  <a:lnTo>
                    <a:pt x="18745" y="18742"/>
                  </a:lnTo>
                  <a:lnTo>
                    <a:pt x="12810" y="18742"/>
                  </a:lnTo>
                  <a:lnTo>
                    <a:pt x="12810" y="12807"/>
                  </a:lnTo>
                  <a:close/>
                  <a:moveTo>
                    <a:pt x="24992" y="12807"/>
                  </a:moveTo>
                  <a:lnTo>
                    <a:pt x="24992" y="18742"/>
                  </a:lnTo>
                  <a:lnTo>
                    <a:pt x="19058" y="18742"/>
                  </a:lnTo>
                  <a:lnTo>
                    <a:pt x="19058" y="12807"/>
                  </a:lnTo>
                  <a:close/>
                  <a:moveTo>
                    <a:pt x="31241" y="12807"/>
                  </a:moveTo>
                  <a:lnTo>
                    <a:pt x="31241" y="18742"/>
                  </a:lnTo>
                  <a:lnTo>
                    <a:pt x="25305" y="18742"/>
                  </a:lnTo>
                  <a:lnTo>
                    <a:pt x="25305" y="12807"/>
                  </a:lnTo>
                  <a:close/>
                  <a:moveTo>
                    <a:pt x="37489" y="12807"/>
                  </a:moveTo>
                  <a:lnTo>
                    <a:pt x="37489" y="18742"/>
                  </a:lnTo>
                  <a:lnTo>
                    <a:pt x="31553" y="18742"/>
                  </a:lnTo>
                  <a:lnTo>
                    <a:pt x="31553" y="12807"/>
                  </a:lnTo>
                  <a:close/>
                  <a:moveTo>
                    <a:pt x="43737" y="12807"/>
                  </a:moveTo>
                  <a:lnTo>
                    <a:pt x="43737" y="18742"/>
                  </a:lnTo>
                  <a:lnTo>
                    <a:pt x="37802" y="18742"/>
                  </a:lnTo>
                  <a:lnTo>
                    <a:pt x="37802" y="12807"/>
                  </a:lnTo>
                  <a:close/>
                  <a:moveTo>
                    <a:pt x="49985" y="12807"/>
                  </a:moveTo>
                  <a:lnTo>
                    <a:pt x="49985" y="18742"/>
                  </a:lnTo>
                  <a:lnTo>
                    <a:pt x="44049" y="18742"/>
                  </a:lnTo>
                  <a:lnTo>
                    <a:pt x="44049" y="12807"/>
                  </a:lnTo>
                  <a:close/>
                  <a:moveTo>
                    <a:pt x="56232" y="12807"/>
                  </a:moveTo>
                  <a:lnTo>
                    <a:pt x="56232" y="18742"/>
                  </a:lnTo>
                  <a:lnTo>
                    <a:pt x="50296" y="18742"/>
                  </a:lnTo>
                  <a:lnTo>
                    <a:pt x="50296" y="12807"/>
                  </a:lnTo>
                  <a:close/>
                  <a:moveTo>
                    <a:pt x="62480" y="12807"/>
                  </a:moveTo>
                  <a:lnTo>
                    <a:pt x="62480" y="18742"/>
                  </a:lnTo>
                  <a:lnTo>
                    <a:pt x="56545" y="18742"/>
                  </a:lnTo>
                  <a:lnTo>
                    <a:pt x="56545" y="12807"/>
                  </a:lnTo>
                  <a:close/>
                  <a:moveTo>
                    <a:pt x="68727" y="12807"/>
                  </a:moveTo>
                  <a:lnTo>
                    <a:pt x="68727" y="18742"/>
                  </a:lnTo>
                  <a:lnTo>
                    <a:pt x="62792" y="18742"/>
                  </a:lnTo>
                  <a:lnTo>
                    <a:pt x="62792" y="12807"/>
                  </a:lnTo>
                  <a:close/>
                  <a:moveTo>
                    <a:pt x="74975" y="12807"/>
                  </a:moveTo>
                  <a:lnTo>
                    <a:pt x="74975" y="18742"/>
                  </a:lnTo>
                  <a:lnTo>
                    <a:pt x="69039" y="18742"/>
                  </a:lnTo>
                  <a:lnTo>
                    <a:pt x="69039" y="12807"/>
                  </a:lnTo>
                  <a:close/>
                  <a:moveTo>
                    <a:pt x="81223" y="12807"/>
                  </a:moveTo>
                  <a:lnTo>
                    <a:pt x="81223" y="18742"/>
                  </a:lnTo>
                  <a:lnTo>
                    <a:pt x="75286" y="18742"/>
                  </a:lnTo>
                  <a:lnTo>
                    <a:pt x="75286" y="12807"/>
                  </a:lnTo>
                  <a:close/>
                  <a:moveTo>
                    <a:pt x="87470" y="12807"/>
                  </a:moveTo>
                  <a:lnTo>
                    <a:pt x="87470" y="18742"/>
                  </a:lnTo>
                  <a:lnTo>
                    <a:pt x="81535" y="18742"/>
                  </a:lnTo>
                  <a:lnTo>
                    <a:pt x="81535" y="12807"/>
                  </a:lnTo>
                  <a:close/>
                  <a:moveTo>
                    <a:pt x="93720" y="12807"/>
                  </a:moveTo>
                  <a:lnTo>
                    <a:pt x="93720" y="18742"/>
                  </a:lnTo>
                  <a:lnTo>
                    <a:pt x="87784" y="18742"/>
                  </a:lnTo>
                  <a:lnTo>
                    <a:pt x="87784" y="12807"/>
                  </a:lnTo>
                  <a:close/>
                  <a:moveTo>
                    <a:pt x="99967" y="12807"/>
                  </a:moveTo>
                  <a:lnTo>
                    <a:pt x="99967" y="18742"/>
                  </a:lnTo>
                  <a:lnTo>
                    <a:pt x="94031" y="18742"/>
                  </a:lnTo>
                  <a:lnTo>
                    <a:pt x="94031" y="12807"/>
                  </a:lnTo>
                  <a:close/>
                  <a:moveTo>
                    <a:pt x="106214" y="12807"/>
                  </a:moveTo>
                  <a:lnTo>
                    <a:pt x="106214" y="18742"/>
                  </a:lnTo>
                  <a:lnTo>
                    <a:pt x="100280" y="18742"/>
                  </a:lnTo>
                  <a:lnTo>
                    <a:pt x="100280" y="12807"/>
                  </a:lnTo>
                  <a:close/>
                  <a:moveTo>
                    <a:pt x="112461" y="12807"/>
                  </a:moveTo>
                  <a:lnTo>
                    <a:pt x="112461" y="18742"/>
                  </a:lnTo>
                  <a:lnTo>
                    <a:pt x="106527" y="18742"/>
                  </a:lnTo>
                  <a:lnTo>
                    <a:pt x="106527" y="12807"/>
                  </a:lnTo>
                  <a:close/>
                  <a:moveTo>
                    <a:pt x="118710" y="12807"/>
                  </a:moveTo>
                  <a:lnTo>
                    <a:pt x="118710" y="18742"/>
                  </a:lnTo>
                  <a:lnTo>
                    <a:pt x="112774" y="18742"/>
                  </a:lnTo>
                  <a:lnTo>
                    <a:pt x="112774" y="12807"/>
                  </a:lnTo>
                  <a:close/>
                  <a:moveTo>
                    <a:pt x="124957" y="12807"/>
                  </a:moveTo>
                  <a:lnTo>
                    <a:pt x="124957" y="18742"/>
                  </a:lnTo>
                  <a:lnTo>
                    <a:pt x="119021" y="18742"/>
                  </a:lnTo>
                  <a:lnTo>
                    <a:pt x="119021" y="12807"/>
                  </a:lnTo>
                  <a:close/>
                  <a:moveTo>
                    <a:pt x="131204" y="12807"/>
                  </a:moveTo>
                  <a:lnTo>
                    <a:pt x="131204" y="18742"/>
                  </a:lnTo>
                  <a:lnTo>
                    <a:pt x="125270" y="18742"/>
                  </a:lnTo>
                  <a:lnTo>
                    <a:pt x="125270" y="12807"/>
                  </a:lnTo>
                  <a:close/>
                  <a:moveTo>
                    <a:pt x="137451" y="12807"/>
                  </a:moveTo>
                  <a:lnTo>
                    <a:pt x="137451" y="18742"/>
                  </a:lnTo>
                  <a:lnTo>
                    <a:pt x="131517" y="18742"/>
                  </a:lnTo>
                  <a:lnTo>
                    <a:pt x="131517" y="12807"/>
                  </a:lnTo>
                  <a:close/>
                  <a:moveTo>
                    <a:pt x="143702" y="12807"/>
                  </a:moveTo>
                  <a:lnTo>
                    <a:pt x="143702" y="18742"/>
                  </a:lnTo>
                  <a:lnTo>
                    <a:pt x="137766" y="18742"/>
                  </a:lnTo>
                  <a:lnTo>
                    <a:pt x="137766" y="12807"/>
                  </a:lnTo>
                  <a:close/>
                  <a:moveTo>
                    <a:pt x="149949" y="12807"/>
                  </a:moveTo>
                  <a:lnTo>
                    <a:pt x="149949" y="18742"/>
                  </a:lnTo>
                  <a:lnTo>
                    <a:pt x="144015" y="18742"/>
                  </a:lnTo>
                  <a:lnTo>
                    <a:pt x="144015" y="12807"/>
                  </a:lnTo>
                  <a:close/>
                  <a:moveTo>
                    <a:pt x="156196" y="12807"/>
                  </a:moveTo>
                  <a:lnTo>
                    <a:pt x="156196" y="18742"/>
                  </a:lnTo>
                  <a:lnTo>
                    <a:pt x="150262" y="18742"/>
                  </a:lnTo>
                  <a:lnTo>
                    <a:pt x="150262" y="12807"/>
                  </a:lnTo>
                  <a:close/>
                  <a:moveTo>
                    <a:pt x="162445" y="12807"/>
                  </a:moveTo>
                  <a:lnTo>
                    <a:pt x="162445" y="18742"/>
                  </a:lnTo>
                  <a:lnTo>
                    <a:pt x="156509" y="18742"/>
                  </a:lnTo>
                  <a:lnTo>
                    <a:pt x="156509" y="12807"/>
                  </a:lnTo>
                  <a:close/>
                  <a:moveTo>
                    <a:pt x="168692" y="12807"/>
                  </a:moveTo>
                  <a:lnTo>
                    <a:pt x="168692" y="18742"/>
                  </a:lnTo>
                  <a:lnTo>
                    <a:pt x="162756" y="18742"/>
                  </a:lnTo>
                  <a:lnTo>
                    <a:pt x="162756" y="12807"/>
                  </a:lnTo>
                  <a:close/>
                  <a:moveTo>
                    <a:pt x="174939" y="12807"/>
                  </a:moveTo>
                  <a:lnTo>
                    <a:pt x="174939" y="18742"/>
                  </a:lnTo>
                  <a:lnTo>
                    <a:pt x="169005" y="18742"/>
                  </a:lnTo>
                  <a:lnTo>
                    <a:pt x="169005" y="12807"/>
                  </a:lnTo>
                  <a:close/>
                  <a:moveTo>
                    <a:pt x="181186" y="12807"/>
                  </a:moveTo>
                  <a:lnTo>
                    <a:pt x="181186" y="18742"/>
                  </a:lnTo>
                  <a:lnTo>
                    <a:pt x="175252" y="18742"/>
                  </a:lnTo>
                  <a:lnTo>
                    <a:pt x="175252" y="12807"/>
                  </a:lnTo>
                  <a:close/>
                  <a:moveTo>
                    <a:pt x="187435" y="12807"/>
                  </a:moveTo>
                  <a:lnTo>
                    <a:pt x="187435" y="18742"/>
                  </a:lnTo>
                  <a:lnTo>
                    <a:pt x="181499" y="18742"/>
                  </a:lnTo>
                  <a:lnTo>
                    <a:pt x="181499" y="12807"/>
                  </a:lnTo>
                  <a:close/>
                  <a:moveTo>
                    <a:pt x="193684" y="12807"/>
                  </a:moveTo>
                  <a:lnTo>
                    <a:pt x="193684" y="18742"/>
                  </a:lnTo>
                  <a:lnTo>
                    <a:pt x="187749" y="18742"/>
                  </a:lnTo>
                  <a:lnTo>
                    <a:pt x="187749" y="12807"/>
                  </a:lnTo>
                  <a:close/>
                  <a:moveTo>
                    <a:pt x="199931" y="12807"/>
                  </a:moveTo>
                  <a:lnTo>
                    <a:pt x="199931" y="18742"/>
                  </a:lnTo>
                  <a:lnTo>
                    <a:pt x="193996" y="18742"/>
                  </a:lnTo>
                  <a:lnTo>
                    <a:pt x="193996" y="12807"/>
                  </a:lnTo>
                  <a:close/>
                  <a:moveTo>
                    <a:pt x="206180" y="12807"/>
                  </a:moveTo>
                  <a:lnTo>
                    <a:pt x="206180" y="18742"/>
                  </a:lnTo>
                  <a:lnTo>
                    <a:pt x="200244" y="18742"/>
                  </a:lnTo>
                  <a:lnTo>
                    <a:pt x="200244" y="12807"/>
                  </a:lnTo>
                  <a:close/>
                  <a:moveTo>
                    <a:pt x="212427" y="12807"/>
                  </a:moveTo>
                  <a:lnTo>
                    <a:pt x="212427" y="18742"/>
                  </a:lnTo>
                  <a:lnTo>
                    <a:pt x="206491" y="18742"/>
                  </a:lnTo>
                  <a:lnTo>
                    <a:pt x="206491" y="12807"/>
                  </a:lnTo>
                  <a:close/>
                  <a:moveTo>
                    <a:pt x="218674" y="12807"/>
                  </a:moveTo>
                  <a:lnTo>
                    <a:pt x="218674" y="18742"/>
                  </a:lnTo>
                  <a:lnTo>
                    <a:pt x="212739" y="18742"/>
                  </a:lnTo>
                  <a:lnTo>
                    <a:pt x="212739" y="12807"/>
                  </a:lnTo>
                  <a:close/>
                  <a:moveTo>
                    <a:pt x="224921" y="12807"/>
                  </a:moveTo>
                  <a:lnTo>
                    <a:pt x="224921" y="18742"/>
                  </a:lnTo>
                  <a:lnTo>
                    <a:pt x="218987" y="18742"/>
                  </a:lnTo>
                  <a:lnTo>
                    <a:pt x="218987" y="12807"/>
                  </a:lnTo>
                  <a:close/>
                  <a:moveTo>
                    <a:pt x="231170" y="12807"/>
                  </a:moveTo>
                  <a:lnTo>
                    <a:pt x="231170" y="18742"/>
                  </a:lnTo>
                  <a:lnTo>
                    <a:pt x="225234" y="18742"/>
                  </a:lnTo>
                  <a:lnTo>
                    <a:pt x="225234" y="12807"/>
                  </a:lnTo>
                  <a:close/>
                  <a:moveTo>
                    <a:pt x="237417" y="12807"/>
                  </a:moveTo>
                  <a:lnTo>
                    <a:pt x="237417" y="18742"/>
                  </a:lnTo>
                  <a:lnTo>
                    <a:pt x="231481" y="18742"/>
                  </a:lnTo>
                  <a:lnTo>
                    <a:pt x="231481" y="12807"/>
                  </a:lnTo>
                  <a:close/>
                  <a:moveTo>
                    <a:pt x="243664" y="12807"/>
                  </a:moveTo>
                  <a:lnTo>
                    <a:pt x="243664" y="18742"/>
                  </a:lnTo>
                  <a:lnTo>
                    <a:pt x="237729" y="18742"/>
                  </a:lnTo>
                  <a:lnTo>
                    <a:pt x="237729" y="12807"/>
                  </a:lnTo>
                  <a:close/>
                  <a:moveTo>
                    <a:pt x="249914" y="12807"/>
                  </a:moveTo>
                  <a:lnTo>
                    <a:pt x="249914" y="18742"/>
                  </a:lnTo>
                  <a:lnTo>
                    <a:pt x="243978" y="18742"/>
                  </a:lnTo>
                  <a:lnTo>
                    <a:pt x="243978" y="12807"/>
                  </a:lnTo>
                  <a:close/>
                  <a:moveTo>
                    <a:pt x="256161" y="12807"/>
                  </a:moveTo>
                  <a:lnTo>
                    <a:pt x="256161" y="18742"/>
                  </a:lnTo>
                  <a:lnTo>
                    <a:pt x="250225" y="18742"/>
                  </a:lnTo>
                  <a:lnTo>
                    <a:pt x="250225" y="12807"/>
                  </a:lnTo>
                  <a:close/>
                  <a:moveTo>
                    <a:pt x="262409" y="12807"/>
                  </a:moveTo>
                  <a:lnTo>
                    <a:pt x="262409" y="18742"/>
                  </a:lnTo>
                  <a:lnTo>
                    <a:pt x="256474" y="18742"/>
                  </a:lnTo>
                  <a:lnTo>
                    <a:pt x="256474" y="12807"/>
                  </a:lnTo>
                  <a:close/>
                  <a:moveTo>
                    <a:pt x="268656" y="12807"/>
                  </a:moveTo>
                  <a:lnTo>
                    <a:pt x="268656" y="18742"/>
                  </a:lnTo>
                  <a:lnTo>
                    <a:pt x="262721" y="18742"/>
                  </a:lnTo>
                  <a:lnTo>
                    <a:pt x="262721" y="12807"/>
                  </a:lnTo>
                  <a:close/>
                  <a:moveTo>
                    <a:pt x="274904" y="12807"/>
                  </a:moveTo>
                  <a:lnTo>
                    <a:pt x="274904" y="18742"/>
                  </a:lnTo>
                  <a:lnTo>
                    <a:pt x="268968" y="18742"/>
                  </a:lnTo>
                  <a:lnTo>
                    <a:pt x="268968" y="12807"/>
                  </a:lnTo>
                  <a:close/>
                  <a:moveTo>
                    <a:pt x="6251" y="19054"/>
                  </a:moveTo>
                  <a:lnTo>
                    <a:pt x="6251" y="24990"/>
                  </a:lnTo>
                  <a:lnTo>
                    <a:pt x="315" y="24990"/>
                  </a:lnTo>
                  <a:lnTo>
                    <a:pt x="315" y="19054"/>
                  </a:lnTo>
                  <a:close/>
                  <a:moveTo>
                    <a:pt x="12498" y="19054"/>
                  </a:moveTo>
                  <a:lnTo>
                    <a:pt x="12498" y="24990"/>
                  </a:lnTo>
                  <a:lnTo>
                    <a:pt x="6562" y="24990"/>
                  </a:lnTo>
                  <a:lnTo>
                    <a:pt x="6562" y="19054"/>
                  </a:lnTo>
                  <a:close/>
                  <a:moveTo>
                    <a:pt x="18745" y="19054"/>
                  </a:moveTo>
                  <a:lnTo>
                    <a:pt x="18745" y="24990"/>
                  </a:lnTo>
                  <a:lnTo>
                    <a:pt x="12810" y="24990"/>
                  </a:lnTo>
                  <a:lnTo>
                    <a:pt x="12810" y="19054"/>
                  </a:lnTo>
                  <a:close/>
                  <a:moveTo>
                    <a:pt x="24992" y="19054"/>
                  </a:moveTo>
                  <a:lnTo>
                    <a:pt x="24992" y="24990"/>
                  </a:lnTo>
                  <a:lnTo>
                    <a:pt x="19058" y="24990"/>
                  </a:lnTo>
                  <a:lnTo>
                    <a:pt x="19058" y="19054"/>
                  </a:lnTo>
                  <a:close/>
                  <a:moveTo>
                    <a:pt x="31241" y="19054"/>
                  </a:moveTo>
                  <a:lnTo>
                    <a:pt x="31241" y="24990"/>
                  </a:lnTo>
                  <a:lnTo>
                    <a:pt x="25305" y="24990"/>
                  </a:lnTo>
                  <a:lnTo>
                    <a:pt x="25305" y="19054"/>
                  </a:lnTo>
                  <a:close/>
                  <a:moveTo>
                    <a:pt x="37489" y="19054"/>
                  </a:moveTo>
                  <a:lnTo>
                    <a:pt x="37489" y="24990"/>
                  </a:lnTo>
                  <a:lnTo>
                    <a:pt x="31553" y="24990"/>
                  </a:lnTo>
                  <a:lnTo>
                    <a:pt x="31553" y="19054"/>
                  </a:lnTo>
                  <a:close/>
                  <a:moveTo>
                    <a:pt x="43737" y="19054"/>
                  </a:moveTo>
                  <a:lnTo>
                    <a:pt x="43737" y="24990"/>
                  </a:lnTo>
                  <a:lnTo>
                    <a:pt x="37802" y="24990"/>
                  </a:lnTo>
                  <a:lnTo>
                    <a:pt x="37802" y="19054"/>
                  </a:lnTo>
                  <a:close/>
                  <a:moveTo>
                    <a:pt x="49985" y="19054"/>
                  </a:moveTo>
                  <a:lnTo>
                    <a:pt x="49985" y="24990"/>
                  </a:lnTo>
                  <a:lnTo>
                    <a:pt x="44049" y="24990"/>
                  </a:lnTo>
                  <a:lnTo>
                    <a:pt x="44049" y="19054"/>
                  </a:lnTo>
                  <a:close/>
                  <a:moveTo>
                    <a:pt x="56232" y="19054"/>
                  </a:moveTo>
                  <a:lnTo>
                    <a:pt x="56232" y="24990"/>
                  </a:lnTo>
                  <a:lnTo>
                    <a:pt x="50296" y="24990"/>
                  </a:lnTo>
                  <a:lnTo>
                    <a:pt x="50296" y="19054"/>
                  </a:lnTo>
                  <a:close/>
                  <a:moveTo>
                    <a:pt x="62480" y="19054"/>
                  </a:moveTo>
                  <a:lnTo>
                    <a:pt x="62480" y="24990"/>
                  </a:lnTo>
                  <a:lnTo>
                    <a:pt x="56545" y="24990"/>
                  </a:lnTo>
                  <a:lnTo>
                    <a:pt x="56545" y="19054"/>
                  </a:lnTo>
                  <a:close/>
                  <a:moveTo>
                    <a:pt x="68727" y="19054"/>
                  </a:moveTo>
                  <a:lnTo>
                    <a:pt x="68727" y="24990"/>
                  </a:lnTo>
                  <a:lnTo>
                    <a:pt x="62792" y="24990"/>
                  </a:lnTo>
                  <a:lnTo>
                    <a:pt x="62792" y="19054"/>
                  </a:lnTo>
                  <a:close/>
                  <a:moveTo>
                    <a:pt x="74975" y="19054"/>
                  </a:moveTo>
                  <a:lnTo>
                    <a:pt x="74975" y="24990"/>
                  </a:lnTo>
                  <a:lnTo>
                    <a:pt x="69039" y="24990"/>
                  </a:lnTo>
                  <a:lnTo>
                    <a:pt x="69039" y="19054"/>
                  </a:lnTo>
                  <a:close/>
                  <a:moveTo>
                    <a:pt x="81223" y="19054"/>
                  </a:moveTo>
                  <a:lnTo>
                    <a:pt x="81223" y="24990"/>
                  </a:lnTo>
                  <a:lnTo>
                    <a:pt x="75286" y="24990"/>
                  </a:lnTo>
                  <a:lnTo>
                    <a:pt x="75286" y="19054"/>
                  </a:lnTo>
                  <a:close/>
                  <a:moveTo>
                    <a:pt x="87470" y="19054"/>
                  </a:moveTo>
                  <a:lnTo>
                    <a:pt x="87470" y="24990"/>
                  </a:lnTo>
                  <a:lnTo>
                    <a:pt x="81535" y="24990"/>
                  </a:lnTo>
                  <a:lnTo>
                    <a:pt x="81535" y="19054"/>
                  </a:lnTo>
                  <a:close/>
                  <a:moveTo>
                    <a:pt x="93720" y="19054"/>
                  </a:moveTo>
                  <a:lnTo>
                    <a:pt x="93720" y="24990"/>
                  </a:lnTo>
                  <a:lnTo>
                    <a:pt x="87784" y="24990"/>
                  </a:lnTo>
                  <a:lnTo>
                    <a:pt x="87784" y="19054"/>
                  </a:lnTo>
                  <a:close/>
                  <a:moveTo>
                    <a:pt x="99967" y="19054"/>
                  </a:moveTo>
                  <a:lnTo>
                    <a:pt x="99967" y="24990"/>
                  </a:lnTo>
                  <a:lnTo>
                    <a:pt x="94031" y="24990"/>
                  </a:lnTo>
                  <a:lnTo>
                    <a:pt x="94031" y="19054"/>
                  </a:lnTo>
                  <a:close/>
                  <a:moveTo>
                    <a:pt x="106214" y="19054"/>
                  </a:moveTo>
                  <a:lnTo>
                    <a:pt x="106214" y="24990"/>
                  </a:lnTo>
                  <a:lnTo>
                    <a:pt x="100280" y="24990"/>
                  </a:lnTo>
                  <a:lnTo>
                    <a:pt x="100280" y="19054"/>
                  </a:lnTo>
                  <a:close/>
                  <a:moveTo>
                    <a:pt x="112461" y="19054"/>
                  </a:moveTo>
                  <a:lnTo>
                    <a:pt x="112461" y="24990"/>
                  </a:lnTo>
                  <a:lnTo>
                    <a:pt x="106527" y="24990"/>
                  </a:lnTo>
                  <a:lnTo>
                    <a:pt x="106527" y="19054"/>
                  </a:lnTo>
                  <a:close/>
                  <a:moveTo>
                    <a:pt x="118710" y="19054"/>
                  </a:moveTo>
                  <a:lnTo>
                    <a:pt x="118710" y="24990"/>
                  </a:lnTo>
                  <a:lnTo>
                    <a:pt x="112774" y="24990"/>
                  </a:lnTo>
                  <a:lnTo>
                    <a:pt x="112774" y="19054"/>
                  </a:lnTo>
                  <a:close/>
                  <a:moveTo>
                    <a:pt x="124957" y="19054"/>
                  </a:moveTo>
                  <a:lnTo>
                    <a:pt x="124957" y="24990"/>
                  </a:lnTo>
                  <a:lnTo>
                    <a:pt x="119021" y="24990"/>
                  </a:lnTo>
                  <a:lnTo>
                    <a:pt x="119021" y="19054"/>
                  </a:lnTo>
                  <a:close/>
                  <a:moveTo>
                    <a:pt x="131204" y="19054"/>
                  </a:moveTo>
                  <a:lnTo>
                    <a:pt x="131204" y="24990"/>
                  </a:lnTo>
                  <a:lnTo>
                    <a:pt x="125270" y="24990"/>
                  </a:lnTo>
                  <a:lnTo>
                    <a:pt x="125270" y="19054"/>
                  </a:lnTo>
                  <a:close/>
                  <a:moveTo>
                    <a:pt x="137451" y="19054"/>
                  </a:moveTo>
                  <a:lnTo>
                    <a:pt x="137451" y="24990"/>
                  </a:lnTo>
                  <a:lnTo>
                    <a:pt x="131517" y="24990"/>
                  </a:lnTo>
                  <a:lnTo>
                    <a:pt x="131517" y="19054"/>
                  </a:lnTo>
                  <a:close/>
                  <a:moveTo>
                    <a:pt x="143702" y="19054"/>
                  </a:moveTo>
                  <a:lnTo>
                    <a:pt x="143702" y="24990"/>
                  </a:lnTo>
                  <a:lnTo>
                    <a:pt x="137766" y="24990"/>
                  </a:lnTo>
                  <a:lnTo>
                    <a:pt x="137766" y="19054"/>
                  </a:lnTo>
                  <a:close/>
                  <a:moveTo>
                    <a:pt x="149949" y="19054"/>
                  </a:moveTo>
                  <a:lnTo>
                    <a:pt x="149949" y="24990"/>
                  </a:lnTo>
                  <a:lnTo>
                    <a:pt x="144015" y="24990"/>
                  </a:lnTo>
                  <a:lnTo>
                    <a:pt x="144015" y="19054"/>
                  </a:lnTo>
                  <a:close/>
                  <a:moveTo>
                    <a:pt x="156196" y="19054"/>
                  </a:moveTo>
                  <a:lnTo>
                    <a:pt x="156196" y="24990"/>
                  </a:lnTo>
                  <a:lnTo>
                    <a:pt x="150262" y="24990"/>
                  </a:lnTo>
                  <a:lnTo>
                    <a:pt x="150262" y="19054"/>
                  </a:lnTo>
                  <a:close/>
                  <a:moveTo>
                    <a:pt x="162445" y="19054"/>
                  </a:moveTo>
                  <a:lnTo>
                    <a:pt x="162445" y="24990"/>
                  </a:lnTo>
                  <a:lnTo>
                    <a:pt x="156509" y="24990"/>
                  </a:lnTo>
                  <a:lnTo>
                    <a:pt x="156509" y="19054"/>
                  </a:lnTo>
                  <a:close/>
                  <a:moveTo>
                    <a:pt x="168692" y="19054"/>
                  </a:moveTo>
                  <a:lnTo>
                    <a:pt x="168692" y="24990"/>
                  </a:lnTo>
                  <a:lnTo>
                    <a:pt x="162756" y="24990"/>
                  </a:lnTo>
                  <a:lnTo>
                    <a:pt x="162756" y="19054"/>
                  </a:lnTo>
                  <a:close/>
                  <a:moveTo>
                    <a:pt x="174939" y="19054"/>
                  </a:moveTo>
                  <a:lnTo>
                    <a:pt x="174939" y="24990"/>
                  </a:lnTo>
                  <a:lnTo>
                    <a:pt x="169005" y="24990"/>
                  </a:lnTo>
                  <a:lnTo>
                    <a:pt x="169005" y="19054"/>
                  </a:lnTo>
                  <a:close/>
                  <a:moveTo>
                    <a:pt x="181186" y="19054"/>
                  </a:moveTo>
                  <a:lnTo>
                    <a:pt x="181186" y="24990"/>
                  </a:lnTo>
                  <a:lnTo>
                    <a:pt x="175252" y="24990"/>
                  </a:lnTo>
                  <a:lnTo>
                    <a:pt x="175252" y="19054"/>
                  </a:lnTo>
                  <a:close/>
                  <a:moveTo>
                    <a:pt x="187435" y="19054"/>
                  </a:moveTo>
                  <a:lnTo>
                    <a:pt x="187435" y="24990"/>
                  </a:lnTo>
                  <a:lnTo>
                    <a:pt x="181499" y="24990"/>
                  </a:lnTo>
                  <a:lnTo>
                    <a:pt x="181499" y="19054"/>
                  </a:lnTo>
                  <a:close/>
                  <a:moveTo>
                    <a:pt x="193684" y="19054"/>
                  </a:moveTo>
                  <a:lnTo>
                    <a:pt x="193684" y="24990"/>
                  </a:lnTo>
                  <a:lnTo>
                    <a:pt x="187749" y="24990"/>
                  </a:lnTo>
                  <a:lnTo>
                    <a:pt x="187749" y="19054"/>
                  </a:lnTo>
                  <a:close/>
                  <a:moveTo>
                    <a:pt x="199931" y="19054"/>
                  </a:moveTo>
                  <a:lnTo>
                    <a:pt x="199931" y="24990"/>
                  </a:lnTo>
                  <a:lnTo>
                    <a:pt x="193996" y="24990"/>
                  </a:lnTo>
                  <a:lnTo>
                    <a:pt x="193996" y="19054"/>
                  </a:lnTo>
                  <a:close/>
                  <a:moveTo>
                    <a:pt x="206180" y="19054"/>
                  </a:moveTo>
                  <a:lnTo>
                    <a:pt x="206180" y="24990"/>
                  </a:lnTo>
                  <a:lnTo>
                    <a:pt x="200244" y="24990"/>
                  </a:lnTo>
                  <a:lnTo>
                    <a:pt x="200244" y="19054"/>
                  </a:lnTo>
                  <a:close/>
                  <a:moveTo>
                    <a:pt x="212427" y="19054"/>
                  </a:moveTo>
                  <a:lnTo>
                    <a:pt x="212427" y="24990"/>
                  </a:lnTo>
                  <a:lnTo>
                    <a:pt x="206491" y="24990"/>
                  </a:lnTo>
                  <a:lnTo>
                    <a:pt x="206491" y="19054"/>
                  </a:lnTo>
                  <a:close/>
                  <a:moveTo>
                    <a:pt x="218674" y="19054"/>
                  </a:moveTo>
                  <a:lnTo>
                    <a:pt x="218674" y="24990"/>
                  </a:lnTo>
                  <a:lnTo>
                    <a:pt x="212739" y="24990"/>
                  </a:lnTo>
                  <a:lnTo>
                    <a:pt x="212739" y="19054"/>
                  </a:lnTo>
                  <a:close/>
                  <a:moveTo>
                    <a:pt x="224921" y="19054"/>
                  </a:moveTo>
                  <a:lnTo>
                    <a:pt x="224921" y="24990"/>
                  </a:lnTo>
                  <a:lnTo>
                    <a:pt x="218987" y="24990"/>
                  </a:lnTo>
                  <a:lnTo>
                    <a:pt x="218987" y="19054"/>
                  </a:lnTo>
                  <a:close/>
                  <a:moveTo>
                    <a:pt x="231170" y="19054"/>
                  </a:moveTo>
                  <a:lnTo>
                    <a:pt x="231170" y="24990"/>
                  </a:lnTo>
                  <a:lnTo>
                    <a:pt x="225234" y="24990"/>
                  </a:lnTo>
                  <a:lnTo>
                    <a:pt x="225234" y="19054"/>
                  </a:lnTo>
                  <a:close/>
                  <a:moveTo>
                    <a:pt x="237417" y="19054"/>
                  </a:moveTo>
                  <a:lnTo>
                    <a:pt x="237417" y="24990"/>
                  </a:lnTo>
                  <a:lnTo>
                    <a:pt x="231481" y="24990"/>
                  </a:lnTo>
                  <a:lnTo>
                    <a:pt x="231481" y="19054"/>
                  </a:lnTo>
                  <a:close/>
                  <a:moveTo>
                    <a:pt x="243664" y="19054"/>
                  </a:moveTo>
                  <a:lnTo>
                    <a:pt x="243664" y="24990"/>
                  </a:lnTo>
                  <a:lnTo>
                    <a:pt x="237729" y="24990"/>
                  </a:lnTo>
                  <a:lnTo>
                    <a:pt x="237729" y="19054"/>
                  </a:lnTo>
                  <a:close/>
                  <a:moveTo>
                    <a:pt x="249911" y="19054"/>
                  </a:moveTo>
                  <a:lnTo>
                    <a:pt x="249911" y="24990"/>
                  </a:lnTo>
                  <a:lnTo>
                    <a:pt x="243977" y="24990"/>
                  </a:lnTo>
                  <a:lnTo>
                    <a:pt x="243977" y="19054"/>
                  </a:lnTo>
                  <a:close/>
                  <a:moveTo>
                    <a:pt x="256161" y="19054"/>
                  </a:moveTo>
                  <a:lnTo>
                    <a:pt x="256161" y="24990"/>
                  </a:lnTo>
                  <a:lnTo>
                    <a:pt x="250225" y="24990"/>
                  </a:lnTo>
                  <a:lnTo>
                    <a:pt x="250225" y="19054"/>
                  </a:lnTo>
                  <a:close/>
                  <a:moveTo>
                    <a:pt x="262409" y="19054"/>
                  </a:moveTo>
                  <a:lnTo>
                    <a:pt x="262409" y="24990"/>
                  </a:lnTo>
                  <a:lnTo>
                    <a:pt x="256474" y="24990"/>
                  </a:lnTo>
                  <a:lnTo>
                    <a:pt x="256474" y="19054"/>
                  </a:lnTo>
                  <a:close/>
                  <a:moveTo>
                    <a:pt x="268656" y="19054"/>
                  </a:moveTo>
                  <a:lnTo>
                    <a:pt x="268656" y="24990"/>
                  </a:lnTo>
                  <a:lnTo>
                    <a:pt x="262721" y="24990"/>
                  </a:lnTo>
                  <a:lnTo>
                    <a:pt x="262721" y="19054"/>
                  </a:lnTo>
                  <a:close/>
                  <a:moveTo>
                    <a:pt x="274904" y="19054"/>
                  </a:moveTo>
                  <a:lnTo>
                    <a:pt x="274904" y="24990"/>
                  </a:lnTo>
                  <a:lnTo>
                    <a:pt x="268968" y="24990"/>
                  </a:lnTo>
                  <a:lnTo>
                    <a:pt x="268968" y="19054"/>
                  </a:lnTo>
                  <a:close/>
                  <a:moveTo>
                    <a:pt x="6251" y="25301"/>
                  </a:moveTo>
                  <a:lnTo>
                    <a:pt x="6251" y="31237"/>
                  </a:lnTo>
                  <a:lnTo>
                    <a:pt x="315" y="31237"/>
                  </a:lnTo>
                  <a:lnTo>
                    <a:pt x="315" y="25301"/>
                  </a:lnTo>
                  <a:close/>
                  <a:moveTo>
                    <a:pt x="12498" y="25301"/>
                  </a:moveTo>
                  <a:lnTo>
                    <a:pt x="12498" y="31237"/>
                  </a:lnTo>
                  <a:lnTo>
                    <a:pt x="6562" y="31237"/>
                  </a:lnTo>
                  <a:lnTo>
                    <a:pt x="6562" y="25301"/>
                  </a:lnTo>
                  <a:close/>
                  <a:moveTo>
                    <a:pt x="18745" y="25301"/>
                  </a:moveTo>
                  <a:lnTo>
                    <a:pt x="18745" y="31237"/>
                  </a:lnTo>
                  <a:lnTo>
                    <a:pt x="12810" y="31237"/>
                  </a:lnTo>
                  <a:lnTo>
                    <a:pt x="12810" y="25301"/>
                  </a:lnTo>
                  <a:close/>
                  <a:moveTo>
                    <a:pt x="24992" y="25301"/>
                  </a:moveTo>
                  <a:lnTo>
                    <a:pt x="24992" y="31237"/>
                  </a:lnTo>
                  <a:lnTo>
                    <a:pt x="19058" y="31237"/>
                  </a:lnTo>
                  <a:lnTo>
                    <a:pt x="19058" y="25301"/>
                  </a:lnTo>
                  <a:close/>
                  <a:moveTo>
                    <a:pt x="31241" y="25301"/>
                  </a:moveTo>
                  <a:lnTo>
                    <a:pt x="31241" y="31237"/>
                  </a:lnTo>
                  <a:lnTo>
                    <a:pt x="25305" y="31237"/>
                  </a:lnTo>
                  <a:lnTo>
                    <a:pt x="25305" y="25301"/>
                  </a:lnTo>
                  <a:close/>
                  <a:moveTo>
                    <a:pt x="37489" y="25301"/>
                  </a:moveTo>
                  <a:lnTo>
                    <a:pt x="37489" y="31237"/>
                  </a:lnTo>
                  <a:lnTo>
                    <a:pt x="31553" y="31237"/>
                  </a:lnTo>
                  <a:lnTo>
                    <a:pt x="31553" y="25301"/>
                  </a:lnTo>
                  <a:close/>
                  <a:moveTo>
                    <a:pt x="43737" y="25301"/>
                  </a:moveTo>
                  <a:lnTo>
                    <a:pt x="43737" y="31237"/>
                  </a:lnTo>
                  <a:lnTo>
                    <a:pt x="37802" y="31237"/>
                  </a:lnTo>
                  <a:lnTo>
                    <a:pt x="37802" y="25301"/>
                  </a:lnTo>
                  <a:close/>
                  <a:moveTo>
                    <a:pt x="49985" y="25301"/>
                  </a:moveTo>
                  <a:lnTo>
                    <a:pt x="49985" y="31237"/>
                  </a:lnTo>
                  <a:lnTo>
                    <a:pt x="44049" y="31237"/>
                  </a:lnTo>
                  <a:lnTo>
                    <a:pt x="44049" y="25301"/>
                  </a:lnTo>
                  <a:close/>
                  <a:moveTo>
                    <a:pt x="56232" y="25301"/>
                  </a:moveTo>
                  <a:lnTo>
                    <a:pt x="56232" y="31237"/>
                  </a:lnTo>
                  <a:lnTo>
                    <a:pt x="50296" y="31237"/>
                  </a:lnTo>
                  <a:lnTo>
                    <a:pt x="50296" y="25301"/>
                  </a:lnTo>
                  <a:close/>
                  <a:moveTo>
                    <a:pt x="62480" y="25301"/>
                  </a:moveTo>
                  <a:lnTo>
                    <a:pt x="62480" y="31237"/>
                  </a:lnTo>
                  <a:lnTo>
                    <a:pt x="56545" y="31237"/>
                  </a:lnTo>
                  <a:lnTo>
                    <a:pt x="56545" y="25301"/>
                  </a:lnTo>
                  <a:close/>
                  <a:moveTo>
                    <a:pt x="68727" y="25301"/>
                  </a:moveTo>
                  <a:lnTo>
                    <a:pt x="68727" y="31237"/>
                  </a:lnTo>
                  <a:lnTo>
                    <a:pt x="62792" y="31237"/>
                  </a:lnTo>
                  <a:lnTo>
                    <a:pt x="62792" y="25301"/>
                  </a:lnTo>
                  <a:close/>
                  <a:moveTo>
                    <a:pt x="74975" y="25301"/>
                  </a:moveTo>
                  <a:lnTo>
                    <a:pt x="74975" y="31237"/>
                  </a:lnTo>
                  <a:lnTo>
                    <a:pt x="69039" y="31237"/>
                  </a:lnTo>
                  <a:lnTo>
                    <a:pt x="69039" y="25301"/>
                  </a:lnTo>
                  <a:close/>
                  <a:moveTo>
                    <a:pt x="81223" y="25301"/>
                  </a:moveTo>
                  <a:lnTo>
                    <a:pt x="81223" y="31237"/>
                  </a:lnTo>
                  <a:lnTo>
                    <a:pt x="75286" y="31237"/>
                  </a:lnTo>
                  <a:lnTo>
                    <a:pt x="75286" y="25301"/>
                  </a:lnTo>
                  <a:close/>
                  <a:moveTo>
                    <a:pt x="87470" y="25301"/>
                  </a:moveTo>
                  <a:lnTo>
                    <a:pt x="87470" y="31237"/>
                  </a:lnTo>
                  <a:lnTo>
                    <a:pt x="81535" y="31237"/>
                  </a:lnTo>
                  <a:lnTo>
                    <a:pt x="81535" y="25301"/>
                  </a:lnTo>
                  <a:close/>
                  <a:moveTo>
                    <a:pt x="93720" y="25301"/>
                  </a:moveTo>
                  <a:lnTo>
                    <a:pt x="93720" y="31237"/>
                  </a:lnTo>
                  <a:lnTo>
                    <a:pt x="87784" y="31237"/>
                  </a:lnTo>
                  <a:lnTo>
                    <a:pt x="87784" y="25301"/>
                  </a:lnTo>
                  <a:close/>
                  <a:moveTo>
                    <a:pt x="99967" y="25301"/>
                  </a:moveTo>
                  <a:lnTo>
                    <a:pt x="99967" y="31237"/>
                  </a:lnTo>
                  <a:lnTo>
                    <a:pt x="94031" y="31237"/>
                  </a:lnTo>
                  <a:lnTo>
                    <a:pt x="94031" y="25301"/>
                  </a:lnTo>
                  <a:close/>
                  <a:moveTo>
                    <a:pt x="106214" y="25301"/>
                  </a:moveTo>
                  <a:lnTo>
                    <a:pt x="106214" y="31237"/>
                  </a:lnTo>
                  <a:lnTo>
                    <a:pt x="100280" y="31237"/>
                  </a:lnTo>
                  <a:lnTo>
                    <a:pt x="100280" y="25301"/>
                  </a:lnTo>
                  <a:close/>
                  <a:moveTo>
                    <a:pt x="112461" y="25301"/>
                  </a:moveTo>
                  <a:lnTo>
                    <a:pt x="112461" y="31237"/>
                  </a:lnTo>
                  <a:lnTo>
                    <a:pt x="106527" y="31237"/>
                  </a:lnTo>
                  <a:lnTo>
                    <a:pt x="106527" y="25301"/>
                  </a:lnTo>
                  <a:close/>
                  <a:moveTo>
                    <a:pt x="118710" y="25301"/>
                  </a:moveTo>
                  <a:lnTo>
                    <a:pt x="118710" y="31237"/>
                  </a:lnTo>
                  <a:lnTo>
                    <a:pt x="112774" y="31237"/>
                  </a:lnTo>
                  <a:lnTo>
                    <a:pt x="112774" y="25301"/>
                  </a:lnTo>
                  <a:close/>
                  <a:moveTo>
                    <a:pt x="124957" y="25301"/>
                  </a:moveTo>
                  <a:lnTo>
                    <a:pt x="124957" y="31237"/>
                  </a:lnTo>
                  <a:lnTo>
                    <a:pt x="119021" y="31237"/>
                  </a:lnTo>
                  <a:lnTo>
                    <a:pt x="119021" y="25301"/>
                  </a:lnTo>
                  <a:close/>
                  <a:moveTo>
                    <a:pt x="131204" y="25301"/>
                  </a:moveTo>
                  <a:lnTo>
                    <a:pt x="131204" y="31237"/>
                  </a:lnTo>
                  <a:lnTo>
                    <a:pt x="125270" y="31237"/>
                  </a:lnTo>
                  <a:lnTo>
                    <a:pt x="125270" y="25301"/>
                  </a:lnTo>
                  <a:close/>
                  <a:moveTo>
                    <a:pt x="137451" y="25301"/>
                  </a:moveTo>
                  <a:lnTo>
                    <a:pt x="137451" y="31237"/>
                  </a:lnTo>
                  <a:lnTo>
                    <a:pt x="131517" y="31237"/>
                  </a:lnTo>
                  <a:lnTo>
                    <a:pt x="131517" y="25301"/>
                  </a:lnTo>
                  <a:close/>
                  <a:moveTo>
                    <a:pt x="143702" y="25301"/>
                  </a:moveTo>
                  <a:lnTo>
                    <a:pt x="143702" y="31237"/>
                  </a:lnTo>
                  <a:lnTo>
                    <a:pt x="137766" y="31237"/>
                  </a:lnTo>
                  <a:lnTo>
                    <a:pt x="137766" y="25301"/>
                  </a:lnTo>
                  <a:close/>
                  <a:moveTo>
                    <a:pt x="149949" y="25301"/>
                  </a:moveTo>
                  <a:lnTo>
                    <a:pt x="149949" y="31237"/>
                  </a:lnTo>
                  <a:lnTo>
                    <a:pt x="144015" y="31237"/>
                  </a:lnTo>
                  <a:lnTo>
                    <a:pt x="144015" y="25301"/>
                  </a:lnTo>
                  <a:close/>
                  <a:moveTo>
                    <a:pt x="156196" y="25301"/>
                  </a:moveTo>
                  <a:lnTo>
                    <a:pt x="156196" y="31237"/>
                  </a:lnTo>
                  <a:lnTo>
                    <a:pt x="150262" y="31237"/>
                  </a:lnTo>
                  <a:lnTo>
                    <a:pt x="150262" y="25301"/>
                  </a:lnTo>
                  <a:close/>
                  <a:moveTo>
                    <a:pt x="162445" y="25301"/>
                  </a:moveTo>
                  <a:lnTo>
                    <a:pt x="162445" y="31237"/>
                  </a:lnTo>
                  <a:lnTo>
                    <a:pt x="156509" y="31237"/>
                  </a:lnTo>
                  <a:lnTo>
                    <a:pt x="156509" y="25301"/>
                  </a:lnTo>
                  <a:close/>
                  <a:moveTo>
                    <a:pt x="168692" y="25301"/>
                  </a:moveTo>
                  <a:lnTo>
                    <a:pt x="168692" y="31237"/>
                  </a:lnTo>
                  <a:lnTo>
                    <a:pt x="162756" y="31237"/>
                  </a:lnTo>
                  <a:lnTo>
                    <a:pt x="162756" y="25301"/>
                  </a:lnTo>
                  <a:close/>
                  <a:moveTo>
                    <a:pt x="174939" y="25301"/>
                  </a:moveTo>
                  <a:lnTo>
                    <a:pt x="174939" y="31237"/>
                  </a:lnTo>
                  <a:lnTo>
                    <a:pt x="169005" y="31237"/>
                  </a:lnTo>
                  <a:lnTo>
                    <a:pt x="169005" y="25301"/>
                  </a:lnTo>
                  <a:close/>
                  <a:moveTo>
                    <a:pt x="181186" y="25301"/>
                  </a:moveTo>
                  <a:lnTo>
                    <a:pt x="181186" y="31237"/>
                  </a:lnTo>
                  <a:lnTo>
                    <a:pt x="175252" y="31237"/>
                  </a:lnTo>
                  <a:lnTo>
                    <a:pt x="175252" y="25301"/>
                  </a:lnTo>
                  <a:close/>
                  <a:moveTo>
                    <a:pt x="187435" y="25301"/>
                  </a:moveTo>
                  <a:lnTo>
                    <a:pt x="187435" y="31237"/>
                  </a:lnTo>
                  <a:lnTo>
                    <a:pt x="181499" y="31237"/>
                  </a:lnTo>
                  <a:lnTo>
                    <a:pt x="181499" y="25301"/>
                  </a:lnTo>
                  <a:close/>
                  <a:moveTo>
                    <a:pt x="193684" y="25301"/>
                  </a:moveTo>
                  <a:lnTo>
                    <a:pt x="193684" y="31237"/>
                  </a:lnTo>
                  <a:lnTo>
                    <a:pt x="187749" y="31237"/>
                  </a:lnTo>
                  <a:lnTo>
                    <a:pt x="187749" y="25301"/>
                  </a:lnTo>
                  <a:close/>
                  <a:moveTo>
                    <a:pt x="199931" y="25301"/>
                  </a:moveTo>
                  <a:lnTo>
                    <a:pt x="199931" y="31237"/>
                  </a:lnTo>
                  <a:lnTo>
                    <a:pt x="193996" y="31237"/>
                  </a:lnTo>
                  <a:lnTo>
                    <a:pt x="193996" y="25301"/>
                  </a:lnTo>
                  <a:close/>
                  <a:moveTo>
                    <a:pt x="206180" y="25301"/>
                  </a:moveTo>
                  <a:lnTo>
                    <a:pt x="206180" y="31237"/>
                  </a:lnTo>
                  <a:lnTo>
                    <a:pt x="200244" y="31237"/>
                  </a:lnTo>
                  <a:lnTo>
                    <a:pt x="200244" y="25301"/>
                  </a:lnTo>
                  <a:close/>
                  <a:moveTo>
                    <a:pt x="212427" y="25301"/>
                  </a:moveTo>
                  <a:lnTo>
                    <a:pt x="212427" y="31237"/>
                  </a:lnTo>
                  <a:lnTo>
                    <a:pt x="206491" y="31237"/>
                  </a:lnTo>
                  <a:lnTo>
                    <a:pt x="206491" y="25301"/>
                  </a:lnTo>
                  <a:close/>
                  <a:moveTo>
                    <a:pt x="218674" y="25301"/>
                  </a:moveTo>
                  <a:lnTo>
                    <a:pt x="218674" y="31237"/>
                  </a:lnTo>
                  <a:lnTo>
                    <a:pt x="212739" y="31237"/>
                  </a:lnTo>
                  <a:lnTo>
                    <a:pt x="212739" y="25301"/>
                  </a:lnTo>
                  <a:close/>
                  <a:moveTo>
                    <a:pt x="224921" y="25301"/>
                  </a:moveTo>
                  <a:lnTo>
                    <a:pt x="224921" y="31237"/>
                  </a:lnTo>
                  <a:lnTo>
                    <a:pt x="218987" y="31237"/>
                  </a:lnTo>
                  <a:lnTo>
                    <a:pt x="218987" y="25301"/>
                  </a:lnTo>
                  <a:close/>
                  <a:moveTo>
                    <a:pt x="231170" y="25301"/>
                  </a:moveTo>
                  <a:lnTo>
                    <a:pt x="231170" y="31237"/>
                  </a:lnTo>
                  <a:lnTo>
                    <a:pt x="225234" y="31237"/>
                  </a:lnTo>
                  <a:lnTo>
                    <a:pt x="225234" y="25301"/>
                  </a:lnTo>
                  <a:close/>
                  <a:moveTo>
                    <a:pt x="237417" y="25301"/>
                  </a:moveTo>
                  <a:lnTo>
                    <a:pt x="237417" y="31237"/>
                  </a:lnTo>
                  <a:lnTo>
                    <a:pt x="231481" y="31237"/>
                  </a:lnTo>
                  <a:lnTo>
                    <a:pt x="231481" y="25301"/>
                  </a:lnTo>
                  <a:close/>
                  <a:moveTo>
                    <a:pt x="243664" y="25301"/>
                  </a:moveTo>
                  <a:lnTo>
                    <a:pt x="243664" y="31237"/>
                  </a:lnTo>
                  <a:lnTo>
                    <a:pt x="237729" y="31237"/>
                  </a:lnTo>
                  <a:lnTo>
                    <a:pt x="237729" y="25301"/>
                  </a:lnTo>
                  <a:close/>
                  <a:moveTo>
                    <a:pt x="249911" y="25301"/>
                  </a:moveTo>
                  <a:lnTo>
                    <a:pt x="249911" y="31237"/>
                  </a:lnTo>
                  <a:lnTo>
                    <a:pt x="243977" y="31237"/>
                  </a:lnTo>
                  <a:lnTo>
                    <a:pt x="243977" y="25301"/>
                  </a:lnTo>
                  <a:close/>
                  <a:moveTo>
                    <a:pt x="256161" y="25301"/>
                  </a:moveTo>
                  <a:lnTo>
                    <a:pt x="256161" y="31237"/>
                  </a:lnTo>
                  <a:lnTo>
                    <a:pt x="250225" y="31237"/>
                  </a:lnTo>
                  <a:lnTo>
                    <a:pt x="250225" y="25301"/>
                  </a:lnTo>
                  <a:close/>
                  <a:moveTo>
                    <a:pt x="262409" y="25301"/>
                  </a:moveTo>
                  <a:lnTo>
                    <a:pt x="262409" y="31237"/>
                  </a:lnTo>
                  <a:lnTo>
                    <a:pt x="256474" y="31237"/>
                  </a:lnTo>
                  <a:lnTo>
                    <a:pt x="256474" y="25301"/>
                  </a:lnTo>
                  <a:close/>
                  <a:moveTo>
                    <a:pt x="268656" y="25301"/>
                  </a:moveTo>
                  <a:lnTo>
                    <a:pt x="268656" y="31237"/>
                  </a:lnTo>
                  <a:lnTo>
                    <a:pt x="262721" y="31237"/>
                  </a:lnTo>
                  <a:lnTo>
                    <a:pt x="262721" y="25301"/>
                  </a:lnTo>
                  <a:close/>
                  <a:moveTo>
                    <a:pt x="274904" y="25301"/>
                  </a:moveTo>
                  <a:lnTo>
                    <a:pt x="274904" y="31237"/>
                  </a:lnTo>
                  <a:lnTo>
                    <a:pt x="268968" y="31237"/>
                  </a:lnTo>
                  <a:lnTo>
                    <a:pt x="268968" y="25301"/>
                  </a:lnTo>
                  <a:close/>
                  <a:moveTo>
                    <a:pt x="6251" y="31548"/>
                  </a:moveTo>
                  <a:lnTo>
                    <a:pt x="6251" y="31550"/>
                  </a:lnTo>
                  <a:lnTo>
                    <a:pt x="6251" y="37484"/>
                  </a:lnTo>
                  <a:lnTo>
                    <a:pt x="315" y="37484"/>
                  </a:lnTo>
                  <a:lnTo>
                    <a:pt x="315" y="31548"/>
                  </a:lnTo>
                  <a:close/>
                  <a:moveTo>
                    <a:pt x="12498" y="31548"/>
                  </a:moveTo>
                  <a:lnTo>
                    <a:pt x="12498" y="31550"/>
                  </a:lnTo>
                  <a:lnTo>
                    <a:pt x="12498" y="37484"/>
                  </a:lnTo>
                  <a:lnTo>
                    <a:pt x="6562" y="37484"/>
                  </a:lnTo>
                  <a:lnTo>
                    <a:pt x="6562" y="31548"/>
                  </a:lnTo>
                  <a:close/>
                  <a:moveTo>
                    <a:pt x="18745" y="31548"/>
                  </a:moveTo>
                  <a:lnTo>
                    <a:pt x="18745" y="31550"/>
                  </a:lnTo>
                  <a:lnTo>
                    <a:pt x="18745" y="37484"/>
                  </a:lnTo>
                  <a:lnTo>
                    <a:pt x="12810" y="37484"/>
                  </a:lnTo>
                  <a:lnTo>
                    <a:pt x="12810" y="31548"/>
                  </a:lnTo>
                  <a:close/>
                  <a:moveTo>
                    <a:pt x="24992" y="31548"/>
                  </a:moveTo>
                  <a:lnTo>
                    <a:pt x="24992" y="31550"/>
                  </a:lnTo>
                  <a:lnTo>
                    <a:pt x="24992" y="37484"/>
                  </a:lnTo>
                  <a:lnTo>
                    <a:pt x="19058" y="37484"/>
                  </a:lnTo>
                  <a:lnTo>
                    <a:pt x="19058" y="31548"/>
                  </a:lnTo>
                  <a:close/>
                  <a:moveTo>
                    <a:pt x="31242" y="31548"/>
                  </a:moveTo>
                  <a:lnTo>
                    <a:pt x="31242" y="31550"/>
                  </a:lnTo>
                  <a:lnTo>
                    <a:pt x="31242" y="37484"/>
                  </a:lnTo>
                  <a:lnTo>
                    <a:pt x="25305" y="37484"/>
                  </a:lnTo>
                  <a:lnTo>
                    <a:pt x="25305" y="31548"/>
                  </a:lnTo>
                  <a:close/>
                  <a:moveTo>
                    <a:pt x="162445" y="31548"/>
                  </a:moveTo>
                  <a:lnTo>
                    <a:pt x="162445" y="31550"/>
                  </a:lnTo>
                  <a:lnTo>
                    <a:pt x="162445" y="37484"/>
                  </a:lnTo>
                  <a:lnTo>
                    <a:pt x="156509" y="37484"/>
                  </a:lnTo>
                  <a:lnTo>
                    <a:pt x="156509" y="31548"/>
                  </a:lnTo>
                  <a:close/>
                  <a:moveTo>
                    <a:pt x="168692" y="31548"/>
                  </a:moveTo>
                  <a:lnTo>
                    <a:pt x="168692" y="31550"/>
                  </a:lnTo>
                  <a:lnTo>
                    <a:pt x="168692" y="37484"/>
                  </a:lnTo>
                  <a:lnTo>
                    <a:pt x="162756" y="37484"/>
                  </a:lnTo>
                  <a:lnTo>
                    <a:pt x="162756" y="31548"/>
                  </a:lnTo>
                  <a:close/>
                  <a:moveTo>
                    <a:pt x="174939" y="31548"/>
                  </a:moveTo>
                  <a:lnTo>
                    <a:pt x="174939" y="31550"/>
                  </a:lnTo>
                  <a:lnTo>
                    <a:pt x="174939" y="37484"/>
                  </a:lnTo>
                  <a:lnTo>
                    <a:pt x="169005" y="37484"/>
                  </a:lnTo>
                  <a:lnTo>
                    <a:pt x="169005" y="31548"/>
                  </a:lnTo>
                  <a:close/>
                  <a:moveTo>
                    <a:pt x="181186" y="31548"/>
                  </a:moveTo>
                  <a:lnTo>
                    <a:pt x="181186" y="31550"/>
                  </a:lnTo>
                  <a:lnTo>
                    <a:pt x="181186" y="37484"/>
                  </a:lnTo>
                  <a:lnTo>
                    <a:pt x="175252" y="37484"/>
                  </a:lnTo>
                  <a:lnTo>
                    <a:pt x="175252" y="31548"/>
                  </a:lnTo>
                  <a:close/>
                  <a:moveTo>
                    <a:pt x="187435" y="31548"/>
                  </a:moveTo>
                  <a:lnTo>
                    <a:pt x="187435" y="31550"/>
                  </a:lnTo>
                  <a:lnTo>
                    <a:pt x="187435" y="37484"/>
                  </a:lnTo>
                  <a:lnTo>
                    <a:pt x="181499" y="37484"/>
                  </a:lnTo>
                  <a:lnTo>
                    <a:pt x="181499" y="31548"/>
                  </a:lnTo>
                  <a:close/>
                  <a:moveTo>
                    <a:pt x="37489" y="31552"/>
                  </a:moveTo>
                  <a:lnTo>
                    <a:pt x="37489" y="37486"/>
                  </a:lnTo>
                  <a:lnTo>
                    <a:pt x="31553" y="37486"/>
                  </a:lnTo>
                  <a:lnTo>
                    <a:pt x="31553" y="31552"/>
                  </a:lnTo>
                  <a:close/>
                  <a:moveTo>
                    <a:pt x="43737" y="31552"/>
                  </a:moveTo>
                  <a:lnTo>
                    <a:pt x="43737" y="37486"/>
                  </a:lnTo>
                  <a:lnTo>
                    <a:pt x="37802" y="37486"/>
                  </a:lnTo>
                  <a:lnTo>
                    <a:pt x="37802" y="31552"/>
                  </a:lnTo>
                  <a:close/>
                  <a:moveTo>
                    <a:pt x="49985" y="31552"/>
                  </a:moveTo>
                  <a:lnTo>
                    <a:pt x="49985" y="37486"/>
                  </a:lnTo>
                  <a:lnTo>
                    <a:pt x="44049" y="37486"/>
                  </a:lnTo>
                  <a:lnTo>
                    <a:pt x="44049" y="31552"/>
                  </a:lnTo>
                  <a:close/>
                  <a:moveTo>
                    <a:pt x="56232" y="31552"/>
                  </a:moveTo>
                  <a:lnTo>
                    <a:pt x="56232" y="37486"/>
                  </a:lnTo>
                  <a:lnTo>
                    <a:pt x="50296" y="37486"/>
                  </a:lnTo>
                  <a:lnTo>
                    <a:pt x="50296" y="31552"/>
                  </a:lnTo>
                  <a:close/>
                  <a:moveTo>
                    <a:pt x="62480" y="31552"/>
                  </a:moveTo>
                  <a:lnTo>
                    <a:pt x="62480" y="37486"/>
                  </a:lnTo>
                  <a:lnTo>
                    <a:pt x="56545" y="37486"/>
                  </a:lnTo>
                  <a:lnTo>
                    <a:pt x="56545" y="31552"/>
                  </a:lnTo>
                  <a:close/>
                  <a:moveTo>
                    <a:pt x="68727" y="31552"/>
                  </a:moveTo>
                  <a:lnTo>
                    <a:pt x="68727" y="37486"/>
                  </a:lnTo>
                  <a:lnTo>
                    <a:pt x="62792" y="37486"/>
                  </a:lnTo>
                  <a:lnTo>
                    <a:pt x="62792" y="31552"/>
                  </a:lnTo>
                  <a:close/>
                  <a:moveTo>
                    <a:pt x="74975" y="31552"/>
                  </a:moveTo>
                  <a:lnTo>
                    <a:pt x="74975" y="37486"/>
                  </a:lnTo>
                  <a:lnTo>
                    <a:pt x="69039" y="37486"/>
                  </a:lnTo>
                  <a:lnTo>
                    <a:pt x="69039" y="31552"/>
                  </a:lnTo>
                  <a:close/>
                  <a:moveTo>
                    <a:pt x="81223" y="31552"/>
                  </a:moveTo>
                  <a:lnTo>
                    <a:pt x="81223" y="37486"/>
                  </a:lnTo>
                  <a:lnTo>
                    <a:pt x="75286" y="37486"/>
                  </a:lnTo>
                  <a:lnTo>
                    <a:pt x="75286" y="31552"/>
                  </a:lnTo>
                  <a:close/>
                  <a:moveTo>
                    <a:pt x="87470" y="31552"/>
                  </a:moveTo>
                  <a:lnTo>
                    <a:pt x="87470" y="37486"/>
                  </a:lnTo>
                  <a:lnTo>
                    <a:pt x="81535" y="37486"/>
                  </a:lnTo>
                  <a:lnTo>
                    <a:pt x="81535" y="31552"/>
                  </a:lnTo>
                  <a:close/>
                  <a:moveTo>
                    <a:pt x="93720" y="31552"/>
                  </a:moveTo>
                  <a:lnTo>
                    <a:pt x="93720" y="37486"/>
                  </a:lnTo>
                  <a:lnTo>
                    <a:pt x="87784" y="37486"/>
                  </a:lnTo>
                  <a:lnTo>
                    <a:pt x="87784" y="31552"/>
                  </a:lnTo>
                  <a:close/>
                  <a:moveTo>
                    <a:pt x="99967" y="31552"/>
                  </a:moveTo>
                  <a:lnTo>
                    <a:pt x="99967" y="37486"/>
                  </a:lnTo>
                  <a:lnTo>
                    <a:pt x="94031" y="37486"/>
                  </a:lnTo>
                  <a:lnTo>
                    <a:pt x="94031" y="31552"/>
                  </a:lnTo>
                  <a:close/>
                  <a:moveTo>
                    <a:pt x="106214" y="31552"/>
                  </a:moveTo>
                  <a:lnTo>
                    <a:pt x="106214" y="37486"/>
                  </a:lnTo>
                  <a:lnTo>
                    <a:pt x="100280" y="37486"/>
                  </a:lnTo>
                  <a:lnTo>
                    <a:pt x="100280" y="31552"/>
                  </a:lnTo>
                  <a:close/>
                  <a:moveTo>
                    <a:pt x="112461" y="31552"/>
                  </a:moveTo>
                  <a:lnTo>
                    <a:pt x="112461" y="37486"/>
                  </a:lnTo>
                  <a:lnTo>
                    <a:pt x="106527" y="37486"/>
                  </a:lnTo>
                  <a:lnTo>
                    <a:pt x="106527" y="31552"/>
                  </a:lnTo>
                  <a:close/>
                  <a:moveTo>
                    <a:pt x="118710" y="31552"/>
                  </a:moveTo>
                  <a:lnTo>
                    <a:pt x="118710" y="37486"/>
                  </a:lnTo>
                  <a:lnTo>
                    <a:pt x="112774" y="37486"/>
                  </a:lnTo>
                  <a:lnTo>
                    <a:pt x="112774" y="31552"/>
                  </a:lnTo>
                  <a:close/>
                  <a:moveTo>
                    <a:pt x="124957" y="31552"/>
                  </a:moveTo>
                  <a:lnTo>
                    <a:pt x="124957" y="37486"/>
                  </a:lnTo>
                  <a:lnTo>
                    <a:pt x="119021" y="37486"/>
                  </a:lnTo>
                  <a:lnTo>
                    <a:pt x="119021" y="31552"/>
                  </a:lnTo>
                  <a:close/>
                  <a:moveTo>
                    <a:pt x="131204" y="31552"/>
                  </a:moveTo>
                  <a:lnTo>
                    <a:pt x="131204" y="37486"/>
                  </a:lnTo>
                  <a:lnTo>
                    <a:pt x="125270" y="37486"/>
                  </a:lnTo>
                  <a:lnTo>
                    <a:pt x="125270" y="31552"/>
                  </a:lnTo>
                  <a:close/>
                  <a:moveTo>
                    <a:pt x="137451" y="31552"/>
                  </a:moveTo>
                  <a:lnTo>
                    <a:pt x="137451" y="37486"/>
                  </a:lnTo>
                  <a:lnTo>
                    <a:pt x="131517" y="37486"/>
                  </a:lnTo>
                  <a:lnTo>
                    <a:pt x="131517" y="31552"/>
                  </a:lnTo>
                  <a:close/>
                  <a:moveTo>
                    <a:pt x="143702" y="31552"/>
                  </a:moveTo>
                  <a:lnTo>
                    <a:pt x="143702" y="37486"/>
                  </a:lnTo>
                  <a:lnTo>
                    <a:pt x="137766" y="37486"/>
                  </a:lnTo>
                  <a:lnTo>
                    <a:pt x="137766" y="31552"/>
                  </a:lnTo>
                  <a:close/>
                  <a:moveTo>
                    <a:pt x="149949" y="31552"/>
                  </a:moveTo>
                  <a:lnTo>
                    <a:pt x="149949" y="37486"/>
                  </a:lnTo>
                  <a:lnTo>
                    <a:pt x="144015" y="37486"/>
                  </a:lnTo>
                  <a:lnTo>
                    <a:pt x="144015" y="31552"/>
                  </a:lnTo>
                  <a:close/>
                  <a:moveTo>
                    <a:pt x="156196" y="31552"/>
                  </a:moveTo>
                  <a:lnTo>
                    <a:pt x="156196" y="37486"/>
                  </a:lnTo>
                  <a:lnTo>
                    <a:pt x="150262" y="37486"/>
                  </a:lnTo>
                  <a:lnTo>
                    <a:pt x="150262" y="31552"/>
                  </a:lnTo>
                  <a:close/>
                  <a:moveTo>
                    <a:pt x="193684" y="31552"/>
                  </a:moveTo>
                  <a:lnTo>
                    <a:pt x="193684" y="37486"/>
                  </a:lnTo>
                  <a:lnTo>
                    <a:pt x="187749" y="37486"/>
                  </a:lnTo>
                  <a:lnTo>
                    <a:pt x="187749" y="31552"/>
                  </a:lnTo>
                  <a:close/>
                  <a:moveTo>
                    <a:pt x="199931" y="31552"/>
                  </a:moveTo>
                  <a:lnTo>
                    <a:pt x="199931" y="37486"/>
                  </a:lnTo>
                  <a:lnTo>
                    <a:pt x="193996" y="37486"/>
                  </a:lnTo>
                  <a:lnTo>
                    <a:pt x="193996" y="31552"/>
                  </a:lnTo>
                  <a:close/>
                  <a:moveTo>
                    <a:pt x="206180" y="31552"/>
                  </a:moveTo>
                  <a:lnTo>
                    <a:pt x="206180" y="37486"/>
                  </a:lnTo>
                  <a:lnTo>
                    <a:pt x="200244" y="37486"/>
                  </a:lnTo>
                  <a:lnTo>
                    <a:pt x="200244" y="31552"/>
                  </a:lnTo>
                  <a:close/>
                  <a:moveTo>
                    <a:pt x="212427" y="31552"/>
                  </a:moveTo>
                  <a:lnTo>
                    <a:pt x="212427" y="37486"/>
                  </a:lnTo>
                  <a:lnTo>
                    <a:pt x="206491" y="37486"/>
                  </a:lnTo>
                  <a:lnTo>
                    <a:pt x="206491" y="31552"/>
                  </a:lnTo>
                  <a:close/>
                  <a:moveTo>
                    <a:pt x="218674" y="31552"/>
                  </a:moveTo>
                  <a:lnTo>
                    <a:pt x="218674" y="37486"/>
                  </a:lnTo>
                  <a:lnTo>
                    <a:pt x="212739" y="37486"/>
                  </a:lnTo>
                  <a:lnTo>
                    <a:pt x="212739" y="31552"/>
                  </a:lnTo>
                  <a:close/>
                  <a:moveTo>
                    <a:pt x="224921" y="31552"/>
                  </a:moveTo>
                  <a:lnTo>
                    <a:pt x="224921" y="37486"/>
                  </a:lnTo>
                  <a:lnTo>
                    <a:pt x="218987" y="37486"/>
                  </a:lnTo>
                  <a:lnTo>
                    <a:pt x="218987" y="31552"/>
                  </a:lnTo>
                  <a:close/>
                  <a:moveTo>
                    <a:pt x="231170" y="31552"/>
                  </a:moveTo>
                  <a:lnTo>
                    <a:pt x="231170" y="37486"/>
                  </a:lnTo>
                  <a:lnTo>
                    <a:pt x="225234" y="37486"/>
                  </a:lnTo>
                  <a:lnTo>
                    <a:pt x="225234" y="31552"/>
                  </a:lnTo>
                  <a:close/>
                  <a:moveTo>
                    <a:pt x="237417" y="31552"/>
                  </a:moveTo>
                  <a:lnTo>
                    <a:pt x="237417" y="37486"/>
                  </a:lnTo>
                  <a:lnTo>
                    <a:pt x="231481" y="37486"/>
                  </a:lnTo>
                  <a:lnTo>
                    <a:pt x="231481" y="31552"/>
                  </a:lnTo>
                  <a:close/>
                  <a:moveTo>
                    <a:pt x="243664" y="31552"/>
                  </a:moveTo>
                  <a:lnTo>
                    <a:pt x="243664" y="37486"/>
                  </a:lnTo>
                  <a:lnTo>
                    <a:pt x="237729" y="37486"/>
                  </a:lnTo>
                  <a:lnTo>
                    <a:pt x="237729" y="31552"/>
                  </a:lnTo>
                  <a:close/>
                  <a:moveTo>
                    <a:pt x="249911" y="31552"/>
                  </a:moveTo>
                  <a:lnTo>
                    <a:pt x="249911" y="37486"/>
                  </a:lnTo>
                  <a:lnTo>
                    <a:pt x="243977" y="37486"/>
                  </a:lnTo>
                  <a:lnTo>
                    <a:pt x="243977" y="31552"/>
                  </a:lnTo>
                  <a:close/>
                  <a:moveTo>
                    <a:pt x="256161" y="31552"/>
                  </a:moveTo>
                  <a:lnTo>
                    <a:pt x="256161" y="37486"/>
                  </a:lnTo>
                  <a:lnTo>
                    <a:pt x="250225" y="37486"/>
                  </a:lnTo>
                  <a:lnTo>
                    <a:pt x="250225" y="31552"/>
                  </a:lnTo>
                  <a:close/>
                  <a:moveTo>
                    <a:pt x="262409" y="31552"/>
                  </a:moveTo>
                  <a:lnTo>
                    <a:pt x="262409" y="37486"/>
                  </a:lnTo>
                  <a:lnTo>
                    <a:pt x="256474" y="37486"/>
                  </a:lnTo>
                  <a:lnTo>
                    <a:pt x="256474" y="31552"/>
                  </a:lnTo>
                  <a:close/>
                  <a:moveTo>
                    <a:pt x="268656" y="31552"/>
                  </a:moveTo>
                  <a:lnTo>
                    <a:pt x="268656" y="37486"/>
                  </a:lnTo>
                  <a:lnTo>
                    <a:pt x="262721" y="37486"/>
                  </a:lnTo>
                  <a:lnTo>
                    <a:pt x="262721" y="31552"/>
                  </a:lnTo>
                  <a:close/>
                  <a:moveTo>
                    <a:pt x="274904" y="31552"/>
                  </a:moveTo>
                  <a:lnTo>
                    <a:pt x="274904" y="37486"/>
                  </a:lnTo>
                  <a:lnTo>
                    <a:pt x="268968" y="37486"/>
                  </a:lnTo>
                  <a:lnTo>
                    <a:pt x="268968" y="31552"/>
                  </a:lnTo>
                  <a:close/>
                  <a:moveTo>
                    <a:pt x="6251" y="37799"/>
                  </a:moveTo>
                  <a:lnTo>
                    <a:pt x="6251" y="43735"/>
                  </a:lnTo>
                  <a:lnTo>
                    <a:pt x="315" y="43735"/>
                  </a:lnTo>
                  <a:lnTo>
                    <a:pt x="315" y="37799"/>
                  </a:lnTo>
                  <a:close/>
                  <a:moveTo>
                    <a:pt x="12498" y="37799"/>
                  </a:moveTo>
                  <a:lnTo>
                    <a:pt x="12498" y="43735"/>
                  </a:lnTo>
                  <a:lnTo>
                    <a:pt x="6562" y="43735"/>
                  </a:lnTo>
                  <a:lnTo>
                    <a:pt x="6562" y="37799"/>
                  </a:lnTo>
                  <a:close/>
                  <a:moveTo>
                    <a:pt x="18745" y="37799"/>
                  </a:moveTo>
                  <a:lnTo>
                    <a:pt x="18745" y="43735"/>
                  </a:lnTo>
                  <a:lnTo>
                    <a:pt x="12810" y="43735"/>
                  </a:lnTo>
                  <a:lnTo>
                    <a:pt x="12810" y="37799"/>
                  </a:lnTo>
                  <a:close/>
                  <a:moveTo>
                    <a:pt x="24992" y="37799"/>
                  </a:moveTo>
                  <a:lnTo>
                    <a:pt x="24992" y="43735"/>
                  </a:lnTo>
                  <a:lnTo>
                    <a:pt x="19058" y="43735"/>
                  </a:lnTo>
                  <a:lnTo>
                    <a:pt x="19058" y="37799"/>
                  </a:lnTo>
                  <a:close/>
                  <a:moveTo>
                    <a:pt x="31242" y="37799"/>
                  </a:moveTo>
                  <a:lnTo>
                    <a:pt x="31242" y="43735"/>
                  </a:lnTo>
                  <a:lnTo>
                    <a:pt x="25305" y="43735"/>
                  </a:lnTo>
                  <a:lnTo>
                    <a:pt x="25305" y="37799"/>
                  </a:lnTo>
                  <a:close/>
                  <a:moveTo>
                    <a:pt x="37489" y="37799"/>
                  </a:moveTo>
                  <a:lnTo>
                    <a:pt x="37489" y="43735"/>
                  </a:lnTo>
                  <a:lnTo>
                    <a:pt x="31553" y="43735"/>
                  </a:lnTo>
                  <a:lnTo>
                    <a:pt x="31553" y="37799"/>
                  </a:lnTo>
                  <a:close/>
                  <a:moveTo>
                    <a:pt x="43737" y="37799"/>
                  </a:moveTo>
                  <a:lnTo>
                    <a:pt x="43737" y="43735"/>
                  </a:lnTo>
                  <a:lnTo>
                    <a:pt x="37802" y="43735"/>
                  </a:lnTo>
                  <a:lnTo>
                    <a:pt x="37802" y="37799"/>
                  </a:lnTo>
                  <a:close/>
                  <a:moveTo>
                    <a:pt x="49985" y="37799"/>
                  </a:moveTo>
                  <a:lnTo>
                    <a:pt x="49985" y="43735"/>
                  </a:lnTo>
                  <a:lnTo>
                    <a:pt x="44049" y="43735"/>
                  </a:lnTo>
                  <a:lnTo>
                    <a:pt x="44049" y="37799"/>
                  </a:lnTo>
                  <a:close/>
                  <a:moveTo>
                    <a:pt x="56232" y="37799"/>
                  </a:moveTo>
                  <a:lnTo>
                    <a:pt x="56232" y="43735"/>
                  </a:lnTo>
                  <a:lnTo>
                    <a:pt x="50296" y="43735"/>
                  </a:lnTo>
                  <a:lnTo>
                    <a:pt x="50296" y="37799"/>
                  </a:lnTo>
                  <a:close/>
                  <a:moveTo>
                    <a:pt x="62480" y="37799"/>
                  </a:moveTo>
                  <a:lnTo>
                    <a:pt x="62480" y="43735"/>
                  </a:lnTo>
                  <a:lnTo>
                    <a:pt x="56545" y="43735"/>
                  </a:lnTo>
                  <a:lnTo>
                    <a:pt x="56545" y="37799"/>
                  </a:lnTo>
                  <a:close/>
                  <a:moveTo>
                    <a:pt x="68727" y="37799"/>
                  </a:moveTo>
                  <a:lnTo>
                    <a:pt x="68727" y="43735"/>
                  </a:lnTo>
                  <a:lnTo>
                    <a:pt x="62792" y="43735"/>
                  </a:lnTo>
                  <a:lnTo>
                    <a:pt x="62792" y="37799"/>
                  </a:lnTo>
                  <a:close/>
                  <a:moveTo>
                    <a:pt x="74975" y="37799"/>
                  </a:moveTo>
                  <a:lnTo>
                    <a:pt x="74975" y="43735"/>
                  </a:lnTo>
                  <a:lnTo>
                    <a:pt x="69039" y="43735"/>
                  </a:lnTo>
                  <a:lnTo>
                    <a:pt x="69039" y="37799"/>
                  </a:lnTo>
                  <a:close/>
                  <a:moveTo>
                    <a:pt x="81223" y="37799"/>
                  </a:moveTo>
                  <a:lnTo>
                    <a:pt x="81223" y="43735"/>
                  </a:lnTo>
                  <a:lnTo>
                    <a:pt x="75286" y="43735"/>
                  </a:lnTo>
                  <a:lnTo>
                    <a:pt x="75286" y="37799"/>
                  </a:lnTo>
                  <a:close/>
                  <a:moveTo>
                    <a:pt x="87470" y="37799"/>
                  </a:moveTo>
                  <a:lnTo>
                    <a:pt x="87470" y="43735"/>
                  </a:lnTo>
                  <a:lnTo>
                    <a:pt x="81535" y="43735"/>
                  </a:lnTo>
                  <a:lnTo>
                    <a:pt x="81535" y="37799"/>
                  </a:lnTo>
                  <a:close/>
                  <a:moveTo>
                    <a:pt x="93720" y="37799"/>
                  </a:moveTo>
                  <a:lnTo>
                    <a:pt x="93720" y="43735"/>
                  </a:lnTo>
                  <a:lnTo>
                    <a:pt x="87784" y="43735"/>
                  </a:lnTo>
                  <a:lnTo>
                    <a:pt x="87784" y="37799"/>
                  </a:lnTo>
                  <a:close/>
                  <a:moveTo>
                    <a:pt x="99967" y="37799"/>
                  </a:moveTo>
                  <a:lnTo>
                    <a:pt x="99967" y="43735"/>
                  </a:lnTo>
                  <a:lnTo>
                    <a:pt x="94031" y="43735"/>
                  </a:lnTo>
                  <a:lnTo>
                    <a:pt x="94031" y="37799"/>
                  </a:lnTo>
                  <a:close/>
                  <a:moveTo>
                    <a:pt x="106214" y="37799"/>
                  </a:moveTo>
                  <a:lnTo>
                    <a:pt x="106214" y="43735"/>
                  </a:lnTo>
                  <a:lnTo>
                    <a:pt x="100280" y="43735"/>
                  </a:lnTo>
                  <a:lnTo>
                    <a:pt x="100280" y="37799"/>
                  </a:lnTo>
                  <a:close/>
                  <a:moveTo>
                    <a:pt x="112461" y="37799"/>
                  </a:moveTo>
                  <a:lnTo>
                    <a:pt x="112461" y="43735"/>
                  </a:lnTo>
                  <a:lnTo>
                    <a:pt x="106527" y="43735"/>
                  </a:lnTo>
                  <a:lnTo>
                    <a:pt x="106527" y="37799"/>
                  </a:lnTo>
                  <a:close/>
                  <a:moveTo>
                    <a:pt x="118710" y="37799"/>
                  </a:moveTo>
                  <a:lnTo>
                    <a:pt x="118710" y="43735"/>
                  </a:lnTo>
                  <a:lnTo>
                    <a:pt x="112774" y="43735"/>
                  </a:lnTo>
                  <a:lnTo>
                    <a:pt x="112774" y="37799"/>
                  </a:lnTo>
                  <a:close/>
                  <a:moveTo>
                    <a:pt x="124957" y="37799"/>
                  </a:moveTo>
                  <a:lnTo>
                    <a:pt x="124957" y="43735"/>
                  </a:lnTo>
                  <a:lnTo>
                    <a:pt x="119021" y="43735"/>
                  </a:lnTo>
                  <a:lnTo>
                    <a:pt x="119021" y="37799"/>
                  </a:lnTo>
                  <a:close/>
                  <a:moveTo>
                    <a:pt x="131204" y="37799"/>
                  </a:moveTo>
                  <a:lnTo>
                    <a:pt x="131204" y="43735"/>
                  </a:lnTo>
                  <a:lnTo>
                    <a:pt x="125270" y="43735"/>
                  </a:lnTo>
                  <a:lnTo>
                    <a:pt x="125270" y="37799"/>
                  </a:lnTo>
                  <a:close/>
                  <a:moveTo>
                    <a:pt x="137451" y="37799"/>
                  </a:moveTo>
                  <a:lnTo>
                    <a:pt x="137451" y="43735"/>
                  </a:lnTo>
                  <a:lnTo>
                    <a:pt x="131517" y="43735"/>
                  </a:lnTo>
                  <a:lnTo>
                    <a:pt x="131517" y="37799"/>
                  </a:lnTo>
                  <a:close/>
                  <a:moveTo>
                    <a:pt x="143702" y="37799"/>
                  </a:moveTo>
                  <a:lnTo>
                    <a:pt x="143702" y="43735"/>
                  </a:lnTo>
                  <a:lnTo>
                    <a:pt x="137766" y="43735"/>
                  </a:lnTo>
                  <a:lnTo>
                    <a:pt x="137766" y="37799"/>
                  </a:lnTo>
                  <a:close/>
                  <a:moveTo>
                    <a:pt x="149949" y="37799"/>
                  </a:moveTo>
                  <a:lnTo>
                    <a:pt x="149949" y="43735"/>
                  </a:lnTo>
                  <a:lnTo>
                    <a:pt x="144015" y="43735"/>
                  </a:lnTo>
                  <a:lnTo>
                    <a:pt x="144015" y="37799"/>
                  </a:lnTo>
                  <a:close/>
                  <a:moveTo>
                    <a:pt x="156196" y="37799"/>
                  </a:moveTo>
                  <a:lnTo>
                    <a:pt x="156196" y="43735"/>
                  </a:lnTo>
                  <a:lnTo>
                    <a:pt x="150262" y="43735"/>
                  </a:lnTo>
                  <a:lnTo>
                    <a:pt x="150262" y="37799"/>
                  </a:lnTo>
                  <a:close/>
                  <a:moveTo>
                    <a:pt x="162445" y="37799"/>
                  </a:moveTo>
                  <a:lnTo>
                    <a:pt x="162445" y="43735"/>
                  </a:lnTo>
                  <a:lnTo>
                    <a:pt x="156509" y="43735"/>
                  </a:lnTo>
                  <a:lnTo>
                    <a:pt x="156509" y="37799"/>
                  </a:lnTo>
                  <a:close/>
                  <a:moveTo>
                    <a:pt x="168692" y="37799"/>
                  </a:moveTo>
                  <a:lnTo>
                    <a:pt x="168692" y="43735"/>
                  </a:lnTo>
                  <a:lnTo>
                    <a:pt x="162756" y="43735"/>
                  </a:lnTo>
                  <a:lnTo>
                    <a:pt x="162756" y="37799"/>
                  </a:lnTo>
                  <a:close/>
                  <a:moveTo>
                    <a:pt x="174939" y="37799"/>
                  </a:moveTo>
                  <a:lnTo>
                    <a:pt x="174939" y="43735"/>
                  </a:lnTo>
                  <a:lnTo>
                    <a:pt x="169005" y="43735"/>
                  </a:lnTo>
                  <a:lnTo>
                    <a:pt x="169005" y="37799"/>
                  </a:lnTo>
                  <a:close/>
                  <a:moveTo>
                    <a:pt x="181186" y="37799"/>
                  </a:moveTo>
                  <a:lnTo>
                    <a:pt x="181186" y="43735"/>
                  </a:lnTo>
                  <a:lnTo>
                    <a:pt x="175252" y="43735"/>
                  </a:lnTo>
                  <a:lnTo>
                    <a:pt x="175252" y="37799"/>
                  </a:lnTo>
                  <a:close/>
                  <a:moveTo>
                    <a:pt x="187435" y="37799"/>
                  </a:moveTo>
                  <a:lnTo>
                    <a:pt x="187435" y="43735"/>
                  </a:lnTo>
                  <a:lnTo>
                    <a:pt x="181499" y="43735"/>
                  </a:lnTo>
                  <a:lnTo>
                    <a:pt x="181499" y="37799"/>
                  </a:lnTo>
                  <a:close/>
                  <a:moveTo>
                    <a:pt x="193684" y="37799"/>
                  </a:moveTo>
                  <a:lnTo>
                    <a:pt x="193684" y="43735"/>
                  </a:lnTo>
                  <a:lnTo>
                    <a:pt x="187749" y="43735"/>
                  </a:lnTo>
                  <a:lnTo>
                    <a:pt x="187749" y="37799"/>
                  </a:lnTo>
                  <a:close/>
                  <a:moveTo>
                    <a:pt x="199931" y="37799"/>
                  </a:moveTo>
                  <a:lnTo>
                    <a:pt x="199931" y="43735"/>
                  </a:lnTo>
                  <a:lnTo>
                    <a:pt x="193996" y="43735"/>
                  </a:lnTo>
                  <a:lnTo>
                    <a:pt x="193996" y="37799"/>
                  </a:lnTo>
                  <a:close/>
                  <a:moveTo>
                    <a:pt x="206180" y="37799"/>
                  </a:moveTo>
                  <a:lnTo>
                    <a:pt x="206180" y="43735"/>
                  </a:lnTo>
                  <a:lnTo>
                    <a:pt x="200244" y="43735"/>
                  </a:lnTo>
                  <a:lnTo>
                    <a:pt x="200244" y="37799"/>
                  </a:lnTo>
                  <a:close/>
                  <a:moveTo>
                    <a:pt x="212427" y="37799"/>
                  </a:moveTo>
                  <a:lnTo>
                    <a:pt x="212427" y="43735"/>
                  </a:lnTo>
                  <a:lnTo>
                    <a:pt x="206491" y="43735"/>
                  </a:lnTo>
                  <a:lnTo>
                    <a:pt x="206491" y="37799"/>
                  </a:lnTo>
                  <a:close/>
                  <a:moveTo>
                    <a:pt x="218674" y="37799"/>
                  </a:moveTo>
                  <a:lnTo>
                    <a:pt x="218674" y="43735"/>
                  </a:lnTo>
                  <a:lnTo>
                    <a:pt x="212739" y="43735"/>
                  </a:lnTo>
                  <a:lnTo>
                    <a:pt x="212739" y="37799"/>
                  </a:lnTo>
                  <a:close/>
                  <a:moveTo>
                    <a:pt x="224921" y="37799"/>
                  </a:moveTo>
                  <a:lnTo>
                    <a:pt x="224921" y="43735"/>
                  </a:lnTo>
                  <a:lnTo>
                    <a:pt x="218987" y="43735"/>
                  </a:lnTo>
                  <a:lnTo>
                    <a:pt x="218987" y="37799"/>
                  </a:lnTo>
                  <a:close/>
                  <a:moveTo>
                    <a:pt x="231170" y="37799"/>
                  </a:moveTo>
                  <a:lnTo>
                    <a:pt x="231170" y="43735"/>
                  </a:lnTo>
                  <a:lnTo>
                    <a:pt x="225234" y="43735"/>
                  </a:lnTo>
                  <a:lnTo>
                    <a:pt x="225234" y="37799"/>
                  </a:lnTo>
                  <a:close/>
                  <a:moveTo>
                    <a:pt x="237417" y="37799"/>
                  </a:moveTo>
                  <a:lnTo>
                    <a:pt x="237417" y="43735"/>
                  </a:lnTo>
                  <a:lnTo>
                    <a:pt x="231481" y="43735"/>
                  </a:lnTo>
                  <a:lnTo>
                    <a:pt x="231481" y="37799"/>
                  </a:lnTo>
                  <a:close/>
                  <a:moveTo>
                    <a:pt x="243664" y="37799"/>
                  </a:moveTo>
                  <a:lnTo>
                    <a:pt x="243664" y="43735"/>
                  </a:lnTo>
                  <a:lnTo>
                    <a:pt x="237729" y="43735"/>
                  </a:lnTo>
                  <a:lnTo>
                    <a:pt x="237729" y="37799"/>
                  </a:lnTo>
                  <a:close/>
                  <a:moveTo>
                    <a:pt x="249911" y="37799"/>
                  </a:moveTo>
                  <a:lnTo>
                    <a:pt x="249911" y="43735"/>
                  </a:lnTo>
                  <a:lnTo>
                    <a:pt x="243977" y="43735"/>
                  </a:lnTo>
                  <a:lnTo>
                    <a:pt x="243977" y="37799"/>
                  </a:lnTo>
                  <a:close/>
                  <a:moveTo>
                    <a:pt x="256161" y="37799"/>
                  </a:moveTo>
                  <a:lnTo>
                    <a:pt x="256161" y="43735"/>
                  </a:lnTo>
                  <a:lnTo>
                    <a:pt x="250225" y="43735"/>
                  </a:lnTo>
                  <a:lnTo>
                    <a:pt x="250225" y="37799"/>
                  </a:lnTo>
                  <a:close/>
                  <a:moveTo>
                    <a:pt x="262409" y="37799"/>
                  </a:moveTo>
                  <a:lnTo>
                    <a:pt x="262409" y="43735"/>
                  </a:lnTo>
                  <a:lnTo>
                    <a:pt x="256474" y="43735"/>
                  </a:lnTo>
                  <a:lnTo>
                    <a:pt x="256474" y="37799"/>
                  </a:lnTo>
                  <a:close/>
                  <a:moveTo>
                    <a:pt x="268656" y="37799"/>
                  </a:moveTo>
                  <a:lnTo>
                    <a:pt x="268656" y="43735"/>
                  </a:lnTo>
                  <a:lnTo>
                    <a:pt x="262721" y="43735"/>
                  </a:lnTo>
                  <a:lnTo>
                    <a:pt x="262721" y="37799"/>
                  </a:lnTo>
                  <a:close/>
                  <a:moveTo>
                    <a:pt x="274904" y="37799"/>
                  </a:moveTo>
                  <a:lnTo>
                    <a:pt x="274904" y="43735"/>
                  </a:lnTo>
                  <a:lnTo>
                    <a:pt x="268968" y="43735"/>
                  </a:lnTo>
                  <a:lnTo>
                    <a:pt x="268968" y="37799"/>
                  </a:lnTo>
                  <a:close/>
                  <a:moveTo>
                    <a:pt x="6251" y="44046"/>
                  </a:moveTo>
                  <a:lnTo>
                    <a:pt x="6251" y="49982"/>
                  </a:lnTo>
                  <a:lnTo>
                    <a:pt x="315" y="49982"/>
                  </a:lnTo>
                  <a:lnTo>
                    <a:pt x="315" y="44046"/>
                  </a:lnTo>
                  <a:close/>
                  <a:moveTo>
                    <a:pt x="12498" y="44046"/>
                  </a:moveTo>
                  <a:lnTo>
                    <a:pt x="12498" y="49982"/>
                  </a:lnTo>
                  <a:lnTo>
                    <a:pt x="6562" y="49982"/>
                  </a:lnTo>
                  <a:lnTo>
                    <a:pt x="6562" y="44046"/>
                  </a:lnTo>
                  <a:close/>
                  <a:moveTo>
                    <a:pt x="18745" y="44046"/>
                  </a:moveTo>
                  <a:lnTo>
                    <a:pt x="18745" y="49982"/>
                  </a:lnTo>
                  <a:lnTo>
                    <a:pt x="12810" y="49982"/>
                  </a:lnTo>
                  <a:lnTo>
                    <a:pt x="12810" y="44046"/>
                  </a:lnTo>
                  <a:close/>
                  <a:moveTo>
                    <a:pt x="24992" y="44046"/>
                  </a:moveTo>
                  <a:lnTo>
                    <a:pt x="24992" y="49982"/>
                  </a:lnTo>
                  <a:lnTo>
                    <a:pt x="19058" y="49982"/>
                  </a:lnTo>
                  <a:lnTo>
                    <a:pt x="19058" y="44046"/>
                  </a:lnTo>
                  <a:close/>
                  <a:moveTo>
                    <a:pt x="31242" y="44046"/>
                  </a:moveTo>
                  <a:lnTo>
                    <a:pt x="31242" y="49982"/>
                  </a:lnTo>
                  <a:lnTo>
                    <a:pt x="25305" y="49982"/>
                  </a:lnTo>
                  <a:lnTo>
                    <a:pt x="25305" y="44046"/>
                  </a:lnTo>
                  <a:close/>
                  <a:moveTo>
                    <a:pt x="37489" y="44046"/>
                  </a:moveTo>
                  <a:lnTo>
                    <a:pt x="37489" y="49982"/>
                  </a:lnTo>
                  <a:lnTo>
                    <a:pt x="31553" y="49982"/>
                  </a:lnTo>
                  <a:lnTo>
                    <a:pt x="31553" y="44046"/>
                  </a:lnTo>
                  <a:close/>
                  <a:moveTo>
                    <a:pt x="43737" y="44046"/>
                  </a:moveTo>
                  <a:lnTo>
                    <a:pt x="43737" y="49982"/>
                  </a:lnTo>
                  <a:lnTo>
                    <a:pt x="37802" y="49982"/>
                  </a:lnTo>
                  <a:lnTo>
                    <a:pt x="37802" y="44046"/>
                  </a:lnTo>
                  <a:close/>
                  <a:moveTo>
                    <a:pt x="49985" y="44046"/>
                  </a:moveTo>
                  <a:lnTo>
                    <a:pt x="49985" y="49982"/>
                  </a:lnTo>
                  <a:lnTo>
                    <a:pt x="44049" y="49982"/>
                  </a:lnTo>
                  <a:lnTo>
                    <a:pt x="44049" y="44046"/>
                  </a:lnTo>
                  <a:close/>
                  <a:moveTo>
                    <a:pt x="56232" y="44046"/>
                  </a:moveTo>
                  <a:lnTo>
                    <a:pt x="56232" y="49982"/>
                  </a:lnTo>
                  <a:lnTo>
                    <a:pt x="50296" y="49982"/>
                  </a:lnTo>
                  <a:lnTo>
                    <a:pt x="50296" y="44046"/>
                  </a:lnTo>
                  <a:close/>
                  <a:moveTo>
                    <a:pt x="62480" y="44046"/>
                  </a:moveTo>
                  <a:lnTo>
                    <a:pt x="62480" y="49982"/>
                  </a:lnTo>
                  <a:lnTo>
                    <a:pt x="56545" y="49982"/>
                  </a:lnTo>
                  <a:lnTo>
                    <a:pt x="56545" y="44046"/>
                  </a:lnTo>
                  <a:close/>
                  <a:moveTo>
                    <a:pt x="68727" y="44046"/>
                  </a:moveTo>
                  <a:lnTo>
                    <a:pt x="68727" y="49982"/>
                  </a:lnTo>
                  <a:lnTo>
                    <a:pt x="62792" y="49982"/>
                  </a:lnTo>
                  <a:lnTo>
                    <a:pt x="62792" y="44046"/>
                  </a:lnTo>
                  <a:close/>
                  <a:moveTo>
                    <a:pt x="74975" y="44046"/>
                  </a:moveTo>
                  <a:lnTo>
                    <a:pt x="74975" y="49982"/>
                  </a:lnTo>
                  <a:lnTo>
                    <a:pt x="69039" y="49982"/>
                  </a:lnTo>
                  <a:lnTo>
                    <a:pt x="69039" y="44046"/>
                  </a:lnTo>
                  <a:close/>
                  <a:moveTo>
                    <a:pt x="81223" y="44046"/>
                  </a:moveTo>
                  <a:lnTo>
                    <a:pt x="81223" y="49982"/>
                  </a:lnTo>
                  <a:lnTo>
                    <a:pt x="75286" y="49982"/>
                  </a:lnTo>
                  <a:lnTo>
                    <a:pt x="75286" y="44046"/>
                  </a:lnTo>
                  <a:close/>
                  <a:moveTo>
                    <a:pt x="87470" y="44046"/>
                  </a:moveTo>
                  <a:lnTo>
                    <a:pt x="87470" y="49982"/>
                  </a:lnTo>
                  <a:lnTo>
                    <a:pt x="81535" y="49982"/>
                  </a:lnTo>
                  <a:lnTo>
                    <a:pt x="81535" y="44046"/>
                  </a:lnTo>
                  <a:close/>
                  <a:moveTo>
                    <a:pt x="93720" y="44046"/>
                  </a:moveTo>
                  <a:lnTo>
                    <a:pt x="93720" y="49982"/>
                  </a:lnTo>
                  <a:lnTo>
                    <a:pt x="87784" y="49982"/>
                  </a:lnTo>
                  <a:lnTo>
                    <a:pt x="87784" y="44046"/>
                  </a:lnTo>
                  <a:close/>
                  <a:moveTo>
                    <a:pt x="99967" y="44046"/>
                  </a:moveTo>
                  <a:lnTo>
                    <a:pt x="99967" y="49982"/>
                  </a:lnTo>
                  <a:lnTo>
                    <a:pt x="94031" y="49982"/>
                  </a:lnTo>
                  <a:lnTo>
                    <a:pt x="94031" y="44046"/>
                  </a:lnTo>
                  <a:close/>
                  <a:moveTo>
                    <a:pt x="106214" y="44046"/>
                  </a:moveTo>
                  <a:lnTo>
                    <a:pt x="106214" y="49982"/>
                  </a:lnTo>
                  <a:lnTo>
                    <a:pt x="100278" y="49982"/>
                  </a:lnTo>
                  <a:lnTo>
                    <a:pt x="100278" y="44046"/>
                  </a:lnTo>
                  <a:close/>
                  <a:moveTo>
                    <a:pt x="112461" y="44046"/>
                  </a:moveTo>
                  <a:lnTo>
                    <a:pt x="112461" y="49982"/>
                  </a:lnTo>
                  <a:lnTo>
                    <a:pt x="106527" y="49982"/>
                  </a:lnTo>
                  <a:lnTo>
                    <a:pt x="106527" y="44046"/>
                  </a:lnTo>
                  <a:close/>
                  <a:moveTo>
                    <a:pt x="118710" y="44046"/>
                  </a:moveTo>
                  <a:lnTo>
                    <a:pt x="118710" y="49982"/>
                  </a:lnTo>
                  <a:lnTo>
                    <a:pt x="112774" y="49982"/>
                  </a:lnTo>
                  <a:lnTo>
                    <a:pt x="112774" y="44046"/>
                  </a:lnTo>
                  <a:close/>
                  <a:moveTo>
                    <a:pt x="124957" y="44046"/>
                  </a:moveTo>
                  <a:lnTo>
                    <a:pt x="124957" y="49982"/>
                  </a:lnTo>
                  <a:lnTo>
                    <a:pt x="119021" y="49982"/>
                  </a:lnTo>
                  <a:lnTo>
                    <a:pt x="119021" y="44046"/>
                  </a:lnTo>
                  <a:close/>
                  <a:moveTo>
                    <a:pt x="131204" y="44046"/>
                  </a:moveTo>
                  <a:lnTo>
                    <a:pt x="131204" y="49982"/>
                  </a:lnTo>
                  <a:lnTo>
                    <a:pt x="125270" y="49982"/>
                  </a:lnTo>
                  <a:lnTo>
                    <a:pt x="125270" y="44046"/>
                  </a:lnTo>
                  <a:close/>
                  <a:moveTo>
                    <a:pt x="137451" y="44046"/>
                  </a:moveTo>
                  <a:lnTo>
                    <a:pt x="137451" y="49982"/>
                  </a:lnTo>
                  <a:lnTo>
                    <a:pt x="131517" y="49982"/>
                  </a:lnTo>
                  <a:lnTo>
                    <a:pt x="131517" y="44046"/>
                  </a:lnTo>
                  <a:close/>
                  <a:moveTo>
                    <a:pt x="143702" y="44046"/>
                  </a:moveTo>
                  <a:lnTo>
                    <a:pt x="143702" y="49982"/>
                  </a:lnTo>
                  <a:lnTo>
                    <a:pt x="137766" y="49982"/>
                  </a:lnTo>
                  <a:lnTo>
                    <a:pt x="137766" y="44046"/>
                  </a:lnTo>
                  <a:close/>
                  <a:moveTo>
                    <a:pt x="149949" y="44046"/>
                  </a:moveTo>
                  <a:lnTo>
                    <a:pt x="149949" y="49982"/>
                  </a:lnTo>
                  <a:lnTo>
                    <a:pt x="144015" y="49982"/>
                  </a:lnTo>
                  <a:lnTo>
                    <a:pt x="144015" y="44046"/>
                  </a:lnTo>
                  <a:close/>
                  <a:moveTo>
                    <a:pt x="156196" y="44046"/>
                  </a:moveTo>
                  <a:lnTo>
                    <a:pt x="156196" y="49982"/>
                  </a:lnTo>
                  <a:lnTo>
                    <a:pt x="150262" y="49982"/>
                  </a:lnTo>
                  <a:lnTo>
                    <a:pt x="150262" y="44046"/>
                  </a:lnTo>
                  <a:close/>
                  <a:moveTo>
                    <a:pt x="162445" y="44046"/>
                  </a:moveTo>
                  <a:lnTo>
                    <a:pt x="162445" y="49982"/>
                  </a:lnTo>
                  <a:lnTo>
                    <a:pt x="156509" y="49982"/>
                  </a:lnTo>
                  <a:lnTo>
                    <a:pt x="156509" y="44046"/>
                  </a:lnTo>
                  <a:close/>
                  <a:moveTo>
                    <a:pt x="168692" y="44046"/>
                  </a:moveTo>
                  <a:lnTo>
                    <a:pt x="168692" y="49982"/>
                  </a:lnTo>
                  <a:lnTo>
                    <a:pt x="162756" y="49982"/>
                  </a:lnTo>
                  <a:lnTo>
                    <a:pt x="162756" y="44046"/>
                  </a:lnTo>
                  <a:close/>
                  <a:moveTo>
                    <a:pt x="174939" y="44046"/>
                  </a:moveTo>
                  <a:lnTo>
                    <a:pt x="174939" y="49982"/>
                  </a:lnTo>
                  <a:lnTo>
                    <a:pt x="169005" y="49982"/>
                  </a:lnTo>
                  <a:lnTo>
                    <a:pt x="169005" y="44046"/>
                  </a:lnTo>
                  <a:close/>
                  <a:moveTo>
                    <a:pt x="181186" y="44046"/>
                  </a:moveTo>
                  <a:lnTo>
                    <a:pt x="181186" y="49982"/>
                  </a:lnTo>
                  <a:lnTo>
                    <a:pt x="175252" y="49982"/>
                  </a:lnTo>
                  <a:lnTo>
                    <a:pt x="175252" y="44046"/>
                  </a:lnTo>
                  <a:close/>
                  <a:moveTo>
                    <a:pt x="187435" y="44046"/>
                  </a:moveTo>
                  <a:lnTo>
                    <a:pt x="187435" y="49982"/>
                  </a:lnTo>
                  <a:lnTo>
                    <a:pt x="181499" y="49982"/>
                  </a:lnTo>
                  <a:lnTo>
                    <a:pt x="181499" y="44046"/>
                  </a:lnTo>
                  <a:close/>
                  <a:moveTo>
                    <a:pt x="193684" y="44046"/>
                  </a:moveTo>
                  <a:lnTo>
                    <a:pt x="193684" y="49982"/>
                  </a:lnTo>
                  <a:lnTo>
                    <a:pt x="187749" y="49982"/>
                  </a:lnTo>
                  <a:lnTo>
                    <a:pt x="187749" y="44046"/>
                  </a:lnTo>
                  <a:close/>
                  <a:moveTo>
                    <a:pt x="199931" y="44046"/>
                  </a:moveTo>
                  <a:lnTo>
                    <a:pt x="199931" y="49982"/>
                  </a:lnTo>
                  <a:lnTo>
                    <a:pt x="193996" y="49982"/>
                  </a:lnTo>
                  <a:lnTo>
                    <a:pt x="193996" y="44046"/>
                  </a:lnTo>
                  <a:close/>
                  <a:moveTo>
                    <a:pt x="206180" y="44046"/>
                  </a:moveTo>
                  <a:lnTo>
                    <a:pt x="206180" y="49982"/>
                  </a:lnTo>
                  <a:lnTo>
                    <a:pt x="200244" y="49982"/>
                  </a:lnTo>
                  <a:lnTo>
                    <a:pt x="200244" y="44046"/>
                  </a:lnTo>
                  <a:close/>
                  <a:moveTo>
                    <a:pt x="212427" y="44046"/>
                  </a:moveTo>
                  <a:lnTo>
                    <a:pt x="212427" y="49982"/>
                  </a:lnTo>
                  <a:lnTo>
                    <a:pt x="206491" y="49982"/>
                  </a:lnTo>
                  <a:lnTo>
                    <a:pt x="206491" y="44046"/>
                  </a:lnTo>
                  <a:close/>
                  <a:moveTo>
                    <a:pt x="218674" y="44046"/>
                  </a:moveTo>
                  <a:lnTo>
                    <a:pt x="218674" y="49982"/>
                  </a:lnTo>
                  <a:lnTo>
                    <a:pt x="212739" y="49982"/>
                  </a:lnTo>
                  <a:lnTo>
                    <a:pt x="212739" y="44046"/>
                  </a:lnTo>
                  <a:close/>
                  <a:moveTo>
                    <a:pt x="224921" y="44046"/>
                  </a:moveTo>
                  <a:lnTo>
                    <a:pt x="224921" y="49982"/>
                  </a:lnTo>
                  <a:lnTo>
                    <a:pt x="218987" y="49982"/>
                  </a:lnTo>
                  <a:lnTo>
                    <a:pt x="218987" y="44046"/>
                  </a:lnTo>
                  <a:close/>
                  <a:moveTo>
                    <a:pt x="231170" y="44046"/>
                  </a:moveTo>
                  <a:lnTo>
                    <a:pt x="231170" y="49982"/>
                  </a:lnTo>
                  <a:lnTo>
                    <a:pt x="225234" y="49982"/>
                  </a:lnTo>
                  <a:lnTo>
                    <a:pt x="225234" y="44046"/>
                  </a:lnTo>
                  <a:close/>
                  <a:moveTo>
                    <a:pt x="237417" y="44046"/>
                  </a:moveTo>
                  <a:lnTo>
                    <a:pt x="237417" y="49982"/>
                  </a:lnTo>
                  <a:lnTo>
                    <a:pt x="231481" y="49982"/>
                  </a:lnTo>
                  <a:lnTo>
                    <a:pt x="231481" y="44046"/>
                  </a:lnTo>
                  <a:close/>
                  <a:moveTo>
                    <a:pt x="243664" y="44046"/>
                  </a:moveTo>
                  <a:lnTo>
                    <a:pt x="243664" y="49982"/>
                  </a:lnTo>
                  <a:lnTo>
                    <a:pt x="237729" y="49982"/>
                  </a:lnTo>
                  <a:lnTo>
                    <a:pt x="237729" y="44046"/>
                  </a:lnTo>
                  <a:close/>
                  <a:moveTo>
                    <a:pt x="249911" y="44046"/>
                  </a:moveTo>
                  <a:lnTo>
                    <a:pt x="249911" y="49982"/>
                  </a:lnTo>
                  <a:lnTo>
                    <a:pt x="243977" y="49982"/>
                  </a:lnTo>
                  <a:lnTo>
                    <a:pt x="243977" y="44046"/>
                  </a:lnTo>
                  <a:close/>
                  <a:moveTo>
                    <a:pt x="256161" y="44046"/>
                  </a:moveTo>
                  <a:lnTo>
                    <a:pt x="256161" y="49982"/>
                  </a:lnTo>
                  <a:lnTo>
                    <a:pt x="250225" y="49982"/>
                  </a:lnTo>
                  <a:lnTo>
                    <a:pt x="250225" y="44046"/>
                  </a:lnTo>
                  <a:close/>
                  <a:moveTo>
                    <a:pt x="262409" y="44046"/>
                  </a:moveTo>
                  <a:lnTo>
                    <a:pt x="262409" y="49982"/>
                  </a:lnTo>
                  <a:lnTo>
                    <a:pt x="256474" y="49982"/>
                  </a:lnTo>
                  <a:lnTo>
                    <a:pt x="256474" y="44046"/>
                  </a:lnTo>
                  <a:close/>
                  <a:moveTo>
                    <a:pt x="268656" y="44046"/>
                  </a:moveTo>
                  <a:lnTo>
                    <a:pt x="268656" y="49982"/>
                  </a:lnTo>
                  <a:lnTo>
                    <a:pt x="262721" y="49982"/>
                  </a:lnTo>
                  <a:lnTo>
                    <a:pt x="262721" y="44046"/>
                  </a:lnTo>
                  <a:close/>
                  <a:moveTo>
                    <a:pt x="274904" y="44046"/>
                  </a:moveTo>
                  <a:lnTo>
                    <a:pt x="274904" y="49982"/>
                  </a:lnTo>
                  <a:lnTo>
                    <a:pt x="268968" y="49982"/>
                  </a:lnTo>
                  <a:lnTo>
                    <a:pt x="268968" y="44046"/>
                  </a:lnTo>
                  <a:close/>
                  <a:moveTo>
                    <a:pt x="6251" y="50295"/>
                  </a:moveTo>
                  <a:lnTo>
                    <a:pt x="6251" y="56229"/>
                  </a:lnTo>
                  <a:lnTo>
                    <a:pt x="315" y="56229"/>
                  </a:lnTo>
                  <a:lnTo>
                    <a:pt x="315" y="50295"/>
                  </a:lnTo>
                  <a:close/>
                  <a:moveTo>
                    <a:pt x="12498" y="50295"/>
                  </a:moveTo>
                  <a:lnTo>
                    <a:pt x="12498" y="56229"/>
                  </a:lnTo>
                  <a:lnTo>
                    <a:pt x="6562" y="56229"/>
                  </a:lnTo>
                  <a:lnTo>
                    <a:pt x="6562" y="50295"/>
                  </a:lnTo>
                  <a:close/>
                  <a:moveTo>
                    <a:pt x="18745" y="50295"/>
                  </a:moveTo>
                  <a:lnTo>
                    <a:pt x="18745" y="56229"/>
                  </a:lnTo>
                  <a:lnTo>
                    <a:pt x="12810" y="56229"/>
                  </a:lnTo>
                  <a:lnTo>
                    <a:pt x="12810" y="50295"/>
                  </a:lnTo>
                  <a:close/>
                  <a:moveTo>
                    <a:pt x="24992" y="50295"/>
                  </a:moveTo>
                  <a:lnTo>
                    <a:pt x="24992" y="56229"/>
                  </a:lnTo>
                  <a:lnTo>
                    <a:pt x="19058" y="56229"/>
                  </a:lnTo>
                  <a:lnTo>
                    <a:pt x="19058" y="50295"/>
                  </a:lnTo>
                  <a:close/>
                  <a:moveTo>
                    <a:pt x="31242" y="50295"/>
                  </a:moveTo>
                  <a:lnTo>
                    <a:pt x="31242" y="56229"/>
                  </a:lnTo>
                  <a:lnTo>
                    <a:pt x="25305" y="56229"/>
                  </a:lnTo>
                  <a:lnTo>
                    <a:pt x="25305" y="50295"/>
                  </a:lnTo>
                  <a:close/>
                  <a:moveTo>
                    <a:pt x="37489" y="50295"/>
                  </a:moveTo>
                  <a:lnTo>
                    <a:pt x="37489" y="56229"/>
                  </a:lnTo>
                  <a:lnTo>
                    <a:pt x="31553" y="56229"/>
                  </a:lnTo>
                  <a:lnTo>
                    <a:pt x="31553" y="50295"/>
                  </a:lnTo>
                  <a:close/>
                  <a:moveTo>
                    <a:pt x="43737" y="50295"/>
                  </a:moveTo>
                  <a:lnTo>
                    <a:pt x="43737" y="56229"/>
                  </a:lnTo>
                  <a:lnTo>
                    <a:pt x="37802" y="56229"/>
                  </a:lnTo>
                  <a:lnTo>
                    <a:pt x="37802" y="50295"/>
                  </a:lnTo>
                  <a:close/>
                  <a:moveTo>
                    <a:pt x="49985" y="50295"/>
                  </a:moveTo>
                  <a:lnTo>
                    <a:pt x="49985" y="56229"/>
                  </a:lnTo>
                  <a:lnTo>
                    <a:pt x="44049" y="56229"/>
                  </a:lnTo>
                  <a:lnTo>
                    <a:pt x="44049" y="50295"/>
                  </a:lnTo>
                  <a:close/>
                  <a:moveTo>
                    <a:pt x="56232" y="50295"/>
                  </a:moveTo>
                  <a:lnTo>
                    <a:pt x="56232" y="56229"/>
                  </a:lnTo>
                  <a:lnTo>
                    <a:pt x="50296" y="56229"/>
                  </a:lnTo>
                  <a:lnTo>
                    <a:pt x="50296" y="50295"/>
                  </a:lnTo>
                  <a:close/>
                  <a:moveTo>
                    <a:pt x="62480" y="50295"/>
                  </a:moveTo>
                  <a:lnTo>
                    <a:pt x="62480" y="56229"/>
                  </a:lnTo>
                  <a:lnTo>
                    <a:pt x="56545" y="56229"/>
                  </a:lnTo>
                  <a:lnTo>
                    <a:pt x="56545" y="50295"/>
                  </a:lnTo>
                  <a:close/>
                  <a:moveTo>
                    <a:pt x="68727" y="50295"/>
                  </a:moveTo>
                  <a:lnTo>
                    <a:pt x="68727" y="56229"/>
                  </a:lnTo>
                  <a:lnTo>
                    <a:pt x="62792" y="56229"/>
                  </a:lnTo>
                  <a:lnTo>
                    <a:pt x="62792" y="50295"/>
                  </a:lnTo>
                  <a:close/>
                  <a:moveTo>
                    <a:pt x="74975" y="50295"/>
                  </a:moveTo>
                  <a:lnTo>
                    <a:pt x="74975" y="56229"/>
                  </a:lnTo>
                  <a:lnTo>
                    <a:pt x="69039" y="56229"/>
                  </a:lnTo>
                  <a:lnTo>
                    <a:pt x="69039" y="50295"/>
                  </a:lnTo>
                  <a:close/>
                  <a:moveTo>
                    <a:pt x="81223" y="50295"/>
                  </a:moveTo>
                  <a:lnTo>
                    <a:pt x="81223" y="56229"/>
                  </a:lnTo>
                  <a:lnTo>
                    <a:pt x="75286" y="56229"/>
                  </a:lnTo>
                  <a:lnTo>
                    <a:pt x="75286" y="50295"/>
                  </a:lnTo>
                  <a:close/>
                  <a:moveTo>
                    <a:pt x="87470" y="50295"/>
                  </a:moveTo>
                  <a:lnTo>
                    <a:pt x="87470" y="56229"/>
                  </a:lnTo>
                  <a:lnTo>
                    <a:pt x="81535" y="56229"/>
                  </a:lnTo>
                  <a:lnTo>
                    <a:pt x="81535" y="50295"/>
                  </a:lnTo>
                  <a:close/>
                  <a:moveTo>
                    <a:pt x="93720" y="50295"/>
                  </a:moveTo>
                  <a:lnTo>
                    <a:pt x="93720" y="56229"/>
                  </a:lnTo>
                  <a:lnTo>
                    <a:pt x="87784" y="56229"/>
                  </a:lnTo>
                  <a:lnTo>
                    <a:pt x="87784" y="50295"/>
                  </a:lnTo>
                  <a:close/>
                  <a:moveTo>
                    <a:pt x="99967" y="50295"/>
                  </a:moveTo>
                  <a:lnTo>
                    <a:pt x="99967" y="56229"/>
                  </a:lnTo>
                  <a:lnTo>
                    <a:pt x="94031" y="56229"/>
                  </a:lnTo>
                  <a:lnTo>
                    <a:pt x="94031" y="50295"/>
                  </a:lnTo>
                  <a:close/>
                  <a:moveTo>
                    <a:pt x="106214" y="50295"/>
                  </a:moveTo>
                  <a:lnTo>
                    <a:pt x="106214" y="56229"/>
                  </a:lnTo>
                  <a:lnTo>
                    <a:pt x="100278" y="56229"/>
                  </a:lnTo>
                  <a:lnTo>
                    <a:pt x="100278" y="50295"/>
                  </a:lnTo>
                  <a:close/>
                  <a:moveTo>
                    <a:pt x="112461" y="50295"/>
                  </a:moveTo>
                  <a:lnTo>
                    <a:pt x="112461" y="56229"/>
                  </a:lnTo>
                  <a:lnTo>
                    <a:pt x="106527" y="56229"/>
                  </a:lnTo>
                  <a:lnTo>
                    <a:pt x="106527" y="50295"/>
                  </a:lnTo>
                  <a:close/>
                  <a:moveTo>
                    <a:pt x="118710" y="50295"/>
                  </a:moveTo>
                  <a:lnTo>
                    <a:pt x="118710" y="56229"/>
                  </a:lnTo>
                  <a:lnTo>
                    <a:pt x="112774" y="56229"/>
                  </a:lnTo>
                  <a:lnTo>
                    <a:pt x="112774" y="50295"/>
                  </a:lnTo>
                  <a:close/>
                  <a:moveTo>
                    <a:pt x="124957" y="50295"/>
                  </a:moveTo>
                  <a:lnTo>
                    <a:pt x="124957" y="56229"/>
                  </a:lnTo>
                  <a:lnTo>
                    <a:pt x="119021" y="56229"/>
                  </a:lnTo>
                  <a:lnTo>
                    <a:pt x="119021" y="50295"/>
                  </a:lnTo>
                  <a:close/>
                  <a:moveTo>
                    <a:pt x="131204" y="50295"/>
                  </a:moveTo>
                  <a:lnTo>
                    <a:pt x="131204" y="56229"/>
                  </a:lnTo>
                  <a:lnTo>
                    <a:pt x="125270" y="56229"/>
                  </a:lnTo>
                  <a:lnTo>
                    <a:pt x="125270" y="50295"/>
                  </a:lnTo>
                  <a:close/>
                  <a:moveTo>
                    <a:pt x="137451" y="50295"/>
                  </a:moveTo>
                  <a:lnTo>
                    <a:pt x="137451" y="56229"/>
                  </a:lnTo>
                  <a:lnTo>
                    <a:pt x="131517" y="56229"/>
                  </a:lnTo>
                  <a:lnTo>
                    <a:pt x="131517" y="50295"/>
                  </a:lnTo>
                  <a:close/>
                  <a:moveTo>
                    <a:pt x="143702" y="50295"/>
                  </a:moveTo>
                  <a:lnTo>
                    <a:pt x="143702" y="56229"/>
                  </a:lnTo>
                  <a:lnTo>
                    <a:pt x="137766" y="56229"/>
                  </a:lnTo>
                  <a:lnTo>
                    <a:pt x="137766" y="50295"/>
                  </a:lnTo>
                  <a:close/>
                  <a:moveTo>
                    <a:pt x="149949" y="50295"/>
                  </a:moveTo>
                  <a:lnTo>
                    <a:pt x="149949" y="56229"/>
                  </a:lnTo>
                  <a:lnTo>
                    <a:pt x="144015" y="56229"/>
                  </a:lnTo>
                  <a:lnTo>
                    <a:pt x="144015" y="50295"/>
                  </a:lnTo>
                  <a:close/>
                  <a:moveTo>
                    <a:pt x="156196" y="50295"/>
                  </a:moveTo>
                  <a:lnTo>
                    <a:pt x="156196" y="56229"/>
                  </a:lnTo>
                  <a:lnTo>
                    <a:pt x="150262" y="56229"/>
                  </a:lnTo>
                  <a:lnTo>
                    <a:pt x="150262" y="50295"/>
                  </a:lnTo>
                  <a:close/>
                  <a:moveTo>
                    <a:pt x="162445" y="50295"/>
                  </a:moveTo>
                  <a:lnTo>
                    <a:pt x="162445" y="56229"/>
                  </a:lnTo>
                  <a:lnTo>
                    <a:pt x="156509" y="56229"/>
                  </a:lnTo>
                  <a:lnTo>
                    <a:pt x="156509" y="50295"/>
                  </a:lnTo>
                  <a:close/>
                  <a:moveTo>
                    <a:pt x="168692" y="50295"/>
                  </a:moveTo>
                  <a:lnTo>
                    <a:pt x="168692" y="56229"/>
                  </a:lnTo>
                  <a:lnTo>
                    <a:pt x="162756" y="56229"/>
                  </a:lnTo>
                  <a:lnTo>
                    <a:pt x="162756" y="50295"/>
                  </a:lnTo>
                  <a:close/>
                  <a:moveTo>
                    <a:pt x="174939" y="50295"/>
                  </a:moveTo>
                  <a:lnTo>
                    <a:pt x="174939" y="56229"/>
                  </a:lnTo>
                  <a:lnTo>
                    <a:pt x="169005" y="56229"/>
                  </a:lnTo>
                  <a:lnTo>
                    <a:pt x="169005" y="50295"/>
                  </a:lnTo>
                  <a:close/>
                  <a:moveTo>
                    <a:pt x="181186" y="50295"/>
                  </a:moveTo>
                  <a:lnTo>
                    <a:pt x="181186" y="56229"/>
                  </a:lnTo>
                  <a:lnTo>
                    <a:pt x="175252" y="56229"/>
                  </a:lnTo>
                  <a:lnTo>
                    <a:pt x="175252" y="50295"/>
                  </a:lnTo>
                  <a:close/>
                  <a:moveTo>
                    <a:pt x="187435" y="50295"/>
                  </a:moveTo>
                  <a:lnTo>
                    <a:pt x="187435" y="56229"/>
                  </a:lnTo>
                  <a:lnTo>
                    <a:pt x="181499" y="56229"/>
                  </a:lnTo>
                  <a:lnTo>
                    <a:pt x="181499" y="50295"/>
                  </a:lnTo>
                  <a:close/>
                  <a:moveTo>
                    <a:pt x="193684" y="50295"/>
                  </a:moveTo>
                  <a:lnTo>
                    <a:pt x="193684" y="56229"/>
                  </a:lnTo>
                  <a:lnTo>
                    <a:pt x="187749" y="56229"/>
                  </a:lnTo>
                  <a:lnTo>
                    <a:pt x="187749" y="50295"/>
                  </a:lnTo>
                  <a:close/>
                  <a:moveTo>
                    <a:pt x="199931" y="50295"/>
                  </a:moveTo>
                  <a:lnTo>
                    <a:pt x="199931" y="56229"/>
                  </a:lnTo>
                  <a:lnTo>
                    <a:pt x="193996" y="56229"/>
                  </a:lnTo>
                  <a:lnTo>
                    <a:pt x="193996" y="50295"/>
                  </a:lnTo>
                  <a:close/>
                  <a:moveTo>
                    <a:pt x="206180" y="50295"/>
                  </a:moveTo>
                  <a:lnTo>
                    <a:pt x="206180" y="56229"/>
                  </a:lnTo>
                  <a:lnTo>
                    <a:pt x="200244" y="56229"/>
                  </a:lnTo>
                  <a:lnTo>
                    <a:pt x="200244" y="50295"/>
                  </a:lnTo>
                  <a:close/>
                  <a:moveTo>
                    <a:pt x="212427" y="50295"/>
                  </a:moveTo>
                  <a:lnTo>
                    <a:pt x="212427" y="56229"/>
                  </a:lnTo>
                  <a:lnTo>
                    <a:pt x="206491" y="56229"/>
                  </a:lnTo>
                  <a:lnTo>
                    <a:pt x="206491" y="50295"/>
                  </a:lnTo>
                  <a:close/>
                  <a:moveTo>
                    <a:pt x="218674" y="50295"/>
                  </a:moveTo>
                  <a:lnTo>
                    <a:pt x="218674" y="56229"/>
                  </a:lnTo>
                  <a:lnTo>
                    <a:pt x="212739" y="56229"/>
                  </a:lnTo>
                  <a:lnTo>
                    <a:pt x="212739" y="50295"/>
                  </a:lnTo>
                  <a:close/>
                  <a:moveTo>
                    <a:pt x="224921" y="50295"/>
                  </a:moveTo>
                  <a:lnTo>
                    <a:pt x="224921" y="56229"/>
                  </a:lnTo>
                  <a:lnTo>
                    <a:pt x="218987" y="56229"/>
                  </a:lnTo>
                  <a:lnTo>
                    <a:pt x="218987" y="50295"/>
                  </a:lnTo>
                  <a:close/>
                  <a:moveTo>
                    <a:pt x="231170" y="50295"/>
                  </a:moveTo>
                  <a:lnTo>
                    <a:pt x="231170" y="56229"/>
                  </a:lnTo>
                  <a:lnTo>
                    <a:pt x="225234" y="56229"/>
                  </a:lnTo>
                  <a:lnTo>
                    <a:pt x="225234" y="50295"/>
                  </a:lnTo>
                  <a:close/>
                  <a:moveTo>
                    <a:pt x="237417" y="50295"/>
                  </a:moveTo>
                  <a:lnTo>
                    <a:pt x="237417" y="56229"/>
                  </a:lnTo>
                  <a:lnTo>
                    <a:pt x="231481" y="56229"/>
                  </a:lnTo>
                  <a:lnTo>
                    <a:pt x="231481" y="50295"/>
                  </a:lnTo>
                  <a:close/>
                  <a:moveTo>
                    <a:pt x="243664" y="50295"/>
                  </a:moveTo>
                  <a:lnTo>
                    <a:pt x="243664" y="56229"/>
                  </a:lnTo>
                  <a:lnTo>
                    <a:pt x="237729" y="56229"/>
                  </a:lnTo>
                  <a:lnTo>
                    <a:pt x="237729" y="50295"/>
                  </a:lnTo>
                  <a:close/>
                  <a:moveTo>
                    <a:pt x="249911" y="50295"/>
                  </a:moveTo>
                  <a:lnTo>
                    <a:pt x="249911" y="56229"/>
                  </a:lnTo>
                  <a:lnTo>
                    <a:pt x="243977" y="56229"/>
                  </a:lnTo>
                  <a:lnTo>
                    <a:pt x="243977" y="50295"/>
                  </a:lnTo>
                  <a:close/>
                  <a:moveTo>
                    <a:pt x="256161" y="50295"/>
                  </a:moveTo>
                  <a:lnTo>
                    <a:pt x="256161" y="56229"/>
                  </a:lnTo>
                  <a:lnTo>
                    <a:pt x="250225" y="56229"/>
                  </a:lnTo>
                  <a:lnTo>
                    <a:pt x="250225" y="50295"/>
                  </a:lnTo>
                  <a:close/>
                  <a:moveTo>
                    <a:pt x="262409" y="50295"/>
                  </a:moveTo>
                  <a:lnTo>
                    <a:pt x="262409" y="56229"/>
                  </a:lnTo>
                  <a:lnTo>
                    <a:pt x="256474" y="56229"/>
                  </a:lnTo>
                  <a:lnTo>
                    <a:pt x="256474" y="50295"/>
                  </a:lnTo>
                  <a:close/>
                  <a:moveTo>
                    <a:pt x="268656" y="50295"/>
                  </a:moveTo>
                  <a:lnTo>
                    <a:pt x="268656" y="56229"/>
                  </a:lnTo>
                  <a:lnTo>
                    <a:pt x="262721" y="56229"/>
                  </a:lnTo>
                  <a:lnTo>
                    <a:pt x="262721" y="50295"/>
                  </a:lnTo>
                  <a:close/>
                  <a:moveTo>
                    <a:pt x="274904" y="50295"/>
                  </a:moveTo>
                  <a:lnTo>
                    <a:pt x="274904" y="56229"/>
                  </a:lnTo>
                  <a:lnTo>
                    <a:pt x="268968" y="56229"/>
                  </a:lnTo>
                  <a:lnTo>
                    <a:pt x="268968" y="50295"/>
                  </a:lnTo>
                  <a:close/>
                  <a:moveTo>
                    <a:pt x="6251" y="56542"/>
                  </a:moveTo>
                  <a:lnTo>
                    <a:pt x="6251" y="62476"/>
                  </a:lnTo>
                  <a:lnTo>
                    <a:pt x="315" y="62476"/>
                  </a:lnTo>
                  <a:lnTo>
                    <a:pt x="315" y="56542"/>
                  </a:lnTo>
                  <a:close/>
                  <a:moveTo>
                    <a:pt x="12498" y="56542"/>
                  </a:moveTo>
                  <a:lnTo>
                    <a:pt x="12498" y="62476"/>
                  </a:lnTo>
                  <a:lnTo>
                    <a:pt x="6562" y="62476"/>
                  </a:lnTo>
                  <a:lnTo>
                    <a:pt x="6562" y="56542"/>
                  </a:lnTo>
                  <a:close/>
                  <a:moveTo>
                    <a:pt x="18745" y="56542"/>
                  </a:moveTo>
                  <a:lnTo>
                    <a:pt x="18745" y="62476"/>
                  </a:lnTo>
                  <a:lnTo>
                    <a:pt x="12810" y="62476"/>
                  </a:lnTo>
                  <a:lnTo>
                    <a:pt x="12810" y="56542"/>
                  </a:lnTo>
                  <a:close/>
                  <a:moveTo>
                    <a:pt x="24992" y="56542"/>
                  </a:moveTo>
                  <a:lnTo>
                    <a:pt x="24992" y="62476"/>
                  </a:lnTo>
                  <a:lnTo>
                    <a:pt x="19058" y="62476"/>
                  </a:lnTo>
                  <a:lnTo>
                    <a:pt x="19058" y="56542"/>
                  </a:lnTo>
                  <a:close/>
                  <a:moveTo>
                    <a:pt x="31242" y="56542"/>
                  </a:moveTo>
                  <a:lnTo>
                    <a:pt x="31242" y="62476"/>
                  </a:lnTo>
                  <a:lnTo>
                    <a:pt x="25305" y="62476"/>
                  </a:lnTo>
                  <a:lnTo>
                    <a:pt x="25305" y="56542"/>
                  </a:lnTo>
                  <a:close/>
                  <a:moveTo>
                    <a:pt x="37489" y="56542"/>
                  </a:moveTo>
                  <a:lnTo>
                    <a:pt x="37489" y="62476"/>
                  </a:lnTo>
                  <a:lnTo>
                    <a:pt x="31553" y="62476"/>
                  </a:lnTo>
                  <a:lnTo>
                    <a:pt x="31553" y="56542"/>
                  </a:lnTo>
                  <a:close/>
                  <a:moveTo>
                    <a:pt x="43737" y="56542"/>
                  </a:moveTo>
                  <a:lnTo>
                    <a:pt x="43737" y="62476"/>
                  </a:lnTo>
                  <a:lnTo>
                    <a:pt x="37802" y="62476"/>
                  </a:lnTo>
                  <a:lnTo>
                    <a:pt x="37802" y="56542"/>
                  </a:lnTo>
                  <a:close/>
                  <a:moveTo>
                    <a:pt x="49985" y="56542"/>
                  </a:moveTo>
                  <a:lnTo>
                    <a:pt x="49985" y="62476"/>
                  </a:lnTo>
                  <a:lnTo>
                    <a:pt x="44049" y="62476"/>
                  </a:lnTo>
                  <a:lnTo>
                    <a:pt x="44049" y="56542"/>
                  </a:lnTo>
                  <a:close/>
                  <a:moveTo>
                    <a:pt x="56232" y="56542"/>
                  </a:moveTo>
                  <a:lnTo>
                    <a:pt x="56232" y="62476"/>
                  </a:lnTo>
                  <a:lnTo>
                    <a:pt x="50296" y="62476"/>
                  </a:lnTo>
                  <a:lnTo>
                    <a:pt x="50296" y="56542"/>
                  </a:lnTo>
                  <a:close/>
                  <a:moveTo>
                    <a:pt x="62480" y="56542"/>
                  </a:moveTo>
                  <a:lnTo>
                    <a:pt x="62480" y="62476"/>
                  </a:lnTo>
                  <a:lnTo>
                    <a:pt x="56545" y="62476"/>
                  </a:lnTo>
                  <a:lnTo>
                    <a:pt x="56545" y="56542"/>
                  </a:lnTo>
                  <a:close/>
                  <a:moveTo>
                    <a:pt x="68727" y="56542"/>
                  </a:moveTo>
                  <a:lnTo>
                    <a:pt x="68727" y="62476"/>
                  </a:lnTo>
                  <a:lnTo>
                    <a:pt x="62792" y="62476"/>
                  </a:lnTo>
                  <a:lnTo>
                    <a:pt x="62792" y="56542"/>
                  </a:lnTo>
                  <a:close/>
                  <a:moveTo>
                    <a:pt x="74975" y="56542"/>
                  </a:moveTo>
                  <a:lnTo>
                    <a:pt x="74975" y="62476"/>
                  </a:lnTo>
                  <a:lnTo>
                    <a:pt x="69039" y="62476"/>
                  </a:lnTo>
                  <a:lnTo>
                    <a:pt x="69039" y="56542"/>
                  </a:lnTo>
                  <a:close/>
                  <a:moveTo>
                    <a:pt x="81223" y="56542"/>
                  </a:moveTo>
                  <a:lnTo>
                    <a:pt x="81223" y="62476"/>
                  </a:lnTo>
                  <a:lnTo>
                    <a:pt x="75286" y="62476"/>
                  </a:lnTo>
                  <a:lnTo>
                    <a:pt x="75286" y="56542"/>
                  </a:lnTo>
                  <a:close/>
                  <a:moveTo>
                    <a:pt x="87470" y="56542"/>
                  </a:moveTo>
                  <a:lnTo>
                    <a:pt x="87470" y="62476"/>
                  </a:lnTo>
                  <a:lnTo>
                    <a:pt x="81535" y="62476"/>
                  </a:lnTo>
                  <a:lnTo>
                    <a:pt x="81535" y="56542"/>
                  </a:lnTo>
                  <a:close/>
                  <a:moveTo>
                    <a:pt x="93718" y="56542"/>
                  </a:moveTo>
                  <a:lnTo>
                    <a:pt x="93718" y="62476"/>
                  </a:lnTo>
                  <a:lnTo>
                    <a:pt x="87784" y="62476"/>
                  </a:lnTo>
                  <a:lnTo>
                    <a:pt x="87784" y="56542"/>
                  </a:lnTo>
                  <a:close/>
                  <a:moveTo>
                    <a:pt x="99967" y="56542"/>
                  </a:moveTo>
                  <a:lnTo>
                    <a:pt x="99967" y="62476"/>
                  </a:lnTo>
                  <a:lnTo>
                    <a:pt x="94031" y="62476"/>
                  </a:lnTo>
                  <a:lnTo>
                    <a:pt x="94031" y="56542"/>
                  </a:lnTo>
                  <a:close/>
                  <a:moveTo>
                    <a:pt x="106214" y="56542"/>
                  </a:moveTo>
                  <a:lnTo>
                    <a:pt x="106214" y="62476"/>
                  </a:lnTo>
                  <a:lnTo>
                    <a:pt x="100278" y="62476"/>
                  </a:lnTo>
                  <a:lnTo>
                    <a:pt x="100278" y="56542"/>
                  </a:lnTo>
                  <a:close/>
                  <a:moveTo>
                    <a:pt x="112461" y="56542"/>
                  </a:moveTo>
                  <a:lnTo>
                    <a:pt x="112461" y="62476"/>
                  </a:lnTo>
                  <a:lnTo>
                    <a:pt x="106527" y="62476"/>
                  </a:lnTo>
                  <a:lnTo>
                    <a:pt x="106527" y="56542"/>
                  </a:lnTo>
                  <a:close/>
                  <a:moveTo>
                    <a:pt x="118710" y="56542"/>
                  </a:moveTo>
                  <a:lnTo>
                    <a:pt x="118710" y="62476"/>
                  </a:lnTo>
                  <a:lnTo>
                    <a:pt x="112774" y="62476"/>
                  </a:lnTo>
                  <a:lnTo>
                    <a:pt x="112774" y="56542"/>
                  </a:lnTo>
                  <a:close/>
                  <a:moveTo>
                    <a:pt x="124957" y="56542"/>
                  </a:moveTo>
                  <a:lnTo>
                    <a:pt x="124957" y="62476"/>
                  </a:lnTo>
                  <a:lnTo>
                    <a:pt x="119021" y="62476"/>
                  </a:lnTo>
                  <a:lnTo>
                    <a:pt x="119021" y="56542"/>
                  </a:lnTo>
                  <a:close/>
                  <a:moveTo>
                    <a:pt x="131204" y="56542"/>
                  </a:moveTo>
                  <a:lnTo>
                    <a:pt x="131204" y="62476"/>
                  </a:lnTo>
                  <a:lnTo>
                    <a:pt x="125270" y="62476"/>
                  </a:lnTo>
                  <a:lnTo>
                    <a:pt x="125270" y="56542"/>
                  </a:lnTo>
                  <a:close/>
                  <a:moveTo>
                    <a:pt x="137451" y="56542"/>
                  </a:moveTo>
                  <a:lnTo>
                    <a:pt x="137451" y="62476"/>
                  </a:lnTo>
                  <a:lnTo>
                    <a:pt x="131517" y="62476"/>
                  </a:lnTo>
                  <a:lnTo>
                    <a:pt x="131517" y="56542"/>
                  </a:lnTo>
                  <a:close/>
                  <a:moveTo>
                    <a:pt x="143702" y="56542"/>
                  </a:moveTo>
                  <a:lnTo>
                    <a:pt x="143702" y="62476"/>
                  </a:lnTo>
                  <a:lnTo>
                    <a:pt x="137766" y="62476"/>
                  </a:lnTo>
                  <a:lnTo>
                    <a:pt x="137766" y="56542"/>
                  </a:lnTo>
                  <a:close/>
                  <a:moveTo>
                    <a:pt x="149949" y="56542"/>
                  </a:moveTo>
                  <a:lnTo>
                    <a:pt x="149949" y="62476"/>
                  </a:lnTo>
                  <a:lnTo>
                    <a:pt x="144015" y="62476"/>
                  </a:lnTo>
                  <a:lnTo>
                    <a:pt x="144015" y="56542"/>
                  </a:lnTo>
                  <a:close/>
                  <a:moveTo>
                    <a:pt x="156196" y="56542"/>
                  </a:moveTo>
                  <a:lnTo>
                    <a:pt x="156196" y="62476"/>
                  </a:lnTo>
                  <a:lnTo>
                    <a:pt x="150262" y="62476"/>
                  </a:lnTo>
                  <a:lnTo>
                    <a:pt x="150262" y="56542"/>
                  </a:lnTo>
                  <a:close/>
                  <a:moveTo>
                    <a:pt x="162445" y="56542"/>
                  </a:moveTo>
                  <a:lnTo>
                    <a:pt x="162445" y="62476"/>
                  </a:lnTo>
                  <a:lnTo>
                    <a:pt x="156509" y="62476"/>
                  </a:lnTo>
                  <a:lnTo>
                    <a:pt x="156509" y="56542"/>
                  </a:lnTo>
                  <a:close/>
                  <a:moveTo>
                    <a:pt x="168692" y="56542"/>
                  </a:moveTo>
                  <a:lnTo>
                    <a:pt x="168692" y="62476"/>
                  </a:lnTo>
                  <a:lnTo>
                    <a:pt x="162756" y="62476"/>
                  </a:lnTo>
                  <a:lnTo>
                    <a:pt x="162756" y="56542"/>
                  </a:lnTo>
                  <a:close/>
                  <a:moveTo>
                    <a:pt x="174939" y="56542"/>
                  </a:moveTo>
                  <a:lnTo>
                    <a:pt x="174939" y="62476"/>
                  </a:lnTo>
                  <a:lnTo>
                    <a:pt x="169005" y="62476"/>
                  </a:lnTo>
                  <a:lnTo>
                    <a:pt x="169005" y="56542"/>
                  </a:lnTo>
                  <a:close/>
                  <a:moveTo>
                    <a:pt x="181186" y="56542"/>
                  </a:moveTo>
                  <a:lnTo>
                    <a:pt x="181186" y="62476"/>
                  </a:lnTo>
                  <a:lnTo>
                    <a:pt x="175252" y="62476"/>
                  </a:lnTo>
                  <a:lnTo>
                    <a:pt x="175252" y="56542"/>
                  </a:lnTo>
                  <a:close/>
                  <a:moveTo>
                    <a:pt x="187435" y="56542"/>
                  </a:moveTo>
                  <a:lnTo>
                    <a:pt x="187435" y="62476"/>
                  </a:lnTo>
                  <a:lnTo>
                    <a:pt x="181499" y="62476"/>
                  </a:lnTo>
                  <a:lnTo>
                    <a:pt x="181499" y="56542"/>
                  </a:lnTo>
                  <a:close/>
                  <a:moveTo>
                    <a:pt x="193684" y="56542"/>
                  </a:moveTo>
                  <a:lnTo>
                    <a:pt x="193684" y="62476"/>
                  </a:lnTo>
                  <a:lnTo>
                    <a:pt x="187749" y="62476"/>
                  </a:lnTo>
                  <a:lnTo>
                    <a:pt x="187749" y="56542"/>
                  </a:lnTo>
                  <a:close/>
                  <a:moveTo>
                    <a:pt x="199931" y="56542"/>
                  </a:moveTo>
                  <a:lnTo>
                    <a:pt x="199931" y="62476"/>
                  </a:lnTo>
                  <a:lnTo>
                    <a:pt x="193996" y="62476"/>
                  </a:lnTo>
                  <a:lnTo>
                    <a:pt x="193996" y="56542"/>
                  </a:lnTo>
                  <a:close/>
                  <a:moveTo>
                    <a:pt x="206180" y="56542"/>
                  </a:moveTo>
                  <a:lnTo>
                    <a:pt x="206180" y="62476"/>
                  </a:lnTo>
                  <a:lnTo>
                    <a:pt x="200244" y="62476"/>
                  </a:lnTo>
                  <a:lnTo>
                    <a:pt x="200244" y="56542"/>
                  </a:lnTo>
                  <a:close/>
                  <a:moveTo>
                    <a:pt x="212427" y="56542"/>
                  </a:moveTo>
                  <a:lnTo>
                    <a:pt x="212427" y="62476"/>
                  </a:lnTo>
                  <a:lnTo>
                    <a:pt x="206491" y="62476"/>
                  </a:lnTo>
                  <a:lnTo>
                    <a:pt x="206491" y="56542"/>
                  </a:lnTo>
                  <a:close/>
                  <a:moveTo>
                    <a:pt x="218674" y="56542"/>
                  </a:moveTo>
                  <a:lnTo>
                    <a:pt x="218674" y="62476"/>
                  </a:lnTo>
                  <a:lnTo>
                    <a:pt x="212739" y="62476"/>
                  </a:lnTo>
                  <a:lnTo>
                    <a:pt x="212739" y="56542"/>
                  </a:lnTo>
                  <a:close/>
                  <a:moveTo>
                    <a:pt x="224921" y="56542"/>
                  </a:moveTo>
                  <a:lnTo>
                    <a:pt x="224921" y="62476"/>
                  </a:lnTo>
                  <a:lnTo>
                    <a:pt x="218987" y="62476"/>
                  </a:lnTo>
                  <a:lnTo>
                    <a:pt x="218987" y="56542"/>
                  </a:lnTo>
                  <a:close/>
                  <a:moveTo>
                    <a:pt x="231170" y="56542"/>
                  </a:moveTo>
                  <a:lnTo>
                    <a:pt x="231170" y="62476"/>
                  </a:lnTo>
                  <a:lnTo>
                    <a:pt x="225234" y="62476"/>
                  </a:lnTo>
                  <a:lnTo>
                    <a:pt x="225234" y="56542"/>
                  </a:lnTo>
                  <a:close/>
                  <a:moveTo>
                    <a:pt x="237417" y="56542"/>
                  </a:moveTo>
                  <a:lnTo>
                    <a:pt x="237417" y="62476"/>
                  </a:lnTo>
                  <a:lnTo>
                    <a:pt x="231481" y="62476"/>
                  </a:lnTo>
                  <a:lnTo>
                    <a:pt x="231481" y="56542"/>
                  </a:lnTo>
                  <a:close/>
                  <a:moveTo>
                    <a:pt x="243664" y="56542"/>
                  </a:moveTo>
                  <a:lnTo>
                    <a:pt x="243664" y="62476"/>
                  </a:lnTo>
                  <a:lnTo>
                    <a:pt x="237729" y="62476"/>
                  </a:lnTo>
                  <a:lnTo>
                    <a:pt x="237729" y="56542"/>
                  </a:lnTo>
                  <a:close/>
                  <a:moveTo>
                    <a:pt x="249911" y="56542"/>
                  </a:moveTo>
                  <a:lnTo>
                    <a:pt x="249911" y="62476"/>
                  </a:lnTo>
                  <a:lnTo>
                    <a:pt x="243977" y="62476"/>
                  </a:lnTo>
                  <a:lnTo>
                    <a:pt x="243977" y="56542"/>
                  </a:lnTo>
                  <a:close/>
                  <a:moveTo>
                    <a:pt x="256161" y="56542"/>
                  </a:moveTo>
                  <a:lnTo>
                    <a:pt x="256161" y="62476"/>
                  </a:lnTo>
                  <a:lnTo>
                    <a:pt x="250225" y="62476"/>
                  </a:lnTo>
                  <a:lnTo>
                    <a:pt x="250225" y="56542"/>
                  </a:lnTo>
                  <a:close/>
                  <a:moveTo>
                    <a:pt x="262409" y="56542"/>
                  </a:moveTo>
                  <a:lnTo>
                    <a:pt x="262409" y="62476"/>
                  </a:lnTo>
                  <a:lnTo>
                    <a:pt x="256474" y="62476"/>
                  </a:lnTo>
                  <a:lnTo>
                    <a:pt x="256474" y="56542"/>
                  </a:lnTo>
                  <a:close/>
                  <a:moveTo>
                    <a:pt x="268656" y="56542"/>
                  </a:moveTo>
                  <a:lnTo>
                    <a:pt x="268656" y="62476"/>
                  </a:lnTo>
                  <a:lnTo>
                    <a:pt x="262721" y="62476"/>
                  </a:lnTo>
                  <a:lnTo>
                    <a:pt x="262721" y="56542"/>
                  </a:lnTo>
                  <a:close/>
                  <a:moveTo>
                    <a:pt x="274904" y="56542"/>
                  </a:moveTo>
                  <a:lnTo>
                    <a:pt x="274904" y="62476"/>
                  </a:lnTo>
                  <a:lnTo>
                    <a:pt x="268968" y="62476"/>
                  </a:lnTo>
                  <a:lnTo>
                    <a:pt x="268968" y="56542"/>
                  </a:lnTo>
                  <a:close/>
                  <a:moveTo>
                    <a:pt x="6251" y="62789"/>
                  </a:moveTo>
                  <a:lnTo>
                    <a:pt x="6251" y="68725"/>
                  </a:lnTo>
                  <a:lnTo>
                    <a:pt x="315" y="68725"/>
                  </a:lnTo>
                  <a:lnTo>
                    <a:pt x="315" y="62789"/>
                  </a:lnTo>
                  <a:close/>
                  <a:moveTo>
                    <a:pt x="12498" y="62789"/>
                  </a:moveTo>
                  <a:lnTo>
                    <a:pt x="12498" y="68725"/>
                  </a:lnTo>
                  <a:lnTo>
                    <a:pt x="6562" y="68725"/>
                  </a:lnTo>
                  <a:lnTo>
                    <a:pt x="6562" y="62789"/>
                  </a:lnTo>
                  <a:close/>
                  <a:moveTo>
                    <a:pt x="18745" y="62789"/>
                  </a:moveTo>
                  <a:lnTo>
                    <a:pt x="18745" y="68725"/>
                  </a:lnTo>
                  <a:lnTo>
                    <a:pt x="12810" y="68725"/>
                  </a:lnTo>
                  <a:lnTo>
                    <a:pt x="12810" y="62789"/>
                  </a:lnTo>
                  <a:close/>
                  <a:moveTo>
                    <a:pt x="24992" y="62789"/>
                  </a:moveTo>
                  <a:lnTo>
                    <a:pt x="24992" y="68725"/>
                  </a:lnTo>
                  <a:lnTo>
                    <a:pt x="19058" y="68725"/>
                  </a:lnTo>
                  <a:lnTo>
                    <a:pt x="19058" y="62789"/>
                  </a:lnTo>
                  <a:close/>
                  <a:moveTo>
                    <a:pt x="31242" y="62789"/>
                  </a:moveTo>
                  <a:lnTo>
                    <a:pt x="31242" y="68725"/>
                  </a:lnTo>
                  <a:lnTo>
                    <a:pt x="25305" y="68725"/>
                  </a:lnTo>
                  <a:lnTo>
                    <a:pt x="25305" y="62789"/>
                  </a:lnTo>
                  <a:close/>
                  <a:moveTo>
                    <a:pt x="37489" y="62789"/>
                  </a:moveTo>
                  <a:lnTo>
                    <a:pt x="37489" y="68725"/>
                  </a:lnTo>
                  <a:lnTo>
                    <a:pt x="31553" y="68725"/>
                  </a:lnTo>
                  <a:lnTo>
                    <a:pt x="31553" y="62789"/>
                  </a:lnTo>
                  <a:close/>
                  <a:moveTo>
                    <a:pt x="43737" y="62789"/>
                  </a:moveTo>
                  <a:lnTo>
                    <a:pt x="43737" y="68725"/>
                  </a:lnTo>
                  <a:lnTo>
                    <a:pt x="37802" y="68725"/>
                  </a:lnTo>
                  <a:lnTo>
                    <a:pt x="37802" y="62789"/>
                  </a:lnTo>
                  <a:close/>
                  <a:moveTo>
                    <a:pt x="49985" y="62789"/>
                  </a:moveTo>
                  <a:lnTo>
                    <a:pt x="49985" y="68725"/>
                  </a:lnTo>
                  <a:lnTo>
                    <a:pt x="44049" y="68725"/>
                  </a:lnTo>
                  <a:lnTo>
                    <a:pt x="44049" y="62789"/>
                  </a:lnTo>
                  <a:close/>
                  <a:moveTo>
                    <a:pt x="56232" y="62789"/>
                  </a:moveTo>
                  <a:lnTo>
                    <a:pt x="56232" y="68725"/>
                  </a:lnTo>
                  <a:lnTo>
                    <a:pt x="50296" y="68725"/>
                  </a:lnTo>
                  <a:lnTo>
                    <a:pt x="50296" y="62789"/>
                  </a:lnTo>
                  <a:close/>
                  <a:moveTo>
                    <a:pt x="62480" y="62789"/>
                  </a:moveTo>
                  <a:lnTo>
                    <a:pt x="62480" y="68725"/>
                  </a:lnTo>
                  <a:lnTo>
                    <a:pt x="56545" y="68725"/>
                  </a:lnTo>
                  <a:lnTo>
                    <a:pt x="56545" y="62789"/>
                  </a:lnTo>
                  <a:close/>
                  <a:moveTo>
                    <a:pt x="68727" y="62789"/>
                  </a:moveTo>
                  <a:lnTo>
                    <a:pt x="68727" y="68725"/>
                  </a:lnTo>
                  <a:lnTo>
                    <a:pt x="62792" y="68725"/>
                  </a:lnTo>
                  <a:lnTo>
                    <a:pt x="62792" y="62789"/>
                  </a:lnTo>
                  <a:close/>
                  <a:moveTo>
                    <a:pt x="74975" y="62789"/>
                  </a:moveTo>
                  <a:lnTo>
                    <a:pt x="74975" y="68725"/>
                  </a:lnTo>
                  <a:lnTo>
                    <a:pt x="69039" y="68725"/>
                  </a:lnTo>
                  <a:lnTo>
                    <a:pt x="69039" y="62789"/>
                  </a:lnTo>
                  <a:close/>
                  <a:moveTo>
                    <a:pt x="81223" y="62789"/>
                  </a:moveTo>
                  <a:lnTo>
                    <a:pt x="81223" y="68725"/>
                  </a:lnTo>
                  <a:lnTo>
                    <a:pt x="75286" y="68725"/>
                  </a:lnTo>
                  <a:lnTo>
                    <a:pt x="75286" y="62789"/>
                  </a:lnTo>
                  <a:close/>
                  <a:moveTo>
                    <a:pt x="87470" y="62789"/>
                  </a:moveTo>
                  <a:lnTo>
                    <a:pt x="87470" y="68725"/>
                  </a:lnTo>
                  <a:lnTo>
                    <a:pt x="81535" y="68725"/>
                  </a:lnTo>
                  <a:lnTo>
                    <a:pt x="81535" y="62789"/>
                  </a:lnTo>
                  <a:close/>
                  <a:moveTo>
                    <a:pt x="93718" y="62789"/>
                  </a:moveTo>
                  <a:lnTo>
                    <a:pt x="93718" y="68725"/>
                  </a:lnTo>
                  <a:lnTo>
                    <a:pt x="87784" y="68725"/>
                  </a:lnTo>
                  <a:lnTo>
                    <a:pt x="87784" y="62789"/>
                  </a:lnTo>
                  <a:close/>
                  <a:moveTo>
                    <a:pt x="99967" y="62789"/>
                  </a:moveTo>
                  <a:lnTo>
                    <a:pt x="99967" y="68725"/>
                  </a:lnTo>
                  <a:lnTo>
                    <a:pt x="94031" y="68725"/>
                  </a:lnTo>
                  <a:lnTo>
                    <a:pt x="94031" y="62789"/>
                  </a:lnTo>
                  <a:close/>
                  <a:moveTo>
                    <a:pt x="106214" y="62789"/>
                  </a:moveTo>
                  <a:lnTo>
                    <a:pt x="106214" y="68725"/>
                  </a:lnTo>
                  <a:lnTo>
                    <a:pt x="100278" y="68725"/>
                  </a:lnTo>
                  <a:lnTo>
                    <a:pt x="100278" y="62789"/>
                  </a:lnTo>
                  <a:close/>
                  <a:moveTo>
                    <a:pt x="112461" y="62789"/>
                  </a:moveTo>
                  <a:lnTo>
                    <a:pt x="112461" y="68725"/>
                  </a:lnTo>
                  <a:lnTo>
                    <a:pt x="106527" y="68725"/>
                  </a:lnTo>
                  <a:lnTo>
                    <a:pt x="106527" y="62789"/>
                  </a:lnTo>
                  <a:close/>
                  <a:moveTo>
                    <a:pt x="118710" y="62789"/>
                  </a:moveTo>
                  <a:lnTo>
                    <a:pt x="118710" y="68725"/>
                  </a:lnTo>
                  <a:lnTo>
                    <a:pt x="112774" y="68725"/>
                  </a:lnTo>
                  <a:lnTo>
                    <a:pt x="112774" y="62789"/>
                  </a:lnTo>
                  <a:close/>
                  <a:moveTo>
                    <a:pt x="124957" y="62789"/>
                  </a:moveTo>
                  <a:lnTo>
                    <a:pt x="124957" y="68725"/>
                  </a:lnTo>
                  <a:lnTo>
                    <a:pt x="119021" y="68725"/>
                  </a:lnTo>
                  <a:lnTo>
                    <a:pt x="119021" y="62789"/>
                  </a:lnTo>
                  <a:close/>
                  <a:moveTo>
                    <a:pt x="131204" y="62789"/>
                  </a:moveTo>
                  <a:lnTo>
                    <a:pt x="131204" y="68725"/>
                  </a:lnTo>
                  <a:lnTo>
                    <a:pt x="125270" y="68725"/>
                  </a:lnTo>
                  <a:lnTo>
                    <a:pt x="125270" y="62789"/>
                  </a:lnTo>
                  <a:close/>
                  <a:moveTo>
                    <a:pt x="137451" y="62789"/>
                  </a:moveTo>
                  <a:lnTo>
                    <a:pt x="137451" y="68725"/>
                  </a:lnTo>
                  <a:lnTo>
                    <a:pt x="131517" y="68725"/>
                  </a:lnTo>
                  <a:lnTo>
                    <a:pt x="131517" y="62789"/>
                  </a:lnTo>
                  <a:close/>
                  <a:moveTo>
                    <a:pt x="143702" y="62789"/>
                  </a:moveTo>
                  <a:lnTo>
                    <a:pt x="143702" y="68725"/>
                  </a:lnTo>
                  <a:lnTo>
                    <a:pt x="137766" y="68725"/>
                  </a:lnTo>
                  <a:lnTo>
                    <a:pt x="137766" y="62789"/>
                  </a:lnTo>
                  <a:close/>
                  <a:moveTo>
                    <a:pt x="149949" y="62789"/>
                  </a:moveTo>
                  <a:lnTo>
                    <a:pt x="149949" y="68725"/>
                  </a:lnTo>
                  <a:lnTo>
                    <a:pt x="144015" y="68725"/>
                  </a:lnTo>
                  <a:lnTo>
                    <a:pt x="144015" y="62789"/>
                  </a:lnTo>
                  <a:close/>
                  <a:moveTo>
                    <a:pt x="156196" y="62789"/>
                  </a:moveTo>
                  <a:lnTo>
                    <a:pt x="156196" y="68725"/>
                  </a:lnTo>
                  <a:lnTo>
                    <a:pt x="150262" y="68725"/>
                  </a:lnTo>
                  <a:lnTo>
                    <a:pt x="150262" y="62789"/>
                  </a:lnTo>
                  <a:close/>
                  <a:moveTo>
                    <a:pt x="162445" y="62789"/>
                  </a:moveTo>
                  <a:lnTo>
                    <a:pt x="162445" y="68725"/>
                  </a:lnTo>
                  <a:lnTo>
                    <a:pt x="156509" y="68725"/>
                  </a:lnTo>
                  <a:lnTo>
                    <a:pt x="156509" y="62789"/>
                  </a:lnTo>
                  <a:close/>
                  <a:moveTo>
                    <a:pt x="168692" y="62789"/>
                  </a:moveTo>
                  <a:lnTo>
                    <a:pt x="168692" y="68725"/>
                  </a:lnTo>
                  <a:lnTo>
                    <a:pt x="162756" y="68725"/>
                  </a:lnTo>
                  <a:lnTo>
                    <a:pt x="162756" y="62789"/>
                  </a:lnTo>
                  <a:close/>
                  <a:moveTo>
                    <a:pt x="174939" y="62789"/>
                  </a:moveTo>
                  <a:lnTo>
                    <a:pt x="174939" y="68725"/>
                  </a:lnTo>
                  <a:lnTo>
                    <a:pt x="169005" y="68725"/>
                  </a:lnTo>
                  <a:lnTo>
                    <a:pt x="169005" y="62789"/>
                  </a:lnTo>
                  <a:close/>
                  <a:moveTo>
                    <a:pt x="181186" y="62789"/>
                  </a:moveTo>
                  <a:lnTo>
                    <a:pt x="181186" y="68725"/>
                  </a:lnTo>
                  <a:lnTo>
                    <a:pt x="175252" y="68725"/>
                  </a:lnTo>
                  <a:lnTo>
                    <a:pt x="175252" y="62789"/>
                  </a:lnTo>
                  <a:close/>
                  <a:moveTo>
                    <a:pt x="187435" y="62789"/>
                  </a:moveTo>
                  <a:lnTo>
                    <a:pt x="187435" y="68725"/>
                  </a:lnTo>
                  <a:lnTo>
                    <a:pt x="181499" y="68725"/>
                  </a:lnTo>
                  <a:lnTo>
                    <a:pt x="181499" y="62789"/>
                  </a:lnTo>
                  <a:close/>
                  <a:moveTo>
                    <a:pt x="193684" y="62789"/>
                  </a:moveTo>
                  <a:lnTo>
                    <a:pt x="193684" y="68725"/>
                  </a:lnTo>
                  <a:lnTo>
                    <a:pt x="187749" y="68725"/>
                  </a:lnTo>
                  <a:lnTo>
                    <a:pt x="187749" y="62789"/>
                  </a:lnTo>
                  <a:close/>
                  <a:moveTo>
                    <a:pt x="199931" y="62789"/>
                  </a:moveTo>
                  <a:lnTo>
                    <a:pt x="199931" y="68725"/>
                  </a:lnTo>
                  <a:lnTo>
                    <a:pt x="193996" y="68725"/>
                  </a:lnTo>
                  <a:lnTo>
                    <a:pt x="193996" y="62789"/>
                  </a:lnTo>
                  <a:close/>
                  <a:moveTo>
                    <a:pt x="206180" y="62789"/>
                  </a:moveTo>
                  <a:lnTo>
                    <a:pt x="206180" y="68725"/>
                  </a:lnTo>
                  <a:lnTo>
                    <a:pt x="200244" y="68725"/>
                  </a:lnTo>
                  <a:lnTo>
                    <a:pt x="200244" y="62789"/>
                  </a:lnTo>
                  <a:close/>
                  <a:moveTo>
                    <a:pt x="212427" y="62789"/>
                  </a:moveTo>
                  <a:lnTo>
                    <a:pt x="212427" y="68725"/>
                  </a:lnTo>
                  <a:lnTo>
                    <a:pt x="206491" y="68725"/>
                  </a:lnTo>
                  <a:lnTo>
                    <a:pt x="206491" y="62789"/>
                  </a:lnTo>
                  <a:close/>
                  <a:moveTo>
                    <a:pt x="218674" y="62789"/>
                  </a:moveTo>
                  <a:lnTo>
                    <a:pt x="218674" y="68725"/>
                  </a:lnTo>
                  <a:lnTo>
                    <a:pt x="212739" y="68725"/>
                  </a:lnTo>
                  <a:lnTo>
                    <a:pt x="212739" y="62789"/>
                  </a:lnTo>
                  <a:close/>
                  <a:moveTo>
                    <a:pt x="224921" y="62789"/>
                  </a:moveTo>
                  <a:lnTo>
                    <a:pt x="224921" y="68725"/>
                  </a:lnTo>
                  <a:lnTo>
                    <a:pt x="218987" y="68725"/>
                  </a:lnTo>
                  <a:lnTo>
                    <a:pt x="218987" y="62789"/>
                  </a:lnTo>
                  <a:close/>
                  <a:moveTo>
                    <a:pt x="231170" y="62789"/>
                  </a:moveTo>
                  <a:lnTo>
                    <a:pt x="231170" y="68725"/>
                  </a:lnTo>
                  <a:lnTo>
                    <a:pt x="225234" y="68725"/>
                  </a:lnTo>
                  <a:lnTo>
                    <a:pt x="225234" y="62789"/>
                  </a:lnTo>
                  <a:close/>
                  <a:moveTo>
                    <a:pt x="237417" y="62789"/>
                  </a:moveTo>
                  <a:lnTo>
                    <a:pt x="237417" y="68725"/>
                  </a:lnTo>
                  <a:lnTo>
                    <a:pt x="231481" y="68725"/>
                  </a:lnTo>
                  <a:lnTo>
                    <a:pt x="231481" y="62789"/>
                  </a:lnTo>
                  <a:close/>
                  <a:moveTo>
                    <a:pt x="243664" y="62789"/>
                  </a:moveTo>
                  <a:lnTo>
                    <a:pt x="243664" y="68725"/>
                  </a:lnTo>
                  <a:lnTo>
                    <a:pt x="237729" y="68725"/>
                  </a:lnTo>
                  <a:lnTo>
                    <a:pt x="237729" y="62789"/>
                  </a:lnTo>
                  <a:close/>
                  <a:moveTo>
                    <a:pt x="249911" y="62789"/>
                  </a:moveTo>
                  <a:lnTo>
                    <a:pt x="249911" y="68725"/>
                  </a:lnTo>
                  <a:lnTo>
                    <a:pt x="243977" y="68725"/>
                  </a:lnTo>
                  <a:lnTo>
                    <a:pt x="243977" y="62789"/>
                  </a:lnTo>
                  <a:close/>
                  <a:moveTo>
                    <a:pt x="256161" y="62789"/>
                  </a:moveTo>
                  <a:lnTo>
                    <a:pt x="256161" y="68725"/>
                  </a:lnTo>
                  <a:lnTo>
                    <a:pt x="250225" y="68725"/>
                  </a:lnTo>
                  <a:lnTo>
                    <a:pt x="250225" y="62789"/>
                  </a:lnTo>
                  <a:close/>
                  <a:moveTo>
                    <a:pt x="262409" y="62789"/>
                  </a:moveTo>
                  <a:lnTo>
                    <a:pt x="262409" y="68725"/>
                  </a:lnTo>
                  <a:lnTo>
                    <a:pt x="256474" y="68725"/>
                  </a:lnTo>
                  <a:lnTo>
                    <a:pt x="256474" y="62789"/>
                  </a:lnTo>
                  <a:close/>
                  <a:moveTo>
                    <a:pt x="268656" y="62789"/>
                  </a:moveTo>
                  <a:lnTo>
                    <a:pt x="268656" y="68725"/>
                  </a:lnTo>
                  <a:lnTo>
                    <a:pt x="262721" y="68725"/>
                  </a:lnTo>
                  <a:lnTo>
                    <a:pt x="262721" y="62789"/>
                  </a:lnTo>
                  <a:close/>
                  <a:moveTo>
                    <a:pt x="274904" y="62789"/>
                  </a:moveTo>
                  <a:lnTo>
                    <a:pt x="274904" y="68725"/>
                  </a:lnTo>
                  <a:lnTo>
                    <a:pt x="268968" y="68725"/>
                  </a:lnTo>
                  <a:lnTo>
                    <a:pt x="268968" y="62789"/>
                  </a:lnTo>
                  <a:close/>
                  <a:moveTo>
                    <a:pt x="6251" y="69036"/>
                  </a:moveTo>
                  <a:lnTo>
                    <a:pt x="6251" y="74972"/>
                  </a:lnTo>
                  <a:lnTo>
                    <a:pt x="315" y="74972"/>
                  </a:lnTo>
                  <a:lnTo>
                    <a:pt x="315" y="69036"/>
                  </a:lnTo>
                  <a:close/>
                  <a:moveTo>
                    <a:pt x="12498" y="69036"/>
                  </a:moveTo>
                  <a:lnTo>
                    <a:pt x="12498" y="74972"/>
                  </a:lnTo>
                  <a:lnTo>
                    <a:pt x="6562" y="74972"/>
                  </a:lnTo>
                  <a:lnTo>
                    <a:pt x="6562" y="69036"/>
                  </a:lnTo>
                  <a:close/>
                  <a:moveTo>
                    <a:pt x="18745" y="69036"/>
                  </a:moveTo>
                  <a:lnTo>
                    <a:pt x="18745" y="74972"/>
                  </a:lnTo>
                  <a:lnTo>
                    <a:pt x="12810" y="74972"/>
                  </a:lnTo>
                  <a:lnTo>
                    <a:pt x="12810" y="69036"/>
                  </a:lnTo>
                  <a:close/>
                  <a:moveTo>
                    <a:pt x="24992" y="69036"/>
                  </a:moveTo>
                  <a:lnTo>
                    <a:pt x="24992" y="74972"/>
                  </a:lnTo>
                  <a:lnTo>
                    <a:pt x="19058" y="74972"/>
                  </a:lnTo>
                  <a:lnTo>
                    <a:pt x="19058" y="69036"/>
                  </a:lnTo>
                  <a:close/>
                  <a:moveTo>
                    <a:pt x="31242" y="69036"/>
                  </a:moveTo>
                  <a:lnTo>
                    <a:pt x="31242" y="74972"/>
                  </a:lnTo>
                  <a:lnTo>
                    <a:pt x="25305" y="74972"/>
                  </a:lnTo>
                  <a:lnTo>
                    <a:pt x="25305" y="69036"/>
                  </a:lnTo>
                  <a:close/>
                  <a:moveTo>
                    <a:pt x="37489" y="69036"/>
                  </a:moveTo>
                  <a:lnTo>
                    <a:pt x="37489" y="74972"/>
                  </a:lnTo>
                  <a:lnTo>
                    <a:pt x="31553" y="74972"/>
                  </a:lnTo>
                  <a:lnTo>
                    <a:pt x="31553" y="69036"/>
                  </a:lnTo>
                  <a:close/>
                  <a:moveTo>
                    <a:pt x="43737" y="69036"/>
                  </a:moveTo>
                  <a:lnTo>
                    <a:pt x="43737" y="74972"/>
                  </a:lnTo>
                  <a:lnTo>
                    <a:pt x="37802" y="74972"/>
                  </a:lnTo>
                  <a:lnTo>
                    <a:pt x="37802" y="69036"/>
                  </a:lnTo>
                  <a:close/>
                  <a:moveTo>
                    <a:pt x="49985" y="69036"/>
                  </a:moveTo>
                  <a:lnTo>
                    <a:pt x="49985" y="74972"/>
                  </a:lnTo>
                  <a:lnTo>
                    <a:pt x="44049" y="74972"/>
                  </a:lnTo>
                  <a:lnTo>
                    <a:pt x="44049" y="69036"/>
                  </a:lnTo>
                  <a:close/>
                  <a:moveTo>
                    <a:pt x="56232" y="69036"/>
                  </a:moveTo>
                  <a:lnTo>
                    <a:pt x="56232" y="74972"/>
                  </a:lnTo>
                  <a:lnTo>
                    <a:pt x="50296" y="74972"/>
                  </a:lnTo>
                  <a:lnTo>
                    <a:pt x="50296" y="69036"/>
                  </a:lnTo>
                  <a:close/>
                  <a:moveTo>
                    <a:pt x="62480" y="69036"/>
                  </a:moveTo>
                  <a:lnTo>
                    <a:pt x="62480" y="74972"/>
                  </a:lnTo>
                  <a:lnTo>
                    <a:pt x="56545" y="74972"/>
                  </a:lnTo>
                  <a:lnTo>
                    <a:pt x="56545" y="69036"/>
                  </a:lnTo>
                  <a:close/>
                  <a:moveTo>
                    <a:pt x="68727" y="69036"/>
                  </a:moveTo>
                  <a:lnTo>
                    <a:pt x="68727" y="74972"/>
                  </a:lnTo>
                  <a:lnTo>
                    <a:pt x="62792" y="74972"/>
                  </a:lnTo>
                  <a:lnTo>
                    <a:pt x="62792" y="69036"/>
                  </a:lnTo>
                  <a:close/>
                  <a:moveTo>
                    <a:pt x="74975" y="69036"/>
                  </a:moveTo>
                  <a:lnTo>
                    <a:pt x="74975" y="74972"/>
                  </a:lnTo>
                  <a:lnTo>
                    <a:pt x="69039" y="74972"/>
                  </a:lnTo>
                  <a:lnTo>
                    <a:pt x="69039" y="69036"/>
                  </a:lnTo>
                  <a:close/>
                  <a:moveTo>
                    <a:pt x="81223" y="69036"/>
                  </a:moveTo>
                  <a:lnTo>
                    <a:pt x="81223" y="74972"/>
                  </a:lnTo>
                  <a:lnTo>
                    <a:pt x="75286" y="74972"/>
                  </a:lnTo>
                  <a:lnTo>
                    <a:pt x="75286" y="69036"/>
                  </a:lnTo>
                  <a:close/>
                  <a:moveTo>
                    <a:pt x="87470" y="69036"/>
                  </a:moveTo>
                  <a:lnTo>
                    <a:pt x="87470" y="74972"/>
                  </a:lnTo>
                  <a:lnTo>
                    <a:pt x="81535" y="74972"/>
                  </a:lnTo>
                  <a:lnTo>
                    <a:pt x="81535" y="69036"/>
                  </a:lnTo>
                  <a:close/>
                  <a:moveTo>
                    <a:pt x="93718" y="69036"/>
                  </a:moveTo>
                  <a:lnTo>
                    <a:pt x="93718" y="74972"/>
                  </a:lnTo>
                  <a:lnTo>
                    <a:pt x="87784" y="74972"/>
                  </a:lnTo>
                  <a:lnTo>
                    <a:pt x="87784" y="69036"/>
                  </a:lnTo>
                  <a:close/>
                  <a:moveTo>
                    <a:pt x="99967" y="69036"/>
                  </a:moveTo>
                  <a:lnTo>
                    <a:pt x="99967" y="74972"/>
                  </a:lnTo>
                  <a:lnTo>
                    <a:pt x="94031" y="74972"/>
                  </a:lnTo>
                  <a:lnTo>
                    <a:pt x="94031" y="69036"/>
                  </a:lnTo>
                  <a:close/>
                  <a:moveTo>
                    <a:pt x="106214" y="69036"/>
                  </a:moveTo>
                  <a:lnTo>
                    <a:pt x="106214" y="74972"/>
                  </a:lnTo>
                  <a:lnTo>
                    <a:pt x="100278" y="74972"/>
                  </a:lnTo>
                  <a:lnTo>
                    <a:pt x="100278" y="69036"/>
                  </a:lnTo>
                  <a:close/>
                  <a:moveTo>
                    <a:pt x="112461" y="69036"/>
                  </a:moveTo>
                  <a:lnTo>
                    <a:pt x="112461" y="74972"/>
                  </a:lnTo>
                  <a:lnTo>
                    <a:pt x="106527" y="74972"/>
                  </a:lnTo>
                  <a:lnTo>
                    <a:pt x="106527" y="69036"/>
                  </a:lnTo>
                  <a:close/>
                  <a:moveTo>
                    <a:pt x="118710" y="69036"/>
                  </a:moveTo>
                  <a:lnTo>
                    <a:pt x="118710" y="74972"/>
                  </a:lnTo>
                  <a:lnTo>
                    <a:pt x="112774" y="74972"/>
                  </a:lnTo>
                  <a:lnTo>
                    <a:pt x="112774" y="69036"/>
                  </a:lnTo>
                  <a:close/>
                  <a:moveTo>
                    <a:pt x="124957" y="69036"/>
                  </a:moveTo>
                  <a:lnTo>
                    <a:pt x="124957" y="74972"/>
                  </a:lnTo>
                  <a:lnTo>
                    <a:pt x="119021" y="74972"/>
                  </a:lnTo>
                  <a:lnTo>
                    <a:pt x="119021" y="69036"/>
                  </a:lnTo>
                  <a:close/>
                  <a:moveTo>
                    <a:pt x="131204" y="69036"/>
                  </a:moveTo>
                  <a:lnTo>
                    <a:pt x="131204" y="74972"/>
                  </a:lnTo>
                  <a:lnTo>
                    <a:pt x="125270" y="74972"/>
                  </a:lnTo>
                  <a:lnTo>
                    <a:pt x="125270" y="69036"/>
                  </a:lnTo>
                  <a:close/>
                  <a:moveTo>
                    <a:pt x="137451" y="69036"/>
                  </a:moveTo>
                  <a:lnTo>
                    <a:pt x="137451" y="74972"/>
                  </a:lnTo>
                  <a:lnTo>
                    <a:pt x="131517" y="74972"/>
                  </a:lnTo>
                  <a:lnTo>
                    <a:pt x="131517" y="69036"/>
                  </a:lnTo>
                  <a:close/>
                  <a:moveTo>
                    <a:pt x="143702" y="69036"/>
                  </a:moveTo>
                  <a:lnTo>
                    <a:pt x="143702" y="74972"/>
                  </a:lnTo>
                  <a:lnTo>
                    <a:pt x="137766" y="74972"/>
                  </a:lnTo>
                  <a:lnTo>
                    <a:pt x="137766" y="69036"/>
                  </a:lnTo>
                  <a:close/>
                  <a:moveTo>
                    <a:pt x="149949" y="69036"/>
                  </a:moveTo>
                  <a:lnTo>
                    <a:pt x="149949" y="74972"/>
                  </a:lnTo>
                  <a:lnTo>
                    <a:pt x="144015" y="74972"/>
                  </a:lnTo>
                  <a:lnTo>
                    <a:pt x="144015" y="69036"/>
                  </a:lnTo>
                  <a:close/>
                  <a:moveTo>
                    <a:pt x="156196" y="69036"/>
                  </a:moveTo>
                  <a:lnTo>
                    <a:pt x="156196" y="74972"/>
                  </a:lnTo>
                  <a:lnTo>
                    <a:pt x="150262" y="74972"/>
                  </a:lnTo>
                  <a:lnTo>
                    <a:pt x="150262" y="69036"/>
                  </a:lnTo>
                  <a:close/>
                  <a:moveTo>
                    <a:pt x="162445" y="69036"/>
                  </a:moveTo>
                  <a:lnTo>
                    <a:pt x="162445" y="74972"/>
                  </a:lnTo>
                  <a:lnTo>
                    <a:pt x="156509" y="74972"/>
                  </a:lnTo>
                  <a:lnTo>
                    <a:pt x="156509" y="69036"/>
                  </a:lnTo>
                  <a:close/>
                  <a:moveTo>
                    <a:pt x="168692" y="69036"/>
                  </a:moveTo>
                  <a:lnTo>
                    <a:pt x="168692" y="74972"/>
                  </a:lnTo>
                  <a:lnTo>
                    <a:pt x="162756" y="74972"/>
                  </a:lnTo>
                  <a:lnTo>
                    <a:pt x="162756" y="69036"/>
                  </a:lnTo>
                  <a:close/>
                  <a:moveTo>
                    <a:pt x="174939" y="69036"/>
                  </a:moveTo>
                  <a:lnTo>
                    <a:pt x="174939" y="74972"/>
                  </a:lnTo>
                  <a:lnTo>
                    <a:pt x="169005" y="74972"/>
                  </a:lnTo>
                  <a:lnTo>
                    <a:pt x="169005" y="69036"/>
                  </a:lnTo>
                  <a:close/>
                  <a:moveTo>
                    <a:pt x="181186" y="69036"/>
                  </a:moveTo>
                  <a:lnTo>
                    <a:pt x="181186" y="74972"/>
                  </a:lnTo>
                  <a:lnTo>
                    <a:pt x="175252" y="74972"/>
                  </a:lnTo>
                  <a:lnTo>
                    <a:pt x="175252" y="69036"/>
                  </a:lnTo>
                  <a:close/>
                  <a:moveTo>
                    <a:pt x="187435" y="69036"/>
                  </a:moveTo>
                  <a:lnTo>
                    <a:pt x="187435" y="74972"/>
                  </a:lnTo>
                  <a:lnTo>
                    <a:pt x="181499" y="74972"/>
                  </a:lnTo>
                  <a:lnTo>
                    <a:pt x="181499" y="69036"/>
                  </a:lnTo>
                  <a:close/>
                  <a:moveTo>
                    <a:pt x="193684" y="69036"/>
                  </a:moveTo>
                  <a:lnTo>
                    <a:pt x="193684" y="74972"/>
                  </a:lnTo>
                  <a:lnTo>
                    <a:pt x="187749" y="74972"/>
                  </a:lnTo>
                  <a:lnTo>
                    <a:pt x="187749" y="69036"/>
                  </a:lnTo>
                  <a:close/>
                  <a:moveTo>
                    <a:pt x="199931" y="69036"/>
                  </a:moveTo>
                  <a:lnTo>
                    <a:pt x="199931" y="74972"/>
                  </a:lnTo>
                  <a:lnTo>
                    <a:pt x="193996" y="74972"/>
                  </a:lnTo>
                  <a:lnTo>
                    <a:pt x="193996" y="69036"/>
                  </a:lnTo>
                  <a:close/>
                  <a:moveTo>
                    <a:pt x="206180" y="69036"/>
                  </a:moveTo>
                  <a:lnTo>
                    <a:pt x="206180" y="74972"/>
                  </a:lnTo>
                  <a:lnTo>
                    <a:pt x="200244" y="74972"/>
                  </a:lnTo>
                  <a:lnTo>
                    <a:pt x="200244" y="69036"/>
                  </a:lnTo>
                  <a:close/>
                  <a:moveTo>
                    <a:pt x="212427" y="69036"/>
                  </a:moveTo>
                  <a:lnTo>
                    <a:pt x="212427" y="74972"/>
                  </a:lnTo>
                  <a:lnTo>
                    <a:pt x="206491" y="74972"/>
                  </a:lnTo>
                  <a:lnTo>
                    <a:pt x="206491" y="69036"/>
                  </a:lnTo>
                  <a:close/>
                  <a:moveTo>
                    <a:pt x="218674" y="69036"/>
                  </a:moveTo>
                  <a:lnTo>
                    <a:pt x="218674" y="74972"/>
                  </a:lnTo>
                  <a:lnTo>
                    <a:pt x="212739" y="74972"/>
                  </a:lnTo>
                  <a:lnTo>
                    <a:pt x="212739" y="69036"/>
                  </a:lnTo>
                  <a:close/>
                  <a:moveTo>
                    <a:pt x="224921" y="69036"/>
                  </a:moveTo>
                  <a:lnTo>
                    <a:pt x="224921" y="74972"/>
                  </a:lnTo>
                  <a:lnTo>
                    <a:pt x="218987" y="74972"/>
                  </a:lnTo>
                  <a:lnTo>
                    <a:pt x="218987" y="69036"/>
                  </a:lnTo>
                  <a:close/>
                  <a:moveTo>
                    <a:pt x="231170" y="69036"/>
                  </a:moveTo>
                  <a:lnTo>
                    <a:pt x="231170" y="74972"/>
                  </a:lnTo>
                  <a:lnTo>
                    <a:pt x="225234" y="74972"/>
                  </a:lnTo>
                  <a:lnTo>
                    <a:pt x="225234" y="69036"/>
                  </a:lnTo>
                  <a:close/>
                  <a:moveTo>
                    <a:pt x="237417" y="69036"/>
                  </a:moveTo>
                  <a:lnTo>
                    <a:pt x="237417" y="74972"/>
                  </a:lnTo>
                  <a:lnTo>
                    <a:pt x="231481" y="74972"/>
                  </a:lnTo>
                  <a:lnTo>
                    <a:pt x="231481" y="69036"/>
                  </a:lnTo>
                  <a:close/>
                  <a:moveTo>
                    <a:pt x="243664" y="69036"/>
                  </a:moveTo>
                  <a:lnTo>
                    <a:pt x="243664" y="74972"/>
                  </a:lnTo>
                  <a:lnTo>
                    <a:pt x="237729" y="74972"/>
                  </a:lnTo>
                  <a:lnTo>
                    <a:pt x="237729" y="69036"/>
                  </a:lnTo>
                  <a:close/>
                  <a:moveTo>
                    <a:pt x="249911" y="69036"/>
                  </a:moveTo>
                  <a:lnTo>
                    <a:pt x="249911" y="74972"/>
                  </a:lnTo>
                  <a:lnTo>
                    <a:pt x="243977" y="74972"/>
                  </a:lnTo>
                  <a:lnTo>
                    <a:pt x="243977" y="69036"/>
                  </a:lnTo>
                  <a:close/>
                  <a:moveTo>
                    <a:pt x="256161" y="69036"/>
                  </a:moveTo>
                  <a:lnTo>
                    <a:pt x="256161" y="74972"/>
                  </a:lnTo>
                  <a:lnTo>
                    <a:pt x="250225" y="74972"/>
                  </a:lnTo>
                  <a:lnTo>
                    <a:pt x="250225" y="69036"/>
                  </a:lnTo>
                  <a:close/>
                  <a:moveTo>
                    <a:pt x="262409" y="69036"/>
                  </a:moveTo>
                  <a:lnTo>
                    <a:pt x="262409" y="74972"/>
                  </a:lnTo>
                  <a:lnTo>
                    <a:pt x="256474" y="74972"/>
                  </a:lnTo>
                  <a:lnTo>
                    <a:pt x="256474" y="69036"/>
                  </a:lnTo>
                  <a:close/>
                  <a:moveTo>
                    <a:pt x="268656" y="69036"/>
                  </a:moveTo>
                  <a:lnTo>
                    <a:pt x="268656" y="74972"/>
                  </a:lnTo>
                  <a:lnTo>
                    <a:pt x="262721" y="74972"/>
                  </a:lnTo>
                  <a:lnTo>
                    <a:pt x="262721" y="69036"/>
                  </a:lnTo>
                  <a:close/>
                  <a:moveTo>
                    <a:pt x="274904" y="69036"/>
                  </a:moveTo>
                  <a:lnTo>
                    <a:pt x="274904" y="74972"/>
                  </a:lnTo>
                  <a:lnTo>
                    <a:pt x="268968" y="74972"/>
                  </a:lnTo>
                  <a:lnTo>
                    <a:pt x="268968" y="69036"/>
                  </a:lnTo>
                  <a:close/>
                  <a:moveTo>
                    <a:pt x="6251" y="75285"/>
                  </a:moveTo>
                  <a:lnTo>
                    <a:pt x="6251" y="81219"/>
                  </a:lnTo>
                  <a:lnTo>
                    <a:pt x="315" y="81219"/>
                  </a:lnTo>
                  <a:lnTo>
                    <a:pt x="315" y="75285"/>
                  </a:lnTo>
                  <a:close/>
                  <a:moveTo>
                    <a:pt x="12498" y="75285"/>
                  </a:moveTo>
                  <a:lnTo>
                    <a:pt x="12498" y="81219"/>
                  </a:lnTo>
                  <a:lnTo>
                    <a:pt x="6562" y="81219"/>
                  </a:lnTo>
                  <a:lnTo>
                    <a:pt x="6562" y="75285"/>
                  </a:lnTo>
                  <a:close/>
                  <a:moveTo>
                    <a:pt x="18745" y="75285"/>
                  </a:moveTo>
                  <a:lnTo>
                    <a:pt x="18745" y="81219"/>
                  </a:lnTo>
                  <a:lnTo>
                    <a:pt x="12810" y="81219"/>
                  </a:lnTo>
                  <a:lnTo>
                    <a:pt x="12810" y="75285"/>
                  </a:lnTo>
                  <a:close/>
                  <a:moveTo>
                    <a:pt x="24992" y="75285"/>
                  </a:moveTo>
                  <a:lnTo>
                    <a:pt x="24992" y="81219"/>
                  </a:lnTo>
                  <a:lnTo>
                    <a:pt x="19058" y="81219"/>
                  </a:lnTo>
                  <a:lnTo>
                    <a:pt x="19058" y="75285"/>
                  </a:lnTo>
                  <a:close/>
                  <a:moveTo>
                    <a:pt x="31242" y="75285"/>
                  </a:moveTo>
                  <a:lnTo>
                    <a:pt x="31242" y="81219"/>
                  </a:lnTo>
                  <a:lnTo>
                    <a:pt x="25305" y="81219"/>
                  </a:lnTo>
                  <a:lnTo>
                    <a:pt x="25305" y="75285"/>
                  </a:lnTo>
                  <a:close/>
                  <a:moveTo>
                    <a:pt x="37489" y="75285"/>
                  </a:moveTo>
                  <a:lnTo>
                    <a:pt x="37489" y="81219"/>
                  </a:lnTo>
                  <a:lnTo>
                    <a:pt x="31553" y="81219"/>
                  </a:lnTo>
                  <a:lnTo>
                    <a:pt x="31553" y="75285"/>
                  </a:lnTo>
                  <a:close/>
                  <a:moveTo>
                    <a:pt x="43737" y="75285"/>
                  </a:moveTo>
                  <a:lnTo>
                    <a:pt x="43737" y="81219"/>
                  </a:lnTo>
                  <a:lnTo>
                    <a:pt x="37802" y="81219"/>
                  </a:lnTo>
                  <a:lnTo>
                    <a:pt x="37802" y="75285"/>
                  </a:lnTo>
                  <a:close/>
                  <a:moveTo>
                    <a:pt x="49985" y="75285"/>
                  </a:moveTo>
                  <a:lnTo>
                    <a:pt x="49985" y="81219"/>
                  </a:lnTo>
                  <a:lnTo>
                    <a:pt x="44049" y="81219"/>
                  </a:lnTo>
                  <a:lnTo>
                    <a:pt x="44049" y="75285"/>
                  </a:lnTo>
                  <a:close/>
                  <a:moveTo>
                    <a:pt x="56232" y="75285"/>
                  </a:moveTo>
                  <a:lnTo>
                    <a:pt x="56232" y="81219"/>
                  </a:lnTo>
                  <a:lnTo>
                    <a:pt x="50296" y="81219"/>
                  </a:lnTo>
                  <a:lnTo>
                    <a:pt x="50296" y="75285"/>
                  </a:lnTo>
                  <a:close/>
                  <a:moveTo>
                    <a:pt x="62480" y="75285"/>
                  </a:moveTo>
                  <a:lnTo>
                    <a:pt x="62480" y="81219"/>
                  </a:lnTo>
                  <a:lnTo>
                    <a:pt x="56545" y="81219"/>
                  </a:lnTo>
                  <a:lnTo>
                    <a:pt x="56545" y="75285"/>
                  </a:lnTo>
                  <a:close/>
                  <a:moveTo>
                    <a:pt x="68727" y="75285"/>
                  </a:moveTo>
                  <a:lnTo>
                    <a:pt x="68727" y="81219"/>
                  </a:lnTo>
                  <a:lnTo>
                    <a:pt x="62792" y="81219"/>
                  </a:lnTo>
                  <a:lnTo>
                    <a:pt x="62792" y="75285"/>
                  </a:lnTo>
                  <a:close/>
                  <a:moveTo>
                    <a:pt x="74975" y="75285"/>
                  </a:moveTo>
                  <a:lnTo>
                    <a:pt x="74975" y="81219"/>
                  </a:lnTo>
                  <a:lnTo>
                    <a:pt x="69039" y="81219"/>
                  </a:lnTo>
                  <a:lnTo>
                    <a:pt x="69039" y="75285"/>
                  </a:lnTo>
                  <a:close/>
                  <a:moveTo>
                    <a:pt x="81223" y="75285"/>
                  </a:moveTo>
                  <a:lnTo>
                    <a:pt x="81223" y="81219"/>
                  </a:lnTo>
                  <a:lnTo>
                    <a:pt x="75286" y="81219"/>
                  </a:lnTo>
                  <a:lnTo>
                    <a:pt x="75286" y="75285"/>
                  </a:lnTo>
                  <a:close/>
                  <a:moveTo>
                    <a:pt x="87470" y="75285"/>
                  </a:moveTo>
                  <a:lnTo>
                    <a:pt x="87470" y="81219"/>
                  </a:lnTo>
                  <a:lnTo>
                    <a:pt x="81535" y="81219"/>
                  </a:lnTo>
                  <a:lnTo>
                    <a:pt x="81535" y="75285"/>
                  </a:lnTo>
                  <a:close/>
                  <a:moveTo>
                    <a:pt x="93718" y="75285"/>
                  </a:moveTo>
                  <a:lnTo>
                    <a:pt x="93718" y="81219"/>
                  </a:lnTo>
                  <a:lnTo>
                    <a:pt x="87784" y="81219"/>
                  </a:lnTo>
                  <a:lnTo>
                    <a:pt x="87784" y="75285"/>
                  </a:lnTo>
                  <a:close/>
                  <a:moveTo>
                    <a:pt x="99967" y="75285"/>
                  </a:moveTo>
                  <a:lnTo>
                    <a:pt x="99967" y="81219"/>
                  </a:lnTo>
                  <a:lnTo>
                    <a:pt x="94031" y="81219"/>
                  </a:lnTo>
                  <a:lnTo>
                    <a:pt x="94031" y="75285"/>
                  </a:lnTo>
                  <a:close/>
                  <a:moveTo>
                    <a:pt x="106214" y="75285"/>
                  </a:moveTo>
                  <a:lnTo>
                    <a:pt x="106214" y="81219"/>
                  </a:lnTo>
                  <a:lnTo>
                    <a:pt x="100278" y="81219"/>
                  </a:lnTo>
                  <a:lnTo>
                    <a:pt x="100278" y="75285"/>
                  </a:lnTo>
                  <a:close/>
                  <a:moveTo>
                    <a:pt x="112461" y="75285"/>
                  </a:moveTo>
                  <a:lnTo>
                    <a:pt x="112461" y="81219"/>
                  </a:lnTo>
                  <a:lnTo>
                    <a:pt x="106527" y="81219"/>
                  </a:lnTo>
                  <a:lnTo>
                    <a:pt x="106527" y="75285"/>
                  </a:lnTo>
                  <a:close/>
                  <a:moveTo>
                    <a:pt x="118710" y="75285"/>
                  </a:moveTo>
                  <a:lnTo>
                    <a:pt x="118710" y="81219"/>
                  </a:lnTo>
                  <a:lnTo>
                    <a:pt x="112774" y="81219"/>
                  </a:lnTo>
                  <a:lnTo>
                    <a:pt x="112774" y="75285"/>
                  </a:lnTo>
                  <a:close/>
                  <a:moveTo>
                    <a:pt x="124957" y="75285"/>
                  </a:moveTo>
                  <a:lnTo>
                    <a:pt x="124957" y="81219"/>
                  </a:lnTo>
                  <a:lnTo>
                    <a:pt x="119021" y="81219"/>
                  </a:lnTo>
                  <a:lnTo>
                    <a:pt x="119021" y="75285"/>
                  </a:lnTo>
                  <a:close/>
                  <a:moveTo>
                    <a:pt x="131204" y="75285"/>
                  </a:moveTo>
                  <a:lnTo>
                    <a:pt x="131204" y="81219"/>
                  </a:lnTo>
                  <a:lnTo>
                    <a:pt x="125270" y="81219"/>
                  </a:lnTo>
                  <a:lnTo>
                    <a:pt x="125270" y="75285"/>
                  </a:lnTo>
                  <a:close/>
                  <a:moveTo>
                    <a:pt x="137451" y="75285"/>
                  </a:moveTo>
                  <a:lnTo>
                    <a:pt x="137451" y="81219"/>
                  </a:lnTo>
                  <a:lnTo>
                    <a:pt x="131517" y="81219"/>
                  </a:lnTo>
                  <a:lnTo>
                    <a:pt x="131517" y="75285"/>
                  </a:lnTo>
                  <a:close/>
                  <a:moveTo>
                    <a:pt x="143702" y="75285"/>
                  </a:moveTo>
                  <a:lnTo>
                    <a:pt x="143702" y="81219"/>
                  </a:lnTo>
                  <a:lnTo>
                    <a:pt x="137766" y="81219"/>
                  </a:lnTo>
                  <a:lnTo>
                    <a:pt x="137766" y="75285"/>
                  </a:lnTo>
                  <a:close/>
                  <a:moveTo>
                    <a:pt x="149949" y="75285"/>
                  </a:moveTo>
                  <a:lnTo>
                    <a:pt x="149949" y="81219"/>
                  </a:lnTo>
                  <a:lnTo>
                    <a:pt x="144015" y="81219"/>
                  </a:lnTo>
                  <a:lnTo>
                    <a:pt x="144015" y="75285"/>
                  </a:lnTo>
                  <a:close/>
                  <a:moveTo>
                    <a:pt x="156196" y="75285"/>
                  </a:moveTo>
                  <a:lnTo>
                    <a:pt x="156196" y="81219"/>
                  </a:lnTo>
                  <a:lnTo>
                    <a:pt x="150262" y="81219"/>
                  </a:lnTo>
                  <a:lnTo>
                    <a:pt x="150262" y="75285"/>
                  </a:lnTo>
                  <a:close/>
                  <a:moveTo>
                    <a:pt x="162445" y="75285"/>
                  </a:moveTo>
                  <a:lnTo>
                    <a:pt x="162445" y="81219"/>
                  </a:lnTo>
                  <a:lnTo>
                    <a:pt x="156509" y="81219"/>
                  </a:lnTo>
                  <a:lnTo>
                    <a:pt x="156509" y="75285"/>
                  </a:lnTo>
                  <a:close/>
                  <a:moveTo>
                    <a:pt x="168692" y="75285"/>
                  </a:moveTo>
                  <a:lnTo>
                    <a:pt x="168692" y="81219"/>
                  </a:lnTo>
                  <a:lnTo>
                    <a:pt x="162756" y="81219"/>
                  </a:lnTo>
                  <a:lnTo>
                    <a:pt x="162756" y="75285"/>
                  </a:lnTo>
                  <a:close/>
                  <a:moveTo>
                    <a:pt x="174939" y="75285"/>
                  </a:moveTo>
                  <a:lnTo>
                    <a:pt x="174939" y="81219"/>
                  </a:lnTo>
                  <a:lnTo>
                    <a:pt x="169005" y="81219"/>
                  </a:lnTo>
                  <a:lnTo>
                    <a:pt x="169005" y="75285"/>
                  </a:lnTo>
                  <a:close/>
                  <a:moveTo>
                    <a:pt x="181186" y="75285"/>
                  </a:moveTo>
                  <a:lnTo>
                    <a:pt x="181186" y="81219"/>
                  </a:lnTo>
                  <a:lnTo>
                    <a:pt x="175252" y="81219"/>
                  </a:lnTo>
                  <a:lnTo>
                    <a:pt x="175252" y="75285"/>
                  </a:lnTo>
                  <a:close/>
                  <a:moveTo>
                    <a:pt x="187435" y="75285"/>
                  </a:moveTo>
                  <a:lnTo>
                    <a:pt x="187435" y="81219"/>
                  </a:lnTo>
                  <a:lnTo>
                    <a:pt x="181499" y="81219"/>
                  </a:lnTo>
                  <a:lnTo>
                    <a:pt x="181499" y="75285"/>
                  </a:lnTo>
                  <a:close/>
                  <a:moveTo>
                    <a:pt x="193684" y="75285"/>
                  </a:moveTo>
                  <a:lnTo>
                    <a:pt x="193684" y="81219"/>
                  </a:lnTo>
                  <a:lnTo>
                    <a:pt x="187749" y="81219"/>
                  </a:lnTo>
                  <a:lnTo>
                    <a:pt x="187749" y="75285"/>
                  </a:lnTo>
                  <a:close/>
                  <a:moveTo>
                    <a:pt x="199931" y="75285"/>
                  </a:moveTo>
                  <a:lnTo>
                    <a:pt x="199931" y="81219"/>
                  </a:lnTo>
                  <a:lnTo>
                    <a:pt x="193996" y="81219"/>
                  </a:lnTo>
                  <a:lnTo>
                    <a:pt x="193996" y="75285"/>
                  </a:lnTo>
                  <a:close/>
                  <a:moveTo>
                    <a:pt x="206180" y="75285"/>
                  </a:moveTo>
                  <a:lnTo>
                    <a:pt x="206180" y="81219"/>
                  </a:lnTo>
                  <a:lnTo>
                    <a:pt x="200244" y="81219"/>
                  </a:lnTo>
                  <a:lnTo>
                    <a:pt x="200244" y="75285"/>
                  </a:lnTo>
                  <a:close/>
                  <a:moveTo>
                    <a:pt x="212427" y="75285"/>
                  </a:moveTo>
                  <a:lnTo>
                    <a:pt x="212427" y="81219"/>
                  </a:lnTo>
                  <a:lnTo>
                    <a:pt x="206491" y="81219"/>
                  </a:lnTo>
                  <a:lnTo>
                    <a:pt x="206491" y="75285"/>
                  </a:lnTo>
                  <a:close/>
                  <a:moveTo>
                    <a:pt x="218674" y="75285"/>
                  </a:moveTo>
                  <a:lnTo>
                    <a:pt x="218674" y="81219"/>
                  </a:lnTo>
                  <a:lnTo>
                    <a:pt x="212739" y="81219"/>
                  </a:lnTo>
                  <a:lnTo>
                    <a:pt x="212739" y="75285"/>
                  </a:lnTo>
                  <a:close/>
                  <a:moveTo>
                    <a:pt x="224921" y="75285"/>
                  </a:moveTo>
                  <a:lnTo>
                    <a:pt x="224921" y="81219"/>
                  </a:lnTo>
                  <a:lnTo>
                    <a:pt x="218987" y="81219"/>
                  </a:lnTo>
                  <a:lnTo>
                    <a:pt x="218987" y="75285"/>
                  </a:lnTo>
                  <a:close/>
                  <a:moveTo>
                    <a:pt x="231170" y="75285"/>
                  </a:moveTo>
                  <a:lnTo>
                    <a:pt x="231170" y="81219"/>
                  </a:lnTo>
                  <a:lnTo>
                    <a:pt x="225234" y="81219"/>
                  </a:lnTo>
                  <a:lnTo>
                    <a:pt x="225234" y="75285"/>
                  </a:lnTo>
                  <a:close/>
                  <a:moveTo>
                    <a:pt x="237417" y="75285"/>
                  </a:moveTo>
                  <a:lnTo>
                    <a:pt x="237417" y="81219"/>
                  </a:lnTo>
                  <a:lnTo>
                    <a:pt x="231481" y="81219"/>
                  </a:lnTo>
                  <a:lnTo>
                    <a:pt x="231481" y="75285"/>
                  </a:lnTo>
                  <a:close/>
                  <a:moveTo>
                    <a:pt x="243664" y="75285"/>
                  </a:moveTo>
                  <a:lnTo>
                    <a:pt x="243664" y="81219"/>
                  </a:lnTo>
                  <a:lnTo>
                    <a:pt x="237729" y="81219"/>
                  </a:lnTo>
                  <a:lnTo>
                    <a:pt x="237729" y="75285"/>
                  </a:lnTo>
                  <a:close/>
                  <a:moveTo>
                    <a:pt x="249911" y="75285"/>
                  </a:moveTo>
                  <a:lnTo>
                    <a:pt x="249911" y="81219"/>
                  </a:lnTo>
                  <a:lnTo>
                    <a:pt x="243977" y="81219"/>
                  </a:lnTo>
                  <a:lnTo>
                    <a:pt x="243977" y="75285"/>
                  </a:lnTo>
                  <a:close/>
                  <a:moveTo>
                    <a:pt x="256161" y="75285"/>
                  </a:moveTo>
                  <a:lnTo>
                    <a:pt x="256161" y="81219"/>
                  </a:lnTo>
                  <a:lnTo>
                    <a:pt x="250225" y="81219"/>
                  </a:lnTo>
                  <a:lnTo>
                    <a:pt x="250225" y="75285"/>
                  </a:lnTo>
                  <a:close/>
                  <a:moveTo>
                    <a:pt x="262409" y="75285"/>
                  </a:moveTo>
                  <a:lnTo>
                    <a:pt x="262409" y="81219"/>
                  </a:lnTo>
                  <a:lnTo>
                    <a:pt x="256474" y="81219"/>
                  </a:lnTo>
                  <a:lnTo>
                    <a:pt x="256474" y="75285"/>
                  </a:lnTo>
                  <a:close/>
                  <a:moveTo>
                    <a:pt x="268656" y="75285"/>
                  </a:moveTo>
                  <a:lnTo>
                    <a:pt x="268656" y="81219"/>
                  </a:lnTo>
                  <a:lnTo>
                    <a:pt x="262721" y="81219"/>
                  </a:lnTo>
                  <a:lnTo>
                    <a:pt x="262721" y="75285"/>
                  </a:lnTo>
                  <a:close/>
                  <a:moveTo>
                    <a:pt x="274904" y="75285"/>
                  </a:moveTo>
                  <a:lnTo>
                    <a:pt x="274904" y="81219"/>
                  </a:lnTo>
                  <a:lnTo>
                    <a:pt x="268968" y="81219"/>
                  </a:lnTo>
                  <a:lnTo>
                    <a:pt x="268968" y="75285"/>
                  </a:lnTo>
                  <a:close/>
                  <a:moveTo>
                    <a:pt x="6251" y="81532"/>
                  </a:moveTo>
                  <a:lnTo>
                    <a:pt x="6251" y="87466"/>
                  </a:lnTo>
                  <a:lnTo>
                    <a:pt x="315" y="87466"/>
                  </a:lnTo>
                  <a:lnTo>
                    <a:pt x="315" y="81532"/>
                  </a:lnTo>
                  <a:close/>
                  <a:moveTo>
                    <a:pt x="12498" y="81532"/>
                  </a:moveTo>
                  <a:lnTo>
                    <a:pt x="12498" y="87466"/>
                  </a:lnTo>
                  <a:lnTo>
                    <a:pt x="6562" y="87466"/>
                  </a:lnTo>
                  <a:lnTo>
                    <a:pt x="6562" y="81532"/>
                  </a:lnTo>
                  <a:close/>
                  <a:moveTo>
                    <a:pt x="18745" y="81532"/>
                  </a:moveTo>
                  <a:lnTo>
                    <a:pt x="18745" y="87466"/>
                  </a:lnTo>
                  <a:lnTo>
                    <a:pt x="12810" y="87466"/>
                  </a:lnTo>
                  <a:lnTo>
                    <a:pt x="12810" y="81532"/>
                  </a:lnTo>
                  <a:close/>
                  <a:moveTo>
                    <a:pt x="24992" y="81532"/>
                  </a:moveTo>
                  <a:lnTo>
                    <a:pt x="24992" y="87466"/>
                  </a:lnTo>
                  <a:lnTo>
                    <a:pt x="19058" y="87466"/>
                  </a:lnTo>
                  <a:lnTo>
                    <a:pt x="19058" y="81532"/>
                  </a:lnTo>
                  <a:close/>
                  <a:moveTo>
                    <a:pt x="31242" y="81532"/>
                  </a:moveTo>
                  <a:lnTo>
                    <a:pt x="31242" y="87466"/>
                  </a:lnTo>
                  <a:lnTo>
                    <a:pt x="25305" y="87466"/>
                  </a:lnTo>
                  <a:lnTo>
                    <a:pt x="25305" y="81532"/>
                  </a:lnTo>
                  <a:close/>
                  <a:moveTo>
                    <a:pt x="37489" y="81532"/>
                  </a:moveTo>
                  <a:lnTo>
                    <a:pt x="37489" y="87466"/>
                  </a:lnTo>
                  <a:lnTo>
                    <a:pt x="31553" y="87466"/>
                  </a:lnTo>
                  <a:lnTo>
                    <a:pt x="31553" y="81532"/>
                  </a:lnTo>
                  <a:close/>
                  <a:moveTo>
                    <a:pt x="43737" y="81532"/>
                  </a:moveTo>
                  <a:lnTo>
                    <a:pt x="43737" y="87466"/>
                  </a:lnTo>
                  <a:lnTo>
                    <a:pt x="37802" y="87466"/>
                  </a:lnTo>
                  <a:lnTo>
                    <a:pt x="37802" y="81532"/>
                  </a:lnTo>
                  <a:close/>
                  <a:moveTo>
                    <a:pt x="49985" y="81532"/>
                  </a:moveTo>
                  <a:lnTo>
                    <a:pt x="49985" y="87466"/>
                  </a:lnTo>
                  <a:lnTo>
                    <a:pt x="44049" y="87466"/>
                  </a:lnTo>
                  <a:lnTo>
                    <a:pt x="44049" y="81532"/>
                  </a:lnTo>
                  <a:close/>
                  <a:moveTo>
                    <a:pt x="56232" y="81532"/>
                  </a:moveTo>
                  <a:lnTo>
                    <a:pt x="56232" y="87466"/>
                  </a:lnTo>
                  <a:lnTo>
                    <a:pt x="50296" y="87466"/>
                  </a:lnTo>
                  <a:lnTo>
                    <a:pt x="50296" y="81532"/>
                  </a:lnTo>
                  <a:close/>
                  <a:moveTo>
                    <a:pt x="62480" y="81532"/>
                  </a:moveTo>
                  <a:lnTo>
                    <a:pt x="62480" y="87466"/>
                  </a:lnTo>
                  <a:lnTo>
                    <a:pt x="56545" y="87466"/>
                  </a:lnTo>
                  <a:lnTo>
                    <a:pt x="56545" y="81532"/>
                  </a:lnTo>
                  <a:close/>
                  <a:moveTo>
                    <a:pt x="68727" y="81532"/>
                  </a:moveTo>
                  <a:lnTo>
                    <a:pt x="68727" y="87466"/>
                  </a:lnTo>
                  <a:lnTo>
                    <a:pt x="62792" y="87466"/>
                  </a:lnTo>
                  <a:lnTo>
                    <a:pt x="62792" y="81532"/>
                  </a:lnTo>
                  <a:close/>
                  <a:moveTo>
                    <a:pt x="74975" y="81532"/>
                  </a:moveTo>
                  <a:lnTo>
                    <a:pt x="74975" y="87466"/>
                  </a:lnTo>
                  <a:lnTo>
                    <a:pt x="69039" y="87466"/>
                  </a:lnTo>
                  <a:lnTo>
                    <a:pt x="69039" y="81532"/>
                  </a:lnTo>
                  <a:close/>
                  <a:moveTo>
                    <a:pt x="81223" y="81532"/>
                  </a:moveTo>
                  <a:lnTo>
                    <a:pt x="81223" y="87466"/>
                  </a:lnTo>
                  <a:lnTo>
                    <a:pt x="75286" y="87466"/>
                  </a:lnTo>
                  <a:lnTo>
                    <a:pt x="75286" y="81532"/>
                  </a:lnTo>
                  <a:close/>
                  <a:moveTo>
                    <a:pt x="87470" y="81532"/>
                  </a:moveTo>
                  <a:lnTo>
                    <a:pt x="87470" y="87466"/>
                  </a:lnTo>
                  <a:lnTo>
                    <a:pt x="81535" y="87466"/>
                  </a:lnTo>
                  <a:lnTo>
                    <a:pt x="81535" y="81532"/>
                  </a:lnTo>
                  <a:close/>
                  <a:moveTo>
                    <a:pt x="93718" y="81532"/>
                  </a:moveTo>
                  <a:lnTo>
                    <a:pt x="93718" y="87466"/>
                  </a:lnTo>
                  <a:lnTo>
                    <a:pt x="87784" y="87466"/>
                  </a:lnTo>
                  <a:lnTo>
                    <a:pt x="87784" y="81532"/>
                  </a:lnTo>
                  <a:close/>
                  <a:moveTo>
                    <a:pt x="99967" y="81532"/>
                  </a:moveTo>
                  <a:lnTo>
                    <a:pt x="99967" y="87466"/>
                  </a:lnTo>
                  <a:lnTo>
                    <a:pt x="94031" y="87466"/>
                  </a:lnTo>
                  <a:lnTo>
                    <a:pt x="94031" y="81532"/>
                  </a:lnTo>
                  <a:close/>
                  <a:moveTo>
                    <a:pt x="106214" y="81532"/>
                  </a:moveTo>
                  <a:lnTo>
                    <a:pt x="106214" y="87466"/>
                  </a:lnTo>
                  <a:lnTo>
                    <a:pt x="100278" y="87466"/>
                  </a:lnTo>
                  <a:lnTo>
                    <a:pt x="100278" y="81532"/>
                  </a:lnTo>
                  <a:close/>
                  <a:moveTo>
                    <a:pt x="112461" y="81532"/>
                  </a:moveTo>
                  <a:lnTo>
                    <a:pt x="112461" y="87466"/>
                  </a:lnTo>
                  <a:lnTo>
                    <a:pt x="106527" y="87466"/>
                  </a:lnTo>
                  <a:lnTo>
                    <a:pt x="106527" y="81532"/>
                  </a:lnTo>
                  <a:close/>
                  <a:moveTo>
                    <a:pt x="118710" y="81532"/>
                  </a:moveTo>
                  <a:lnTo>
                    <a:pt x="118710" y="87466"/>
                  </a:lnTo>
                  <a:lnTo>
                    <a:pt x="112774" y="87466"/>
                  </a:lnTo>
                  <a:lnTo>
                    <a:pt x="112774" y="81532"/>
                  </a:lnTo>
                  <a:close/>
                  <a:moveTo>
                    <a:pt x="124957" y="81532"/>
                  </a:moveTo>
                  <a:lnTo>
                    <a:pt x="124957" y="87466"/>
                  </a:lnTo>
                  <a:lnTo>
                    <a:pt x="119021" y="87466"/>
                  </a:lnTo>
                  <a:lnTo>
                    <a:pt x="119021" y="81532"/>
                  </a:lnTo>
                  <a:close/>
                  <a:moveTo>
                    <a:pt x="131204" y="81532"/>
                  </a:moveTo>
                  <a:lnTo>
                    <a:pt x="131204" y="87466"/>
                  </a:lnTo>
                  <a:lnTo>
                    <a:pt x="125270" y="87466"/>
                  </a:lnTo>
                  <a:lnTo>
                    <a:pt x="125270" y="81532"/>
                  </a:lnTo>
                  <a:close/>
                  <a:moveTo>
                    <a:pt x="137451" y="81532"/>
                  </a:moveTo>
                  <a:lnTo>
                    <a:pt x="137451" y="87466"/>
                  </a:lnTo>
                  <a:lnTo>
                    <a:pt x="131517" y="87466"/>
                  </a:lnTo>
                  <a:lnTo>
                    <a:pt x="131517" y="81532"/>
                  </a:lnTo>
                  <a:close/>
                  <a:moveTo>
                    <a:pt x="143702" y="81532"/>
                  </a:moveTo>
                  <a:lnTo>
                    <a:pt x="143702" y="87466"/>
                  </a:lnTo>
                  <a:lnTo>
                    <a:pt x="137766" y="87466"/>
                  </a:lnTo>
                  <a:lnTo>
                    <a:pt x="137766" y="81532"/>
                  </a:lnTo>
                  <a:close/>
                  <a:moveTo>
                    <a:pt x="149949" y="81532"/>
                  </a:moveTo>
                  <a:lnTo>
                    <a:pt x="149949" y="87466"/>
                  </a:lnTo>
                  <a:lnTo>
                    <a:pt x="144015" y="87466"/>
                  </a:lnTo>
                  <a:lnTo>
                    <a:pt x="144015" y="81532"/>
                  </a:lnTo>
                  <a:close/>
                  <a:moveTo>
                    <a:pt x="156196" y="81532"/>
                  </a:moveTo>
                  <a:lnTo>
                    <a:pt x="156196" y="87466"/>
                  </a:lnTo>
                  <a:lnTo>
                    <a:pt x="150262" y="87466"/>
                  </a:lnTo>
                  <a:lnTo>
                    <a:pt x="150262" y="81532"/>
                  </a:lnTo>
                  <a:close/>
                  <a:moveTo>
                    <a:pt x="162445" y="81532"/>
                  </a:moveTo>
                  <a:lnTo>
                    <a:pt x="162445" y="87466"/>
                  </a:lnTo>
                  <a:lnTo>
                    <a:pt x="156509" y="87466"/>
                  </a:lnTo>
                  <a:lnTo>
                    <a:pt x="156509" y="81532"/>
                  </a:lnTo>
                  <a:close/>
                  <a:moveTo>
                    <a:pt x="168692" y="81532"/>
                  </a:moveTo>
                  <a:lnTo>
                    <a:pt x="168692" y="87466"/>
                  </a:lnTo>
                  <a:lnTo>
                    <a:pt x="162756" y="87466"/>
                  </a:lnTo>
                  <a:lnTo>
                    <a:pt x="162756" y="81532"/>
                  </a:lnTo>
                  <a:close/>
                  <a:moveTo>
                    <a:pt x="174939" y="81532"/>
                  </a:moveTo>
                  <a:lnTo>
                    <a:pt x="174939" y="87466"/>
                  </a:lnTo>
                  <a:lnTo>
                    <a:pt x="169005" y="87466"/>
                  </a:lnTo>
                  <a:lnTo>
                    <a:pt x="169005" y="81532"/>
                  </a:lnTo>
                  <a:close/>
                  <a:moveTo>
                    <a:pt x="181186" y="81532"/>
                  </a:moveTo>
                  <a:lnTo>
                    <a:pt x="181186" y="87466"/>
                  </a:lnTo>
                  <a:lnTo>
                    <a:pt x="175252" y="87466"/>
                  </a:lnTo>
                  <a:lnTo>
                    <a:pt x="175252" y="81532"/>
                  </a:lnTo>
                  <a:close/>
                  <a:moveTo>
                    <a:pt x="187435" y="81532"/>
                  </a:moveTo>
                  <a:lnTo>
                    <a:pt x="187435" y="87466"/>
                  </a:lnTo>
                  <a:lnTo>
                    <a:pt x="181499" y="87466"/>
                  </a:lnTo>
                  <a:lnTo>
                    <a:pt x="181499" y="81532"/>
                  </a:lnTo>
                  <a:close/>
                  <a:moveTo>
                    <a:pt x="193684" y="81532"/>
                  </a:moveTo>
                  <a:lnTo>
                    <a:pt x="193684" y="87466"/>
                  </a:lnTo>
                  <a:lnTo>
                    <a:pt x="187749" y="87466"/>
                  </a:lnTo>
                  <a:lnTo>
                    <a:pt x="187749" y="81532"/>
                  </a:lnTo>
                  <a:close/>
                  <a:moveTo>
                    <a:pt x="199931" y="81532"/>
                  </a:moveTo>
                  <a:lnTo>
                    <a:pt x="199931" y="87466"/>
                  </a:lnTo>
                  <a:lnTo>
                    <a:pt x="193996" y="87466"/>
                  </a:lnTo>
                  <a:lnTo>
                    <a:pt x="193996" y="81532"/>
                  </a:lnTo>
                  <a:close/>
                  <a:moveTo>
                    <a:pt x="206180" y="81532"/>
                  </a:moveTo>
                  <a:lnTo>
                    <a:pt x="206180" y="87466"/>
                  </a:lnTo>
                  <a:lnTo>
                    <a:pt x="200244" y="87466"/>
                  </a:lnTo>
                  <a:lnTo>
                    <a:pt x="200244" y="81532"/>
                  </a:lnTo>
                  <a:close/>
                  <a:moveTo>
                    <a:pt x="212427" y="81532"/>
                  </a:moveTo>
                  <a:lnTo>
                    <a:pt x="212427" y="87466"/>
                  </a:lnTo>
                  <a:lnTo>
                    <a:pt x="206491" y="87466"/>
                  </a:lnTo>
                  <a:lnTo>
                    <a:pt x="206491" y="81532"/>
                  </a:lnTo>
                  <a:close/>
                  <a:moveTo>
                    <a:pt x="218674" y="81532"/>
                  </a:moveTo>
                  <a:lnTo>
                    <a:pt x="218674" y="87466"/>
                  </a:lnTo>
                  <a:lnTo>
                    <a:pt x="212739" y="87466"/>
                  </a:lnTo>
                  <a:lnTo>
                    <a:pt x="212739" y="81532"/>
                  </a:lnTo>
                  <a:close/>
                  <a:moveTo>
                    <a:pt x="224921" y="81532"/>
                  </a:moveTo>
                  <a:lnTo>
                    <a:pt x="224921" y="87466"/>
                  </a:lnTo>
                  <a:lnTo>
                    <a:pt x="218987" y="87466"/>
                  </a:lnTo>
                  <a:lnTo>
                    <a:pt x="218987" y="81532"/>
                  </a:lnTo>
                  <a:close/>
                  <a:moveTo>
                    <a:pt x="231170" y="81532"/>
                  </a:moveTo>
                  <a:lnTo>
                    <a:pt x="231170" y="87466"/>
                  </a:lnTo>
                  <a:lnTo>
                    <a:pt x="225234" y="87466"/>
                  </a:lnTo>
                  <a:lnTo>
                    <a:pt x="225234" y="81532"/>
                  </a:lnTo>
                  <a:close/>
                  <a:moveTo>
                    <a:pt x="237417" y="81532"/>
                  </a:moveTo>
                  <a:lnTo>
                    <a:pt x="237417" y="87466"/>
                  </a:lnTo>
                  <a:lnTo>
                    <a:pt x="231481" y="87466"/>
                  </a:lnTo>
                  <a:lnTo>
                    <a:pt x="231481" y="81532"/>
                  </a:lnTo>
                  <a:close/>
                  <a:moveTo>
                    <a:pt x="243664" y="81532"/>
                  </a:moveTo>
                  <a:lnTo>
                    <a:pt x="243664" y="87466"/>
                  </a:lnTo>
                  <a:lnTo>
                    <a:pt x="237729" y="87466"/>
                  </a:lnTo>
                  <a:lnTo>
                    <a:pt x="237729" y="81532"/>
                  </a:lnTo>
                  <a:close/>
                  <a:moveTo>
                    <a:pt x="249911" y="81532"/>
                  </a:moveTo>
                  <a:lnTo>
                    <a:pt x="249911" y="87466"/>
                  </a:lnTo>
                  <a:lnTo>
                    <a:pt x="243977" y="87466"/>
                  </a:lnTo>
                  <a:lnTo>
                    <a:pt x="243977" y="81532"/>
                  </a:lnTo>
                  <a:close/>
                  <a:moveTo>
                    <a:pt x="256161" y="81532"/>
                  </a:moveTo>
                  <a:lnTo>
                    <a:pt x="256161" y="87466"/>
                  </a:lnTo>
                  <a:lnTo>
                    <a:pt x="250225" y="87466"/>
                  </a:lnTo>
                  <a:lnTo>
                    <a:pt x="250225" y="81532"/>
                  </a:lnTo>
                  <a:close/>
                  <a:moveTo>
                    <a:pt x="262409" y="81532"/>
                  </a:moveTo>
                  <a:lnTo>
                    <a:pt x="262409" y="87466"/>
                  </a:lnTo>
                  <a:lnTo>
                    <a:pt x="256474" y="87466"/>
                  </a:lnTo>
                  <a:lnTo>
                    <a:pt x="256474" y="81532"/>
                  </a:lnTo>
                  <a:close/>
                  <a:moveTo>
                    <a:pt x="268656" y="81532"/>
                  </a:moveTo>
                  <a:lnTo>
                    <a:pt x="268656" y="87466"/>
                  </a:lnTo>
                  <a:lnTo>
                    <a:pt x="262721" y="87466"/>
                  </a:lnTo>
                  <a:lnTo>
                    <a:pt x="262721" y="81532"/>
                  </a:lnTo>
                  <a:close/>
                  <a:moveTo>
                    <a:pt x="274904" y="81532"/>
                  </a:moveTo>
                  <a:lnTo>
                    <a:pt x="274904" y="87466"/>
                  </a:lnTo>
                  <a:lnTo>
                    <a:pt x="268968" y="87466"/>
                  </a:lnTo>
                  <a:lnTo>
                    <a:pt x="268968" y="81532"/>
                  </a:lnTo>
                  <a:close/>
                  <a:moveTo>
                    <a:pt x="6251" y="87779"/>
                  </a:moveTo>
                  <a:lnTo>
                    <a:pt x="6251" y="93713"/>
                  </a:lnTo>
                  <a:lnTo>
                    <a:pt x="315" y="93713"/>
                  </a:lnTo>
                  <a:lnTo>
                    <a:pt x="315" y="87779"/>
                  </a:lnTo>
                  <a:close/>
                  <a:moveTo>
                    <a:pt x="12498" y="87779"/>
                  </a:moveTo>
                  <a:lnTo>
                    <a:pt x="12498" y="93713"/>
                  </a:lnTo>
                  <a:lnTo>
                    <a:pt x="6562" y="93713"/>
                  </a:lnTo>
                  <a:lnTo>
                    <a:pt x="6562" y="87779"/>
                  </a:lnTo>
                  <a:close/>
                  <a:moveTo>
                    <a:pt x="18745" y="87779"/>
                  </a:moveTo>
                  <a:lnTo>
                    <a:pt x="18745" y="93713"/>
                  </a:lnTo>
                  <a:lnTo>
                    <a:pt x="12810" y="93713"/>
                  </a:lnTo>
                  <a:lnTo>
                    <a:pt x="12810" y="87779"/>
                  </a:lnTo>
                  <a:close/>
                  <a:moveTo>
                    <a:pt x="24992" y="87779"/>
                  </a:moveTo>
                  <a:lnTo>
                    <a:pt x="24992" y="93713"/>
                  </a:lnTo>
                  <a:lnTo>
                    <a:pt x="19058" y="93713"/>
                  </a:lnTo>
                  <a:lnTo>
                    <a:pt x="19058" y="87779"/>
                  </a:lnTo>
                  <a:close/>
                  <a:moveTo>
                    <a:pt x="31242" y="87779"/>
                  </a:moveTo>
                  <a:lnTo>
                    <a:pt x="31242" y="93713"/>
                  </a:lnTo>
                  <a:lnTo>
                    <a:pt x="25305" y="93713"/>
                  </a:lnTo>
                  <a:lnTo>
                    <a:pt x="25305" y="87779"/>
                  </a:lnTo>
                  <a:close/>
                  <a:moveTo>
                    <a:pt x="37489" y="87779"/>
                  </a:moveTo>
                  <a:lnTo>
                    <a:pt x="37489" y="93713"/>
                  </a:lnTo>
                  <a:lnTo>
                    <a:pt x="31553" y="93713"/>
                  </a:lnTo>
                  <a:lnTo>
                    <a:pt x="31553" y="87779"/>
                  </a:lnTo>
                  <a:close/>
                  <a:moveTo>
                    <a:pt x="43737" y="87779"/>
                  </a:moveTo>
                  <a:lnTo>
                    <a:pt x="43737" y="93713"/>
                  </a:lnTo>
                  <a:lnTo>
                    <a:pt x="37802" y="93713"/>
                  </a:lnTo>
                  <a:lnTo>
                    <a:pt x="37802" y="87779"/>
                  </a:lnTo>
                  <a:close/>
                  <a:moveTo>
                    <a:pt x="49985" y="87779"/>
                  </a:moveTo>
                  <a:lnTo>
                    <a:pt x="49985" y="93713"/>
                  </a:lnTo>
                  <a:lnTo>
                    <a:pt x="44049" y="93713"/>
                  </a:lnTo>
                  <a:lnTo>
                    <a:pt x="44049" y="87779"/>
                  </a:lnTo>
                  <a:close/>
                  <a:moveTo>
                    <a:pt x="56232" y="87779"/>
                  </a:moveTo>
                  <a:lnTo>
                    <a:pt x="56232" y="93713"/>
                  </a:lnTo>
                  <a:lnTo>
                    <a:pt x="50296" y="93713"/>
                  </a:lnTo>
                  <a:lnTo>
                    <a:pt x="50296" y="87779"/>
                  </a:lnTo>
                  <a:close/>
                  <a:moveTo>
                    <a:pt x="62480" y="87779"/>
                  </a:moveTo>
                  <a:lnTo>
                    <a:pt x="62480" y="93713"/>
                  </a:lnTo>
                  <a:lnTo>
                    <a:pt x="56545" y="93713"/>
                  </a:lnTo>
                  <a:lnTo>
                    <a:pt x="56545" y="87779"/>
                  </a:lnTo>
                  <a:close/>
                  <a:moveTo>
                    <a:pt x="68727" y="87779"/>
                  </a:moveTo>
                  <a:lnTo>
                    <a:pt x="68727" y="93713"/>
                  </a:lnTo>
                  <a:lnTo>
                    <a:pt x="62792" y="93713"/>
                  </a:lnTo>
                  <a:lnTo>
                    <a:pt x="62792" y="87779"/>
                  </a:lnTo>
                  <a:close/>
                  <a:moveTo>
                    <a:pt x="74975" y="87779"/>
                  </a:moveTo>
                  <a:lnTo>
                    <a:pt x="74975" y="93713"/>
                  </a:lnTo>
                  <a:lnTo>
                    <a:pt x="69039" y="93713"/>
                  </a:lnTo>
                  <a:lnTo>
                    <a:pt x="69039" y="87779"/>
                  </a:lnTo>
                  <a:close/>
                  <a:moveTo>
                    <a:pt x="81223" y="87779"/>
                  </a:moveTo>
                  <a:lnTo>
                    <a:pt x="81223" y="93713"/>
                  </a:lnTo>
                  <a:lnTo>
                    <a:pt x="75286" y="93713"/>
                  </a:lnTo>
                  <a:lnTo>
                    <a:pt x="75286" y="87779"/>
                  </a:lnTo>
                  <a:close/>
                  <a:moveTo>
                    <a:pt x="87470" y="87779"/>
                  </a:moveTo>
                  <a:lnTo>
                    <a:pt x="87470" y="93713"/>
                  </a:lnTo>
                  <a:lnTo>
                    <a:pt x="81535" y="93713"/>
                  </a:lnTo>
                  <a:lnTo>
                    <a:pt x="81535" y="87779"/>
                  </a:lnTo>
                  <a:close/>
                  <a:moveTo>
                    <a:pt x="93718" y="87779"/>
                  </a:moveTo>
                  <a:lnTo>
                    <a:pt x="93718" y="93713"/>
                  </a:lnTo>
                  <a:lnTo>
                    <a:pt x="87784" y="93713"/>
                  </a:lnTo>
                  <a:lnTo>
                    <a:pt x="87784" y="87779"/>
                  </a:lnTo>
                  <a:close/>
                  <a:moveTo>
                    <a:pt x="162445" y="87779"/>
                  </a:moveTo>
                  <a:lnTo>
                    <a:pt x="162445" y="93713"/>
                  </a:lnTo>
                  <a:lnTo>
                    <a:pt x="156509" y="93713"/>
                  </a:lnTo>
                  <a:lnTo>
                    <a:pt x="156509" y="87779"/>
                  </a:lnTo>
                  <a:close/>
                  <a:moveTo>
                    <a:pt x="168692" y="87779"/>
                  </a:moveTo>
                  <a:lnTo>
                    <a:pt x="168692" y="93713"/>
                  </a:lnTo>
                  <a:lnTo>
                    <a:pt x="162756" y="93713"/>
                  </a:lnTo>
                  <a:lnTo>
                    <a:pt x="162756" y="87779"/>
                  </a:lnTo>
                  <a:close/>
                  <a:moveTo>
                    <a:pt x="174939" y="87779"/>
                  </a:moveTo>
                  <a:lnTo>
                    <a:pt x="174939" y="93713"/>
                  </a:lnTo>
                  <a:lnTo>
                    <a:pt x="169005" y="93713"/>
                  </a:lnTo>
                  <a:lnTo>
                    <a:pt x="169005" y="87779"/>
                  </a:lnTo>
                  <a:close/>
                  <a:moveTo>
                    <a:pt x="181186" y="87779"/>
                  </a:moveTo>
                  <a:lnTo>
                    <a:pt x="181186" y="93713"/>
                  </a:lnTo>
                  <a:lnTo>
                    <a:pt x="175252" y="93713"/>
                  </a:lnTo>
                  <a:lnTo>
                    <a:pt x="175252" y="87779"/>
                  </a:lnTo>
                  <a:close/>
                  <a:moveTo>
                    <a:pt x="187435" y="87779"/>
                  </a:moveTo>
                  <a:lnTo>
                    <a:pt x="187435" y="93713"/>
                  </a:lnTo>
                  <a:lnTo>
                    <a:pt x="181499" y="93713"/>
                  </a:lnTo>
                  <a:lnTo>
                    <a:pt x="181499" y="87779"/>
                  </a:lnTo>
                  <a:close/>
                  <a:moveTo>
                    <a:pt x="193684" y="87779"/>
                  </a:moveTo>
                  <a:lnTo>
                    <a:pt x="193684" y="93713"/>
                  </a:lnTo>
                  <a:lnTo>
                    <a:pt x="187749" y="93713"/>
                  </a:lnTo>
                  <a:lnTo>
                    <a:pt x="187749" y="87779"/>
                  </a:lnTo>
                  <a:close/>
                  <a:moveTo>
                    <a:pt x="199931" y="87779"/>
                  </a:moveTo>
                  <a:lnTo>
                    <a:pt x="199931" y="93713"/>
                  </a:lnTo>
                  <a:lnTo>
                    <a:pt x="193996" y="93713"/>
                  </a:lnTo>
                  <a:lnTo>
                    <a:pt x="193996" y="87779"/>
                  </a:lnTo>
                  <a:close/>
                  <a:moveTo>
                    <a:pt x="206180" y="87779"/>
                  </a:moveTo>
                  <a:lnTo>
                    <a:pt x="206180" y="93713"/>
                  </a:lnTo>
                  <a:lnTo>
                    <a:pt x="200244" y="93713"/>
                  </a:lnTo>
                  <a:lnTo>
                    <a:pt x="200244" y="87779"/>
                  </a:lnTo>
                  <a:close/>
                  <a:moveTo>
                    <a:pt x="212427" y="87779"/>
                  </a:moveTo>
                  <a:lnTo>
                    <a:pt x="212427" y="93713"/>
                  </a:lnTo>
                  <a:lnTo>
                    <a:pt x="206491" y="93713"/>
                  </a:lnTo>
                  <a:lnTo>
                    <a:pt x="206491" y="87779"/>
                  </a:lnTo>
                  <a:close/>
                  <a:moveTo>
                    <a:pt x="99967" y="87781"/>
                  </a:moveTo>
                  <a:lnTo>
                    <a:pt x="99967" y="93717"/>
                  </a:lnTo>
                  <a:lnTo>
                    <a:pt x="94031" y="93717"/>
                  </a:lnTo>
                  <a:lnTo>
                    <a:pt x="94031" y="87781"/>
                  </a:lnTo>
                  <a:close/>
                  <a:moveTo>
                    <a:pt x="106214" y="87781"/>
                  </a:moveTo>
                  <a:lnTo>
                    <a:pt x="106214" y="93717"/>
                  </a:lnTo>
                  <a:lnTo>
                    <a:pt x="100278" y="93717"/>
                  </a:lnTo>
                  <a:lnTo>
                    <a:pt x="100278" y="87781"/>
                  </a:lnTo>
                  <a:close/>
                  <a:moveTo>
                    <a:pt x="112461" y="87781"/>
                  </a:moveTo>
                  <a:lnTo>
                    <a:pt x="112461" y="93717"/>
                  </a:lnTo>
                  <a:lnTo>
                    <a:pt x="106527" y="93717"/>
                  </a:lnTo>
                  <a:lnTo>
                    <a:pt x="106527" y="87781"/>
                  </a:lnTo>
                  <a:close/>
                  <a:moveTo>
                    <a:pt x="118710" y="87781"/>
                  </a:moveTo>
                  <a:lnTo>
                    <a:pt x="118710" y="93717"/>
                  </a:lnTo>
                  <a:lnTo>
                    <a:pt x="112774" y="93717"/>
                  </a:lnTo>
                  <a:lnTo>
                    <a:pt x="112774" y="87781"/>
                  </a:lnTo>
                  <a:close/>
                  <a:moveTo>
                    <a:pt x="124957" y="87781"/>
                  </a:moveTo>
                  <a:lnTo>
                    <a:pt x="124957" y="93717"/>
                  </a:lnTo>
                  <a:lnTo>
                    <a:pt x="119021" y="93717"/>
                  </a:lnTo>
                  <a:lnTo>
                    <a:pt x="119021" y="87781"/>
                  </a:lnTo>
                  <a:close/>
                  <a:moveTo>
                    <a:pt x="131204" y="87781"/>
                  </a:moveTo>
                  <a:lnTo>
                    <a:pt x="131204" y="93717"/>
                  </a:lnTo>
                  <a:lnTo>
                    <a:pt x="125270" y="93717"/>
                  </a:lnTo>
                  <a:lnTo>
                    <a:pt x="125270" y="87781"/>
                  </a:lnTo>
                  <a:close/>
                  <a:moveTo>
                    <a:pt x="137451" y="87781"/>
                  </a:moveTo>
                  <a:lnTo>
                    <a:pt x="137451" y="93717"/>
                  </a:lnTo>
                  <a:lnTo>
                    <a:pt x="131517" y="93717"/>
                  </a:lnTo>
                  <a:lnTo>
                    <a:pt x="131517" y="87781"/>
                  </a:lnTo>
                  <a:close/>
                  <a:moveTo>
                    <a:pt x="143702" y="87781"/>
                  </a:moveTo>
                  <a:lnTo>
                    <a:pt x="143702" y="93717"/>
                  </a:lnTo>
                  <a:lnTo>
                    <a:pt x="137766" y="93717"/>
                  </a:lnTo>
                  <a:lnTo>
                    <a:pt x="137766" y="87781"/>
                  </a:lnTo>
                  <a:close/>
                  <a:moveTo>
                    <a:pt x="149949" y="87781"/>
                  </a:moveTo>
                  <a:lnTo>
                    <a:pt x="149949" y="93717"/>
                  </a:lnTo>
                  <a:lnTo>
                    <a:pt x="144015" y="93717"/>
                  </a:lnTo>
                  <a:lnTo>
                    <a:pt x="144015" y="87781"/>
                  </a:lnTo>
                  <a:close/>
                  <a:moveTo>
                    <a:pt x="156196" y="87781"/>
                  </a:moveTo>
                  <a:lnTo>
                    <a:pt x="156196" y="93717"/>
                  </a:lnTo>
                  <a:lnTo>
                    <a:pt x="150262" y="93717"/>
                  </a:lnTo>
                  <a:lnTo>
                    <a:pt x="150262" y="87781"/>
                  </a:lnTo>
                  <a:close/>
                  <a:moveTo>
                    <a:pt x="218674" y="87781"/>
                  </a:moveTo>
                  <a:lnTo>
                    <a:pt x="218674" y="93717"/>
                  </a:lnTo>
                  <a:lnTo>
                    <a:pt x="212739" y="93717"/>
                  </a:lnTo>
                  <a:lnTo>
                    <a:pt x="212739" y="87781"/>
                  </a:lnTo>
                  <a:close/>
                  <a:moveTo>
                    <a:pt x="224921" y="87781"/>
                  </a:moveTo>
                  <a:lnTo>
                    <a:pt x="224921" y="93717"/>
                  </a:lnTo>
                  <a:lnTo>
                    <a:pt x="218987" y="93717"/>
                  </a:lnTo>
                  <a:lnTo>
                    <a:pt x="218987" y="87781"/>
                  </a:lnTo>
                  <a:close/>
                  <a:moveTo>
                    <a:pt x="231170" y="87781"/>
                  </a:moveTo>
                  <a:lnTo>
                    <a:pt x="231170" y="93717"/>
                  </a:lnTo>
                  <a:lnTo>
                    <a:pt x="225234" y="93717"/>
                  </a:lnTo>
                  <a:lnTo>
                    <a:pt x="225234" y="87781"/>
                  </a:lnTo>
                  <a:close/>
                  <a:moveTo>
                    <a:pt x="237417" y="87781"/>
                  </a:moveTo>
                  <a:lnTo>
                    <a:pt x="237417" y="93717"/>
                  </a:lnTo>
                  <a:lnTo>
                    <a:pt x="231481" y="93717"/>
                  </a:lnTo>
                  <a:lnTo>
                    <a:pt x="231481" y="87781"/>
                  </a:lnTo>
                  <a:close/>
                  <a:moveTo>
                    <a:pt x="243664" y="87781"/>
                  </a:moveTo>
                  <a:lnTo>
                    <a:pt x="243664" y="93717"/>
                  </a:lnTo>
                  <a:lnTo>
                    <a:pt x="237729" y="93717"/>
                  </a:lnTo>
                  <a:lnTo>
                    <a:pt x="237729" y="87781"/>
                  </a:lnTo>
                  <a:close/>
                  <a:moveTo>
                    <a:pt x="249911" y="87781"/>
                  </a:moveTo>
                  <a:lnTo>
                    <a:pt x="249911" y="93717"/>
                  </a:lnTo>
                  <a:lnTo>
                    <a:pt x="243977" y="93717"/>
                  </a:lnTo>
                  <a:lnTo>
                    <a:pt x="243977" y="87781"/>
                  </a:lnTo>
                  <a:close/>
                  <a:moveTo>
                    <a:pt x="256161" y="87781"/>
                  </a:moveTo>
                  <a:lnTo>
                    <a:pt x="256161" y="93717"/>
                  </a:lnTo>
                  <a:lnTo>
                    <a:pt x="250225" y="93717"/>
                  </a:lnTo>
                  <a:lnTo>
                    <a:pt x="250225" y="87781"/>
                  </a:lnTo>
                  <a:close/>
                  <a:moveTo>
                    <a:pt x="262409" y="87781"/>
                  </a:moveTo>
                  <a:lnTo>
                    <a:pt x="262409" y="93717"/>
                  </a:lnTo>
                  <a:lnTo>
                    <a:pt x="256474" y="93717"/>
                  </a:lnTo>
                  <a:lnTo>
                    <a:pt x="256474" y="87781"/>
                  </a:lnTo>
                  <a:close/>
                  <a:moveTo>
                    <a:pt x="268656" y="87781"/>
                  </a:moveTo>
                  <a:lnTo>
                    <a:pt x="268656" y="93717"/>
                  </a:lnTo>
                  <a:lnTo>
                    <a:pt x="262721" y="93717"/>
                  </a:lnTo>
                  <a:lnTo>
                    <a:pt x="262721" y="87781"/>
                  </a:lnTo>
                  <a:close/>
                  <a:moveTo>
                    <a:pt x="274904" y="87781"/>
                  </a:moveTo>
                  <a:lnTo>
                    <a:pt x="274904" y="93717"/>
                  </a:lnTo>
                  <a:lnTo>
                    <a:pt x="268968" y="93717"/>
                  </a:lnTo>
                  <a:lnTo>
                    <a:pt x="268968" y="87781"/>
                  </a:lnTo>
                  <a:close/>
                  <a:moveTo>
                    <a:pt x="6251" y="94028"/>
                  </a:moveTo>
                  <a:lnTo>
                    <a:pt x="6251" y="99964"/>
                  </a:lnTo>
                  <a:lnTo>
                    <a:pt x="315" y="99964"/>
                  </a:lnTo>
                  <a:lnTo>
                    <a:pt x="315" y="94028"/>
                  </a:lnTo>
                  <a:close/>
                  <a:moveTo>
                    <a:pt x="12498" y="94028"/>
                  </a:moveTo>
                  <a:lnTo>
                    <a:pt x="12498" y="99964"/>
                  </a:lnTo>
                  <a:lnTo>
                    <a:pt x="6562" y="99964"/>
                  </a:lnTo>
                  <a:lnTo>
                    <a:pt x="6562" y="94028"/>
                  </a:lnTo>
                  <a:close/>
                  <a:moveTo>
                    <a:pt x="18745" y="94028"/>
                  </a:moveTo>
                  <a:lnTo>
                    <a:pt x="18745" y="99964"/>
                  </a:lnTo>
                  <a:lnTo>
                    <a:pt x="12810" y="99964"/>
                  </a:lnTo>
                  <a:lnTo>
                    <a:pt x="12810" y="94028"/>
                  </a:lnTo>
                  <a:close/>
                  <a:moveTo>
                    <a:pt x="24992" y="94028"/>
                  </a:moveTo>
                  <a:lnTo>
                    <a:pt x="24992" y="99964"/>
                  </a:lnTo>
                  <a:lnTo>
                    <a:pt x="19058" y="99964"/>
                  </a:lnTo>
                  <a:lnTo>
                    <a:pt x="19058" y="94028"/>
                  </a:lnTo>
                  <a:close/>
                  <a:moveTo>
                    <a:pt x="31242" y="94028"/>
                  </a:moveTo>
                  <a:lnTo>
                    <a:pt x="31242" y="99964"/>
                  </a:lnTo>
                  <a:lnTo>
                    <a:pt x="25305" y="99964"/>
                  </a:lnTo>
                  <a:lnTo>
                    <a:pt x="25305" y="94028"/>
                  </a:lnTo>
                  <a:close/>
                  <a:moveTo>
                    <a:pt x="37489" y="94028"/>
                  </a:moveTo>
                  <a:lnTo>
                    <a:pt x="37489" y="99964"/>
                  </a:lnTo>
                  <a:lnTo>
                    <a:pt x="31553" y="99964"/>
                  </a:lnTo>
                  <a:lnTo>
                    <a:pt x="31553" y="94028"/>
                  </a:lnTo>
                  <a:close/>
                  <a:moveTo>
                    <a:pt x="43737" y="94028"/>
                  </a:moveTo>
                  <a:lnTo>
                    <a:pt x="43737" y="99964"/>
                  </a:lnTo>
                  <a:lnTo>
                    <a:pt x="37802" y="99964"/>
                  </a:lnTo>
                  <a:lnTo>
                    <a:pt x="37802" y="94028"/>
                  </a:lnTo>
                  <a:close/>
                  <a:moveTo>
                    <a:pt x="49985" y="94028"/>
                  </a:moveTo>
                  <a:lnTo>
                    <a:pt x="49985" y="99964"/>
                  </a:lnTo>
                  <a:lnTo>
                    <a:pt x="44049" y="99964"/>
                  </a:lnTo>
                  <a:lnTo>
                    <a:pt x="44049" y="94028"/>
                  </a:lnTo>
                  <a:close/>
                  <a:moveTo>
                    <a:pt x="56232" y="94028"/>
                  </a:moveTo>
                  <a:lnTo>
                    <a:pt x="56232" y="99964"/>
                  </a:lnTo>
                  <a:lnTo>
                    <a:pt x="50296" y="99964"/>
                  </a:lnTo>
                  <a:lnTo>
                    <a:pt x="50296" y="94028"/>
                  </a:lnTo>
                  <a:close/>
                  <a:moveTo>
                    <a:pt x="62480" y="94028"/>
                  </a:moveTo>
                  <a:lnTo>
                    <a:pt x="62480" y="99964"/>
                  </a:lnTo>
                  <a:lnTo>
                    <a:pt x="56545" y="99964"/>
                  </a:lnTo>
                  <a:lnTo>
                    <a:pt x="56545" y="94028"/>
                  </a:lnTo>
                  <a:close/>
                  <a:moveTo>
                    <a:pt x="68727" y="94028"/>
                  </a:moveTo>
                  <a:lnTo>
                    <a:pt x="68727" y="99964"/>
                  </a:lnTo>
                  <a:lnTo>
                    <a:pt x="62792" y="99964"/>
                  </a:lnTo>
                  <a:lnTo>
                    <a:pt x="62792" y="94028"/>
                  </a:lnTo>
                  <a:close/>
                  <a:moveTo>
                    <a:pt x="74975" y="94028"/>
                  </a:moveTo>
                  <a:lnTo>
                    <a:pt x="74975" y="99964"/>
                  </a:lnTo>
                  <a:lnTo>
                    <a:pt x="69039" y="99964"/>
                  </a:lnTo>
                  <a:lnTo>
                    <a:pt x="69039" y="94028"/>
                  </a:lnTo>
                  <a:close/>
                  <a:moveTo>
                    <a:pt x="81223" y="94028"/>
                  </a:moveTo>
                  <a:lnTo>
                    <a:pt x="81223" y="99964"/>
                  </a:lnTo>
                  <a:lnTo>
                    <a:pt x="75286" y="99964"/>
                  </a:lnTo>
                  <a:lnTo>
                    <a:pt x="75286" y="94028"/>
                  </a:lnTo>
                  <a:close/>
                  <a:moveTo>
                    <a:pt x="87470" y="94028"/>
                  </a:moveTo>
                  <a:lnTo>
                    <a:pt x="87470" y="99964"/>
                  </a:lnTo>
                  <a:lnTo>
                    <a:pt x="81535" y="99964"/>
                  </a:lnTo>
                  <a:lnTo>
                    <a:pt x="81535" y="94028"/>
                  </a:lnTo>
                  <a:close/>
                  <a:moveTo>
                    <a:pt x="93718" y="94028"/>
                  </a:moveTo>
                  <a:lnTo>
                    <a:pt x="93718" y="99964"/>
                  </a:lnTo>
                  <a:lnTo>
                    <a:pt x="87784" y="99964"/>
                  </a:lnTo>
                  <a:lnTo>
                    <a:pt x="87784" y="94028"/>
                  </a:lnTo>
                  <a:close/>
                  <a:moveTo>
                    <a:pt x="99967" y="94028"/>
                  </a:moveTo>
                  <a:lnTo>
                    <a:pt x="99967" y="99964"/>
                  </a:lnTo>
                  <a:lnTo>
                    <a:pt x="94031" y="99964"/>
                  </a:lnTo>
                  <a:lnTo>
                    <a:pt x="94031" y="94028"/>
                  </a:lnTo>
                  <a:close/>
                  <a:moveTo>
                    <a:pt x="106214" y="94029"/>
                  </a:moveTo>
                  <a:lnTo>
                    <a:pt x="106214" y="99964"/>
                  </a:lnTo>
                  <a:lnTo>
                    <a:pt x="100278" y="99964"/>
                  </a:lnTo>
                  <a:lnTo>
                    <a:pt x="100278" y="94029"/>
                  </a:lnTo>
                  <a:close/>
                  <a:moveTo>
                    <a:pt x="112461" y="94029"/>
                  </a:moveTo>
                  <a:lnTo>
                    <a:pt x="112461" y="99964"/>
                  </a:lnTo>
                  <a:lnTo>
                    <a:pt x="106527" y="99964"/>
                  </a:lnTo>
                  <a:lnTo>
                    <a:pt x="106527" y="94029"/>
                  </a:lnTo>
                  <a:close/>
                  <a:moveTo>
                    <a:pt x="118710" y="94029"/>
                  </a:moveTo>
                  <a:lnTo>
                    <a:pt x="118710" y="99964"/>
                  </a:lnTo>
                  <a:lnTo>
                    <a:pt x="112774" y="99964"/>
                  </a:lnTo>
                  <a:lnTo>
                    <a:pt x="112774" y="94029"/>
                  </a:lnTo>
                  <a:close/>
                  <a:moveTo>
                    <a:pt x="124957" y="94029"/>
                  </a:moveTo>
                  <a:lnTo>
                    <a:pt x="124957" y="99964"/>
                  </a:lnTo>
                  <a:lnTo>
                    <a:pt x="119021" y="99964"/>
                  </a:lnTo>
                  <a:lnTo>
                    <a:pt x="119021" y="94029"/>
                  </a:lnTo>
                  <a:close/>
                  <a:moveTo>
                    <a:pt x="131204" y="94029"/>
                  </a:moveTo>
                  <a:lnTo>
                    <a:pt x="131204" y="99964"/>
                  </a:lnTo>
                  <a:lnTo>
                    <a:pt x="125270" y="99964"/>
                  </a:lnTo>
                  <a:lnTo>
                    <a:pt x="125270" y="94029"/>
                  </a:lnTo>
                  <a:close/>
                  <a:moveTo>
                    <a:pt x="137451" y="94029"/>
                  </a:moveTo>
                  <a:lnTo>
                    <a:pt x="137451" y="99964"/>
                  </a:lnTo>
                  <a:lnTo>
                    <a:pt x="131517" y="99964"/>
                  </a:lnTo>
                  <a:lnTo>
                    <a:pt x="131517" y="94029"/>
                  </a:lnTo>
                  <a:close/>
                  <a:moveTo>
                    <a:pt x="143702" y="94029"/>
                  </a:moveTo>
                  <a:lnTo>
                    <a:pt x="143702" y="99964"/>
                  </a:lnTo>
                  <a:lnTo>
                    <a:pt x="137766" y="99964"/>
                  </a:lnTo>
                  <a:lnTo>
                    <a:pt x="137766" y="94029"/>
                  </a:lnTo>
                  <a:close/>
                  <a:moveTo>
                    <a:pt x="149949" y="94029"/>
                  </a:moveTo>
                  <a:lnTo>
                    <a:pt x="149949" y="99964"/>
                  </a:lnTo>
                  <a:lnTo>
                    <a:pt x="144015" y="99964"/>
                  </a:lnTo>
                  <a:lnTo>
                    <a:pt x="144015" y="94029"/>
                  </a:lnTo>
                  <a:close/>
                  <a:moveTo>
                    <a:pt x="156196" y="94029"/>
                  </a:moveTo>
                  <a:lnTo>
                    <a:pt x="156196" y="99964"/>
                  </a:lnTo>
                  <a:lnTo>
                    <a:pt x="150262" y="99964"/>
                  </a:lnTo>
                  <a:lnTo>
                    <a:pt x="150262" y="94029"/>
                  </a:lnTo>
                  <a:close/>
                  <a:moveTo>
                    <a:pt x="162445" y="94028"/>
                  </a:moveTo>
                  <a:lnTo>
                    <a:pt x="162445" y="99964"/>
                  </a:lnTo>
                  <a:lnTo>
                    <a:pt x="156509" y="99964"/>
                  </a:lnTo>
                  <a:lnTo>
                    <a:pt x="156509" y="94028"/>
                  </a:lnTo>
                  <a:close/>
                  <a:moveTo>
                    <a:pt x="168692" y="94028"/>
                  </a:moveTo>
                  <a:lnTo>
                    <a:pt x="168692" y="99964"/>
                  </a:lnTo>
                  <a:lnTo>
                    <a:pt x="162756" y="99964"/>
                  </a:lnTo>
                  <a:lnTo>
                    <a:pt x="162756" y="94028"/>
                  </a:lnTo>
                  <a:close/>
                  <a:moveTo>
                    <a:pt x="174939" y="94028"/>
                  </a:moveTo>
                  <a:lnTo>
                    <a:pt x="174939" y="99964"/>
                  </a:lnTo>
                  <a:lnTo>
                    <a:pt x="169005" y="99964"/>
                  </a:lnTo>
                  <a:lnTo>
                    <a:pt x="169005" y="94028"/>
                  </a:lnTo>
                  <a:close/>
                  <a:moveTo>
                    <a:pt x="181186" y="94028"/>
                  </a:moveTo>
                  <a:lnTo>
                    <a:pt x="181186" y="99964"/>
                  </a:lnTo>
                  <a:lnTo>
                    <a:pt x="175252" y="99964"/>
                  </a:lnTo>
                  <a:lnTo>
                    <a:pt x="175252" y="94028"/>
                  </a:lnTo>
                  <a:close/>
                  <a:moveTo>
                    <a:pt x="187435" y="94028"/>
                  </a:moveTo>
                  <a:lnTo>
                    <a:pt x="187435" y="99964"/>
                  </a:lnTo>
                  <a:lnTo>
                    <a:pt x="181499" y="99964"/>
                  </a:lnTo>
                  <a:lnTo>
                    <a:pt x="181499" y="94028"/>
                  </a:lnTo>
                  <a:close/>
                  <a:moveTo>
                    <a:pt x="193684" y="94028"/>
                  </a:moveTo>
                  <a:lnTo>
                    <a:pt x="193684" y="99964"/>
                  </a:lnTo>
                  <a:lnTo>
                    <a:pt x="187749" y="99964"/>
                  </a:lnTo>
                  <a:lnTo>
                    <a:pt x="187749" y="94028"/>
                  </a:lnTo>
                  <a:close/>
                  <a:moveTo>
                    <a:pt x="199931" y="94028"/>
                  </a:moveTo>
                  <a:lnTo>
                    <a:pt x="199931" y="99964"/>
                  </a:lnTo>
                  <a:lnTo>
                    <a:pt x="193996" y="99964"/>
                  </a:lnTo>
                  <a:lnTo>
                    <a:pt x="193996" y="94028"/>
                  </a:lnTo>
                  <a:close/>
                  <a:moveTo>
                    <a:pt x="206180" y="94028"/>
                  </a:moveTo>
                  <a:lnTo>
                    <a:pt x="206180" y="99964"/>
                  </a:lnTo>
                  <a:lnTo>
                    <a:pt x="200244" y="99964"/>
                  </a:lnTo>
                  <a:lnTo>
                    <a:pt x="200244" y="94028"/>
                  </a:lnTo>
                  <a:close/>
                  <a:moveTo>
                    <a:pt x="212427" y="94028"/>
                  </a:moveTo>
                  <a:lnTo>
                    <a:pt x="212427" y="99964"/>
                  </a:lnTo>
                  <a:lnTo>
                    <a:pt x="206491" y="99964"/>
                  </a:lnTo>
                  <a:lnTo>
                    <a:pt x="206491" y="94028"/>
                  </a:lnTo>
                  <a:close/>
                  <a:moveTo>
                    <a:pt x="218674" y="94028"/>
                  </a:moveTo>
                  <a:lnTo>
                    <a:pt x="218674" y="99964"/>
                  </a:lnTo>
                  <a:lnTo>
                    <a:pt x="212739" y="99964"/>
                  </a:lnTo>
                  <a:lnTo>
                    <a:pt x="212739" y="94028"/>
                  </a:lnTo>
                  <a:close/>
                  <a:moveTo>
                    <a:pt x="224921" y="94029"/>
                  </a:moveTo>
                  <a:lnTo>
                    <a:pt x="224921" y="99964"/>
                  </a:lnTo>
                  <a:lnTo>
                    <a:pt x="218987" y="99964"/>
                  </a:lnTo>
                  <a:lnTo>
                    <a:pt x="218987" y="94029"/>
                  </a:lnTo>
                  <a:close/>
                  <a:moveTo>
                    <a:pt x="231170" y="94029"/>
                  </a:moveTo>
                  <a:lnTo>
                    <a:pt x="231170" y="99964"/>
                  </a:lnTo>
                  <a:lnTo>
                    <a:pt x="225234" y="99964"/>
                  </a:lnTo>
                  <a:lnTo>
                    <a:pt x="225234" y="94029"/>
                  </a:lnTo>
                  <a:close/>
                  <a:moveTo>
                    <a:pt x="237417" y="94029"/>
                  </a:moveTo>
                  <a:lnTo>
                    <a:pt x="237417" y="99964"/>
                  </a:lnTo>
                  <a:lnTo>
                    <a:pt x="231481" y="99964"/>
                  </a:lnTo>
                  <a:lnTo>
                    <a:pt x="231481" y="94029"/>
                  </a:lnTo>
                  <a:close/>
                  <a:moveTo>
                    <a:pt x="243664" y="94029"/>
                  </a:moveTo>
                  <a:lnTo>
                    <a:pt x="243664" y="99964"/>
                  </a:lnTo>
                  <a:lnTo>
                    <a:pt x="237729" y="99964"/>
                  </a:lnTo>
                  <a:lnTo>
                    <a:pt x="237729" y="94029"/>
                  </a:lnTo>
                  <a:close/>
                  <a:moveTo>
                    <a:pt x="249911" y="94029"/>
                  </a:moveTo>
                  <a:lnTo>
                    <a:pt x="249911" y="99964"/>
                  </a:lnTo>
                  <a:lnTo>
                    <a:pt x="243977" y="99964"/>
                  </a:lnTo>
                  <a:lnTo>
                    <a:pt x="243977" y="94029"/>
                  </a:lnTo>
                  <a:close/>
                  <a:moveTo>
                    <a:pt x="256161" y="94029"/>
                  </a:moveTo>
                  <a:lnTo>
                    <a:pt x="256161" y="99964"/>
                  </a:lnTo>
                  <a:lnTo>
                    <a:pt x="250225" y="99964"/>
                  </a:lnTo>
                  <a:lnTo>
                    <a:pt x="250225" y="94029"/>
                  </a:lnTo>
                  <a:close/>
                  <a:moveTo>
                    <a:pt x="262409" y="94029"/>
                  </a:moveTo>
                  <a:lnTo>
                    <a:pt x="262409" y="99964"/>
                  </a:lnTo>
                  <a:lnTo>
                    <a:pt x="256474" y="99964"/>
                  </a:lnTo>
                  <a:lnTo>
                    <a:pt x="256474" y="94029"/>
                  </a:lnTo>
                  <a:close/>
                  <a:moveTo>
                    <a:pt x="268656" y="94029"/>
                  </a:moveTo>
                  <a:lnTo>
                    <a:pt x="268656" y="99964"/>
                  </a:lnTo>
                  <a:lnTo>
                    <a:pt x="262721" y="99964"/>
                  </a:lnTo>
                  <a:lnTo>
                    <a:pt x="262721" y="94029"/>
                  </a:lnTo>
                  <a:close/>
                  <a:moveTo>
                    <a:pt x="274904" y="94029"/>
                  </a:moveTo>
                  <a:lnTo>
                    <a:pt x="274904" y="99964"/>
                  </a:lnTo>
                  <a:lnTo>
                    <a:pt x="268968" y="99964"/>
                  </a:lnTo>
                  <a:lnTo>
                    <a:pt x="268968" y="94029"/>
                  </a:lnTo>
                  <a:close/>
                  <a:moveTo>
                    <a:pt x="6251" y="100276"/>
                  </a:moveTo>
                  <a:lnTo>
                    <a:pt x="6251" y="106211"/>
                  </a:lnTo>
                  <a:lnTo>
                    <a:pt x="315" y="106211"/>
                  </a:lnTo>
                  <a:lnTo>
                    <a:pt x="315" y="100276"/>
                  </a:lnTo>
                  <a:close/>
                  <a:moveTo>
                    <a:pt x="12498" y="100276"/>
                  </a:moveTo>
                  <a:lnTo>
                    <a:pt x="12498" y="106211"/>
                  </a:lnTo>
                  <a:lnTo>
                    <a:pt x="6562" y="106211"/>
                  </a:lnTo>
                  <a:lnTo>
                    <a:pt x="6562" y="100276"/>
                  </a:lnTo>
                  <a:close/>
                  <a:moveTo>
                    <a:pt x="18745" y="100276"/>
                  </a:moveTo>
                  <a:lnTo>
                    <a:pt x="18745" y="106211"/>
                  </a:lnTo>
                  <a:lnTo>
                    <a:pt x="12810" y="106211"/>
                  </a:lnTo>
                  <a:lnTo>
                    <a:pt x="12810" y="100276"/>
                  </a:lnTo>
                  <a:close/>
                  <a:moveTo>
                    <a:pt x="24992" y="100276"/>
                  </a:moveTo>
                  <a:lnTo>
                    <a:pt x="24992" y="106211"/>
                  </a:lnTo>
                  <a:lnTo>
                    <a:pt x="19058" y="106211"/>
                  </a:lnTo>
                  <a:lnTo>
                    <a:pt x="19058" y="100276"/>
                  </a:lnTo>
                  <a:close/>
                  <a:moveTo>
                    <a:pt x="31242" y="100276"/>
                  </a:moveTo>
                  <a:lnTo>
                    <a:pt x="31242" y="106211"/>
                  </a:lnTo>
                  <a:lnTo>
                    <a:pt x="25305" y="106211"/>
                  </a:lnTo>
                  <a:lnTo>
                    <a:pt x="25305" y="100276"/>
                  </a:lnTo>
                  <a:close/>
                  <a:moveTo>
                    <a:pt x="37489" y="100276"/>
                  </a:moveTo>
                  <a:lnTo>
                    <a:pt x="37489" y="106211"/>
                  </a:lnTo>
                  <a:lnTo>
                    <a:pt x="31553" y="106211"/>
                  </a:lnTo>
                  <a:lnTo>
                    <a:pt x="31553" y="100276"/>
                  </a:lnTo>
                  <a:close/>
                  <a:moveTo>
                    <a:pt x="43737" y="100276"/>
                  </a:moveTo>
                  <a:lnTo>
                    <a:pt x="43737" y="106211"/>
                  </a:lnTo>
                  <a:lnTo>
                    <a:pt x="37802" y="106211"/>
                  </a:lnTo>
                  <a:lnTo>
                    <a:pt x="37802" y="100276"/>
                  </a:lnTo>
                  <a:close/>
                  <a:moveTo>
                    <a:pt x="49985" y="100276"/>
                  </a:moveTo>
                  <a:lnTo>
                    <a:pt x="49985" y="106211"/>
                  </a:lnTo>
                  <a:lnTo>
                    <a:pt x="44049" y="106211"/>
                  </a:lnTo>
                  <a:lnTo>
                    <a:pt x="44049" y="100276"/>
                  </a:lnTo>
                  <a:close/>
                  <a:moveTo>
                    <a:pt x="56232" y="100276"/>
                  </a:moveTo>
                  <a:lnTo>
                    <a:pt x="56232" y="106211"/>
                  </a:lnTo>
                  <a:lnTo>
                    <a:pt x="50296" y="106211"/>
                  </a:lnTo>
                  <a:lnTo>
                    <a:pt x="50296" y="100276"/>
                  </a:lnTo>
                  <a:close/>
                  <a:moveTo>
                    <a:pt x="62480" y="100276"/>
                  </a:moveTo>
                  <a:lnTo>
                    <a:pt x="62480" y="106211"/>
                  </a:lnTo>
                  <a:lnTo>
                    <a:pt x="56545" y="106211"/>
                  </a:lnTo>
                  <a:lnTo>
                    <a:pt x="56545" y="100276"/>
                  </a:lnTo>
                  <a:close/>
                  <a:moveTo>
                    <a:pt x="68727" y="100276"/>
                  </a:moveTo>
                  <a:lnTo>
                    <a:pt x="68727" y="106211"/>
                  </a:lnTo>
                  <a:lnTo>
                    <a:pt x="62792" y="106211"/>
                  </a:lnTo>
                  <a:lnTo>
                    <a:pt x="62792" y="100276"/>
                  </a:lnTo>
                  <a:close/>
                  <a:moveTo>
                    <a:pt x="74975" y="100276"/>
                  </a:moveTo>
                  <a:lnTo>
                    <a:pt x="74975" y="106211"/>
                  </a:lnTo>
                  <a:lnTo>
                    <a:pt x="69039" y="106211"/>
                  </a:lnTo>
                  <a:lnTo>
                    <a:pt x="69039" y="100276"/>
                  </a:lnTo>
                  <a:close/>
                  <a:moveTo>
                    <a:pt x="81223" y="100276"/>
                  </a:moveTo>
                  <a:lnTo>
                    <a:pt x="81223" y="106211"/>
                  </a:lnTo>
                  <a:lnTo>
                    <a:pt x="75286" y="106211"/>
                  </a:lnTo>
                  <a:lnTo>
                    <a:pt x="75286" y="100276"/>
                  </a:lnTo>
                  <a:close/>
                  <a:moveTo>
                    <a:pt x="87470" y="100276"/>
                  </a:moveTo>
                  <a:lnTo>
                    <a:pt x="87470" y="106211"/>
                  </a:lnTo>
                  <a:lnTo>
                    <a:pt x="81535" y="106211"/>
                  </a:lnTo>
                  <a:lnTo>
                    <a:pt x="81535" y="100276"/>
                  </a:lnTo>
                  <a:close/>
                  <a:moveTo>
                    <a:pt x="93718" y="100276"/>
                  </a:moveTo>
                  <a:lnTo>
                    <a:pt x="93718" y="106211"/>
                  </a:lnTo>
                  <a:lnTo>
                    <a:pt x="87784" y="106211"/>
                  </a:lnTo>
                  <a:lnTo>
                    <a:pt x="87784" y="100276"/>
                  </a:lnTo>
                  <a:close/>
                  <a:moveTo>
                    <a:pt x="99967" y="100276"/>
                  </a:moveTo>
                  <a:lnTo>
                    <a:pt x="99967" y="106211"/>
                  </a:lnTo>
                  <a:lnTo>
                    <a:pt x="94031" y="106211"/>
                  </a:lnTo>
                  <a:lnTo>
                    <a:pt x="94031" y="100276"/>
                  </a:lnTo>
                  <a:close/>
                  <a:moveTo>
                    <a:pt x="106214" y="100276"/>
                  </a:moveTo>
                  <a:lnTo>
                    <a:pt x="106214" y="106211"/>
                  </a:lnTo>
                  <a:lnTo>
                    <a:pt x="100278" y="106211"/>
                  </a:lnTo>
                  <a:lnTo>
                    <a:pt x="100278" y="100276"/>
                  </a:lnTo>
                  <a:close/>
                  <a:moveTo>
                    <a:pt x="112461" y="100276"/>
                  </a:moveTo>
                  <a:lnTo>
                    <a:pt x="112461" y="106211"/>
                  </a:lnTo>
                  <a:lnTo>
                    <a:pt x="106527" y="106211"/>
                  </a:lnTo>
                  <a:lnTo>
                    <a:pt x="106527" y="100276"/>
                  </a:lnTo>
                  <a:close/>
                  <a:moveTo>
                    <a:pt x="118710" y="100276"/>
                  </a:moveTo>
                  <a:lnTo>
                    <a:pt x="118710" y="106211"/>
                  </a:lnTo>
                  <a:lnTo>
                    <a:pt x="112774" y="106211"/>
                  </a:lnTo>
                  <a:lnTo>
                    <a:pt x="112774" y="100276"/>
                  </a:lnTo>
                  <a:close/>
                  <a:moveTo>
                    <a:pt x="124957" y="100276"/>
                  </a:moveTo>
                  <a:lnTo>
                    <a:pt x="124957" y="106211"/>
                  </a:lnTo>
                  <a:lnTo>
                    <a:pt x="119021" y="106211"/>
                  </a:lnTo>
                  <a:lnTo>
                    <a:pt x="119021" y="100276"/>
                  </a:lnTo>
                  <a:close/>
                  <a:moveTo>
                    <a:pt x="131204" y="100276"/>
                  </a:moveTo>
                  <a:lnTo>
                    <a:pt x="131204" y="106211"/>
                  </a:lnTo>
                  <a:lnTo>
                    <a:pt x="125270" y="106211"/>
                  </a:lnTo>
                  <a:lnTo>
                    <a:pt x="125270" y="100276"/>
                  </a:lnTo>
                  <a:close/>
                  <a:moveTo>
                    <a:pt x="137451" y="100276"/>
                  </a:moveTo>
                  <a:lnTo>
                    <a:pt x="137451" y="106211"/>
                  </a:lnTo>
                  <a:lnTo>
                    <a:pt x="131517" y="106211"/>
                  </a:lnTo>
                  <a:lnTo>
                    <a:pt x="131517" y="100276"/>
                  </a:lnTo>
                  <a:close/>
                  <a:moveTo>
                    <a:pt x="143702" y="100276"/>
                  </a:moveTo>
                  <a:lnTo>
                    <a:pt x="143702" y="106211"/>
                  </a:lnTo>
                  <a:lnTo>
                    <a:pt x="137766" y="106211"/>
                  </a:lnTo>
                  <a:lnTo>
                    <a:pt x="137766" y="100276"/>
                  </a:lnTo>
                  <a:close/>
                  <a:moveTo>
                    <a:pt x="149949" y="100276"/>
                  </a:moveTo>
                  <a:lnTo>
                    <a:pt x="149949" y="106211"/>
                  </a:lnTo>
                  <a:lnTo>
                    <a:pt x="144015" y="106211"/>
                  </a:lnTo>
                  <a:lnTo>
                    <a:pt x="144015" y="100276"/>
                  </a:lnTo>
                  <a:close/>
                  <a:moveTo>
                    <a:pt x="156196" y="100276"/>
                  </a:moveTo>
                  <a:lnTo>
                    <a:pt x="156196" y="106211"/>
                  </a:lnTo>
                  <a:lnTo>
                    <a:pt x="150262" y="106211"/>
                  </a:lnTo>
                  <a:lnTo>
                    <a:pt x="150262" y="100276"/>
                  </a:lnTo>
                  <a:close/>
                  <a:moveTo>
                    <a:pt x="162445" y="100276"/>
                  </a:moveTo>
                  <a:lnTo>
                    <a:pt x="162445" y="106211"/>
                  </a:lnTo>
                  <a:lnTo>
                    <a:pt x="156509" y="106211"/>
                  </a:lnTo>
                  <a:lnTo>
                    <a:pt x="156509" y="100276"/>
                  </a:lnTo>
                  <a:close/>
                  <a:moveTo>
                    <a:pt x="168692" y="100276"/>
                  </a:moveTo>
                  <a:lnTo>
                    <a:pt x="168692" y="106211"/>
                  </a:lnTo>
                  <a:lnTo>
                    <a:pt x="162756" y="106211"/>
                  </a:lnTo>
                  <a:lnTo>
                    <a:pt x="162756" y="100276"/>
                  </a:lnTo>
                  <a:close/>
                  <a:moveTo>
                    <a:pt x="174939" y="100276"/>
                  </a:moveTo>
                  <a:lnTo>
                    <a:pt x="174939" y="106211"/>
                  </a:lnTo>
                  <a:lnTo>
                    <a:pt x="169005" y="106211"/>
                  </a:lnTo>
                  <a:lnTo>
                    <a:pt x="169005" y="100276"/>
                  </a:lnTo>
                  <a:close/>
                  <a:moveTo>
                    <a:pt x="181186" y="100276"/>
                  </a:moveTo>
                  <a:lnTo>
                    <a:pt x="181186" y="106211"/>
                  </a:lnTo>
                  <a:lnTo>
                    <a:pt x="175252" y="106211"/>
                  </a:lnTo>
                  <a:lnTo>
                    <a:pt x="175252" y="100276"/>
                  </a:lnTo>
                  <a:close/>
                  <a:moveTo>
                    <a:pt x="187435" y="100276"/>
                  </a:moveTo>
                  <a:lnTo>
                    <a:pt x="187435" y="106211"/>
                  </a:lnTo>
                  <a:lnTo>
                    <a:pt x="181499" y="106211"/>
                  </a:lnTo>
                  <a:lnTo>
                    <a:pt x="181499" y="100276"/>
                  </a:lnTo>
                  <a:close/>
                  <a:moveTo>
                    <a:pt x="193684" y="100276"/>
                  </a:moveTo>
                  <a:lnTo>
                    <a:pt x="193684" y="106211"/>
                  </a:lnTo>
                  <a:lnTo>
                    <a:pt x="187749" y="106211"/>
                  </a:lnTo>
                  <a:lnTo>
                    <a:pt x="187749" y="100276"/>
                  </a:lnTo>
                  <a:close/>
                  <a:moveTo>
                    <a:pt x="199931" y="100276"/>
                  </a:moveTo>
                  <a:lnTo>
                    <a:pt x="199931" y="106211"/>
                  </a:lnTo>
                  <a:lnTo>
                    <a:pt x="193996" y="106211"/>
                  </a:lnTo>
                  <a:lnTo>
                    <a:pt x="193996" y="100276"/>
                  </a:lnTo>
                  <a:close/>
                  <a:moveTo>
                    <a:pt x="206180" y="100276"/>
                  </a:moveTo>
                  <a:lnTo>
                    <a:pt x="206180" y="106211"/>
                  </a:lnTo>
                  <a:lnTo>
                    <a:pt x="200244" y="106211"/>
                  </a:lnTo>
                  <a:lnTo>
                    <a:pt x="200244" y="100276"/>
                  </a:lnTo>
                  <a:close/>
                  <a:moveTo>
                    <a:pt x="212427" y="100276"/>
                  </a:moveTo>
                  <a:lnTo>
                    <a:pt x="212427" y="106211"/>
                  </a:lnTo>
                  <a:lnTo>
                    <a:pt x="206491" y="106211"/>
                  </a:lnTo>
                  <a:lnTo>
                    <a:pt x="206491" y="100276"/>
                  </a:lnTo>
                  <a:close/>
                  <a:moveTo>
                    <a:pt x="218674" y="100276"/>
                  </a:moveTo>
                  <a:lnTo>
                    <a:pt x="218674" y="106211"/>
                  </a:lnTo>
                  <a:lnTo>
                    <a:pt x="212739" y="106211"/>
                  </a:lnTo>
                  <a:lnTo>
                    <a:pt x="212739" y="100276"/>
                  </a:lnTo>
                  <a:close/>
                  <a:moveTo>
                    <a:pt x="224921" y="100276"/>
                  </a:moveTo>
                  <a:lnTo>
                    <a:pt x="224921" y="106211"/>
                  </a:lnTo>
                  <a:lnTo>
                    <a:pt x="218987" y="106211"/>
                  </a:lnTo>
                  <a:lnTo>
                    <a:pt x="218987" y="100276"/>
                  </a:lnTo>
                  <a:close/>
                  <a:moveTo>
                    <a:pt x="231170" y="100276"/>
                  </a:moveTo>
                  <a:lnTo>
                    <a:pt x="231170" y="106211"/>
                  </a:lnTo>
                  <a:lnTo>
                    <a:pt x="225234" y="106211"/>
                  </a:lnTo>
                  <a:lnTo>
                    <a:pt x="225234" y="100276"/>
                  </a:lnTo>
                  <a:close/>
                  <a:moveTo>
                    <a:pt x="237417" y="100276"/>
                  </a:moveTo>
                  <a:lnTo>
                    <a:pt x="237417" y="106211"/>
                  </a:lnTo>
                  <a:lnTo>
                    <a:pt x="231481" y="106211"/>
                  </a:lnTo>
                  <a:lnTo>
                    <a:pt x="231481" y="100276"/>
                  </a:lnTo>
                  <a:close/>
                  <a:moveTo>
                    <a:pt x="243664" y="100276"/>
                  </a:moveTo>
                  <a:lnTo>
                    <a:pt x="243664" y="106211"/>
                  </a:lnTo>
                  <a:lnTo>
                    <a:pt x="237729" y="106211"/>
                  </a:lnTo>
                  <a:lnTo>
                    <a:pt x="237729" y="100276"/>
                  </a:lnTo>
                  <a:close/>
                  <a:moveTo>
                    <a:pt x="249911" y="100276"/>
                  </a:moveTo>
                  <a:lnTo>
                    <a:pt x="249911" y="106211"/>
                  </a:lnTo>
                  <a:lnTo>
                    <a:pt x="243977" y="106211"/>
                  </a:lnTo>
                  <a:lnTo>
                    <a:pt x="243977" y="100276"/>
                  </a:lnTo>
                  <a:close/>
                  <a:moveTo>
                    <a:pt x="256161" y="100276"/>
                  </a:moveTo>
                  <a:lnTo>
                    <a:pt x="256161" y="106211"/>
                  </a:lnTo>
                  <a:lnTo>
                    <a:pt x="250225" y="106211"/>
                  </a:lnTo>
                  <a:lnTo>
                    <a:pt x="250225" y="100276"/>
                  </a:lnTo>
                  <a:close/>
                  <a:moveTo>
                    <a:pt x="262409" y="100276"/>
                  </a:moveTo>
                  <a:lnTo>
                    <a:pt x="262409" y="106211"/>
                  </a:lnTo>
                  <a:lnTo>
                    <a:pt x="256474" y="106211"/>
                  </a:lnTo>
                  <a:lnTo>
                    <a:pt x="256474" y="100276"/>
                  </a:lnTo>
                  <a:close/>
                  <a:moveTo>
                    <a:pt x="268656" y="100276"/>
                  </a:moveTo>
                  <a:lnTo>
                    <a:pt x="268656" y="106211"/>
                  </a:lnTo>
                  <a:lnTo>
                    <a:pt x="262721" y="106211"/>
                  </a:lnTo>
                  <a:lnTo>
                    <a:pt x="262721" y="100276"/>
                  </a:lnTo>
                  <a:close/>
                  <a:moveTo>
                    <a:pt x="274904" y="100276"/>
                  </a:moveTo>
                  <a:lnTo>
                    <a:pt x="274904" y="106211"/>
                  </a:lnTo>
                  <a:lnTo>
                    <a:pt x="268968" y="106211"/>
                  </a:lnTo>
                  <a:lnTo>
                    <a:pt x="268968" y="100276"/>
                  </a:lnTo>
                  <a:close/>
                  <a:moveTo>
                    <a:pt x="6251" y="106523"/>
                  </a:moveTo>
                  <a:lnTo>
                    <a:pt x="6251" y="112460"/>
                  </a:lnTo>
                  <a:lnTo>
                    <a:pt x="315" y="112460"/>
                  </a:lnTo>
                  <a:lnTo>
                    <a:pt x="315" y="106523"/>
                  </a:lnTo>
                  <a:close/>
                  <a:moveTo>
                    <a:pt x="12498" y="106523"/>
                  </a:moveTo>
                  <a:lnTo>
                    <a:pt x="12498" y="112460"/>
                  </a:lnTo>
                  <a:lnTo>
                    <a:pt x="6562" y="112460"/>
                  </a:lnTo>
                  <a:lnTo>
                    <a:pt x="6562" y="106523"/>
                  </a:lnTo>
                  <a:close/>
                  <a:moveTo>
                    <a:pt x="18745" y="106523"/>
                  </a:moveTo>
                  <a:lnTo>
                    <a:pt x="18745" y="112460"/>
                  </a:lnTo>
                  <a:lnTo>
                    <a:pt x="12810" y="112460"/>
                  </a:lnTo>
                  <a:lnTo>
                    <a:pt x="12810" y="106523"/>
                  </a:lnTo>
                  <a:close/>
                  <a:moveTo>
                    <a:pt x="24992" y="106523"/>
                  </a:moveTo>
                  <a:lnTo>
                    <a:pt x="24992" y="112460"/>
                  </a:lnTo>
                  <a:lnTo>
                    <a:pt x="19058" y="112460"/>
                  </a:lnTo>
                  <a:lnTo>
                    <a:pt x="19058" y="106523"/>
                  </a:lnTo>
                  <a:close/>
                  <a:moveTo>
                    <a:pt x="31242" y="106523"/>
                  </a:moveTo>
                  <a:lnTo>
                    <a:pt x="31242" y="112460"/>
                  </a:lnTo>
                  <a:lnTo>
                    <a:pt x="25305" y="112460"/>
                  </a:lnTo>
                  <a:lnTo>
                    <a:pt x="25305" y="106523"/>
                  </a:lnTo>
                  <a:close/>
                  <a:moveTo>
                    <a:pt x="37489" y="106523"/>
                  </a:moveTo>
                  <a:lnTo>
                    <a:pt x="37489" y="112460"/>
                  </a:lnTo>
                  <a:lnTo>
                    <a:pt x="31553" y="112460"/>
                  </a:lnTo>
                  <a:lnTo>
                    <a:pt x="31553" y="106523"/>
                  </a:lnTo>
                  <a:close/>
                  <a:moveTo>
                    <a:pt x="43737" y="106523"/>
                  </a:moveTo>
                  <a:lnTo>
                    <a:pt x="43737" y="112460"/>
                  </a:lnTo>
                  <a:lnTo>
                    <a:pt x="37802" y="112460"/>
                  </a:lnTo>
                  <a:lnTo>
                    <a:pt x="37802" y="106523"/>
                  </a:lnTo>
                  <a:close/>
                  <a:moveTo>
                    <a:pt x="49985" y="106523"/>
                  </a:moveTo>
                  <a:lnTo>
                    <a:pt x="49985" y="112460"/>
                  </a:lnTo>
                  <a:lnTo>
                    <a:pt x="44049" y="112460"/>
                  </a:lnTo>
                  <a:lnTo>
                    <a:pt x="44049" y="106523"/>
                  </a:lnTo>
                  <a:close/>
                  <a:moveTo>
                    <a:pt x="56232" y="106523"/>
                  </a:moveTo>
                  <a:lnTo>
                    <a:pt x="56232" y="112460"/>
                  </a:lnTo>
                  <a:lnTo>
                    <a:pt x="50296" y="112460"/>
                  </a:lnTo>
                  <a:lnTo>
                    <a:pt x="50296" y="106523"/>
                  </a:lnTo>
                  <a:close/>
                  <a:moveTo>
                    <a:pt x="62480" y="106523"/>
                  </a:moveTo>
                  <a:lnTo>
                    <a:pt x="62480" y="112460"/>
                  </a:lnTo>
                  <a:lnTo>
                    <a:pt x="56545" y="112460"/>
                  </a:lnTo>
                  <a:lnTo>
                    <a:pt x="56545" y="106523"/>
                  </a:lnTo>
                  <a:close/>
                  <a:moveTo>
                    <a:pt x="68727" y="106523"/>
                  </a:moveTo>
                  <a:lnTo>
                    <a:pt x="68727" y="112460"/>
                  </a:lnTo>
                  <a:lnTo>
                    <a:pt x="62792" y="112460"/>
                  </a:lnTo>
                  <a:lnTo>
                    <a:pt x="62792" y="106523"/>
                  </a:lnTo>
                  <a:close/>
                  <a:moveTo>
                    <a:pt x="74975" y="106523"/>
                  </a:moveTo>
                  <a:lnTo>
                    <a:pt x="74975" y="112460"/>
                  </a:lnTo>
                  <a:lnTo>
                    <a:pt x="69039" y="112460"/>
                  </a:lnTo>
                  <a:lnTo>
                    <a:pt x="69039" y="106523"/>
                  </a:lnTo>
                  <a:close/>
                  <a:moveTo>
                    <a:pt x="81223" y="106523"/>
                  </a:moveTo>
                  <a:lnTo>
                    <a:pt x="81223" y="112460"/>
                  </a:lnTo>
                  <a:lnTo>
                    <a:pt x="75286" y="112460"/>
                  </a:lnTo>
                  <a:lnTo>
                    <a:pt x="75286" y="106523"/>
                  </a:lnTo>
                  <a:close/>
                  <a:moveTo>
                    <a:pt x="87470" y="106523"/>
                  </a:moveTo>
                  <a:lnTo>
                    <a:pt x="87470" y="112460"/>
                  </a:lnTo>
                  <a:lnTo>
                    <a:pt x="81535" y="112460"/>
                  </a:lnTo>
                  <a:lnTo>
                    <a:pt x="81535" y="106523"/>
                  </a:lnTo>
                  <a:close/>
                  <a:moveTo>
                    <a:pt x="93718" y="106523"/>
                  </a:moveTo>
                  <a:lnTo>
                    <a:pt x="93718" y="112460"/>
                  </a:lnTo>
                  <a:lnTo>
                    <a:pt x="87784" y="112460"/>
                  </a:lnTo>
                  <a:lnTo>
                    <a:pt x="87784" y="106523"/>
                  </a:lnTo>
                  <a:close/>
                  <a:moveTo>
                    <a:pt x="99967" y="106523"/>
                  </a:moveTo>
                  <a:lnTo>
                    <a:pt x="99967" y="112460"/>
                  </a:lnTo>
                  <a:lnTo>
                    <a:pt x="94031" y="112460"/>
                  </a:lnTo>
                  <a:lnTo>
                    <a:pt x="94031" y="106523"/>
                  </a:lnTo>
                  <a:close/>
                  <a:moveTo>
                    <a:pt x="106214" y="106523"/>
                  </a:moveTo>
                  <a:lnTo>
                    <a:pt x="106214" y="112460"/>
                  </a:lnTo>
                  <a:lnTo>
                    <a:pt x="100278" y="112460"/>
                  </a:lnTo>
                  <a:lnTo>
                    <a:pt x="100278" y="106523"/>
                  </a:lnTo>
                  <a:close/>
                  <a:moveTo>
                    <a:pt x="112461" y="106523"/>
                  </a:moveTo>
                  <a:lnTo>
                    <a:pt x="112461" y="112460"/>
                  </a:lnTo>
                  <a:lnTo>
                    <a:pt x="106527" y="112460"/>
                  </a:lnTo>
                  <a:lnTo>
                    <a:pt x="106527" y="106523"/>
                  </a:lnTo>
                  <a:close/>
                  <a:moveTo>
                    <a:pt x="118710" y="106523"/>
                  </a:moveTo>
                  <a:lnTo>
                    <a:pt x="118710" y="112460"/>
                  </a:lnTo>
                  <a:lnTo>
                    <a:pt x="112774" y="112460"/>
                  </a:lnTo>
                  <a:lnTo>
                    <a:pt x="112774" y="106523"/>
                  </a:lnTo>
                  <a:close/>
                  <a:moveTo>
                    <a:pt x="124957" y="106523"/>
                  </a:moveTo>
                  <a:lnTo>
                    <a:pt x="124957" y="112460"/>
                  </a:lnTo>
                  <a:lnTo>
                    <a:pt x="119021" y="112460"/>
                  </a:lnTo>
                  <a:lnTo>
                    <a:pt x="119021" y="106523"/>
                  </a:lnTo>
                  <a:close/>
                  <a:moveTo>
                    <a:pt x="131204" y="106523"/>
                  </a:moveTo>
                  <a:lnTo>
                    <a:pt x="131204" y="112460"/>
                  </a:lnTo>
                  <a:lnTo>
                    <a:pt x="125270" y="112460"/>
                  </a:lnTo>
                  <a:lnTo>
                    <a:pt x="125270" y="106523"/>
                  </a:lnTo>
                  <a:close/>
                  <a:moveTo>
                    <a:pt x="137451" y="106523"/>
                  </a:moveTo>
                  <a:lnTo>
                    <a:pt x="137451" y="112460"/>
                  </a:lnTo>
                  <a:lnTo>
                    <a:pt x="131517" y="112460"/>
                  </a:lnTo>
                  <a:lnTo>
                    <a:pt x="131517" y="106523"/>
                  </a:lnTo>
                  <a:close/>
                  <a:moveTo>
                    <a:pt x="143702" y="106523"/>
                  </a:moveTo>
                  <a:lnTo>
                    <a:pt x="143702" y="112460"/>
                  </a:lnTo>
                  <a:lnTo>
                    <a:pt x="137766" y="112460"/>
                  </a:lnTo>
                  <a:lnTo>
                    <a:pt x="137766" y="106523"/>
                  </a:lnTo>
                  <a:close/>
                  <a:moveTo>
                    <a:pt x="149949" y="106523"/>
                  </a:moveTo>
                  <a:lnTo>
                    <a:pt x="149949" y="112460"/>
                  </a:lnTo>
                  <a:lnTo>
                    <a:pt x="144015" y="112460"/>
                  </a:lnTo>
                  <a:lnTo>
                    <a:pt x="144015" y="106523"/>
                  </a:lnTo>
                  <a:close/>
                  <a:moveTo>
                    <a:pt x="156196" y="106523"/>
                  </a:moveTo>
                  <a:lnTo>
                    <a:pt x="156196" y="112460"/>
                  </a:lnTo>
                  <a:lnTo>
                    <a:pt x="150262" y="112460"/>
                  </a:lnTo>
                  <a:lnTo>
                    <a:pt x="150262" y="106523"/>
                  </a:lnTo>
                  <a:close/>
                  <a:moveTo>
                    <a:pt x="162445" y="106523"/>
                  </a:moveTo>
                  <a:lnTo>
                    <a:pt x="162445" y="112460"/>
                  </a:lnTo>
                  <a:lnTo>
                    <a:pt x="156509" y="112460"/>
                  </a:lnTo>
                  <a:lnTo>
                    <a:pt x="156509" y="106523"/>
                  </a:lnTo>
                  <a:close/>
                  <a:moveTo>
                    <a:pt x="168692" y="106523"/>
                  </a:moveTo>
                  <a:lnTo>
                    <a:pt x="168692" y="112460"/>
                  </a:lnTo>
                  <a:lnTo>
                    <a:pt x="162756" y="112460"/>
                  </a:lnTo>
                  <a:lnTo>
                    <a:pt x="162756" y="106523"/>
                  </a:lnTo>
                  <a:close/>
                  <a:moveTo>
                    <a:pt x="174939" y="106523"/>
                  </a:moveTo>
                  <a:lnTo>
                    <a:pt x="174939" y="112460"/>
                  </a:lnTo>
                  <a:lnTo>
                    <a:pt x="169005" y="112460"/>
                  </a:lnTo>
                  <a:lnTo>
                    <a:pt x="169005" y="106523"/>
                  </a:lnTo>
                  <a:close/>
                  <a:moveTo>
                    <a:pt x="181186" y="106523"/>
                  </a:moveTo>
                  <a:lnTo>
                    <a:pt x="181186" y="112460"/>
                  </a:lnTo>
                  <a:lnTo>
                    <a:pt x="175252" y="112460"/>
                  </a:lnTo>
                  <a:lnTo>
                    <a:pt x="175252" y="106523"/>
                  </a:lnTo>
                  <a:close/>
                  <a:moveTo>
                    <a:pt x="187435" y="106523"/>
                  </a:moveTo>
                  <a:lnTo>
                    <a:pt x="187435" y="112460"/>
                  </a:lnTo>
                  <a:lnTo>
                    <a:pt x="181499" y="112460"/>
                  </a:lnTo>
                  <a:lnTo>
                    <a:pt x="181499" y="106523"/>
                  </a:lnTo>
                  <a:close/>
                  <a:moveTo>
                    <a:pt x="193684" y="106523"/>
                  </a:moveTo>
                  <a:lnTo>
                    <a:pt x="193684" y="112460"/>
                  </a:lnTo>
                  <a:lnTo>
                    <a:pt x="187749" y="112460"/>
                  </a:lnTo>
                  <a:lnTo>
                    <a:pt x="187749" y="106523"/>
                  </a:lnTo>
                  <a:close/>
                  <a:moveTo>
                    <a:pt x="199931" y="106523"/>
                  </a:moveTo>
                  <a:lnTo>
                    <a:pt x="199931" y="112460"/>
                  </a:lnTo>
                  <a:lnTo>
                    <a:pt x="193996" y="112460"/>
                  </a:lnTo>
                  <a:lnTo>
                    <a:pt x="193996" y="106523"/>
                  </a:lnTo>
                  <a:close/>
                  <a:moveTo>
                    <a:pt x="206180" y="106523"/>
                  </a:moveTo>
                  <a:lnTo>
                    <a:pt x="206180" y="112460"/>
                  </a:lnTo>
                  <a:lnTo>
                    <a:pt x="200244" y="112460"/>
                  </a:lnTo>
                  <a:lnTo>
                    <a:pt x="200244" y="106523"/>
                  </a:lnTo>
                  <a:close/>
                  <a:moveTo>
                    <a:pt x="212427" y="106523"/>
                  </a:moveTo>
                  <a:lnTo>
                    <a:pt x="212427" y="112460"/>
                  </a:lnTo>
                  <a:lnTo>
                    <a:pt x="206491" y="112460"/>
                  </a:lnTo>
                  <a:lnTo>
                    <a:pt x="206491" y="106523"/>
                  </a:lnTo>
                  <a:close/>
                  <a:moveTo>
                    <a:pt x="218674" y="106523"/>
                  </a:moveTo>
                  <a:lnTo>
                    <a:pt x="218674" y="112460"/>
                  </a:lnTo>
                  <a:lnTo>
                    <a:pt x="212739" y="112460"/>
                  </a:lnTo>
                  <a:lnTo>
                    <a:pt x="212739" y="106523"/>
                  </a:lnTo>
                  <a:close/>
                  <a:moveTo>
                    <a:pt x="224921" y="106523"/>
                  </a:moveTo>
                  <a:lnTo>
                    <a:pt x="224921" y="112460"/>
                  </a:lnTo>
                  <a:lnTo>
                    <a:pt x="218987" y="112460"/>
                  </a:lnTo>
                  <a:lnTo>
                    <a:pt x="218987" y="106523"/>
                  </a:lnTo>
                  <a:close/>
                  <a:moveTo>
                    <a:pt x="231170" y="106523"/>
                  </a:moveTo>
                  <a:lnTo>
                    <a:pt x="231170" y="112460"/>
                  </a:lnTo>
                  <a:lnTo>
                    <a:pt x="225234" y="112460"/>
                  </a:lnTo>
                  <a:lnTo>
                    <a:pt x="225234" y="106523"/>
                  </a:lnTo>
                  <a:close/>
                  <a:moveTo>
                    <a:pt x="237417" y="106523"/>
                  </a:moveTo>
                  <a:lnTo>
                    <a:pt x="237417" y="112460"/>
                  </a:lnTo>
                  <a:lnTo>
                    <a:pt x="231481" y="112460"/>
                  </a:lnTo>
                  <a:lnTo>
                    <a:pt x="231481" y="106523"/>
                  </a:lnTo>
                  <a:close/>
                  <a:moveTo>
                    <a:pt x="243664" y="106523"/>
                  </a:moveTo>
                  <a:lnTo>
                    <a:pt x="243664" y="112460"/>
                  </a:lnTo>
                  <a:lnTo>
                    <a:pt x="237729" y="112460"/>
                  </a:lnTo>
                  <a:lnTo>
                    <a:pt x="237729" y="106523"/>
                  </a:lnTo>
                  <a:close/>
                  <a:moveTo>
                    <a:pt x="249911" y="106523"/>
                  </a:moveTo>
                  <a:lnTo>
                    <a:pt x="249911" y="112460"/>
                  </a:lnTo>
                  <a:lnTo>
                    <a:pt x="243977" y="112460"/>
                  </a:lnTo>
                  <a:lnTo>
                    <a:pt x="243977" y="106523"/>
                  </a:lnTo>
                  <a:close/>
                  <a:moveTo>
                    <a:pt x="256161" y="106523"/>
                  </a:moveTo>
                  <a:lnTo>
                    <a:pt x="256161" y="112460"/>
                  </a:lnTo>
                  <a:lnTo>
                    <a:pt x="250225" y="112460"/>
                  </a:lnTo>
                  <a:lnTo>
                    <a:pt x="250225" y="106523"/>
                  </a:lnTo>
                  <a:close/>
                  <a:moveTo>
                    <a:pt x="262409" y="106523"/>
                  </a:moveTo>
                  <a:lnTo>
                    <a:pt x="262409" y="112460"/>
                  </a:lnTo>
                  <a:lnTo>
                    <a:pt x="256474" y="112460"/>
                  </a:lnTo>
                  <a:lnTo>
                    <a:pt x="256474" y="106523"/>
                  </a:lnTo>
                  <a:close/>
                  <a:moveTo>
                    <a:pt x="268656" y="106523"/>
                  </a:moveTo>
                  <a:lnTo>
                    <a:pt x="268656" y="112460"/>
                  </a:lnTo>
                  <a:lnTo>
                    <a:pt x="262721" y="112460"/>
                  </a:lnTo>
                  <a:lnTo>
                    <a:pt x="262721" y="106523"/>
                  </a:lnTo>
                  <a:close/>
                  <a:moveTo>
                    <a:pt x="274904" y="106523"/>
                  </a:moveTo>
                  <a:lnTo>
                    <a:pt x="274904" y="112460"/>
                  </a:lnTo>
                  <a:lnTo>
                    <a:pt x="268968" y="112460"/>
                  </a:lnTo>
                  <a:lnTo>
                    <a:pt x="268968" y="106523"/>
                  </a:lnTo>
                  <a:close/>
                  <a:moveTo>
                    <a:pt x="6251" y="112771"/>
                  </a:moveTo>
                  <a:lnTo>
                    <a:pt x="6251" y="118707"/>
                  </a:lnTo>
                  <a:lnTo>
                    <a:pt x="315" y="118707"/>
                  </a:lnTo>
                  <a:lnTo>
                    <a:pt x="315" y="112771"/>
                  </a:lnTo>
                  <a:close/>
                  <a:moveTo>
                    <a:pt x="12498" y="112771"/>
                  </a:moveTo>
                  <a:lnTo>
                    <a:pt x="12498" y="118707"/>
                  </a:lnTo>
                  <a:lnTo>
                    <a:pt x="6562" y="118707"/>
                  </a:lnTo>
                  <a:lnTo>
                    <a:pt x="6562" y="112771"/>
                  </a:lnTo>
                  <a:close/>
                  <a:moveTo>
                    <a:pt x="18745" y="112771"/>
                  </a:moveTo>
                  <a:lnTo>
                    <a:pt x="18745" y="118707"/>
                  </a:lnTo>
                  <a:lnTo>
                    <a:pt x="12810" y="118707"/>
                  </a:lnTo>
                  <a:lnTo>
                    <a:pt x="12810" y="112771"/>
                  </a:lnTo>
                  <a:close/>
                  <a:moveTo>
                    <a:pt x="24992" y="112771"/>
                  </a:moveTo>
                  <a:lnTo>
                    <a:pt x="24992" y="118707"/>
                  </a:lnTo>
                  <a:lnTo>
                    <a:pt x="19058" y="118707"/>
                  </a:lnTo>
                  <a:lnTo>
                    <a:pt x="19058" y="112771"/>
                  </a:lnTo>
                  <a:close/>
                  <a:moveTo>
                    <a:pt x="31242" y="112771"/>
                  </a:moveTo>
                  <a:lnTo>
                    <a:pt x="31242" y="118707"/>
                  </a:lnTo>
                  <a:lnTo>
                    <a:pt x="25305" y="118707"/>
                  </a:lnTo>
                  <a:lnTo>
                    <a:pt x="25305" y="112771"/>
                  </a:lnTo>
                  <a:close/>
                  <a:moveTo>
                    <a:pt x="37489" y="112771"/>
                  </a:moveTo>
                  <a:lnTo>
                    <a:pt x="37489" y="118707"/>
                  </a:lnTo>
                  <a:lnTo>
                    <a:pt x="31553" y="118707"/>
                  </a:lnTo>
                  <a:lnTo>
                    <a:pt x="31553" y="112771"/>
                  </a:lnTo>
                  <a:close/>
                  <a:moveTo>
                    <a:pt x="43737" y="112771"/>
                  </a:moveTo>
                  <a:lnTo>
                    <a:pt x="43737" y="118707"/>
                  </a:lnTo>
                  <a:lnTo>
                    <a:pt x="37802" y="118707"/>
                  </a:lnTo>
                  <a:lnTo>
                    <a:pt x="37802" y="112771"/>
                  </a:lnTo>
                  <a:close/>
                  <a:moveTo>
                    <a:pt x="49985" y="112771"/>
                  </a:moveTo>
                  <a:lnTo>
                    <a:pt x="49985" y="118707"/>
                  </a:lnTo>
                  <a:lnTo>
                    <a:pt x="44049" y="118707"/>
                  </a:lnTo>
                  <a:lnTo>
                    <a:pt x="44049" y="112771"/>
                  </a:lnTo>
                  <a:close/>
                  <a:moveTo>
                    <a:pt x="56232" y="112771"/>
                  </a:moveTo>
                  <a:lnTo>
                    <a:pt x="56232" y="118707"/>
                  </a:lnTo>
                  <a:lnTo>
                    <a:pt x="50296" y="118707"/>
                  </a:lnTo>
                  <a:lnTo>
                    <a:pt x="50296" y="112771"/>
                  </a:lnTo>
                  <a:close/>
                  <a:moveTo>
                    <a:pt x="62480" y="112771"/>
                  </a:moveTo>
                  <a:lnTo>
                    <a:pt x="62480" y="118707"/>
                  </a:lnTo>
                  <a:lnTo>
                    <a:pt x="56545" y="118707"/>
                  </a:lnTo>
                  <a:lnTo>
                    <a:pt x="56545" y="112771"/>
                  </a:lnTo>
                  <a:close/>
                  <a:moveTo>
                    <a:pt x="68727" y="112771"/>
                  </a:moveTo>
                  <a:lnTo>
                    <a:pt x="68727" y="118707"/>
                  </a:lnTo>
                  <a:lnTo>
                    <a:pt x="62792" y="118707"/>
                  </a:lnTo>
                  <a:lnTo>
                    <a:pt x="62792" y="112771"/>
                  </a:lnTo>
                  <a:close/>
                  <a:moveTo>
                    <a:pt x="74975" y="112771"/>
                  </a:moveTo>
                  <a:lnTo>
                    <a:pt x="74975" y="118707"/>
                  </a:lnTo>
                  <a:lnTo>
                    <a:pt x="69039" y="118707"/>
                  </a:lnTo>
                  <a:lnTo>
                    <a:pt x="69039" y="112771"/>
                  </a:lnTo>
                  <a:close/>
                  <a:moveTo>
                    <a:pt x="81223" y="112771"/>
                  </a:moveTo>
                  <a:lnTo>
                    <a:pt x="81223" y="118707"/>
                  </a:lnTo>
                  <a:lnTo>
                    <a:pt x="75286" y="118707"/>
                  </a:lnTo>
                  <a:lnTo>
                    <a:pt x="75286" y="112771"/>
                  </a:lnTo>
                  <a:close/>
                  <a:moveTo>
                    <a:pt x="87470" y="112771"/>
                  </a:moveTo>
                  <a:lnTo>
                    <a:pt x="87470" y="118707"/>
                  </a:lnTo>
                  <a:lnTo>
                    <a:pt x="81535" y="118707"/>
                  </a:lnTo>
                  <a:lnTo>
                    <a:pt x="81535" y="112771"/>
                  </a:lnTo>
                  <a:close/>
                  <a:moveTo>
                    <a:pt x="93718" y="112771"/>
                  </a:moveTo>
                  <a:lnTo>
                    <a:pt x="93718" y="118707"/>
                  </a:lnTo>
                  <a:lnTo>
                    <a:pt x="87784" y="118707"/>
                  </a:lnTo>
                  <a:lnTo>
                    <a:pt x="87784" y="112771"/>
                  </a:lnTo>
                  <a:close/>
                  <a:moveTo>
                    <a:pt x="99967" y="112771"/>
                  </a:moveTo>
                  <a:lnTo>
                    <a:pt x="99967" y="118707"/>
                  </a:lnTo>
                  <a:lnTo>
                    <a:pt x="94031" y="118707"/>
                  </a:lnTo>
                  <a:lnTo>
                    <a:pt x="94031" y="112771"/>
                  </a:lnTo>
                  <a:close/>
                  <a:moveTo>
                    <a:pt x="106214" y="112771"/>
                  </a:moveTo>
                  <a:lnTo>
                    <a:pt x="106214" y="118707"/>
                  </a:lnTo>
                  <a:lnTo>
                    <a:pt x="100278" y="118707"/>
                  </a:lnTo>
                  <a:lnTo>
                    <a:pt x="100278" y="112771"/>
                  </a:lnTo>
                  <a:close/>
                  <a:moveTo>
                    <a:pt x="112461" y="112771"/>
                  </a:moveTo>
                  <a:lnTo>
                    <a:pt x="112461" y="118707"/>
                  </a:lnTo>
                  <a:lnTo>
                    <a:pt x="106527" y="118707"/>
                  </a:lnTo>
                  <a:lnTo>
                    <a:pt x="106527" y="112771"/>
                  </a:lnTo>
                  <a:close/>
                  <a:moveTo>
                    <a:pt x="118710" y="112771"/>
                  </a:moveTo>
                  <a:lnTo>
                    <a:pt x="118710" y="118707"/>
                  </a:lnTo>
                  <a:lnTo>
                    <a:pt x="112774" y="118707"/>
                  </a:lnTo>
                  <a:lnTo>
                    <a:pt x="112774" y="112771"/>
                  </a:lnTo>
                  <a:close/>
                  <a:moveTo>
                    <a:pt x="124957" y="112771"/>
                  </a:moveTo>
                  <a:lnTo>
                    <a:pt x="124957" y="118707"/>
                  </a:lnTo>
                  <a:lnTo>
                    <a:pt x="119021" y="118707"/>
                  </a:lnTo>
                  <a:lnTo>
                    <a:pt x="119021" y="112771"/>
                  </a:lnTo>
                  <a:close/>
                  <a:moveTo>
                    <a:pt x="131204" y="112771"/>
                  </a:moveTo>
                  <a:lnTo>
                    <a:pt x="131204" y="118707"/>
                  </a:lnTo>
                  <a:lnTo>
                    <a:pt x="125270" y="118707"/>
                  </a:lnTo>
                  <a:lnTo>
                    <a:pt x="125270" y="112771"/>
                  </a:lnTo>
                  <a:close/>
                  <a:moveTo>
                    <a:pt x="137451" y="112771"/>
                  </a:moveTo>
                  <a:lnTo>
                    <a:pt x="137451" y="118707"/>
                  </a:lnTo>
                  <a:lnTo>
                    <a:pt x="131517" y="118707"/>
                  </a:lnTo>
                  <a:lnTo>
                    <a:pt x="131517" y="112771"/>
                  </a:lnTo>
                  <a:close/>
                  <a:moveTo>
                    <a:pt x="143702" y="112771"/>
                  </a:moveTo>
                  <a:lnTo>
                    <a:pt x="143702" y="118707"/>
                  </a:lnTo>
                  <a:lnTo>
                    <a:pt x="137766" y="118707"/>
                  </a:lnTo>
                  <a:lnTo>
                    <a:pt x="137766" y="112771"/>
                  </a:lnTo>
                  <a:close/>
                  <a:moveTo>
                    <a:pt x="149949" y="112771"/>
                  </a:moveTo>
                  <a:lnTo>
                    <a:pt x="149949" y="118707"/>
                  </a:lnTo>
                  <a:lnTo>
                    <a:pt x="144015" y="118707"/>
                  </a:lnTo>
                  <a:lnTo>
                    <a:pt x="144015" y="112771"/>
                  </a:lnTo>
                  <a:close/>
                  <a:moveTo>
                    <a:pt x="156196" y="112771"/>
                  </a:moveTo>
                  <a:lnTo>
                    <a:pt x="156196" y="118707"/>
                  </a:lnTo>
                  <a:lnTo>
                    <a:pt x="150262" y="118707"/>
                  </a:lnTo>
                  <a:lnTo>
                    <a:pt x="150262" y="112771"/>
                  </a:lnTo>
                  <a:close/>
                  <a:moveTo>
                    <a:pt x="162445" y="112771"/>
                  </a:moveTo>
                  <a:lnTo>
                    <a:pt x="162445" y="118707"/>
                  </a:lnTo>
                  <a:lnTo>
                    <a:pt x="156509" y="118707"/>
                  </a:lnTo>
                  <a:lnTo>
                    <a:pt x="156509" y="112771"/>
                  </a:lnTo>
                  <a:close/>
                  <a:moveTo>
                    <a:pt x="168692" y="112771"/>
                  </a:moveTo>
                  <a:lnTo>
                    <a:pt x="168692" y="118707"/>
                  </a:lnTo>
                  <a:lnTo>
                    <a:pt x="162756" y="118707"/>
                  </a:lnTo>
                  <a:lnTo>
                    <a:pt x="162756" y="112771"/>
                  </a:lnTo>
                  <a:close/>
                  <a:moveTo>
                    <a:pt x="174939" y="112771"/>
                  </a:moveTo>
                  <a:lnTo>
                    <a:pt x="174939" y="118707"/>
                  </a:lnTo>
                  <a:lnTo>
                    <a:pt x="169005" y="118707"/>
                  </a:lnTo>
                  <a:lnTo>
                    <a:pt x="169005" y="112771"/>
                  </a:lnTo>
                  <a:close/>
                  <a:moveTo>
                    <a:pt x="181186" y="112771"/>
                  </a:moveTo>
                  <a:lnTo>
                    <a:pt x="181186" y="118707"/>
                  </a:lnTo>
                  <a:lnTo>
                    <a:pt x="175252" y="118707"/>
                  </a:lnTo>
                  <a:lnTo>
                    <a:pt x="175252" y="112771"/>
                  </a:lnTo>
                  <a:close/>
                  <a:moveTo>
                    <a:pt x="187435" y="112771"/>
                  </a:moveTo>
                  <a:lnTo>
                    <a:pt x="187435" y="118707"/>
                  </a:lnTo>
                  <a:lnTo>
                    <a:pt x="181499" y="118707"/>
                  </a:lnTo>
                  <a:lnTo>
                    <a:pt x="181499" y="112771"/>
                  </a:lnTo>
                  <a:close/>
                  <a:moveTo>
                    <a:pt x="193684" y="112771"/>
                  </a:moveTo>
                  <a:lnTo>
                    <a:pt x="193684" y="118707"/>
                  </a:lnTo>
                  <a:lnTo>
                    <a:pt x="187749" y="118707"/>
                  </a:lnTo>
                  <a:lnTo>
                    <a:pt x="187749" y="112771"/>
                  </a:lnTo>
                  <a:close/>
                  <a:moveTo>
                    <a:pt x="199931" y="112771"/>
                  </a:moveTo>
                  <a:lnTo>
                    <a:pt x="199931" y="118707"/>
                  </a:lnTo>
                  <a:lnTo>
                    <a:pt x="193996" y="118707"/>
                  </a:lnTo>
                  <a:lnTo>
                    <a:pt x="193996" y="112771"/>
                  </a:lnTo>
                  <a:close/>
                  <a:moveTo>
                    <a:pt x="206180" y="112771"/>
                  </a:moveTo>
                  <a:lnTo>
                    <a:pt x="206180" y="118707"/>
                  </a:lnTo>
                  <a:lnTo>
                    <a:pt x="200244" y="118707"/>
                  </a:lnTo>
                  <a:lnTo>
                    <a:pt x="200244" y="112771"/>
                  </a:lnTo>
                  <a:close/>
                  <a:moveTo>
                    <a:pt x="212427" y="112771"/>
                  </a:moveTo>
                  <a:lnTo>
                    <a:pt x="212427" y="118707"/>
                  </a:lnTo>
                  <a:lnTo>
                    <a:pt x="206491" y="118707"/>
                  </a:lnTo>
                  <a:lnTo>
                    <a:pt x="206491" y="112771"/>
                  </a:lnTo>
                  <a:close/>
                  <a:moveTo>
                    <a:pt x="218674" y="112771"/>
                  </a:moveTo>
                  <a:lnTo>
                    <a:pt x="218674" y="118707"/>
                  </a:lnTo>
                  <a:lnTo>
                    <a:pt x="212739" y="118707"/>
                  </a:lnTo>
                  <a:lnTo>
                    <a:pt x="212739" y="112771"/>
                  </a:lnTo>
                  <a:close/>
                  <a:moveTo>
                    <a:pt x="224921" y="112771"/>
                  </a:moveTo>
                  <a:lnTo>
                    <a:pt x="224921" y="118707"/>
                  </a:lnTo>
                  <a:lnTo>
                    <a:pt x="218987" y="118707"/>
                  </a:lnTo>
                  <a:lnTo>
                    <a:pt x="218987" y="112771"/>
                  </a:lnTo>
                  <a:close/>
                  <a:moveTo>
                    <a:pt x="231170" y="112771"/>
                  </a:moveTo>
                  <a:lnTo>
                    <a:pt x="231170" y="118707"/>
                  </a:lnTo>
                  <a:lnTo>
                    <a:pt x="225234" y="118707"/>
                  </a:lnTo>
                  <a:lnTo>
                    <a:pt x="225234" y="112771"/>
                  </a:lnTo>
                  <a:close/>
                  <a:moveTo>
                    <a:pt x="237417" y="112771"/>
                  </a:moveTo>
                  <a:lnTo>
                    <a:pt x="237417" y="118707"/>
                  </a:lnTo>
                  <a:lnTo>
                    <a:pt x="231481" y="118707"/>
                  </a:lnTo>
                  <a:lnTo>
                    <a:pt x="231481" y="112771"/>
                  </a:lnTo>
                  <a:close/>
                  <a:moveTo>
                    <a:pt x="243664" y="112771"/>
                  </a:moveTo>
                  <a:lnTo>
                    <a:pt x="243664" y="118707"/>
                  </a:lnTo>
                  <a:lnTo>
                    <a:pt x="237729" y="118707"/>
                  </a:lnTo>
                  <a:lnTo>
                    <a:pt x="237729" y="112771"/>
                  </a:lnTo>
                  <a:close/>
                  <a:moveTo>
                    <a:pt x="249911" y="112771"/>
                  </a:moveTo>
                  <a:lnTo>
                    <a:pt x="249911" y="118707"/>
                  </a:lnTo>
                  <a:lnTo>
                    <a:pt x="243977" y="118707"/>
                  </a:lnTo>
                  <a:lnTo>
                    <a:pt x="243977" y="112771"/>
                  </a:lnTo>
                  <a:close/>
                  <a:moveTo>
                    <a:pt x="256161" y="112771"/>
                  </a:moveTo>
                  <a:lnTo>
                    <a:pt x="256161" y="118707"/>
                  </a:lnTo>
                  <a:lnTo>
                    <a:pt x="250225" y="118707"/>
                  </a:lnTo>
                  <a:lnTo>
                    <a:pt x="250225" y="112771"/>
                  </a:lnTo>
                  <a:close/>
                  <a:moveTo>
                    <a:pt x="262409" y="112771"/>
                  </a:moveTo>
                  <a:lnTo>
                    <a:pt x="262409" y="118707"/>
                  </a:lnTo>
                  <a:lnTo>
                    <a:pt x="256474" y="118707"/>
                  </a:lnTo>
                  <a:lnTo>
                    <a:pt x="256474" y="112771"/>
                  </a:lnTo>
                  <a:close/>
                  <a:moveTo>
                    <a:pt x="268656" y="112771"/>
                  </a:moveTo>
                  <a:lnTo>
                    <a:pt x="268656" y="118707"/>
                  </a:lnTo>
                  <a:lnTo>
                    <a:pt x="262721" y="118707"/>
                  </a:lnTo>
                  <a:lnTo>
                    <a:pt x="262721" y="112771"/>
                  </a:lnTo>
                  <a:close/>
                  <a:moveTo>
                    <a:pt x="274904" y="112771"/>
                  </a:moveTo>
                  <a:lnTo>
                    <a:pt x="274904" y="118707"/>
                  </a:lnTo>
                  <a:lnTo>
                    <a:pt x="268968" y="118707"/>
                  </a:lnTo>
                  <a:lnTo>
                    <a:pt x="268968" y="112771"/>
                  </a:lnTo>
                  <a:close/>
                  <a:moveTo>
                    <a:pt x="6251" y="119019"/>
                  </a:moveTo>
                  <a:lnTo>
                    <a:pt x="6251" y="124954"/>
                  </a:lnTo>
                  <a:lnTo>
                    <a:pt x="315" y="124954"/>
                  </a:lnTo>
                  <a:lnTo>
                    <a:pt x="315" y="119019"/>
                  </a:lnTo>
                  <a:close/>
                  <a:moveTo>
                    <a:pt x="12498" y="119019"/>
                  </a:moveTo>
                  <a:lnTo>
                    <a:pt x="12498" y="124954"/>
                  </a:lnTo>
                  <a:lnTo>
                    <a:pt x="6562" y="124954"/>
                  </a:lnTo>
                  <a:lnTo>
                    <a:pt x="6562" y="119019"/>
                  </a:lnTo>
                  <a:close/>
                  <a:moveTo>
                    <a:pt x="18745" y="119019"/>
                  </a:moveTo>
                  <a:lnTo>
                    <a:pt x="18745" y="124954"/>
                  </a:lnTo>
                  <a:lnTo>
                    <a:pt x="12810" y="124954"/>
                  </a:lnTo>
                  <a:lnTo>
                    <a:pt x="12810" y="119019"/>
                  </a:lnTo>
                  <a:close/>
                  <a:moveTo>
                    <a:pt x="24992" y="119019"/>
                  </a:moveTo>
                  <a:lnTo>
                    <a:pt x="24992" y="124954"/>
                  </a:lnTo>
                  <a:lnTo>
                    <a:pt x="19058" y="124954"/>
                  </a:lnTo>
                  <a:lnTo>
                    <a:pt x="19058" y="119019"/>
                  </a:lnTo>
                  <a:close/>
                  <a:moveTo>
                    <a:pt x="31242" y="119019"/>
                  </a:moveTo>
                  <a:lnTo>
                    <a:pt x="31242" y="124954"/>
                  </a:lnTo>
                  <a:lnTo>
                    <a:pt x="25305" y="124954"/>
                  </a:lnTo>
                  <a:lnTo>
                    <a:pt x="25305" y="119019"/>
                  </a:lnTo>
                  <a:close/>
                  <a:moveTo>
                    <a:pt x="37489" y="119019"/>
                  </a:moveTo>
                  <a:lnTo>
                    <a:pt x="37489" y="124954"/>
                  </a:lnTo>
                  <a:lnTo>
                    <a:pt x="31553" y="124954"/>
                  </a:lnTo>
                  <a:lnTo>
                    <a:pt x="31553" y="119019"/>
                  </a:lnTo>
                  <a:close/>
                  <a:moveTo>
                    <a:pt x="43737" y="119019"/>
                  </a:moveTo>
                  <a:lnTo>
                    <a:pt x="43737" y="124954"/>
                  </a:lnTo>
                  <a:lnTo>
                    <a:pt x="37802" y="124954"/>
                  </a:lnTo>
                  <a:lnTo>
                    <a:pt x="37802" y="119019"/>
                  </a:lnTo>
                  <a:close/>
                  <a:moveTo>
                    <a:pt x="49985" y="119019"/>
                  </a:moveTo>
                  <a:lnTo>
                    <a:pt x="49985" y="124954"/>
                  </a:lnTo>
                  <a:lnTo>
                    <a:pt x="44049" y="124954"/>
                  </a:lnTo>
                  <a:lnTo>
                    <a:pt x="44049" y="119019"/>
                  </a:lnTo>
                  <a:close/>
                  <a:moveTo>
                    <a:pt x="56232" y="119019"/>
                  </a:moveTo>
                  <a:lnTo>
                    <a:pt x="56232" y="124954"/>
                  </a:lnTo>
                  <a:lnTo>
                    <a:pt x="50296" y="124954"/>
                  </a:lnTo>
                  <a:lnTo>
                    <a:pt x="50296" y="119019"/>
                  </a:lnTo>
                  <a:close/>
                  <a:moveTo>
                    <a:pt x="62480" y="119019"/>
                  </a:moveTo>
                  <a:lnTo>
                    <a:pt x="62480" y="124954"/>
                  </a:lnTo>
                  <a:lnTo>
                    <a:pt x="56545" y="124954"/>
                  </a:lnTo>
                  <a:lnTo>
                    <a:pt x="56545" y="119019"/>
                  </a:lnTo>
                  <a:close/>
                  <a:moveTo>
                    <a:pt x="68727" y="119019"/>
                  </a:moveTo>
                  <a:lnTo>
                    <a:pt x="68727" y="124954"/>
                  </a:lnTo>
                  <a:lnTo>
                    <a:pt x="62792" y="124954"/>
                  </a:lnTo>
                  <a:lnTo>
                    <a:pt x="62792" y="119019"/>
                  </a:lnTo>
                  <a:close/>
                  <a:moveTo>
                    <a:pt x="74975" y="119019"/>
                  </a:moveTo>
                  <a:lnTo>
                    <a:pt x="74975" y="124954"/>
                  </a:lnTo>
                  <a:lnTo>
                    <a:pt x="69039" y="124954"/>
                  </a:lnTo>
                  <a:lnTo>
                    <a:pt x="69039" y="119019"/>
                  </a:lnTo>
                  <a:close/>
                  <a:moveTo>
                    <a:pt x="81223" y="119019"/>
                  </a:moveTo>
                  <a:lnTo>
                    <a:pt x="81223" y="124954"/>
                  </a:lnTo>
                  <a:lnTo>
                    <a:pt x="75286" y="124954"/>
                  </a:lnTo>
                  <a:lnTo>
                    <a:pt x="75286" y="119019"/>
                  </a:lnTo>
                  <a:close/>
                  <a:moveTo>
                    <a:pt x="87470" y="119019"/>
                  </a:moveTo>
                  <a:lnTo>
                    <a:pt x="87470" y="124954"/>
                  </a:lnTo>
                  <a:lnTo>
                    <a:pt x="81535" y="124954"/>
                  </a:lnTo>
                  <a:lnTo>
                    <a:pt x="81535" y="119019"/>
                  </a:lnTo>
                  <a:close/>
                  <a:moveTo>
                    <a:pt x="93718" y="119019"/>
                  </a:moveTo>
                  <a:lnTo>
                    <a:pt x="93718" y="124954"/>
                  </a:lnTo>
                  <a:lnTo>
                    <a:pt x="87784" y="124954"/>
                  </a:lnTo>
                  <a:lnTo>
                    <a:pt x="87784" y="119019"/>
                  </a:lnTo>
                  <a:close/>
                  <a:moveTo>
                    <a:pt x="99967" y="119019"/>
                  </a:moveTo>
                  <a:lnTo>
                    <a:pt x="99967" y="124954"/>
                  </a:lnTo>
                  <a:lnTo>
                    <a:pt x="94031" y="124954"/>
                  </a:lnTo>
                  <a:lnTo>
                    <a:pt x="94031" y="119019"/>
                  </a:lnTo>
                  <a:close/>
                  <a:moveTo>
                    <a:pt x="106214" y="119019"/>
                  </a:moveTo>
                  <a:lnTo>
                    <a:pt x="106214" y="124954"/>
                  </a:lnTo>
                  <a:lnTo>
                    <a:pt x="100278" y="124954"/>
                  </a:lnTo>
                  <a:lnTo>
                    <a:pt x="100278" y="119019"/>
                  </a:lnTo>
                  <a:close/>
                  <a:moveTo>
                    <a:pt x="112461" y="119019"/>
                  </a:moveTo>
                  <a:lnTo>
                    <a:pt x="112461" y="124954"/>
                  </a:lnTo>
                  <a:lnTo>
                    <a:pt x="106527" y="124954"/>
                  </a:lnTo>
                  <a:lnTo>
                    <a:pt x="106527" y="119019"/>
                  </a:lnTo>
                  <a:close/>
                  <a:moveTo>
                    <a:pt x="118710" y="119019"/>
                  </a:moveTo>
                  <a:lnTo>
                    <a:pt x="118710" y="124954"/>
                  </a:lnTo>
                  <a:lnTo>
                    <a:pt x="112774" y="124954"/>
                  </a:lnTo>
                  <a:lnTo>
                    <a:pt x="112774" y="119019"/>
                  </a:lnTo>
                  <a:close/>
                  <a:moveTo>
                    <a:pt x="124957" y="119019"/>
                  </a:moveTo>
                  <a:lnTo>
                    <a:pt x="124957" y="124954"/>
                  </a:lnTo>
                  <a:lnTo>
                    <a:pt x="119021" y="124954"/>
                  </a:lnTo>
                  <a:lnTo>
                    <a:pt x="119021" y="119019"/>
                  </a:lnTo>
                  <a:close/>
                  <a:moveTo>
                    <a:pt x="131204" y="119019"/>
                  </a:moveTo>
                  <a:lnTo>
                    <a:pt x="131204" y="124954"/>
                  </a:lnTo>
                  <a:lnTo>
                    <a:pt x="125270" y="124954"/>
                  </a:lnTo>
                  <a:lnTo>
                    <a:pt x="125270" y="119019"/>
                  </a:lnTo>
                  <a:close/>
                  <a:moveTo>
                    <a:pt x="137451" y="119019"/>
                  </a:moveTo>
                  <a:lnTo>
                    <a:pt x="137451" y="124954"/>
                  </a:lnTo>
                  <a:lnTo>
                    <a:pt x="131517" y="124954"/>
                  </a:lnTo>
                  <a:lnTo>
                    <a:pt x="131517" y="119019"/>
                  </a:lnTo>
                  <a:close/>
                  <a:moveTo>
                    <a:pt x="143702" y="119019"/>
                  </a:moveTo>
                  <a:lnTo>
                    <a:pt x="143702" y="124954"/>
                  </a:lnTo>
                  <a:lnTo>
                    <a:pt x="137766" y="124954"/>
                  </a:lnTo>
                  <a:lnTo>
                    <a:pt x="137766" y="119019"/>
                  </a:lnTo>
                  <a:close/>
                  <a:moveTo>
                    <a:pt x="149949" y="119019"/>
                  </a:moveTo>
                  <a:lnTo>
                    <a:pt x="149949" y="124954"/>
                  </a:lnTo>
                  <a:lnTo>
                    <a:pt x="144015" y="124954"/>
                  </a:lnTo>
                  <a:lnTo>
                    <a:pt x="144015" y="119019"/>
                  </a:lnTo>
                  <a:close/>
                  <a:moveTo>
                    <a:pt x="156196" y="119019"/>
                  </a:moveTo>
                  <a:lnTo>
                    <a:pt x="156196" y="124954"/>
                  </a:lnTo>
                  <a:lnTo>
                    <a:pt x="150262" y="124954"/>
                  </a:lnTo>
                  <a:lnTo>
                    <a:pt x="150262" y="119019"/>
                  </a:lnTo>
                  <a:close/>
                  <a:moveTo>
                    <a:pt x="162445" y="119019"/>
                  </a:moveTo>
                  <a:lnTo>
                    <a:pt x="162445" y="124954"/>
                  </a:lnTo>
                  <a:lnTo>
                    <a:pt x="156509" y="124954"/>
                  </a:lnTo>
                  <a:lnTo>
                    <a:pt x="156509" y="119019"/>
                  </a:lnTo>
                  <a:close/>
                  <a:moveTo>
                    <a:pt x="168692" y="119019"/>
                  </a:moveTo>
                  <a:lnTo>
                    <a:pt x="168692" y="124954"/>
                  </a:lnTo>
                  <a:lnTo>
                    <a:pt x="162756" y="124954"/>
                  </a:lnTo>
                  <a:lnTo>
                    <a:pt x="162756" y="119019"/>
                  </a:lnTo>
                  <a:close/>
                  <a:moveTo>
                    <a:pt x="174939" y="119019"/>
                  </a:moveTo>
                  <a:lnTo>
                    <a:pt x="174939" y="124954"/>
                  </a:lnTo>
                  <a:lnTo>
                    <a:pt x="169005" y="124954"/>
                  </a:lnTo>
                  <a:lnTo>
                    <a:pt x="169005" y="119019"/>
                  </a:lnTo>
                  <a:close/>
                  <a:moveTo>
                    <a:pt x="181186" y="119019"/>
                  </a:moveTo>
                  <a:lnTo>
                    <a:pt x="181186" y="124954"/>
                  </a:lnTo>
                  <a:lnTo>
                    <a:pt x="175252" y="124954"/>
                  </a:lnTo>
                  <a:lnTo>
                    <a:pt x="175252" y="119019"/>
                  </a:lnTo>
                  <a:close/>
                  <a:moveTo>
                    <a:pt x="187435" y="119019"/>
                  </a:moveTo>
                  <a:lnTo>
                    <a:pt x="187435" y="124954"/>
                  </a:lnTo>
                  <a:lnTo>
                    <a:pt x="181499" y="124954"/>
                  </a:lnTo>
                  <a:lnTo>
                    <a:pt x="181499" y="119019"/>
                  </a:lnTo>
                  <a:close/>
                  <a:moveTo>
                    <a:pt x="193684" y="119019"/>
                  </a:moveTo>
                  <a:lnTo>
                    <a:pt x="193684" y="124954"/>
                  </a:lnTo>
                  <a:lnTo>
                    <a:pt x="187749" y="124954"/>
                  </a:lnTo>
                  <a:lnTo>
                    <a:pt x="187749" y="119019"/>
                  </a:lnTo>
                  <a:close/>
                  <a:moveTo>
                    <a:pt x="199931" y="119019"/>
                  </a:moveTo>
                  <a:lnTo>
                    <a:pt x="199931" y="124954"/>
                  </a:lnTo>
                  <a:lnTo>
                    <a:pt x="193996" y="124954"/>
                  </a:lnTo>
                  <a:lnTo>
                    <a:pt x="193996" y="119019"/>
                  </a:lnTo>
                  <a:close/>
                  <a:moveTo>
                    <a:pt x="206180" y="119019"/>
                  </a:moveTo>
                  <a:lnTo>
                    <a:pt x="206180" y="124954"/>
                  </a:lnTo>
                  <a:lnTo>
                    <a:pt x="200244" y="124954"/>
                  </a:lnTo>
                  <a:lnTo>
                    <a:pt x="200244" y="119019"/>
                  </a:lnTo>
                  <a:close/>
                  <a:moveTo>
                    <a:pt x="212427" y="119019"/>
                  </a:moveTo>
                  <a:lnTo>
                    <a:pt x="212427" y="124954"/>
                  </a:lnTo>
                  <a:lnTo>
                    <a:pt x="206491" y="124954"/>
                  </a:lnTo>
                  <a:lnTo>
                    <a:pt x="206491" y="119019"/>
                  </a:lnTo>
                  <a:close/>
                  <a:moveTo>
                    <a:pt x="218674" y="119019"/>
                  </a:moveTo>
                  <a:lnTo>
                    <a:pt x="218674" y="124954"/>
                  </a:lnTo>
                  <a:lnTo>
                    <a:pt x="212739" y="124954"/>
                  </a:lnTo>
                  <a:lnTo>
                    <a:pt x="212739" y="119019"/>
                  </a:lnTo>
                  <a:close/>
                  <a:moveTo>
                    <a:pt x="224921" y="119019"/>
                  </a:moveTo>
                  <a:lnTo>
                    <a:pt x="224921" y="124954"/>
                  </a:lnTo>
                  <a:lnTo>
                    <a:pt x="218987" y="124954"/>
                  </a:lnTo>
                  <a:lnTo>
                    <a:pt x="218987" y="119019"/>
                  </a:lnTo>
                  <a:close/>
                  <a:moveTo>
                    <a:pt x="231170" y="119019"/>
                  </a:moveTo>
                  <a:lnTo>
                    <a:pt x="231170" y="124954"/>
                  </a:lnTo>
                  <a:lnTo>
                    <a:pt x="225234" y="124954"/>
                  </a:lnTo>
                  <a:lnTo>
                    <a:pt x="225234" y="119019"/>
                  </a:lnTo>
                  <a:close/>
                  <a:moveTo>
                    <a:pt x="237417" y="119019"/>
                  </a:moveTo>
                  <a:lnTo>
                    <a:pt x="237417" y="124954"/>
                  </a:lnTo>
                  <a:lnTo>
                    <a:pt x="231481" y="124954"/>
                  </a:lnTo>
                  <a:lnTo>
                    <a:pt x="231481" y="119019"/>
                  </a:lnTo>
                  <a:close/>
                  <a:moveTo>
                    <a:pt x="243664" y="119019"/>
                  </a:moveTo>
                  <a:lnTo>
                    <a:pt x="243664" y="124954"/>
                  </a:lnTo>
                  <a:lnTo>
                    <a:pt x="237729" y="124954"/>
                  </a:lnTo>
                  <a:lnTo>
                    <a:pt x="237729" y="119019"/>
                  </a:lnTo>
                  <a:close/>
                  <a:moveTo>
                    <a:pt x="249911" y="119019"/>
                  </a:moveTo>
                  <a:lnTo>
                    <a:pt x="249911" y="124954"/>
                  </a:lnTo>
                  <a:lnTo>
                    <a:pt x="243977" y="124954"/>
                  </a:lnTo>
                  <a:lnTo>
                    <a:pt x="243977" y="119019"/>
                  </a:lnTo>
                  <a:close/>
                  <a:moveTo>
                    <a:pt x="256161" y="119019"/>
                  </a:moveTo>
                  <a:lnTo>
                    <a:pt x="256161" y="124954"/>
                  </a:lnTo>
                  <a:lnTo>
                    <a:pt x="250225" y="124954"/>
                  </a:lnTo>
                  <a:lnTo>
                    <a:pt x="250225" y="119019"/>
                  </a:lnTo>
                  <a:close/>
                  <a:moveTo>
                    <a:pt x="262409" y="119019"/>
                  </a:moveTo>
                  <a:lnTo>
                    <a:pt x="262409" y="124954"/>
                  </a:lnTo>
                  <a:lnTo>
                    <a:pt x="256474" y="124954"/>
                  </a:lnTo>
                  <a:lnTo>
                    <a:pt x="256474" y="119019"/>
                  </a:lnTo>
                  <a:close/>
                  <a:moveTo>
                    <a:pt x="268656" y="119019"/>
                  </a:moveTo>
                  <a:lnTo>
                    <a:pt x="268656" y="124954"/>
                  </a:lnTo>
                  <a:lnTo>
                    <a:pt x="262721" y="124954"/>
                  </a:lnTo>
                  <a:lnTo>
                    <a:pt x="262721" y="119019"/>
                  </a:lnTo>
                  <a:close/>
                  <a:moveTo>
                    <a:pt x="274904" y="119019"/>
                  </a:moveTo>
                  <a:lnTo>
                    <a:pt x="274904" y="124954"/>
                  </a:lnTo>
                  <a:lnTo>
                    <a:pt x="268968" y="124954"/>
                  </a:lnTo>
                  <a:lnTo>
                    <a:pt x="268968" y="119019"/>
                  </a:lnTo>
                  <a:close/>
                  <a:moveTo>
                    <a:pt x="6251" y="125266"/>
                  </a:moveTo>
                  <a:lnTo>
                    <a:pt x="6251" y="131201"/>
                  </a:lnTo>
                  <a:lnTo>
                    <a:pt x="315" y="131201"/>
                  </a:lnTo>
                  <a:lnTo>
                    <a:pt x="315" y="125266"/>
                  </a:lnTo>
                  <a:close/>
                  <a:moveTo>
                    <a:pt x="12498" y="125266"/>
                  </a:moveTo>
                  <a:lnTo>
                    <a:pt x="12498" y="131201"/>
                  </a:lnTo>
                  <a:lnTo>
                    <a:pt x="6562" y="131201"/>
                  </a:lnTo>
                  <a:lnTo>
                    <a:pt x="6562" y="125266"/>
                  </a:lnTo>
                  <a:close/>
                  <a:moveTo>
                    <a:pt x="18745" y="125266"/>
                  </a:moveTo>
                  <a:lnTo>
                    <a:pt x="18745" y="131201"/>
                  </a:lnTo>
                  <a:lnTo>
                    <a:pt x="12810" y="131201"/>
                  </a:lnTo>
                  <a:lnTo>
                    <a:pt x="12810" y="125266"/>
                  </a:lnTo>
                  <a:close/>
                  <a:moveTo>
                    <a:pt x="24992" y="125266"/>
                  </a:moveTo>
                  <a:lnTo>
                    <a:pt x="24992" y="131201"/>
                  </a:lnTo>
                  <a:lnTo>
                    <a:pt x="19058" y="131201"/>
                  </a:lnTo>
                  <a:lnTo>
                    <a:pt x="19058" y="125266"/>
                  </a:lnTo>
                  <a:close/>
                  <a:moveTo>
                    <a:pt x="31242" y="125266"/>
                  </a:moveTo>
                  <a:lnTo>
                    <a:pt x="31242" y="131201"/>
                  </a:lnTo>
                  <a:lnTo>
                    <a:pt x="25305" y="131201"/>
                  </a:lnTo>
                  <a:lnTo>
                    <a:pt x="25305" y="125266"/>
                  </a:lnTo>
                  <a:close/>
                  <a:moveTo>
                    <a:pt x="37489" y="125266"/>
                  </a:moveTo>
                  <a:lnTo>
                    <a:pt x="37489" y="131201"/>
                  </a:lnTo>
                  <a:lnTo>
                    <a:pt x="31553" y="131201"/>
                  </a:lnTo>
                  <a:lnTo>
                    <a:pt x="31553" y="125266"/>
                  </a:lnTo>
                  <a:close/>
                  <a:moveTo>
                    <a:pt x="43737" y="125266"/>
                  </a:moveTo>
                  <a:lnTo>
                    <a:pt x="43737" y="131201"/>
                  </a:lnTo>
                  <a:lnTo>
                    <a:pt x="37802" y="131201"/>
                  </a:lnTo>
                  <a:lnTo>
                    <a:pt x="37802" y="125266"/>
                  </a:lnTo>
                  <a:close/>
                  <a:moveTo>
                    <a:pt x="49985" y="125266"/>
                  </a:moveTo>
                  <a:lnTo>
                    <a:pt x="49985" y="131201"/>
                  </a:lnTo>
                  <a:lnTo>
                    <a:pt x="44049" y="131201"/>
                  </a:lnTo>
                  <a:lnTo>
                    <a:pt x="44049" y="125266"/>
                  </a:lnTo>
                  <a:close/>
                  <a:moveTo>
                    <a:pt x="56232" y="125266"/>
                  </a:moveTo>
                  <a:lnTo>
                    <a:pt x="56232" y="131201"/>
                  </a:lnTo>
                  <a:lnTo>
                    <a:pt x="50296" y="131201"/>
                  </a:lnTo>
                  <a:lnTo>
                    <a:pt x="50296" y="125266"/>
                  </a:lnTo>
                  <a:close/>
                  <a:moveTo>
                    <a:pt x="62480" y="125266"/>
                  </a:moveTo>
                  <a:lnTo>
                    <a:pt x="62480" y="131201"/>
                  </a:lnTo>
                  <a:lnTo>
                    <a:pt x="56545" y="131201"/>
                  </a:lnTo>
                  <a:lnTo>
                    <a:pt x="56545" y="125266"/>
                  </a:lnTo>
                  <a:close/>
                  <a:moveTo>
                    <a:pt x="68727" y="125266"/>
                  </a:moveTo>
                  <a:lnTo>
                    <a:pt x="68727" y="131201"/>
                  </a:lnTo>
                  <a:lnTo>
                    <a:pt x="62792" y="131201"/>
                  </a:lnTo>
                  <a:lnTo>
                    <a:pt x="62792" y="125266"/>
                  </a:lnTo>
                  <a:close/>
                  <a:moveTo>
                    <a:pt x="74975" y="125266"/>
                  </a:moveTo>
                  <a:lnTo>
                    <a:pt x="74975" y="131201"/>
                  </a:lnTo>
                  <a:lnTo>
                    <a:pt x="69039" y="131201"/>
                  </a:lnTo>
                  <a:lnTo>
                    <a:pt x="69039" y="125266"/>
                  </a:lnTo>
                  <a:close/>
                  <a:moveTo>
                    <a:pt x="81223" y="125266"/>
                  </a:moveTo>
                  <a:lnTo>
                    <a:pt x="81223" y="131201"/>
                  </a:lnTo>
                  <a:lnTo>
                    <a:pt x="75286" y="131201"/>
                  </a:lnTo>
                  <a:lnTo>
                    <a:pt x="75286" y="125266"/>
                  </a:lnTo>
                  <a:close/>
                  <a:moveTo>
                    <a:pt x="87470" y="125266"/>
                  </a:moveTo>
                  <a:lnTo>
                    <a:pt x="87470" y="131201"/>
                  </a:lnTo>
                  <a:lnTo>
                    <a:pt x="81535" y="131201"/>
                  </a:lnTo>
                  <a:lnTo>
                    <a:pt x="81535" y="125266"/>
                  </a:lnTo>
                  <a:close/>
                  <a:moveTo>
                    <a:pt x="93718" y="125266"/>
                  </a:moveTo>
                  <a:lnTo>
                    <a:pt x="93718" y="131201"/>
                  </a:lnTo>
                  <a:lnTo>
                    <a:pt x="87784" y="131201"/>
                  </a:lnTo>
                  <a:lnTo>
                    <a:pt x="87784" y="125266"/>
                  </a:lnTo>
                  <a:close/>
                  <a:moveTo>
                    <a:pt x="99967" y="125266"/>
                  </a:moveTo>
                  <a:lnTo>
                    <a:pt x="99967" y="131201"/>
                  </a:lnTo>
                  <a:lnTo>
                    <a:pt x="94031" y="131201"/>
                  </a:lnTo>
                  <a:lnTo>
                    <a:pt x="94031" y="125266"/>
                  </a:lnTo>
                  <a:close/>
                  <a:moveTo>
                    <a:pt x="106214" y="125266"/>
                  </a:moveTo>
                  <a:lnTo>
                    <a:pt x="106214" y="131201"/>
                  </a:lnTo>
                  <a:lnTo>
                    <a:pt x="100278" y="131201"/>
                  </a:lnTo>
                  <a:lnTo>
                    <a:pt x="100278" y="125266"/>
                  </a:lnTo>
                  <a:close/>
                  <a:moveTo>
                    <a:pt x="112461" y="125266"/>
                  </a:moveTo>
                  <a:lnTo>
                    <a:pt x="112461" y="131201"/>
                  </a:lnTo>
                  <a:lnTo>
                    <a:pt x="106527" y="131201"/>
                  </a:lnTo>
                  <a:lnTo>
                    <a:pt x="106527" y="125266"/>
                  </a:lnTo>
                  <a:close/>
                  <a:moveTo>
                    <a:pt x="118710" y="125266"/>
                  </a:moveTo>
                  <a:lnTo>
                    <a:pt x="118710" y="131201"/>
                  </a:lnTo>
                  <a:lnTo>
                    <a:pt x="112774" y="131201"/>
                  </a:lnTo>
                  <a:lnTo>
                    <a:pt x="112774" y="125266"/>
                  </a:lnTo>
                  <a:close/>
                  <a:moveTo>
                    <a:pt x="124957" y="125266"/>
                  </a:moveTo>
                  <a:lnTo>
                    <a:pt x="124957" y="131201"/>
                  </a:lnTo>
                  <a:lnTo>
                    <a:pt x="119021" y="131201"/>
                  </a:lnTo>
                  <a:lnTo>
                    <a:pt x="119021" y="125266"/>
                  </a:lnTo>
                  <a:close/>
                  <a:moveTo>
                    <a:pt x="131204" y="125266"/>
                  </a:moveTo>
                  <a:lnTo>
                    <a:pt x="131204" y="131201"/>
                  </a:lnTo>
                  <a:lnTo>
                    <a:pt x="125270" y="131201"/>
                  </a:lnTo>
                  <a:lnTo>
                    <a:pt x="125270" y="125266"/>
                  </a:lnTo>
                  <a:close/>
                  <a:moveTo>
                    <a:pt x="137451" y="125266"/>
                  </a:moveTo>
                  <a:lnTo>
                    <a:pt x="137451" y="131201"/>
                  </a:lnTo>
                  <a:lnTo>
                    <a:pt x="131517" y="131201"/>
                  </a:lnTo>
                  <a:lnTo>
                    <a:pt x="131517" y="125266"/>
                  </a:lnTo>
                  <a:close/>
                  <a:moveTo>
                    <a:pt x="143702" y="125266"/>
                  </a:moveTo>
                  <a:lnTo>
                    <a:pt x="143702" y="131201"/>
                  </a:lnTo>
                  <a:lnTo>
                    <a:pt x="137766" y="131201"/>
                  </a:lnTo>
                  <a:lnTo>
                    <a:pt x="137766" y="125266"/>
                  </a:lnTo>
                  <a:close/>
                  <a:moveTo>
                    <a:pt x="149949" y="125266"/>
                  </a:moveTo>
                  <a:lnTo>
                    <a:pt x="149949" y="131201"/>
                  </a:lnTo>
                  <a:lnTo>
                    <a:pt x="144015" y="131201"/>
                  </a:lnTo>
                  <a:lnTo>
                    <a:pt x="144015" y="125266"/>
                  </a:lnTo>
                  <a:close/>
                  <a:moveTo>
                    <a:pt x="156196" y="125266"/>
                  </a:moveTo>
                  <a:lnTo>
                    <a:pt x="156196" y="131201"/>
                  </a:lnTo>
                  <a:lnTo>
                    <a:pt x="150262" y="131201"/>
                  </a:lnTo>
                  <a:lnTo>
                    <a:pt x="150262" y="125266"/>
                  </a:lnTo>
                  <a:close/>
                  <a:moveTo>
                    <a:pt x="162445" y="125266"/>
                  </a:moveTo>
                  <a:lnTo>
                    <a:pt x="162445" y="131201"/>
                  </a:lnTo>
                  <a:lnTo>
                    <a:pt x="156509" y="131201"/>
                  </a:lnTo>
                  <a:lnTo>
                    <a:pt x="156509" y="125266"/>
                  </a:lnTo>
                  <a:close/>
                  <a:moveTo>
                    <a:pt x="168692" y="125266"/>
                  </a:moveTo>
                  <a:lnTo>
                    <a:pt x="168692" y="131201"/>
                  </a:lnTo>
                  <a:lnTo>
                    <a:pt x="162756" y="131201"/>
                  </a:lnTo>
                  <a:lnTo>
                    <a:pt x="162756" y="125266"/>
                  </a:lnTo>
                  <a:close/>
                  <a:moveTo>
                    <a:pt x="174939" y="125266"/>
                  </a:moveTo>
                  <a:lnTo>
                    <a:pt x="174939" y="131201"/>
                  </a:lnTo>
                  <a:lnTo>
                    <a:pt x="169005" y="131201"/>
                  </a:lnTo>
                  <a:lnTo>
                    <a:pt x="169005" y="125266"/>
                  </a:lnTo>
                  <a:close/>
                  <a:moveTo>
                    <a:pt x="181186" y="125266"/>
                  </a:moveTo>
                  <a:lnTo>
                    <a:pt x="181186" y="131201"/>
                  </a:lnTo>
                  <a:lnTo>
                    <a:pt x="175252" y="131201"/>
                  </a:lnTo>
                  <a:lnTo>
                    <a:pt x="175252" y="125266"/>
                  </a:lnTo>
                  <a:close/>
                  <a:moveTo>
                    <a:pt x="187435" y="125266"/>
                  </a:moveTo>
                  <a:lnTo>
                    <a:pt x="187435" y="131201"/>
                  </a:lnTo>
                  <a:lnTo>
                    <a:pt x="181499" y="131201"/>
                  </a:lnTo>
                  <a:lnTo>
                    <a:pt x="181499" y="125266"/>
                  </a:lnTo>
                  <a:close/>
                  <a:moveTo>
                    <a:pt x="193682" y="125266"/>
                  </a:moveTo>
                  <a:lnTo>
                    <a:pt x="193682" y="131201"/>
                  </a:lnTo>
                  <a:lnTo>
                    <a:pt x="187746" y="131201"/>
                  </a:lnTo>
                  <a:lnTo>
                    <a:pt x="187746" y="125266"/>
                  </a:lnTo>
                  <a:close/>
                  <a:moveTo>
                    <a:pt x="199931" y="125266"/>
                  </a:moveTo>
                  <a:lnTo>
                    <a:pt x="199931" y="131201"/>
                  </a:lnTo>
                  <a:lnTo>
                    <a:pt x="193996" y="131201"/>
                  </a:lnTo>
                  <a:lnTo>
                    <a:pt x="193996" y="125266"/>
                  </a:lnTo>
                  <a:close/>
                  <a:moveTo>
                    <a:pt x="206180" y="125266"/>
                  </a:moveTo>
                  <a:lnTo>
                    <a:pt x="206180" y="131201"/>
                  </a:lnTo>
                  <a:lnTo>
                    <a:pt x="200244" y="131201"/>
                  </a:lnTo>
                  <a:lnTo>
                    <a:pt x="200244" y="125266"/>
                  </a:lnTo>
                  <a:close/>
                  <a:moveTo>
                    <a:pt x="212427" y="125266"/>
                  </a:moveTo>
                  <a:lnTo>
                    <a:pt x="212427" y="131201"/>
                  </a:lnTo>
                  <a:lnTo>
                    <a:pt x="206491" y="131201"/>
                  </a:lnTo>
                  <a:lnTo>
                    <a:pt x="206491" y="125266"/>
                  </a:lnTo>
                  <a:close/>
                  <a:moveTo>
                    <a:pt x="218674" y="125266"/>
                  </a:moveTo>
                  <a:lnTo>
                    <a:pt x="218674" y="131201"/>
                  </a:lnTo>
                  <a:lnTo>
                    <a:pt x="212739" y="131201"/>
                  </a:lnTo>
                  <a:lnTo>
                    <a:pt x="212739" y="125266"/>
                  </a:lnTo>
                  <a:close/>
                  <a:moveTo>
                    <a:pt x="224921" y="125266"/>
                  </a:moveTo>
                  <a:lnTo>
                    <a:pt x="224921" y="131201"/>
                  </a:lnTo>
                  <a:lnTo>
                    <a:pt x="218987" y="131201"/>
                  </a:lnTo>
                  <a:lnTo>
                    <a:pt x="218987" y="125266"/>
                  </a:lnTo>
                  <a:close/>
                  <a:moveTo>
                    <a:pt x="231170" y="125266"/>
                  </a:moveTo>
                  <a:lnTo>
                    <a:pt x="231170" y="131201"/>
                  </a:lnTo>
                  <a:lnTo>
                    <a:pt x="225234" y="131201"/>
                  </a:lnTo>
                  <a:lnTo>
                    <a:pt x="225234" y="125266"/>
                  </a:lnTo>
                  <a:close/>
                  <a:moveTo>
                    <a:pt x="237417" y="125266"/>
                  </a:moveTo>
                  <a:lnTo>
                    <a:pt x="237417" y="131201"/>
                  </a:lnTo>
                  <a:lnTo>
                    <a:pt x="231481" y="131201"/>
                  </a:lnTo>
                  <a:lnTo>
                    <a:pt x="231481" y="125266"/>
                  </a:lnTo>
                  <a:close/>
                  <a:moveTo>
                    <a:pt x="243664" y="125266"/>
                  </a:moveTo>
                  <a:lnTo>
                    <a:pt x="243664" y="131201"/>
                  </a:lnTo>
                  <a:lnTo>
                    <a:pt x="237729" y="131201"/>
                  </a:lnTo>
                  <a:lnTo>
                    <a:pt x="237729" y="125266"/>
                  </a:lnTo>
                  <a:close/>
                  <a:moveTo>
                    <a:pt x="249911" y="125266"/>
                  </a:moveTo>
                  <a:lnTo>
                    <a:pt x="249911" y="131201"/>
                  </a:lnTo>
                  <a:lnTo>
                    <a:pt x="243977" y="131201"/>
                  </a:lnTo>
                  <a:lnTo>
                    <a:pt x="243977" y="125266"/>
                  </a:lnTo>
                  <a:close/>
                  <a:moveTo>
                    <a:pt x="256161" y="125266"/>
                  </a:moveTo>
                  <a:lnTo>
                    <a:pt x="256161" y="131201"/>
                  </a:lnTo>
                  <a:lnTo>
                    <a:pt x="250225" y="131201"/>
                  </a:lnTo>
                  <a:lnTo>
                    <a:pt x="250225" y="125266"/>
                  </a:lnTo>
                  <a:close/>
                  <a:moveTo>
                    <a:pt x="262409" y="125266"/>
                  </a:moveTo>
                  <a:lnTo>
                    <a:pt x="262409" y="131201"/>
                  </a:lnTo>
                  <a:lnTo>
                    <a:pt x="256474" y="131201"/>
                  </a:lnTo>
                  <a:lnTo>
                    <a:pt x="256474" y="125266"/>
                  </a:lnTo>
                  <a:close/>
                  <a:moveTo>
                    <a:pt x="268656" y="125266"/>
                  </a:moveTo>
                  <a:lnTo>
                    <a:pt x="268656" y="131201"/>
                  </a:lnTo>
                  <a:lnTo>
                    <a:pt x="262721" y="131201"/>
                  </a:lnTo>
                  <a:lnTo>
                    <a:pt x="262721" y="125266"/>
                  </a:lnTo>
                  <a:close/>
                  <a:moveTo>
                    <a:pt x="274904" y="125266"/>
                  </a:moveTo>
                  <a:lnTo>
                    <a:pt x="274904" y="131201"/>
                  </a:lnTo>
                  <a:lnTo>
                    <a:pt x="268968" y="131201"/>
                  </a:lnTo>
                  <a:lnTo>
                    <a:pt x="268968" y="125266"/>
                  </a:lnTo>
                  <a:close/>
                  <a:moveTo>
                    <a:pt x="6251" y="131513"/>
                  </a:moveTo>
                  <a:lnTo>
                    <a:pt x="6251" y="137449"/>
                  </a:lnTo>
                  <a:lnTo>
                    <a:pt x="315" y="137449"/>
                  </a:lnTo>
                  <a:lnTo>
                    <a:pt x="315" y="131513"/>
                  </a:lnTo>
                  <a:close/>
                  <a:moveTo>
                    <a:pt x="12498" y="131513"/>
                  </a:moveTo>
                  <a:lnTo>
                    <a:pt x="12498" y="137449"/>
                  </a:lnTo>
                  <a:lnTo>
                    <a:pt x="6562" y="137449"/>
                  </a:lnTo>
                  <a:lnTo>
                    <a:pt x="6562" y="131513"/>
                  </a:lnTo>
                  <a:close/>
                  <a:moveTo>
                    <a:pt x="18745" y="131513"/>
                  </a:moveTo>
                  <a:lnTo>
                    <a:pt x="18745" y="137449"/>
                  </a:lnTo>
                  <a:lnTo>
                    <a:pt x="12810" y="137449"/>
                  </a:lnTo>
                  <a:lnTo>
                    <a:pt x="12810" y="131513"/>
                  </a:lnTo>
                  <a:close/>
                  <a:moveTo>
                    <a:pt x="24992" y="131513"/>
                  </a:moveTo>
                  <a:lnTo>
                    <a:pt x="24992" y="137449"/>
                  </a:lnTo>
                  <a:lnTo>
                    <a:pt x="19058" y="137449"/>
                  </a:lnTo>
                  <a:lnTo>
                    <a:pt x="19058" y="131513"/>
                  </a:lnTo>
                  <a:close/>
                  <a:moveTo>
                    <a:pt x="31241" y="131513"/>
                  </a:moveTo>
                  <a:lnTo>
                    <a:pt x="31241" y="137449"/>
                  </a:lnTo>
                  <a:lnTo>
                    <a:pt x="25305" y="137449"/>
                  </a:lnTo>
                  <a:lnTo>
                    <a:pt x="25305" y="131513"/>
                  </a:lnTo>
                  <a:close/>
                  <a:moveTo>
                    <a:pt x="37489" y="131513"/>
                  </a:moveTo>
                  <a:lnTo>
                    <a:pt x="37489" y="137449"/>
                  </a:lnTo>
                  <a:lnTo>
                    <a:pt x="31553" y="137449"/>
                  </a:lnTo>
                  <a:lnTo>
                    <a:pt x="31553" y="131513"/>
                  </a:lnTo>
                  <a:close/>
                  <a:moveTo>
                    <a:pt x="43737" y="131513"/>
                  </a:moveTo>
                  <a:lnTo>
                    <a:pt x="43737" y="137449"/>
                  </a:lnTo>
                  <a:lnTo>
                    <a:pt x="37802" y="137449"/>
                  </a:lnTo>
                  <a:lnTo>
                    <a:pt x="37802" y="131513"/>
                  </a:lnTo>
                  <a:close/>
                  <a:moveTo>
                    <a:pt x="49985" y="131513"/>
                  </a:moveTo>
                  <a:lnTo>
                    <a:pt x="49985" y="137449"/>
                  </a:lnTo>
                  <a:lnTo>
                    <a:pt x="44049" y="137449"/>
                  </a:lnTo>
                  <a:lnTo>
                    <a:pt x="44049" y="131513"/>
                  </a:lnTo>
                  <a:close/>
                  <a:moveTo>
                    <a:pt x="56232" y="131513"/>
                  </a:moveTo>
                  <a:lnTo>
                    <a:pt x="56232" y="137449"/>
                  </a:lnTo>
                  <a:lnTo>
                    <a:pt x="50296" y="137449"/>
                  </a:lnTo>
                  <a:lnTo>
                    <a:pt x="50296" y="131513"/>
                  </a:lnTo>
                  <a:close/>
                  <a:moveTo>
                    <a:pt x="62480" y="131513"/>
                  </a:moveTo>
                  <a:lnTo>
                    <a:pt x="62480" y="137449"/>
                  </a:lnTo>
                  <a:lnTo>
                    <a:pt x="56545" y="137449"/>
                  </a:lnTo>
                  <a:lnTo>
                    <a:pt x="56545" y="131513"/>
                  </a:lnTo>
                  <a:close/>
                  <a:moveTo>
                    <a:pt x="68727" y="131513"/>
                  </a:moveTo>
                  <a:lnTo>
                    <a:pt x="68727" y="137449"/>
                  </a:lnTo>
                  <a:lnTo>
                    <a:pt x="62792" y="137449"/>
                  </a:lnTo>
                  <a:lnTo>
                    <a:pt x="62792" y="131513"/>
                  </a:lnTo>
                  <a:close/>
                  <a:moveTo>
                    <a:pt x="74975" y="131513"/>
                  </a:moveTo>
                  <a:lnTo>
                    <a:pt x="74975" y="137449"/>
                  </a:lnTo>
                  <a:lnTo>
                    <a:pt x="69039" y="137449"/>
                  </a:lnTo>
                  <a:lnTo>
                    <a:pt x="69039" y="131513"/>
                  </a:lnTo>
                  <a:close/>
                  <a:moveTo>
                    <a:pt x="81223" y="131513"/>
                  </a:moveTo>
                  <a:lnTo>
                    <a:pt x="81223" y="137449"/>
                  </a:lnTo>
                  <a:lnTo>
                    <a:pt x="75286" y="137449"/>
                  </a:lnTo>
                  <a:lnTo>
                    <a:pt x="75286" y="131513"/>
                  </a:lnTo>
                  <a:close/>
                  <a:moveTo>
                    <a:pt x="87470" y="131513"/>
                  </a:moveTo>
                  <a:lnTo>
                    <a:pt x="87470" y="137449"/>
                  </a:lnTo>
                  <a:lnTo>
                    <a:pt x="81535" y="137449"/>
                  </a:lnTo>
                  <a:lnTo>
                    <a:pt x="81535" y="131513"/>
                  </a:lnTo>
                  <a:close/>
                  <a:moveTo>
                    <a:pt x="93718" y="131513"/>
                  </a:moveTo>
                  <a:lnTo>
                    <a:pt x="93718" y="137449"/>
                  </a:lnTo>
                  <a:lnTo>
                    <a:pt x="87784" y="137449"/>
                  </a:lnTo>
                  <a:lnTo>
                    <a:pt x="87784" y="131513"/>
                  </a:lnTo>
                  <a:close/>
                  <a:moveTo>
                    <a:pt x="99967" y="131513"/>
                  </a:moveTo>
                  <a:lnTo>
                    <a:pt x="99967" y="137449"/>
                  </a:lnTo>
                  <a:lnTo>
                    <a:pt x="94031" y="137449"/>
                  </a:lnTo>
                  <a:lnTo>
                    <a:pt x="94031" y="131513"/>
                  </a:lnTo>
                  <a:close/>
                  <a:moveTo>
                    <a:pt x="106214" y="131513"/>
                  </a:moveTo>
                  <a:lnTo>
                    <a:pt x="106214" y="137449"/>
                  </a:lnTo>
                  <a:lnTo>
                    <a:pt x="100278" y="137449"/>
                  </a:lnTo>
                  <a:lnTo>
                    <a:pt x="100278" y="131513"/>
                  </a:lnTo>
                  <a:close/>
                  <a:moveTo>
                    <a:pt x="112461" y="131513"/>
                  </a:moveTo>
                  <a:lnTo>
                    <a:pt x="112461" y="137449"/>
                  </a:lnTo>
                  <a:lnTo>
                    <a:pt x="106527" y="137449"/>
                  </a:lnTo>
                  <a:lnTo>
                    <a:pt x="106527" y="131513"/>
                  </a:lnTo>
                  <a:close/>
                  <a:moveTo>
                    <a:pt x="118710" y="131513"/>
                  </a:moveTo>
                  <a:lnTo>
                    <a:pt x="118710" y="137449"/>
                  </a:lnTo>
                  <a:lnTo>
                    <a:pt x="112774" y="137449"/>
                  </a:lnTo>
                  <a:lnTo>
                    <a:pt x="112774" y="131513"/>
                  </a:lnTo>
                  <a:close/>
                  <a:moveTo>
                    <a:pt x="124957" y="131513"/>
                  </a:moveTo>
                  <a:lnTo>
                    <a:pt x="124957" y="137449"/>
                  </a:lnTo>
                  <a:lnTo>
                    <a:pt x="119021" y="137449"/>
                  </a:lnTo>
                  <a:lnTo>
                    <a:pt x="119021" y="131513"/>
                  </a:lnTo>
                  <a:close/>
                  <a:moveTo>
                    <a:pt x="131204" y="131513"/>
                  </a:moveTo>
                  <a:lnTo>
                    <a:pt x="131204" y="137449"/>
                  </a:lnTo>
                  <a:lnTo>
                    <a:pt x="125270" y="137449"/>
                  </a:lnTo>
                  <a:lnTo>
                    <a:pt x="125270" y="131513"/>
                  </a:lnTo>
                  <a:close/>
                  <a:moveTo>
                    <a:pt x="137451" y="131513"/>
                  </a:moveTo>
                  <a:lnTo>
                    <a:pt x="137451" y="137449"/>
                  </a:lnTo>
                  <a:lnTo>
                    <a:pt x="131517" y="137449"/>
                  </a:lnTo>
                  <a:lnTo>
                    <a:pt x="131517" y="131513"/>
                  </a:lnTo>
                  <a:close/>
                  <a:moveTo>
                    <a:pt x="143702" y="131513"/>
                  </a:moveTo>
                  <a:lnTo>
                    <a:pt x="143702" y="137449"/>
                  </a:lnTo>
                  <a:lnTo>
                    <a:pt x="137766" y="137449"/>
                  </a:lnTo>
                  <a:lnTo>
                    <a:pt x="137766" y="131513"/>
                  </a:lnTo>
                  <a:close/>
                  <a:moveTo>
                    <a:pt x="149949" y="131513"/>
                  </a:moveTo>
                  <a:lnTo>
                    <a:pt x="149949" y="137449"/>
                  </a:lnTo>
                  <a:lnTo>
                    <a:pt x="144015" y="137449"/>
                  </a:lnTo>
                  <a:lnTo>
                    <a:pt x="144015" y="131513"/>
                  </a:lnTo>
                  <a:close/>
                  <a:moveTo>
                    <a:pt x="156196" y="131513"/>
                  </a:moveTo>
                  <a:lnTo>
                    <a:pt x="156196" y="137449"/>
                  </a:lnTo>
                  <a:lnTo>
                    <a:pt x="150262" y="137449"/>
                  </a:lnTo>
                  <a:lnTo>
                    <a:pt x="150262" y="131513"/>
                  </a:lnTo>
                  <a:close/>
                  <a:moveTo>
                    <a:pt x="162445" y="131513"/>
                  </a:moveTo>
                  <a:lnTo>
                    <a:pt x="162445" y="137449"/>
                  </a:lnTo>
                  <a:lnTo>
                    <a:pt x="156509" y="137449"/>
                  </a:lnTo>
                  <a:lnTo>
                    <a:pt x="156509" y="131513"/>
                  </a:lnTo>
                  <a:close/>
                  <a:moveTo>
                    <a:pt x="168692" y="131513"/>
                  </a:moveTo>
                  <a:lnTo>
                    <a:pt x="168692" y="137449"/>
                  </a:lnTo>
                  <a:lnTo>
                    <a:pt x="162756" y="137449"/>
                  </a:lnTo>
                  <a:lnTo>
                    <a:pt x="162756" y="131513"/>
                  </a:lnTo>
                  <a:close/>
                  <a:moveTo>
                    <a:pt x="174939" y="131513"/>
                  </a:moveTo>
                  <a:lnTo>
                    <a:pt x="174939" y="137449"/>
                  </a:lnTo>
                  <a:lnTo>
                    <a:pt x="169005" y="137449"/>
                  </a:lnTo>
                  <a:lnTo>
                    <a:pt x="169005" y="131513"/>
                  </a:lnTo>
                  <a:close/>
                  <a:moveTo>
                    <a:pt x="181186" y="131513"/>
                  </a:moveTo>
                  <a:lnTo>
                    <a:pt x="181186" y="137449"/>
                  </a:lnTo>
                  <a:lnTo>
                    <a:pt x="175252" y="137449"/>
                  </a:lnTo>
                  <a:lnTo>
                    <a:pt x="175252" y="131513"/>
                  </a:lnTo>
                  <a:close/>
                  <a:moveTo>
                    <a:pt x="187433" y="131513"/>
                  </a:moveTo>
                  <a:lnTo>
                    <a:pt x="187433" y="137449"/>
                  </a:lnTo>
                  <a:lnTo>
                    <a:pt x="181499" y="137449"/>
                  </a:lnTo>
                  <a:lnTo>
                    <a:pt x="181499" y="131513"/>
                  </a:lnTo>
                  <a:close/>
                  <a:moveTo>
                    <a:pt x="193682" y="131513"/>
                  </a:moveTo>
                  <a:lnTo>
                    <a:pt x="193682" y="137449"/>
                  </a:lnTo>
                  <a:lnTo>
                    <a:pt x="187746" y="137449"/>
                  </a:lnTo>
                  <a:lnTo>
                    <a:pt x="187746" y="131513"/>
                  </a:lnTo>
                  <a:close/>
                  <a:moveTo>
                    <a:pt x="199931" y="131513"/>
                  </a:moveTo>
                  <a:lnTo>
                    <a:pt x="199931" y="137449"/>
                  </a:lnTo>
                  <a:lnTo>
                    <a:pt x="193996" y="137449"/>
                  </a:lnTo>
                  <a:lnTo>
                    <a:pt x="193996" y="131513"/>
                  </a:lnTo>
                  <a:close/>
                  <a:moveTo>
                    <a:pt x="206180" y="131513"/>
                  </a:moveTo>
                  <a:lnTo>
                    <a:pt x="206180" y="137449"/>
                  </a:lnTo>
                  <a:lnTo>
                    <a:pt x="200244" y="137449"/>
                  </a:lnTo>
                  <a:lnTo>
                    <a:pt x="200244" y="131513"/>
                  </a:lnTo>
                  <a:close/>
                  <a:moveTo>
                    <a:pt x="212427" y="131513"/>
                  </a:moveTo>
                  <a:lnTo>
                    <a:pt x="212427" y="137449"/>
                  </a:lnTo>
                  <a:lnTo>
                    <a:pt x="206491" y="137449"/>
                  </a:lnTo>
                  <a:lnTo>
                    <a:pt x="206491" y="131513"/>
                  </a:lnTo>
                  <a:close/>
                  <a:moveTo>
                    <a:pt x="218674" y="131513"/>
                  </a:moveTo>
                  <a:lnTo>
                    <a:pt x="218674" y="137449"/>
                  </a:lnTo>
                  <a:lnTo>
                    <a:pt x="212739" y="137449"/>
                  </a:lnTo>
                  <a:lnTo>
                    <a:pt x="212739" y="131513"/>
                  </a:lnTo>
                  <a:close/>
                  <a:moveTo>
                    <a:pt x="224921" y="131513"/>
                  </a:moveTo>
                  <a:lnTo>
                    <a:pt x="224921" y="137449"/>
                  </a:lnTo>
                  <a:lnTo>
                    <a:pt x="218987" y="137449"/>
                  </a:lnTo>
                  <a:lnTo>
                    <a:pt x="218987" y="131513"/>
                  </a:lnTo>
                  <a:close/>
                  <a:moveTo>
                    <a:pt x="231170" y="131513"/>
                  </a:moveTo>
                  <a:lnTo>
                    <a:pt x="231170" y="137449"/>
                  </a:lnTo>
                  <a:lnTo>
                    <a:pt x="225234" y="137449"/>
                  </a:lnTo>
                  <a:lnTo>
                    <a:pt x="225234" y="131513"/>
                  </a:lnTo>
                  <a:close/>
                  <a:moveTo>
                    <a:pt x="237417" y="131513"/>
                  </a:moveTo>
                  <a:lnTo>
                    <a:pt x="237417" y="137449"/>
                  </a:lnTo>
                  <a:lnTo>
                    <a:pt x="231481" y="137449"/>
                  </a:lnTo>
                  <a:lnTo>
                    <a:pt x="231481" y="131513"/>
                  </a:lnTo>
                  <a:close/>
                  <a:moveTo>
                    <a:pt x="243664" y="131513"/>
                  </a:moveTo>
                  <a:lnTo>
                    <a:pt x="243664" y="137449"/>
                  </a:lnTo>
                  <a:lnTo>
                    <a:pt x="237729" y="137449"/>
                  </a:lnTo>
                  <a:lnTo>
                    <a:pt x="237729" y="131513"/>
                  </a:lnTo>
                  <a:close/>
                  <a:moveTo>
                    <a:pt x="249911" y="131513"/>
                  </a:moveTo>
                  <a:lnTo>
                    <a:pt x="249911" y="137449"/>
                  </a:lnTo>
                  <a:lnTo>
                    <a:pt x="243977" y="137449"/>
                  </a:lnTo>
                  <a:lnTo>
                    <a:pt x="243977" y="131513"/>
                  </a:lnTo>
                  <a:close/>
                  <a:moveTo>
                    <a:pt x="256161" y="131513"/>
                  </a:moveTo>
                  <a:lnTo>
                    <a:pt x="256161" y="137449"/>
                  </a:lnTo>
                  <a:lnTo>
                    <a:pt x="250225" y="137449"/>
                  </a:lnTo>
                  <a:lnTo>
                    <a:pt x="250225" y="131513"/>
                  </a:lnTo>
                  <a:close/>
                  <a:moveTo>
                    <a:pt x="262409" y="131513"/>
                  </a:moveTo>
                  <a:lnTo>
                    <a:pt x="262409" y="137449"/>
                  </a:lnTo>
                  <a:lnTo>
                    <a:pt x="256474" y="137449"/>
                  </a:lnTo>
                  <a:lnTo>
                    <a:pt x="256474" y="131513"/>
                  </a:lnTo>
                  <a:close/>
                  <a:moveTo>
                    <a:pt x="268656" y="131513"/>
                  </a:moveTo>
                  <a:lnTo>
                    <a:pt x="268656" y="137449"/>
                  </a:lnTo>
                  <a:lnTo>
                    <a:pt x="262721" y="137449"/>
                  </a:lnTo>
                  <a:lnTo>
                    <a:pt x="262721" y="131513"/>
                  </a:lnTo>
                  <a:close/>
                  <a:moveTo>
                    <a:pt x="274904" y="131513"/>
                  </a:moveTo>
                  <a:lnTo>
                    <a:pt x="274904" y="137449"/>
                  </a:lnTo>
                  <a:lnTo>
                    <a:pt x="268968" y="137449"/>
                  </a:lnTo>
                  <a:lnTo>
                    <a:pt x="268968" y="131513"/>
                  </a:lnTo>
                  <a:close/>
                  <a:moveTo>
                    <a:pt x="6251" y="137760"/>
                  </a:moveTo>
                  <a:lnTo>
                    <a:pt x="6251" y="143697"/>
                  </a:lnTo>
                  <a:lnTo>
                    <a:pt x="315" y="143697"/>
                  </a:lnTo>
                  <a:lnTo>
                    <a:pt x="315" y="137760"/>
                  </a:lnTo>
                  <a:close/>
                  <a:moveTo>
                    <a:pt x="12498" y="137760"/>
                  </a:moveTo>
                  <a:lnTo>
                    <a:pt x="12498" y="143697"/>
                  </a:lnTo>
                  <a:lnTo>
                    <a:pt x="6562" y="143697"/>
                  </a:lnTo>
                  <a:lnTo>
                    <a:pt x="6562" y="137760"/>
                  </a:lnTo>
                  <a:close/>
                  <a:moveTo>
                    <a:pt x="18745" y="137760"/>
                  </a:moveTo>
                  <a:lnTo>
                    <a:pt x="18745" y="143697"/>
                  </a:lnTo>
                  <a:lnTo>
                    <a:pt x="12810" y="143697"/>
                  </a:lnTo>
                  <a:lnTo>
                    <a:pt x="12810" y="137760"/>
                  </a:lnTo>
                  <a:close/>
                  <a:moveTo>
                    <a:pt x="24992" y="137760"/>
                  </a:moveTo>
                  <a:lnTo>
                    <a:pt x="24992" y="143697"/>
                  </a:lnTo>
                  <a:lnTo>
                    <a:pt x="19058" y="143697"/>
                  </a:lnTo>
                  <a:lnTo>
                    <a:pt x="19058" y="137760"/>
                  </a:lnTo>
                  <a:close/>
                  <a:moveTo>
                    <a:pt x="31241" y="137760"/>
                  </a:moveTo>
                  <a:lnTo>
                    <a:pt x="31241" y="143697"/>
                  </a:lnTo>
                  <a:lnTo>
                    <a:pt x="25305" y="143697"/>
                  </a:lnTo>
                  <a:lnTo>
                    <a:pt x="25305" y="137760"/>
                  </a:lnTo>
                  <a:close/>
                  <a:moveTo>
                    <a:pt x="37489" y="137760"/>
                  </a:moveTo>
                  <a:lnTo>
                    <a:pt x="37489" y="143697"/>
                  </a:lnTo>
                  <a:lnTo>
                    <a:pt x="31553" y="143697"/>
                  </a:lnTo>
                  <a:lnTo>
                    <a:pt x="31553" y="137760"/>
                  </a:lnTo>
                  <a:close/>
                  <a:moveTo>
                    <a:pt x="43737" y="137760"/>
                  </a:moveTo>
                  <a:lnTo>
                    <a:pt x="43737" y="143697"/>
                  </a:lnTo>
                  <a:lnTo>
                    <a:pt x="37802" y="143697"/>
                  </a:lnTo>
                  <a:lnTo>
                    <a:pt x="37802" y="137760"/>
                  </a:lnTo>
                  <a:close/>
                  <a:moveTo>
                    <a:pt x="49985" y="137760"/>
                  </a:moveTo>
                  <a:lnTo>
                    <a:pt x="49985" y="143697"/>
                  </a:lnTo>
                  <a:lnTo>
                    <a:pt x="44049" y="143697"/>
                  </a:lnTo>
                  <a:lnTo>
                    <a:pt x="44049" y="137760"/>
                  </a:lnTo>
                  <a:close/>
                  <a:moveTo>
                    <a:pt x="56232" y="137760"/>
                  </a:moveTo>
                  <a:lnTo>
                    <a:pt x="56232" y="143697"/>
                  </a:lnTo>
                  <a:lnTo>
                    <a:pt x="50296" y="143697"/>
                  </a:lnTo>
                  <a:lnTo>
                    <a:pt x="50296" y="137760"/>
                  </a:lnTo>
                  <a:close/>
                  <a:moveTo>
                    <a:pt x="62480" y="137760"/>
                  </a:moveTo>
                  <a:lnTo>
                    <a:pt x="62480" y="143697"/>
                  </a:lnTo>
                  <a:lnTo>
                    <a:pt x="56545" y="143697"/>
                  </a:lnTo>
                  <a:lnTo>
                    <a:pt x="56545" y="137760"/>
                  </a:lnTo>
                  <a:close/>
                  <a:moveTo>
                    <a:pt x="68727" y="137760"/>
                  </a:moveTo>
                  <a:lnTo>
                    <a:pt x="68727" y="143697"/>
                  </a:lnTo>
                  <a:lnTo>
                    <a:pt x="62792" y="143697"/>
                  </a:lnTo>
                  <a:lnTo>
                    <a:pt x="62792" y="137760"/>
                  </a:lnTo>
                  <a:close/>
                  <a:moveTo>
                    <a:pt x="74975" y="137760"/>
                  </a:moveTo>
                  <a:lnTo>
                    <a:pt x="74975" y="143697"/>
                  </a:lnTo>
                  <a:lnTo>
                    <a:pt x="69039" y="143697"/>
                  </a:lnTo>
                  <a:lnTo>
                    <a:pt x="69039" y="137760"/>
                  </a:lnTo>
                  <a:close/>
                  <a:moveTo>
                    <a:pt x="81223" y="137760"/>
                  </a:moveTo>
                  <a:lnTo>
                    <a:pt x="81223" y="143697"/>
                  </a:lnTo>
                  <a:lnTo>
                    <a:pt x="75286" y="143697"/>
                  </a:lnTo>
                  <a:lnTo>
                    <a:pt x="75286" y="137760"/>
                  </a:lnTo>
                  <a:close/>
                  <a:moveTo>
                    <a:pt x="87470" y="137760"/>
                  </a:moveTo>
                  <a:lnTo>
                    <a:pt x="87470" y="143697"/>
                  </a:lnTo>
                  <a:lnTo>
                    <a:pt x="81535" y="143697"/>
                  </a:lnTo>
                  <a:lnTo>
                    <a:pt x="81535" y="137760"/>
                  </a:lnTo>
                  <a:close/>
                  <a:moveTo>
                    <a:pt x="93718" y="137760"/>
                  </a:moveTo>
                  <a:lnTo>
                    <a:pt x="93718" y="143697"/>
                  </a:lnTo>
                  <a:lnTo>
                    <a:pt x="87784" y="143697"/>
                  </a:lnTo>
                  <a:lnTo>
                    <a:pt x="87784" y="137760"/>
                  </a:lnTo>
                  <a:close/>
                  <a:moveTo>
                    <a:pt x="99967" y="137760"/>
                  </a:moveTo>
                  <a:lnTo>
                    <a:pt x="99967" y="143697"/>
                  </a:lnTo>
                  <a:lnTo>
                    <a:pt x="94031" y="143697"/>
                  </a:lnTo>
                  <a:lnTo>
                    <a:pt x="94031" y="137760"/>
                  </a:lnTo>
                  <a:close/>
                  <a:moveTo>
                    <a:pt x="106214" y="137760"/>
                  </a:moveTo>
                  <a:lnTo>
                    <a:pt x="106214" y="143697"/>
                  </a:lnTo>
                  <a:lnTo>
                    <a:pt x="100278" y="143697"/>
                  </a:lnTo>
                  <a:lnTo>
                    <a:pt x="100278" y="137760"/>
                  </a:lnTo>
                  <a:close/>
                  <a:moveTo>
                    <a:pt x="112461" y="137760"/>
                  </a:moveTo>
                  <a:lnTo>
                    <a:pt x="112461" y="143697"/>
                  </a:lnTo>
                  <a:lnTo>
                    <a:pt x="106527" y="143697"/>
                  </a:lnTo>
                  <a:lnTo>
                    <a:pt x="106527" y="137760"/>
                  </a:lnTo>
                  <a:close/>
                  <a:moveTo>
                    <a:pt x="118710" y="137760"/>
                  </a:moveTo>
                  <a:lnTo>
                    <a:pt x="118710" y="143697"/>
                  </a:lnTo>
                  <a:lnTo>
                    <a:pt x="112774" y="143697"/>
                  </a:lnTo>
                  <a:lnTo>
                    <a:pt x="112774" y="137760"/>
                  </a:lnTo>
                  <a:close/>
                  <a:moveTo>
                    <a:pt x="124957" y="137760"/>
                  </a:moveTo>
                  <a:lnTo>
                    <a:pt x="124957" y="143697"/>
                  </a:lnTo>
                  <a:lnTo>
                    <a:pt x="119021" y="143697"/>
                  </a:lnTo>
                  <a:lnTo>
                    <a:pt x="119021" y="137760"/>
                  </a:lnTo>
                  <a:close/>
                  <a:moveTo>
                    <a:pt x="131204" y="137760"/>
                  </a:moveTo>
                  <a:lnTo>
                    <a:pt x="131204" y="143697"/>
                  </a:lnTo>
                  <a:lnTo>
                    <a:pt x="125270" y="143697"/>
                  </a:lnTo>
                  <a:lnTo>
                    <a:pt x="125270" y="137760"/>
                  </a:lnTo>
                  <a:close/>
                  <a:moveTo>
                    <a:pt x="137451" y="137760"/>
                  </a:moveTo>
                  <a:lnTo>
                    <a:pt x="137451" y="143697"/>
                  </a:lnTo>
                  <a:lnTo>
                    <a:pt x="131517" y="143697"/>
                  </a:lnTo>
                  <a:lnTo>
                    <a:pt x="131517" y="137760"/>
                  </a:lnTo>
                  <a:close/>
                  <a:moveTo>
                    <a:pt x="143702" y="137760"/>
                  </a:moveTo>
                  <a:lnTo>
                    <a:pt x="143702" y="143697"/>
                  </a:lnTo>
                  <a:lnTo>
                    <a:pt x="137766" y="143697"/>
                  </a:lnTo>
                  <a:lnTo>
                    <a:pt x="137766" y="137760"/>
                  </a:lnTo>
                  <a:close/>
                  <a:moveTo>
                    <a:pt x="149949" y="137760"/>
                  </a:moveTo>
                  <a:lnTo>
                    <a:pt x="149949" y="143697"/>
                  </a:lnTo>
                  <a:lnTo>
                    <a:pt x="144015" y="143697"/>
                  </a:lnTo>
                  <a:lnTo>
                    <a:pt x="144015" y="137760"/>
                  </a:lnTo>
                  <a:close/>
                  <a:moveTo>
                    <a:pt x="156196" y="137760"/>
                  </a:moveTo>
                  <a:lnTo>
                    <a:pt x="156196" y="143697"/>
                  </a:lnTo>
                  <a:lnTo>
                    <a:pt x="150262" y="143697"/>
                  </a:lnTo>
                  <a:lnTo>
                    <a:pt x="150262" y="137760"/>
                  </a:lnTo>
                  <a:close/>
                  <a:moveTo>
                    <a:pt x="162445" y="137760"/>
                  </a:moveTo>
                  <a:lnTo>
                    <a:pt x="162445" y="143697"/>
                  </a:lnTo>
                  <a:lnTo>
                    <a:pt x="156509" y="143697"/>
                  </a:lnTo>
                  <a:lnTo>
                    <a:pt x="156509" y="137760"/>
                  </a:lnTo>
                  <a:close/>
                  <a:moveTo>
                    <a:pt x="168692" y="137760"/>
                  </a:moveTo>
                  <a:lnTo>
                    <a:pt x="168692" y="143697"/>
                  </a:lnTo>
                  <a:lnTo>
                    <a:pt x="162756" y="143697"/>
                  </a:lnTo>
                  <a:lnTo>
                    <a:pt x="162756" y="137760"/>
                  </a:lnTo>
                  <a:close/>
                  <a:moveTo>
                    <a:pt x="174939" y="137760"/>
                  </a:moveTo>
                  <a:lnTo>
                    <a:pt x="174939" y="143697"/>
                  </a:lnTo>
                  <a:lnTo>
                    <a:pt x="169005" y="143697"/>
                  </a:lnTo>
                  <a:lnTo>
                    <a:pt x="169005" y="137760"/>
                  </a:lnTo>
                  <a:close/>
                  <a:moveTo>
                    <a:pt x="181186" y="137760"/>
                  </a:moveTo>
                  <a:lnTo>
                    <a:pt x="181186" y="143697"/>
                  </a:lnTo>
                  <a:lnTo>
                    <a:pt x="175252" y="143697"/>
                  </a:lnTo>
                  <a:lnTo>
                    <a:pt x="175252" y="137760"/>
                  </a:lnTo>
                  <a:close/>
                  <a:moveTo>
                    <a:pt x="187433" y="137760"/>
                  </a:moveTo>
                  <a:lnTo>
                    <a:pt x="187433" y="143697"/>
                  </a:lnTo>
                  <a:lnTo>
                    <a:pt x="181499" y="143697"/>
                  </a:lnTo>
                  <a:lnTo>
                    <a:pt x="181499" y="137760"/>
                  </a:lnTo>
                  <a:close/>
                  <a:moveTo>
                    <a:pt x="193682" y="137760"/>
                  </a:moveTo>
                  <a:lnTo>
                    <a:pt x="193682" y="143697"/>
                  </a:lnTo>
                  <a:lnTo>
                    <a:pt x="187746" y="143697"/>
                  </a:lnTo>
                  <a:lnTo>
                    <a:pt x="187746" y="137760"/>
                  </a:lnTo>
                  <a:close/>
                  <a:moveTo>
                    <a:pt x="199931" y="137760"/>
                  </a:moveTo>
                  <a:lnTo>
                    <a:pt x="199931" y="143697"/>
                  </a:lnTo>
                  <a:lnTo>
                    <a:pt x="193996" y="143697"/>
                  </a:lnTo>
                  <a:lnTo>
                    <a:pt x="193996" y="137760"/>
                  </a:lnTo>
                  <a:close/>
                  <a:moveTo>
                    <a:pt x="206180" y="137760"/>
                  </a:moveTo>
                  <a:lnTo>
                    <a:pt x="206180" y="143697"/>
                  </a:lnTo>
                  <a:lnTo>
                    <a:pt x="200244" y="143697"/>
                  </a:lnTo>
                  <a:lnTo>
                    <a:pt x="200244" y="137760"/>
                  </a:lnTo>
                  <a:close/>
                  <a:moveTo>
                    <a:pt x="212427" y="137760"/>
                  </a:moveTo>
                  <a:lnTo>
                    <a:pt x="212427" y="143697"/>
                  </a:lnTo>
                  <a:lnTo>
                    <a:pt x="206491" y="143697"/>
                  </a:lnTo>
                  <a:lnTo>
                    <a:pt x="206491" y="137760"/>
                  </a:lnTo>
                  <a:close/>
                  <a:moveTo>
                    <a:pt x="218674" y="137760"/>
                  </a:moveTo>
                  <a:lnTo>
                    <a:pt x="218674" y="143697"/>
                  </a:lnTo>
                  <a:lnTo>
                    <a:pt x="212739" y="143697"/>
                  </a:lnTo>
                  <a:lnTo>
                    <a:pt x="212739" y="137760"/>
                  </a:lnTo>
                  <a:close/>
                  <a:moveTo>
                    <a:pt x="224921" y="137760"/>
                  </a:moveTo>
                  <a:lnTo>
                    <a:pt x="224921" y="143697"/>
                  </a:lnTo>
                  <a:lnTo>
                    <a:pt x="218987" y="143697"/>
                  </a:lnTo>
                  <a:lnTo>
                    <a:pt x="218987" y="137760"/>
                  </a:lnTo>
                  <a:close/>
                  <a:moveTo>
                    <a:pt x="231170" y="137760"/>
                  </a:moveTo>
                  <a:lnTo>
                    <a:pt x="231170" y="143697"/>
                  </a:lnTo>
                  <a:lnTo>
                    <a:pt x="225234" y="143697"/>
                  </a:lnTo>
                  <a:lnTo>
                    <a:pt x="225234" y="137760"/>
                  </a:lnTo>
                  <a:close/>
                  <a:moveTo>
                    <a:pt x="237417" y="137760"/>
                  </a:moveTo>
                  <a:lnTo>
                    <a:pt x="237417" y="143697"/>
                  </a:lnTo>
                  <a:lnTo>
                    <a:pt x="231481" y="143697"/>
                  </a:lnTo>
                  <a:lnTo>
                    <a:pt x="231481" y="137760"/>
                  </a:lnTo>
                  <a:close/>
                  <a:moveTo>
                    <a:pt x="243664" y="137760"/>
                  </a:moveTo>
                  <a:lnTo>
                    <a:pt x="243664" y="143697"/>
                  </a:lnTo>
                  <a:lnTo>
                    <a:pt x="237729" y="143697"/>
                  </a:lnTo>
                  <a:lnTo>
                    <a:pt x="237729" y="137760"/>
                  </a:lnTo>
                  <a:close/>
                  <a:moveTo>
                    <a:pt x="249911" y="137760"/>
                  </a:moveTo>
                  <a:lnTo>
                    <a:pt x="249911" y="143697"/>
                  </a:lnTo>
                  <a:lnTo>
                    <a:pt x="243977" y="143697"/>
                  </a:lnTo>
                  <a:lnTo>
                    <a:pt x="243977" y="137760"/>
                  </a:lnTo>
                  <a:close/>
                  <a:moveTo>
                    <a:pt x="256161" y="137760"/>
                  </a:moveTo>
                  <a:lnTo>
                    <a:pt x="256161" y="143697"/>
                  </a:lnTo>
                  <a:lnTo>
                    <a:pt x="250225" y="143697"/>
                  </a:lnTo>
                  <a:lnTo>
                    <a:pt x="250225" y="137760"/>
                  </a:lnTo>
                  <a:close/>
                  <a:moveTo>
                    <a:pt x="262409" y="137760"/>
                  </a:moveTo>
                  <a:lnTo>
                    <a:pt x="262409" y="143697"/>
                  </a:lnTo>
                  <a:lnTo>
                    <a:pt x="256474" y="143697"/>
                  </a:lnTo>
                  <a:lnTo>
                    <a:pt x="256474" y="137760"/>
                  </a:lnTo>
                  <a:close/>
                  <a:moveTo>
                    <a:pt x="268656" y="137760"/>
                  </a:moveTo>
                  <a:lnTo>
                    <a:pt x="268656" y="143697"/>
                  </a:lnTo>
                  <a:lnTo>
                    <a:pt x="262721" y="143697"/>
                  </a:lnTo>
                  <a:lnTo>
                    <a:pt x="262721" y="137760"/>
                  </a:lnTo>
                  <a:close/>
                  <a:moveTo>
                    <a:pt x="274904" y="137760"/>
                  </a:moveTo>
                  <a:lnTo>
                    <a:pt x="274904" y="143697"/>
                  </a:lnTo>
                  <a:lnTo>
                    <a:pt x="268968" y="143697"/>
                  </a:lnTo>
                  <a:lnTo>
                    <a:pt x="268968" y="137760"/>
                  </a:lnTo>
                  <a:close/>
                  <a:moveTo>
                    <a:pt x="6251" y="144011"/>
                  </a:moveTo>
                  <a:lnTo>
                    <a:pt x="6251" y="149945"/>
                  </a:lnTo>
                  <a:lnTo>
                    <a:pt x="315" y="149945"/>
                  </a:lnTo>
                  <a:lnTo>
                    <a:pt x="315" y="144011"/>
                  </a:lnTo>
                  <a:close/>
                  <a:moveTo>
                    <a:pt x="12498" y="144011"/>
                  </a:moveTo>
                  <a:lnTo>
                    <a:pt x="12498" y="149945"/>
                  </a:lnTo>
                  <a:lnTo>
                    <a:pt x="6562" y="149945"/>
                  </a:lnTo>
                  <a:lnTo>
                    <a:pt x="6562" y="144011"/>
                  </a:lnTo>
                  <a:close/>
                  <a:moveTo>
                    <a:pt x="18745" y="144011"/>
                  </a:moveTo>
                  <a:lnTo>
                    <a:pt x="18745" y="149945"/>
                  </a:lnTo>
                  <a:lnTo>
                    <a:pt x="12810" y="149945"/>
                  </a:lnTo>
                  <a:lnTo>
                    <a:pt x="12810" y="144011"/>
                  </a:lnTo>
                  <a:close/>
                  <a:moveTo>
                    <a:pt x="24992" y="144011"/>
                  </a:moveTo>
                  <a:lnTo>
                    <a:pt x="24992" y="149945"/>
                  </a:lnTo>
                  <a:lnTo>
                    <a:pt x="19058" y="149945"/>
                  </a:lnTo>
                  <a:lnTo>
                    <a:pt x="19058" y="144011"/>
                  </a:lnTo>
                  <a:close/>
                  <a:moveTo>
                    <a:pt x="31241" y="144011"/>
                  </a:moveTo>
                  <a:lnTo>
                    <a:pt x="31241" y="149945"/>
                  </a:lnTo>
                  <a:lnTo>
                    <a:pt x="25305" y="149945"/>
                  </a:lnTo>
                  <a:lnTo>
                    <a:pt x="25305" y="144011"/>
                  </a:lnTo>
                  <a:close/>
                  <a:moveTo>
                    <a:pt x="37489" y="144011"/>
                  </a:moveTo>
                  <a:lnTo>
                    <a:pt x="37489" y="149945"/>
                  </a:lnTo>
                  <a:lnTo>
                    <a:pt x="31553" y="149945"/>
                  </a:lnTo>
                  <a:lnTo>
                    <a:pt x="31553" y="144011"/>
                  </a:lnTo>
                  <a:close/>
                  <a:moveTo>
                    <a:pt x="43737" y="144011"/>
                  </a:moveTo>
                  <a:lnTo>
                    <a:pt x="43737" y="149945"/>
                  </a:lnTo>
                  <a:lnTo>
                    <a:pt x="37802" y="149945"/>
                  </a:lnTo>
                  <a:lnTo>
                    <a:pt x="37802" y="144011"/>
                  </a:lnTo>
                  <a:close/>
                  <a:moveTo>
                    <a:pt x="49985" y="144011"/>
                  </a:moveTo>
                  <a:lnTo>
                    <a:pt x="49985" y="149945"/>
                  </a:lnTo>
                  <a:lnTo>
                    <a:pt x="44049" y="149945"/>
                  </a:lnTo>
                  <a:lnTo>
                    <a:pt x="44049" y="144011"/>
                  </a:lnTo>
                  <a:close/>
                  <a:moveTo>
                    <a:pt x="56232" y="144011"/>
                  </a:moveTo>
                  <a:lnTo>
                    <a:pt x="56232" y="149945"/>
                  </a:lnTo>
                  <a:lnTo>
                    <a:pt x="50296" y="149945"/>
                  </a:lnTo>
                  <a:lnTo>
                    <a:pt x="50296" y="144011"/>
                  </a:lnTo>
                  <a:close/>
                  <a:moveTo>
                    <a:pt x="62480" y="144011"/>
                  </a:moveTo>
                  <a:lnTo>
                    <a:pt x="62480" y="149945"/>
                  </a:lnTo>
                  <a:lnTo>
                    <a:pt x="56545" y="149945"/>
                  </a:lnTo>
                  <a:lnTo>
                    <a:pt x="56545" y="144011"/>
                  </a:lnTo>
                  <a:close/>
                  <a:moveTo>
                    <a:pt x="68727" y="144011"/>
                  </a:moveTo>
                  <a:lnTo>
                    <a:pt x="68727" y="149945"/>
                  </a:lnTo>
                  <a:lnTo>
                    <a:pt x="62792" y="149945"/>
                  </a:lnTo>
                  <a:lnTo>
                    <a:pt x="62792" y="144011"/>
                  </a:lnTo>
                  <a:close/>
                  <a:moveTo>
                    <a:pt x="74975" y="144011"/>
                  </a:moveTo>
                  <a:lnTo>
                    <a:pt x="74975" y="149945"/>
                  </a:lnTo>
                  <a:lnTo>
                    <a:pt x="69039" y="149945"/>
                  </a:lnTo>
                  <a:lnTo>
                    <a:pt x="69039" y="144011"/>
                  </a:lnTo>
                  <a:close/>
                  <a:moveTo>
                    <a:pt x="81223" y="144011"/>
                  </a:moveTo>
                  <a:lnTo>
                    <a:pt x="81223" y="149945"/>
                  </a:lnTo>
                  <a:lnTo>
                    <a:pt x="75286" y="149945"/>
                  </a:lnTo>
                  <a:lnTo>
                    <a:pt x="75286" y="144011"/>
                  </a:lnTo>
                  <a:close/>
                  <a:moveTo>
                    <a:pt x="87470" y="144011"/>
                  </a:moveTo>
                  <a:lnTo>
                    <a:pt x="87470" y="149945"/>
                  </a:lnTo>
                  <a:lnTo>
                    <a:pt x="81535" y="149945"/>
                  </a:lnTo>
                  <a:lnTo>
                    <a:pt x="81535" y="144011"/>
                  </a:lnTo>
                  <a:close/>
                  <a:moveTo>
                    <a:pt x="93718" y="144011"/>
                  </a:moveTo>
                  <a:lnTo>
                    <a:pt x="93718" y="149945"/>
                  </a:lnTo>
                  <a:lnTo>
                    <a:pt x="87784" y="149945"/>
                  </a:lnTo>
                  <a:lnTo>
                    <a:pt x="87784" y="144011"/>
                  </a:lnTo>
                  <a:close/>
                  <a:moveTo>
                    <a:pt x="99967" y="144011"/>
                  </a:moveTo>
                  <a:lnTo>
                    <a:pt x="99967" y="149945"/>
                  </a:lnTo>
                  <a:lnTo>
                    <a:pt x="94031" y="149945"/>
                  </a:lnTo>
                  <a:lnTo>
                    <a:pt x="94031" y="144011"/>
                  </a:lnTo>
                  <a:close/>
                  <a:moveTo>
                    <a:pt x="106214" y="144011"/>
                  </a:moveTo>
                  <a:lnTo>
                    <a:pt x="106214" y="149945"/>
                  </a:lnTo>
                  <a:lnTo>
                    <a:pt x="100278" y="149945"/>
                  </a:lnTo>
                  <a:lnTo>
                    <a:pt x="100278" y="144011"/>
                  </a:lnTo>
                  <a:close/>
                  <a:moveTo>
                    <a:pt x="112461" y="144011"/>
                  </a:moveTo>
                  <a:lnTo>
                    <a:pt x="112461" y="149945"/>
                  </a:lnTo>
                  <a:lnTo>
                    <a:pt x="106527" y="149945"/>
                  </a:lnTo>
                  <a:lnTo>
                    <a:pt x="106527" y="144011"/>
                  </a:lnTo>
                  <a:close/>
                  <a:moveTo>
                    <a:pt x="118710" y="144011"/>
                  </a:moveTo>
                  <a:lnTo>
                    <a:pt x="118710" y="149945"/>
                  </a:lnTo>
                  <a:lnTo>
                    <a:pt x="112774" y="149945"/>
                  </a:lnTo>
                  <a:lnTo>
                    <a:pt x="112774" y="144011"/>
                  </a:lnTo>
                  <a:close/>
                  <a:moveTo>
                    <a:pt x="124957" y="144011"/>
                  </a:moveTo>
                  <a:lnTo>
                    <a:pt x="124957" y="149945"/>
                  </a:lnTo>
                  <a:lnTo>
                    <a:pt x="119021" y="149945"/>
                  </a:lnTo>
                  <a:lnTo>
                    <a:pt x="119021" y="144011"/>
                  </a:lnTo>
                  <a:close/>
                  <a:moveTo>
                    <a:pt x="131204" y="144011"/>
                  </a:moveTo>
                  <a:lnTo>
                    <a:pt x="131204" y="149945"/>
                  </a:lnTo>
                  <a:lnTo>
                    <a:pt x="125270" y="149945"/>
                  </a:lnTo>
                  <a:lnTo>
                    <a:pt x="125270" y="144011"/>
                  </a:lnTo>
                  <a:close/>
                  <a:moveTo>
                    <a:pt x="137451" y="144011"/>
                  </a:moveTo>
                  <a:lnTo>
                    <a:pt x="137451" y="149945"/>
                  </a:lnTo>
                  <a:lnTo>
                    <a:pt x="131517" y="149945"/>
                  </a:lnTo>
                  <a:lnTo>
                    <a:pt x="131517" y="144011"/>
                  </a:lnTo>
                  <a:close/>
                  <a:moveTo>
                    <a:pt x="143702" y="144011"/>
                  </a:moveTo>
                  <a:lnTo>
                    <a:pt x="143702" y="149945"/>
                  </a:lnTo>
                  <a:lnTo>
                    <a:pt x="137766" y="149945"/>
                  </a:lnTo>
                  <a:lnTo>
                    <a:pt x="137766" y="144011"/>
                  </a:lnTo>
                  <a:close/>
                  <a:moveTo>
                    <a:pt x="149949" y="144011"/>
                  </a:moveTo>
                  <a:lnTo>
                    <a:pt x="149949" y="149945"/>
                  </a:lnTo>
                  <a:lnTo>
                    <a:pt x="144015" y="149945"/>
                  </a:lnTo>
                  <a:lnTo>
                    <a:pt x="144015" y="144011"/>
                  </a:lnTo>
                  <a:close/>
                  <a:moveTo>
                    <a:pt x="156196" y="144011"/>
                  </a:moveTo>
                  <a:lnTo>
                    <a:pt x="156196" y="149945"/>
                  </a:lnTo>
                  <a:lnTo>
                    <a:pt x="150262" y="149945"/>
                  </a:lnTo>
                  <a:lnTo>
                    <a:pt x="150262" y="144011"/>
                  </a:lnTo>
                  <a:close/>
                  <a:moveTo>
                    <a:pt x="162445" y="144011"/>
                  </a:moveTo>
                  <a:lnTo>
                    <a:pt x="162445" y="149945"/>
                  </a:lnTo>
                  <a:lnTo>
                    <a:pt x="156509" y="149945"/>
                  </a:lnTo>
                  <a:lnTo>
                    <a:pt x="156509" y="144011"/>
                  </a:lnTo>
                  <a:close/>
                  <a:moveTo>
                    <a:pt x="168692" y="144011"/>
                  </a:moveTo>
                  <a:lnTo>
                    <a:pt x="168692" y="149945"/>
                  </a:lnTo>
                  <a:lnTo>
                    <a:pt x="162756" y="149945"/>
                  </a:lnTo>
                  <a:lnTo>
                    <a:pt x="162756" y="144011"/>
                  </a:lnTo>
                  <a:close/>
                  <a:moveTo>
                    <a:pt x="174939" y="144011"/>
                  </a:moveTo>
                  <a:lnTo>
                    <a:pt x="174939" y="149945"/>
                  </a:lnTo>
                  <a:lnTo>
                    <a:pt x="169005" y="149945"/>
                  </a:lnTo>
                  <a:lnTo>
                    <a:pt x="169005" y="144011"/>
                  </a:lnTo>
                  <a:close/>
                  <a:moveTo>
                    <a:pt x="181186" y="144011"/>
                  </a:moveTo>
                  <a:lnTo>
                    <a:pt x="181186" y="149945"/>
                  </a:lnTo>
                  <a:lnTo>
                    <a:pt x="175252" y="149945"/>
                  </a:lnTo>
                  <a:lnTo>
                    <a:pt x="175252" y="144011"/>
                  </a:lnTo>
                  <a:close/>
                  <a:moveTo>
                    <a:pt x="187433" y="144011"/>
                  </a:moveTo>
                  <a:lnTo>
                    <a:pt x="187433" y="149945"/>
                  </a:lnTo>
                  <a:lnTo>
                    <a:pt x="181499" y="149945"/>
                  </a:lnTo>
                  <a:lnTo>
                    <a:pt x="181499" y="144011"/>
                  </a:lnTo>
                  <a:close/>
                  <a:moveTo>
                    <a:pt x="193682" y="144011"/>
                  </a:moveTo>
                  <a:lnTo>
                    <a:pt x="193682" y="149945"/>
                  </a:lnTo>
                  <a:lnTo>
                    <a:pt x="187746" y="149945"/>
                  </a:lnTo>
                  <a:lnTo>
                    <a:pt x="187746" y="144011"/>
                  </a:lnTo>
                  <a:close/>
                  <a:moveTo>
                    <a:pt x="199931" y="144011"/>
                  </a:moveTo>
                  <a:lnTo>
                    <a:pt x="199931" y="149945"/>
                  </a:lnTo>
                  <a:lnTo>
                    <a:pt x="193996" y="149945"/>
                  </a:lnTo>
                  <a:lnTo>
                    <a:pt x="193996" y="144011"/>
                  </a:lnTo>
                  <a:close/>
                  <a:moveTo>
                    <a:pt x="206180" y="144011"/>
                  </a:moveTo>
                  <a:lnTo>
                    <a:pt x="206180" y="149945"/>
                  </a:lnTo>
                  <a:lnTo>
                    <a:pt x="200244" y="149945"/>
                  </a:lnTo>
                  <a:lnTo>
                    <a:pt x="200244" y="144011"/>
                  </a:lnTo>
                  <a:close/>
                  <a:moveTo>
                    <a:pt x="212427" y="144011"/>
                  </a:moveTo>
                  <a:lnTo>
                    <a:pt x="212427" y="149945"/>
                  </a:lnTo>
                  <a:lnTo>
                    <a:pt x="206491" y="149945"/>
                  </a:lnTo>
                  <a:lnTo>
                    <a:pt x="206491" y="144011"/>
                  </a:lnTo>
                  <a:close/>
                  <a:moveTo>
                    <a:pt x="218674" y="144011"/>
                  </a:moveTo>
                  <a:lnTo>
                    <a:pt x="218674" y="149945"/>
                  </a:lnTo>
                  <a:lnTo>
                    <a:pt x="212739" y="149945"/>
                  </a:lnTo>
                  <a:lnTo>
                    <a:pt x="212739" y="144011"/>
                  </a:lnTo>
                  <a:close/>
                  <a:moveTo>
                    <a:pt x="224921" y="144011"/>
                  </a:moveTo>
                  <a:lnTo>
                    <a:pt x="224921" y="149945"/>
                  </a:lnTo>
                  <a:lnTo>
                    <a:pt x="218987" y="149945"/>
                  </a:lnTo>
                  <a:lnTo>
                    <a:pt x="218987" y="144011"/>
                  </a:lnTo>
                  <a:close/>
                  <a:moveTo>
                    <a:pt x="231170" y="144011"/>
                  </a:moveTo>
                  <a:lnTo>
                    <a:pt x="231170" y="149945"/>
                  </a:lnTo>
                  <a:lnTo>
                    <a:pt x="225234" y="149945"/>
                  </a:lnTo>
                  <a:lnTo>
                    <a:pt x="225234" y="144011"/>
                  </a:lnTo>
                  <a:close/>
                  <a:moveTo>
                    <a:pt x="237417" y="144011"/>
                  </a:moveTo>
                  <a:lnTo>
                    <a:pt x="237417" y="149945"/>
                  </a:lnTo>
                  <a:lnTo>
                    <a:pt x="231481" y="149945"/>
                  </a:lnTo>
                  <a:lnTo>
                    <a:pt x="231481" y="144011"/>
                  </a:lnTo>
                  <a:close/>
                  <a:moveTo>
                    <a:pt x="243664" y="144011"/>
                  </a:moveTo>
                  <a:lnTo>
                    <a:pt x="243664" y="149945"/>
                  </a:lnTo>
                  <a:lnTo>
                    <a:pt x="237729" y="149945"/>
                  </a:lnTo>
                  <a:lnTo>
                    <a:pt x="237729" y="144011"/>
                  </a:lnTo>
                  <a:close/>
                  <a:moveTo>
                    <a:pt x="249911" y="144011"/>
                  </a:moveTo>
                  <a:lnTo>
                    <a:pt x="249911" y="149945"/>
                  </a:lnTo>
                  <a:lnTo>
                    <a:pt x="243977" y="149945"/>
                  </a:lnTo>
                  <a:lnTo>
                    <a:pt x="243977" y="144011"/>
                  </a:lnTo>
                  <a:close/>
                  <a:moveTo>
                    <a:pt x="256161" y="144011"/>
                  </a:moveTo>
                  <a:lnTo>
                    <a:pt x="256161" y="149945"/>
                  </a:lnTo>
                  <a:lnTo>
                    <a:pt x="250225" y="149945"/>
                  </a:lnTo>
                  <a:lnTo>
                    <a:pt x="250225" y="144011"/>
                  </a:lnTo>
                  <a:close/>
                  <a:moveTo>
                    <a:pt x="262409" y="144011"/>
                  </a:moveTo>
                  <a:lnTo>
                    <a:pt x="262409" y="149945"/>
                  </a:lnTo>
                  <a:lnTo>
                    <a:pt x="256474" y="149945"/>
                  </a:lnTo>
                  <a:lnTo>
                    <a:pt x="256474" y="144011"/>
                  </a:lnTo>
                  <a:close/>
                  <a:moveTo>
                    <a:pt x="268656" y="144011"/>
                  </a:moveTo>
                  <a:lnTo>
                    <a:pt x="268656" y="149945"/>
                  </a:lnTo>
                  <a:lnTo>
                    <a:pt x="262721" y="149945"/>
                  </a:lnTo>
                  <a:lnTo>
                    <a:pt x="262721" y="144011"/>
                  </a:lnTo>
                  <a:close/>
                  <a:moveTo>
                    <a:pt x="274904" y="144011"/>
                  </a:moveTo>
                  <a:lnTo>
                    <a:pt x="274904" y="149945"/>
                  </a:lnTo>
                  <a:lnTo>
                    <a:pt x="268968" y="149945"/>
                  </a:lnTo>
                  <a:lnTo>
                    <a:pt x="268968" y="144011"/>
                  </a:lnTo>
                  <a:close/>
                  <a:moveTo>
                    <a:pt x="6251" y="150258"/>
                  </a:moveTo>
                  <a:lnTo>
                    <a:pt x="6251" y="156192"/>
                  </a:lnTo>
                  <a:lnTo>
                    <a:pt x="315" y="156192"/>
                  </a:lnTo>
                  <a:lnTo>
                    <a:pt x="315" y="150258"/>
                  </a:lnTo>
                  <a:close/>
                  <a:moveTo>
                    <a:pt x="12498" y="150258"/>
                  </a:moveTo>
                  <a:lnTo>
                    <a:pt x="12498" y="156192"/>
                  </a:lnTo>
                  <a:lnTo>
                    <a:pt x="6562" y="156192"/>
                  </a:lnTo>
                  <a:lnTo>
                    <a:pt x="6562" y="150258"/>
                  </a:lnTo>
                  <a:close/>
                  <a:moveTo>
                    <a:pt x="18745" y="150258"/>
                  </a:moveTo>
                  <a:lnTo>
                    <a:pt x="18745" y="156192"/>
                  </a:lnTo>
                  <a:lnTo>
                    <a:pt x="12810" y="156192"/>
                  </a:lnTo>
                  <a:lnTo>
                    <a:pt x="12810" y="150258"/>
                  </a:lnTo>
                  <a:close/>
                  <a:moveTo>
                    <a:pt x="24992" y="150258"/>
                  </a:moveTo>
                  <a:lnTo>
                    <a:pt x="24992" y="156192"/>
                  </a:lnTo>
                  <a:lnTo>
                    <a:pt x="19058" y="156192"/>
                  </a:lnTo>
                  <a:lnTo>
                    <a:pt x="19058" y="150258"/>
                  </a:lnTo>
                  <a:close/>
                  <a:moveTo>
                    <a:pt x="31241" y="150258"/>
                  </a:moveTo>
                  <a:lnTo>
                    <a:pt x="31241" y="156192"/>
                  </a:lnTo>
                  <a:lnTo>
                    <a:pt x="25305" y="156192"/>
                  </a:lnTo>
                  <a:lnTo>
                    <a:pt x="25305" y="150258"/>
                  </a:lnTo>
                  <a:close/>
                  <a:moveTo>
                    <a:pt x="37489" y="150258"/>
                  </a:moveTo>
                  <a:lnTo>
                    <a:pt x="37489" y="156192"/>
                  </a:lnTo>
                  <a:lnTo>
                    <a:pt x="31553" y="156192"/>
                  </a:lnTo>
                  <a:lnTo>
                    <a:pt x="31553" y="150258"/>
                  </a:lnTo>
                  <a:close/>
                  <a:moveTo>
                    <a:pt x="43737" y="150258"/>
                  </a:moveTo>
                  <a:lnTo>
                    <a:pt x="43737" y="156192"/>
                  </a:lnTo>
                  <a:lnTo>
                    <a:pt x="37802" y="156192"/>
                  </a:lnTo>
                  <a:lnTo>
                    <a:pt x="37802" y="150258"/>
                  </a:lnTo>
                  <a:close/>
                  <a:moveTo>
                    <a:pt x="49985" y="150258"/>
                  </a:moveTo>
                  <a:lnTo>
                    <a:pt x="49985" y="156192"/>
                  </a:lnTo>
                  <a:lnTo>
                    <a:pt x="44049" y="156192"/>
                  </a:lnTo>
                  <a:lnTo>
                    <a:pt x="44049" y="150258"/>
                  </a:lnTo>
                  <a:close/>
                  <a:moveTo>
                    <a:pt x="56232" y="150258"/>
                  </a:moveTo>
                  <a:lnTo>
                    <a:pt x="56232" y="156192"/>
                  </a:lnTo>
                  <a:lnTo>
                    <a:pt x="50296" y="156192"/>
                  </a:lnTo>
                  <a:lnTo>
                    <a:pt x="50296" y="150258"/>
                  </a:lnTo>
                  <a:close/>
                  <a:moveTo>
                    <a:pt x="62480" y="150258"/>
                  </a:moveTo>
                  <a:lnTo>
                    <a:pt x="62480" y="156192"/>
                  </a:lnTo>
                  <a:lnTo>
                    <a:pt x="56545" y="156192"/>
                  </a:lnTo>
                  <a:lnTo>
                    <a:pt x="56545" y="150258"/>
                  </a:lnTo>
                  <a:close/>
                  <a:moveTo>
                    <a:pt x="68727" y="150258"/>
                  </a:moveTo>
                  <a:lnTo>
                    <a:pt x="68727" y="156192"/>
                  </a:lnTo>
                  <a:lnTo>
                    <a:pt x="62792" y="156192"/>
                  </a:lnTo>
                  <a:lnTo>
                    <a:pt x="62792" y="150258"/>
                  </a:lnTo>
                  <a:close/>
                  <a:moveTo>
                    <a:pt x="74975" y="150258"/>
                  </a:moveTo>
                  <a:lnTo>
                    <a:pt x="74975" y="156192"/>
                  </a:lnTo>
                  <a:lnTo>
                    <a:pt x="69039" y="156192"/>
                  </a:lnTo>
                  <a:lnTo>
                    <a:pt x="69039" y="150258"/>
                  </a:lnTo>
                  <a:close/>
                  <a:moveTo>
                    <a:pt x="81223" y="150258"/>
                  </a:moveTo>
                  <a:lnTo>
                    <a:pt x="81223" y="156192"/>
                  </a:lnTo>
                  <a:lnTo>
                    <a:pt x="75286" y="156192"/>
                  </a:lnTo>
                  <a:lnTo>
                    <a:pt x="75286" y="150258"/>
                  </a:lnTo>
                  <a:close/>
                  <a:moveTo>
                    <a:pt x="87470" y="150258"/>
                  </a:moveTo>
                  <a:lnTo>
                    <a:pt x="87470" y="156192"/>
                  </a:lnTo>
                  <a:lnTo>
                    <a:pt x="81535" y="156192"/>
                  </a:lnTo>
                  <a:lnTo>
                    <a:pt x="81535" y="150258"/>
                  </a:lnTo>
                  <a:close/>
                  <a:moveTo>
                    <a:pt x="93718" y="150258"/>
                  </a:moveTo>
                  <a:lnTo>
                    <a:pt x="93718" y="156192"/>
                  </a:lnTo>
                  <a:lnTo>
                    <a:pt x="87784" y="156192"/>
                  </a:lnTo>
                  <a:lnTo>
                    <a:pt x="87784" y="150258"/>
                  </a:lnTo>
                  <a:close/>
                  <a:moveTo>
                    <a:pt x="99967" y="150258"/>
                  </a:moveTo>
                  <a:lnTo>
                    <a:pt x="99967" y="156192"/>
                  </a:lnTo>
                  <a:lnTo>
                    <a:pt x="94031" y="156192"/>
                  </a:lnTo>
                  <a:lnTo>
                    <a:pt x="94031" y="150258"/>
                  </a:lnTo>
                  <a:close/>
                  <a:moveTo>
                    <a:pt x="106214" y="150258"/>
                  </a:moveTo>
                  <a:lnTo>
                    <a:pt x="106214" y="156192"/>
                  </a:lnTo>
                  <a:lnTo>
                    <a:pt x="100278" y="156192"/>
                  </a:lnTo>
                  <a:lnTo>
                    <a:pt x="100278" y="150258"/>
                  </a:lnTo>
                  <a:close/>
                  <a:moveTo>
                    <a:pt x="112461" y="150258"/>
                  </a:moveTo>
                  <a:lnTo>
                    <a:pt x="112461" y="156192"/>
                  </a:lnTo>
                  <a:lnTo>
                    <a:pt x="106527" y="156192"/>
                  </a:lnTo>
                  <a:lnTo>
                    <a:pt x="106527" y="150258"/>
                  </a:lnTo>
                  <a:close/>
                  <a:moveTo>
                    <a:pt x="118710" y="150258"/>
                  </a:moveTo>
                  <a:lnTo>
                    <a:pt x="118710" y="156192"/>
                  </a:lnTo>
                  <a:lnTo>
                    <a:pt x="112774" y="156192"/>
                  </a:lnTo>
                  <a:lnTo>
                    <a:pt x="112774" y="150258"/>
                  </a:lnTo>
                  <a:close/>
                  <a:moveTo>
                    <a:pt x="124957" y="150258"/>
                  </a:moveTo>
                  <a:lnTo>
                    <a:pt x="124957" y="156192"/>
                  </a:lnTo>
                  <a:lnTo>
                    <a:pt x="119021" y="156192"/>
                  </a:lnTo>
                  <a:lnTo>
                    <a:pt x="119021" y="150258"/>
                  </a:lnTo>
                  <a:close/>
                  <a:moveTo>
                    <a:pt x="131204" y="150258"/>
                  </a:moveTo>
                  <a:lnTo>
                    <a:pt x="131204" y="156192"/>
                  </a:lnTo>
                  <a:lnTo>
                    <a:pt x="125270" y="156192"/>
                  </a:lnTo>
                  <a:lnTo>
                    <a:pt x="125270" y="150258"/>
                  </a:lnTo>
                  <a:close/>
                  <a:moveTo>
                    <a:pt x="137451" y="150258"/>
                  </a:moveTo>
                  <a:lnTo>
                    <a:pt x="137451" y="156192"/>
                  </a:lnTo>
                  <a:lnTo>
                    <a:pt x="131517" y="156192"/>
                  </a:lnTo>
                  <a:lnTo>
                    <a:pt x="131517" y="150258"/>
                  </a:lnTo>
                  <a:close/>
                  <a:moveTo>
                    <a:pt x="143702" y="150258"/>
                  </a:moveTo>
                  <a:lnTo>
                    <a:pt x="143702" y="156192"/>
                  </a:lnTo>
                  <a:lnTo>
                    <a:pt x="137766" y="156192"/>
                  </a:lnTo>
                  <a:lnTo>
                    <a:pt x="137766" y="150258"/>
                  </a:lnTo>
                  <a:close/>
                  <a:moveTo>
                    <a:pt x="149949" y="150258"/>
                  </a:moveTo>
                  <a:lnTo>
                    <a:pt x="149949" y="156192"/>
                  </a:lnTo>
                  <a:lnTo>
                    <a:pt x="144015" y="156192"/>
                  </a:lnTo>
                  <a:lnTo>
                    <a:pt x="144015" y="150258"/>
                  </a:lnTo>
                  <a:close/>
                  <a:moveTo>
                    <a:pt x="156196" y="150258"/>
                  </a:moveTo>
                  <a:lnTo>
                    <a:pt x="156196" y="156192"/>
                  </a:lnTo>
                  <a:lnTo>
                    <a:pt x="150262" y="156192"/>
                  </a:lnTo>
                  <a:lnTo>
                    <a:pt x="150262" y="150258"/>
                  </a:lnTo>
                  <a:close/>
                  <a:moveTo>
                    <a:pt x="162445" y="150258"/>
                  </a:moveTo>
                  <a:lnTo>
                    <a:pt x="162445" y="156192"/>
                  </a:lnTo>
                  <a:lnTo>
                    <a:pt x="156509" y="156192"/>
                  </a:lnTo>
                  <a:lnTo>
                    <a:pt x="156509" y="150258"/>
                  </a:lnTo>
                  <a:close/>
                  <a:moveTo>
                    <a:pt x="168692" y="150258"/>
                  </a:moveTo>
                  <a:lnTo>
                    <a:pt x="168692" y="156192"/>
                  </a:lnTo>
                  <a:lnTo>
                    <a:pt x="162756" y="156192"/>
                  </a:lnTo>
                  <a:lnTo>
                    <a:pt x="162756" y="150258"/>
                  </a:lnTo>
                  <a:close/>
                  <a:moveTo>
                    <a:pt x="174939" y="150258"/>
                  </a:moveTo>
                  <a:lnTo>
                    <a:pt x="174939" y="156192"/>
                  </a:lnTo>
                  <a:lnTo>
                    <a:pt x="169005" y="156192"/>
                  </a:lnTo>
                  <a:lnTo>
                    <a:pt x="169005" y="150258"/>
                  </a:lnTo>
                  <a:close/>
                  <a:moveTo>
                    <a:pt x="181186" y="150258"/>
                  </a:moveTo>
                  <a:lnTo>
                    <a:pt x="181186" y="156192"/>
                  </a:lnTo>
                  <a:lnTo>
                    <a:pt x="175252" y="156192"/>
                  </a:lnTo>
                  <a:lnTo>
                    <a:pt x="175252" y="150258"/>
                  </a:lnTo>
                  <a:close/>
                  <a:moveTo>
                    <a:pt x="187433" y="150258"/>
                  </a:moveTo>
                  <a:lnTo>
                    <a:pt x="187433" y="156192"/>
                  </a:lnTo>
                  <a:lnTo>
                    <a:pt x="181499" y="156192"/>
                  </a:lnTo>
                  <a:lnTo>
                    <a:pt x="181499" y="150258"/>
                  </a:lnTo>
                  <a:close/>
                  <a:moveTo>
                    <a:pt x="193682" y="150258"/>
                  </a:moveTo>
                  <a:lnTo>
                    <a:pt x="193682" y="156192"/>
                  </a:lnTo>
                  <a:lnTo>
                    <a:pt x="187746" y="156192"/>
                  </a:lnTo>
                  <a:lnTo>
                    <a:pt x="187746" y="150258"/>
                  </a:lnTo>
                  <a:close/>
                  <a:moveTo>
                    <a:pt x="199931" y="150258"/>
                  </a:moveTo>
                  <a:lnTo>
                    <a:pt x="199931" y="156192"/>
                  </a:lnTo>
                  <a:lnTo>
                    <a:pt x="193996" y="156192"/>
                  </a:lnTo>
                  <a:lnTo>
                    <a:pt x="193996" y="150258"/>
                  </a:lnTo>
                  <a:close/>
                  <a:moveTo>
                    <a:pt x="206180" y="150258"/>
                  </a:moveTo>
                  <a:lnTo>
                    <a:pt x="206180" y="156192"/>
                  </a:lnTo>
                  <a:lnTo>
                    <a:pt x="200244" y="156192"/>
                  </a:lnTo>
                  <a:lnTo>
                    <a:pt x="200244" y="150258"/>
                  </a:lnTo>
                  <a:close/>
                  <a:moveTo>
                    <a:pt x="212427" y="150258"/>
                  </a:moveTo>
                  <a:lnTo>
                    <a:pt x="212427" y="156192"/>
                  </a:lnTo>
                  <a:lnTo>
                    <a:pt x="206491" y="156192"/>
                  </a:lnTo>
                  <a:lnTo>
                    <a:pt x="206491" y="150258"/>
                  </a:lnTo>
                  <a:close/>
                  <a:moveTo>
                    <a:pt x="218674" y="150258"/>
                  </a:moveTo>
                  <a:lnTo>
                    <a:pt x="218674" y="156192"/>
                  </a:lnTo>
                  <a:lnTo>
                    <a:pt x="212739" y="156192"/>
                  </a:lnTo>
                  <a:lnTo>
                    <a:pt x="212739" y="150258"/>
                  </a:lnTo>
                  <a:close/>
                  <a:moveTo>
                    <a:pt x="224921" y="150258"/>
                  </a:moveTo>
                  <a:lnTo>
                    <a:pt x="224921" y="156192"/>
                  </a:lnTo>
                  <a:lnTo>
                    <a:pt x="218987" y="156192"/>
                  </a:lnTo>
                  <a:lnTo>
                    <a:pt x="218987" y="150258"/>
                  </a:lnTo>
                  <a:close/>
                  <a:moveTo>
                    <a:pt x="231170" y="150258"/>
                  </a:moveTo>
                  <a:lnTo>
                    <a:pt x="231170" y="156192"/>
                  </a:lnTo>
                  <a:lnTo>
                    <a:pt x="225234" y="156192"/>
                  </a:lnTo>
                  <a:lnTo>
                    <a:pt x="225234" y="150258"/>
                  </a:lnTo>
                  <a:close/>
                  <a:moveTo>
                    <a:pt x="237417" y="150258"/>
                  </a:moveTo>
                  <a:lnTo>
                    <a:pt x="237417" y="156192"/>
                  </a:lnTo>
                  <a:lnTo>
                    <a:pt x="231481" y="156192"/>
                  </a:lnTo>
                  <a:lnTo>
                    <a:pt x="231481" y="150258"/>
                  </a:lnTo>
                  <a:close/>
                  <a:moveTo>
                    <a:pt x="243664" y="150258"/>
                  </a:moveTo>
                  <a:lnTo>
                    <a:pt x="243664" y="156192"/>
                  </a:lnTo>
                  <a:lnTo>
                    <a:pt x="237729" y="156192"/>
                  </a:lnTo>
                  <a:lnTo>
                    <a:pt x="237729" y="150258"/>
                  </a:lnTo>
                  <a:close/>
                  <a:moveTo>
                    <a:pt x="249911" y="150258"/>
                  </a:moveTo>
                  <a:lnTo>
                    <a:pt x="249911" y="156192"/>
                  </a:lnTo>
                  <a:lnTo>
                    <a:pt x="243977" y="156192"/>
                  </a:lnTo>
                  <a:lnTo>
                    <a:pt x="243977" y="150258"/>
                  </a:lnTo>
                  <a:close/>
                  <a:moveTo>
                    <a:pt x="256161" y="150258"/>
                  </a:moveTo>
                  <a:lnTo>
                    <a:pt x="256161" y="156192"/>
                  </a:lnTo>
                  <a:lnTo>
                    <a:pt x="250225" y="156192"/>
                  </a:lnTo>
                  <a:lnTo>
                    <a:pt x="250225" y="150258"/>
                  </a:lnTo>
                  <a:close/>
                  <a:moveTo>
                    <a:pt x="262409" y="150258"/>
                  </a:moveTo>
                  <a:lnTo>
                    <a:pt x="262409" y="156192"/>
                  </a:lnTo>
                  <a:lnTo>
                    <a:pt x="256474" y="156192"/>
                  </a:lnTo>
                  <a:lnTo>
                    <a:pt x="256474" y="150258"/>
                  </a:lnTo>
                  <a:close/>
                  <a:moveTo>
                    <a:pt x="268656" y="150258"/>
                  </a:moveTo>
                  <a:lnTo>
                    <a:pt x="268656" y="156192"/>
                  </a:lnTo>
                  <a:lnTo>
                    <a:pt x="262721" y="156192"/>
                  </a:lnTo>
                  <a:lnTo>
                    <a:pt x="262721" y="150258"/>
                  </a:lnTo>
                  <a:close/>
                  <a:moveTo>
                    <a:pt x="274904" y="150258"/>
                  </a:moveTo>
                  <a:lnTo>
                    <a:pt x="274904" y="156192"/>
                  </a:lnTo>
                  <a:lnTo>
                    <a:pt x="268968" y="156192"/>
                  </a:lnTo>
                  <a:lnTo>
                    <a:pt x="268968" y="150258"/>
                  </a:lnTo>
                  <a:close/>
                  <a:moveTo>
                    <a:pt x="158" y="0"/>
                  </a:moveTo>
                  <a:lnTo>
                    <a:pt x="158" y="157"/>
                  </a:lnTo>
                  <a:lnTo>
                    <a:pt x="0" y="157"/>
                  </a:lnTo>
                  <a:lnTo>
                    <a:pt x="0" y="156350"/>
                  </a:lnTo>
                  <a:lnTo>
                    <a:pt x="158" y="156350"/>
                  </a:lnTo>
                  <a:lnTo>
                    <a:pt x="158" y="156508"/>
                  </a:lnTo>
                  <a:lnTo>
                    <a:pt x="275059" y="156508"/>
                  </a:lnTo>
                  <a:lnTo>
                    <a:pt x="275059" y="156350"/>
                  </a:lnTo>
                  <a:lnTo>
                    <a:pt x="275215" y="156350"/>
                  </a:lnTo>
                  <a:lnTo>
                    <a:pt x="275215" y="155"/>
                  </a:lnTo>
                  <a:lnTo>
                    <a:pt x="275059" y="155"/>
                  </a:lnTo>
                  <a:lnTo>
                    <a:pt x="27505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301" name="Google Shape;301;p18"/>
          <p:cNvSpPr txBox="1">
            <a:spLocks noGrp="1"/>
          </p:cNvSpPr>
          <p:nvPr>
            <p:ph type="title"/>
          </p:nvPr>
        </p:nvSpPr>
        <p:spPr>
          <a:xfrm>
            <a:off x="960000" y="2604133"/>
            <a:ext cx="19828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800"/>
              <a:buNone/>
              <a:defRPr sz="24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endParaRPr/>
          </a:p>
        </p:txBody>
      </p:sp>
      <p:sp>
        <p:nvSpPr>
          <p:cNvPr id="302" name="Google Shape;302;p18"/>
          <p:cNvSpPr txBox="1">
            <a:spLocks noGrp="1"/>
          </p:cNvSpPr>
          <p:nvPr>
            <p:ph type="subTitle" idx="1"/>
          </p:nvPr>
        </p:nvSpPr>
        <p:spPr>
          <a:xfrm>
            <a:off x="960000" y="3386167"/>
            <a:ext cx="1982800" cy="466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2133"/>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cxnSp>
        <p:nvCxnSpPr>
          <p:cNvPr id="303" name="Google Shape;303;p18"/>
          <p:cNvCxnSpPr/>
          <p:nvPr/>
        </p:nvCxnSpPr>
        <p:spPr>
          <a:xfrm>
            <a:off x="1089033" y="1472400"/>
            <a:ext cx="829200" cy="0"/>
          </a:xfrm>
          <a:prstGeom prst="straightConnector1">
            <a:avLst/>
          </a:prstGeom>
          <a:noFill/>
          <a:ln w="19050" cap="flat" cmpd="sng">
            <a:solidFill>
              <a:schemeClr val="dk2"/>
            </a:solidFill>
            <a:prstDash val="dash"/>
            <a:round/>
            <a:headEnd type="none" w="med" len="med"/>
            <a:tailEnd type="none" w="med" len="med"/>
          </a:ln>
        </p:spPr>
      </p:cxnSp>
      <p:sp>
        <p:nvSpPr>
          <p:cNvPr id="304" name="Google Shape;304;p18"/>
          <p:cNvSpPr txBox="1">
            <a:spLocks noGrp="1"/>
          </p:cNvSpPr>
          <p:nvPr>
            <p:ph type="title" idx="2"/>
          </p:nvPr>
        </p:nvSpPr>
        <p:spPr>
          <a:xfrm>
            <a:off x="3723067" y="2604133"/>
            <a:ext cx="19828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800"/>
              <a:buNone/>
              <a:defRPr sz="24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endParaRPr/>
          </a:p>
        </p:txBody>
      </p:sp>
      <p:sp>
        <p:nvSpPr>
          <p:cNvPr id="305" name="Google Shape;305;p18"/>
          <p:cNvSpPr txBox="1">
            <a:spLocks noGrp="1"/>
          </p:cNvSpPr>
          <p:nvPr>
            <p:ph type="subTitle" idx="3"/>
          </p:nvPr>
        </p:nvSpPr>
        <p:spPr>
          <a:xfrm>
            <a:off x="3723067" y="3386167"/>
            <a:ext cx="1982800" cy="466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2133"/>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306" name="Google Shape;306;p18"/>
          <p:cNvSpPr txBox="1">
            <a:spLocks noGrp="1"/>
          </p:cNvSpPr>
          <p:nvPr>
            <p:ph type="title" idx="4"/>
          </p:nvPr>
        </p:nvSpPr>
        <p:spPr>
          <a:xfrm>
            <a:off x="6486133" y="2604133"/>
            <a:ext cx="19828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800"/>
              <a:buNone/>
              <a:defRPr sz="24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endParaRPr/>
          </a:p>
        </p:txBody>
      </p:sp>
      <p:sp>
        <p:nvSpPr>
          <p:cNvPr id="307" name="Google Shape;307;p18"/>
          <p:cNvSpPr txBox="1">
            <a:spLocks noGrp="1"/>
          </p:cNvSpPr>
          <p:nvPr>
            <p:ph type="subTitle" idx="5"/>
          </p:nvPr>
        </p:nvSpPr>
        <p:spPr>
          <a:xfrm>
            <a:off x="6486133" y="3386167"/>
            <a:ext cx="1982800" cy="466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2133"/>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308" name="Google Shape;308;p18"/>
          <p:cNvSpPr txBox="1">
            <a:spLocks noGrp="1"/>
          </p:cNvSpPr>
          <p:nvPr>
            <p:ph type="title" idx="6"/>
          </p:nvPr>
        </p:nvSpPr>
        <p:spPr>
          <a:xfrm>
            <a:off x="9249200" y="2604133"/>
            <a:ext cx="19828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800"/>
              <a:buNone/>
              <a:defRPr sz="24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endParaRPr/>
          </a:p>
        </p:txBody>
      </p:sp>
      <p:sp>
        <p:nvSpPr>
          <p:cNvPr id="309" name="Google Shape;309;p18"/>
          <p:cNvSpPr txBox="1">
            <a:spLocks noGrp="1"/>
          </p:cNvSpPr>
          <p:nvPr>
            <p:ph type="subTitle" idx="7"/>
          </p:nvPr>
        </p:nvSpPr>
        <p:spPr>
          <a:xfrm>
            <a:off x="9249200" y="3386167"/>
            <a:ext cx="1982800" cy="466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2133"/>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310" name="Google Shape;310;p18"/>
          <p:cNvSpPr txBox="1">
            <a:spLocks noGrp="1"/>
          </p:cNvSpPr>
          <p:nvPr>
            <p:ph type="title" idx="8"/>
          </p:nvPr>
        </p:nvSpPr>
        <p:spPr>
          <a:xfrm>
            <a:off x="960000" y="4889167"/>
            <a:ext cx="19828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800"/>
              <a:buNone/>
              <a:defRPr sz="24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endParaRPr/>
          </a:p>
        </p:txBody>
      </p:sp>
      <p:sp>
        <p:nvSpPr>
          <p:cNvPr id="311" name="Google Shape;311;p18"/>
          <p:cNvSpPr txBox="1">
            <a:spLocks noGrp="1"/>
          </p:cNvSpPr>
          <p:nvPr>
            <p:ph type="subTitle" idx="9"/>
          </p:nvPr>
        </p:nvSpPr>
        <p:spPr>
          <a:xfrm>
            <a:off x="960000" y="5671200"/>
            <a:ext cx="1982800" cy="466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2133"/>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312" name="Google Shape;312;p18"/>
          <p:cNvSpPr txBox="1">
            <a:spLocks noGrp="1"/>
          </p:cNvSpPr>
          <p:nvPr>
            <p:ph type="title" idx="13"/>
          </p:nvPr>
        </p:nvSpPr>
        <p:spPr>
          <a:xfrm>
            <a:off x="3723067" y="4889167"/>
            <a:ext cx="19828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800"/>
              <a:buNone/>
              <a:defRPr sz="24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endParaRPr/>
          </a:p>
        </p:txBody>
      </p:sp>
      <p:sp>
        <p:nvSpPr>
          <p:cNvPr id="313" name="Google Shape;313;p18"/>
          <p:cNvSpPr txBox="1">
            <a:spLocks noGrp="1"/>
          </p:cNvSpPr>
          <p:nvPr>
            <p:ph type="subTitle" idx="14"/>
          </p:nvPr>
        </p:nvSpPr>
        <p:spPr>
          <a:xfrm>
            <a:off x="3723067" y="5671200"/>
            <a:ext cx="1982800" cy="466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2133"/>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314" name="Google Shape;314;p18"/>
          <p:cNvSpPr txBox="1">
            <a:spLocks noGrp="1"/>
          </p:cNvSpPr>
          <p:nvPr>
            <p:ph type="title" idx="15"/>
          </p:nvPr>
        </p:nvSpPr>
        <p:spPr>
          <a:xfrm>
            <a:off x="6486133" y="4889167"/>
            <a:ext cx="19828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800"/>
              <a:buNone/>
              <a:defRPr sz="24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endParaRPr/>
          </a:p>
        </p:txBody>
      </p:sp>
      <p:sp>
        <p:nvSpPr>
          <p:cNvPr id="315" name="Google Shape;315;p18"/>
          <p:cNvSpPr txBox="1">
            <a:spLocks noGrp="1"/>
          </p:cNvSpPr>
          <p:nvPr>
            <p:ph type="subTitle" idx="16"/>
          </p:nvPr>
        </p:nvSpPr>
        <p:spPr>
          <a:xfrm>
            <a:off x="6486133" y="5671200"/>
            <a:ext cx="1982800" cy="466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2133"/>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316" name="Google Shape;316;p18"/>
          <p:cNvSpPr txBox="1">
            <a:spLocks noGrp="1"/>
          </p:cNvSpPr>
          <p:nvPr>
            <p:ph type="title" idx="17"/>
          </p:nvPr>
        </p:nvSpPr>
        <p:spPr>
          <a:xfrm>
            <a:off x="9249200" y="4889167"/>
            <a:ext cx="19828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800"/>
              <a:buNone/>
              <a:defRPr sz="24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endParaRPr/>
          </a:p>
        </p:txBody>
      </p:sp>
      <p:sp>
        <p:nvSpPr>
          <p:cNvPr id="317" name="Google Shape;317;p18"/>
          <p:cNvSpPr txBox="1">
            <a:spLocks noGrp="1"/>
          </p:cNvSpPr>
          <p:nvPr>
            <p:ph type="subTitle" idx="18"/>
          </p:nvPr>
        </p:nvSpPr>
        <p:spPr>
          <a:xfrm>
            <a:off x="9249200" y="5671200"/>
            <a:ext cx="1982800" cy="466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2133"/>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318" name="Google Shape;318;p18"/>
          <p:cNvSpPr txBox="1">
            <a:spLocks noGrp="1"/>
          </p:cNvSpPr>
          <p:nvPr>
            <p:ph type="title" idx="19"/>
          </p:nvPr>
        </p:nvSpPr>
        <p:spPr>
          <a:xfrm>
            <a:off x="960000" y="720000"/>
            <a:ext cx="10272000" cy="752400"/>
          </a:xfrm>
          <a:prstGeom prst="rect">
            <a:avLst/>
          </a:prstGeom>
        </p:spPr>
        <p:txBody>
          <a:bodyPr spcFirstLastPara="1" wrap="square" lIns="91425" tIns="91425" rIns="91425" bIns="91425" anchor="ctr"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1501336590"/>
      </p:ext>
    </p:extLst>
  </p:cSld>
  <p:clrMapOvr>
    <a:masterClrMapping/>
  </p:clrMapOvr>
  <p:transition>
    <p:random/>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hanks">
  <p:cSld name="Thanks">
    <p:bg>
      <p:bgPr>
        <a:solidFill>
          <a:schemeClr val="accent2"/>
        </a:solidFill>
        <a:effectLst/>
      </p:bgPr>
    </p:bg>
    <p:spTree>
      <p:nvGrpSpPr>
        <p:cNvPr id="1" name="Shape 319"/>
        <p:cNvGrpSpPr/>
        <p:nvPr/>
      </p:nvGrpSpPr>
      <p:grpSpPr>
        <a:xfrm>
          <a:off x="0" y="0"/>
          <a:ext cx="0" cy="0"/>
          <a:chOff x="0" y="0"/>
          <a:chExt cx="0" cy="0"/>
        </a:xfrm>
      </p:grpSpPr>
      <p:grpSp>
        <p:nvGrpSpPr>
          <p:cNvPr id="320" name="Google Shape;320;p19"/>
          <p:cNvGrpSpPr/>
          <p:nvPr/>
        </p:nvGrpSpPr>
        <p:grpSpPr>
          <a:xfrm>
            <a:off x="314401" y="284734"/>
            <a:ext cx="11563191" cy="6288533"/>
            <a:chOff x="235800" y="213550"/>
            <a:chExt cx="8672393" cy="4716400"/>
          </a:xfrm>
        </p:grpSpPr>
        <p:sp>
          <p:nvSpPr>
            <p:cNvPr id="321" name="Google Shape;321;p19"/>
            <p:cNvSpPr/>
            <p:nvPr/>
          </p:nvSpPr>
          <p:spPr>
            <a:xfrm>
              <a:off x="420024" y="213550"/>
              <a:ext cx="8311596" cy="4715505"/>
            </a:xfrm>
            <a:custGeom>
              <a:avLst/>
              <a:gdLst/>
              <a:ahLst/>
              <a:cxnLst/>
              <a:rect l="l" t="t" r="r" b="b"/>
              <a:pathLst>
                <a:path w="141824" h="89559" extrusionOk="0">
                  <a:moveTo>
                    <a:pt x="9819" y="0"/>
                  </a:moveTo>
                  <a:cubicBezTo>
                    <a:pt x="4591" y="0"/>
                    <a:pt x="304" y="4267"/>
                    <a:pt x="285" y="9500"/>
                  </a:cubicBezTo>
                  <a:lnTo>
                    <a:pt x="20" y="79757"/>
                  </a:lnTo>
                  <a:cubicBezTo>
                    <a:pt x="1" y="85001"/>
                    <a:pt x="4276" y="89308"/>
                    <a:pt x="9520" y="89327"/>
                  </a:cubicBezTo>
                  <a:lnTo>
                    <a:pt x="40300" y="89442"/>
                  </a:lnTo>
                  <a:lnTo>
                    <a:pt x="135808" y="89551"/>
                  </a:lnTo>
                  <a:lnTo>
                    <a:pt x="137983" y="89559"/>
                  </a:lnTo>
                  <a:cubicBezTo>
                    <a:pt x="137987" y="89559"/>
                    <a:pt x="137992" y="89559"/>
                    <a:pt x="137996" y="89559"/>
                  </a:cubicBezTo>
                  <a:cubicBezTo>
                    <a:pt x="139922" y="89559"/>
                    <a:pt x="141502" y="87986"/>
                    <a:pt x="141510" y="86060"/>
                  </a:cubicBezTo>
                  <a:lnTo>
                    <a:pt x="141818" y="3758"/>
                  </a:lnTo>
                  <a:cubicBezTo>
                    <a:pt x="141823" y="1829"/>
                    <a:pt x="140249" y="242"/>
                    <a:pt x="138319" y="235"/>
                  </a:cubicBezTo>
                  <a:lnTo>
                    <a:pt x="136144" y="225"/>
                  </a:lnTo>
                  <a:lnTo>
                    <a:pt x="40635" y="116"/>
                  </a:lnTo>
                  <a:lnTo>
                    <a:pt x="9855" y="0"/>
                  </a:lnTo>
                  <a:cubicBezTo>
                    <a:pt x="9843" y="0"/>
                    <a:pt x="9831" y="0"/>
                    <a:pt x="981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2" name="Google Shape;322;p19"/>
            <p:cNvSpPr/>
            <p:nvPr/>
          </p:nvSpPr>
          <p:spPr>
            <a:xfrm>
              <a:off x="596481" y="214234"/>
              <a:ext cx="8311713" cy="4715716"/>
            </a:xfrm>
            <a:custGeom>
              <a:avLst/>
              <a:gdLst/>
              <a:ahLst/>
              <a:cxnLst/>
              <a:rect l="l" t="t" r="r" b="b"/>
              <a:pathLst>
                <a:path w="141826" h="89563" extrusionOk="0">
                  <a:moveTo>
                    <a:pt x="9822" y="1"/>
                  </a:moveTo>
                  <a:cubicBezTo>
                    <a:pt x="4592" y="1"/>
                    <a:pt x="306" y="4268"/>
                    <a:pt x="285" y="9501"/>
                  </a:cubicBezTo>
                  <a:lnTo>
                    <a:pt x="21" y="79759"/>
                  </a:lnTo>
                  <a:cubicBezTo>
                    <a:pt x="1" y="85004"/>
                    <a:pt x="4276" y="89308"/>
                    <a:pt x="9520" y="89329"/>
                  </a:cubicBezTo>
                  <a:lnTo>
                    <a:pt x="40301" y="89445"/>
                  </a:lnTo>
                  <a:lnTo>
                    <a:pt x="135810" y="89553"/>
                  </a:lnTo>
                  <a:lnTo>
                    <a:pt x="137984" y="89562"/>
                  </a:lnTo>
                  <a:cubicBezTo>
                    <a:pt x="137988" y="89562"/>
                    <a:pt x="137993" y="89562"/>
                    <a:pt x="137997" y="89562"/>
                  </a:cubicBezTo>
                  <a:cubicBezTo>
                    <a:pt x="139924" y="89562"/>
                    <a:pt x="141504" y="87990"/>
                    <a:pt x="141511" y="86063"/>
                  </a:cubicBezTo>
                  <a:lnTo>
                    <a:pt x="141820" y="3761"/>
                  </a:lnTo>
                  <a:cubicBezTo>
                    <a:pt x="141826" y="1827"/>
                    <a:pt x="140249" y="239"/>
                    <a:pt x="138317" y="233"/>
                  </a:cubicBezTo>
                  <a:lnTo>
                    <a:pt x="136143" y="225"/>
                  </a:lnTo>
                  <a:lnTo>
                    <a:pt x="40635" y="117"/>
                  </a:lnTo>
                  <a:lnTo>
                    <a:pt x="9856" y="1"/>
                  </a:lnTo>
                  <a:cubicBezTo>
                    <a:pt x="9845" y="1"/>
                    <a:pt x="9833" y="1"/>
                    <a:pt x="982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3" name="Google Shape;323;p19"/>
            <p:cNvSpPr/>
            <p:nvPr/>
          </p:nvSpPr>
          <p:spPr>
            <a:xfrm>
              <a:off x="810919" y="559949"/>
              <a:ext cx="311650" cy="311755"/>
            </a:xfrm>
            <a:custGeom>
              <a:avLst/>
              <a:gdLst/>
              <a:ahLst/>
              <a:cxnLst/>
              <a:rect l="l" t="t" r="r" b="b"/>
              <a:pathLst>
                <a:path w="5919" h="5921" extrusionOk="0">
                  <a:moveTo>
                    <a:pt x="23" y="0"/>
                  </a:moveTo>
                  <a:lnTo>
                    <a:pt x="0" y="5896"/>
                  </a:lnTo>
                  <a:lnTo>
                    <a:pt x="5897" y="5920"/>
                  </a:lnTo>
                  <a:lnTo>
                    <a:pt x="5918" y="23"/>
                  </a:lnTo>
                  <a:lnTo>
                    <a:pt x="2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4" name="Google Shape;324;p19"/>
            <p:cNvSpPr/>
            <p:nvPr/>
          </p:nvSpPr>
          <p:spPr>
            <a:xfrm>
              <a:off x="250174" y="605967"/>
              <a:ext cx="733502" cy="85034"/>
            </a:xfrm>
            <a:custGeom>
              <a:avLst/>
              <a:gdLst/>
              <a:ahLst/>
              <a:cxnLst/>
              <a:rect l="l" t="t" r="r" b="b"/>
              <a:pathLst>
                <a:path w="13931" h="1615" extrusionOk="0">
                  <a:moveTo>
                    <a:pt x="786" y="0"/>
                  </a:moveTo>
                  <a:cubicBezTo>
                    <a:pt x="355" y="0"/>
                    <a:pt x="3" y="349"/>
                    <a:pt x="2" y="782"/>
                  </a:cubicBezTo>
                  <a:cubicBezTo>
                    <a:pt x="1" y="1214"/>
                    <a:pt x="350" y="1567"/>
                    <a:pt x="783" y="1568"/>
                  </a:cubicBezTo>
                  <a:lnTo>
                    <a:pt x="13141" y="1614"/>
                  </a:lnTo>
                  <a:cubicBezTo>
                    <a:pt x="13141" y="1614"/>
                    <a:pt x="13142" y="1614"/>
                    <a:pt x="13142" y="1614"/>
                  </a:cubicBezTo>
                  <a:cubicBezTo>
                    <a:pt x="13574" y="1614"/>
                    <a:pt x="13926" y="1265"/>
                    <a:pt x="13927" y="833"/>
                  </a:cubicBezTo>
                  <a:cubicBezTo>
                    <a:pt x="13930" y="399"/>
                    <a:pt x="13579" y="47"/>
                    <a:pt x="13147" y="46"/>
                  </a:cubicBezTo>
                  <a:lnTo>
                    <a:pt x="788" y="0"/>
                  </a:lnTo>
                  <a:cubicBezTo>
                    <a:pt x="788" y="0"/>
                    <a:pt x="787" y="0"/>
                    <a:pt x="78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5" name="Google Shape;325;p19"/>
            <p:cNvSpPr/>
            <p:nvPr/>
          </p:nvSpPr>
          <p:spPr>
            <a:xfrm>
              <a:off x="249700" y="738071"/>
              <a:ext cx="733397" cy="85034"/>
            </a:xfrm>
            <a:custGeom>
              <a:avLst/>
              <a:gdLst/>
              <a:ahLst/>
              <a:cxnLst/>
              <a:rect l="l" t="t" r="r" b="b"/>
              <a:pathLst>
                <a:path w="13929" h="1615" extrusionOk="0">
                  <a:moveTo>
                    <a:pt x="782" y="0"/>
                  </a:moveTo>
                  <a:cubicBezTo>
                    <a:pt x="353" y="0"/>
                    <a:pt x="3" y="350"/>
                    <a:pt x="1" y="782"/>
                  </a:cubicBezTo>
                  <a:cubicBezTo>
                    <a:pt x="0" y="1214"/>
                    <a:pt x="349" y="1566"/>
                    <a:pt x="783" y="1568"/>
                  </a:cubicBezTo>
                  <a:lnTo>
                    <a:pt x="13140" y="1614"/>
                  </a:lnTo>
                  <a:cubicBezTo>
                    <a:pt x="13141" y="1614"/>
                    <a:pt x="13143" y="1614"/>
                    <a:pt x="13144" y="1614"/>
                  </a:cubicBezTo>
                  <a:cubicBezTo>
                    <a:pt x="13575" y="1614"/>
                    <a:pt x="13926" y="1265"/>
                    <a:pt x="13927" y="833"/>
                  </a:cubicBezTo>
                  <a:cubicBezTo>
                    <a:pt x="13929" y="400"/>
                    <a:pt x="13580" y="47"/>
                    <a:pt x="13145" y="46"/>
                  </a:cubicBezTo>
                  <a:lnTo>
                    <a:pt x="788" y="0"/>
                  </a:lnTo>
                  <a:cubicBezTo>
                    <a:pt x="786" y="0"/>
                    <a:pt x="784" y="0"/>
                    <a:pt x="78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6" name="Google Shape;326;p19"/>
            <p:cNvSpPr/>
            <p:nvPr/>
          </p:nvSpPr>
          <p:spPr>
            <a:xfrm>
              <a:off x="808918" y="1088367"/>
              <a:ext cx="311650" cy="311755"/>
            </a:xfrm>
            <a:custGeom>
              <a:avLst/>
              <a:gdLst/>
              <a:ahLst/>
              <a:cxnLst/>
              <a:rect l="l" t="t" r="r" b="b"/>
              <a:pathLst>
                <a:path w="5919" h="5921" extrusionOk="0">
                  <a:moveTo>
                    <a:pt x="23" y="1"/>
                  </a:moveTo>
                  <a:lnTo>
                    <a:pt x="1" y="5898"/>
                  </a:lnTo>
                  <a:lnTo>
                    <a:pt x="5897" y="5920"/>
                  </a:lnTo>
                  <a:lnTo>
                    <a:pt x="5919" y="23"/>
                  </a:lnTo>
                  <a:lnTo>
                    <a:pt x="2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7" name="Google Shape;327;p19"/>
            <p:cNvSpPr/>
            <p:nvPr/>
          </p:nvSpPr>
          <p:spPr>
            <a:xfrm>
              <a:off x="248173" y="1134385"/>
              <a:ext cx="733449" cy="85086"/>
            </a:xfrm>
            <a:custGeom>
              <a:avLst/>
              <a:gdLst/>
              <a:ahLst/>
              <a:cxnLst/>
              <a:rect l="l" t="t" r="r" b="b"/>
              <a:pathLst>
                <a:path w="13930" h="1616" extrusionOk="0">
                  <a:moveTo>
                    <a:pt x="784" y="0"/>
                  </a:moveTo>
                  <a:cubicBezTo>
                    <a:pt x="353" y="0"/>
                    <a:pt x="2" y="348"/>
                    <a:pt x="1" y="782"/>
                  </a:cubicBezTo>
                  <a:cubicBezTo>
                    <a:pt x="0" y="1213"/>
                    <a:pt x="349" y="1566"/>
                    <a:pt x="783" y="1568"/>
                  </a:cubicBezTo>
                  <a:lnTo>
                    <a:pt x="13141" y="1615"/>
                  </a:lnTo>
                  <a:cubicBezTo>
                    <a:pt x="13142" y="1615"/>
                    <a:pt x="13142" y="1615"/>
                    <a:pt x="13143" y="1615"/>
                  </a:cubicBezTo>
                  <a:cubicBezTo>
                    <a:pt x="13574" y="1615"/>
                    <a:pt x="13927" y="1266"/>
                    <a:pt x="13928" y="834"/>
                  </a:cubicBezTo>
                  <a:cubicBezTo>
                    <a:pt x="13930" y="399"/>
                    <a:pt x="13582" y="48"/>
                    <a:pt x="13145" y="47"/>
                  </a:cubicBezTo>
                  <a:lnTo>
                    <a:pt x="788" y="0"/>
                  </a:lnTo>
                  <a:cubicBezTo>
                    <a:pt x="787" y="0"/>
                    <a:pt x="785" y="0"/>
                    <a:pt x="78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8" name="Google Shape;328;p19"/>
            <p:cNvSpPr/>
            <p:nvPr/>
          </p:nvSpPr>
          <p:spPr>
            <a:xfrm>
              <a:off x="247647" y="1266594"/>
              <a:ext cx="733502" cy="84981"/>
            </a:xfrm>
            <a:custGeom>
              <a:avLst/>
              <a:gdLst/>
              <a:ahLst/>
              <a:cxnLst/>
              <a:rect l="l" t="t" r="r" b="b"/>
              <a:pathLst>
                <a:path w="13931" h="1614" extrusionOk="0">
                  <a:moveTo>
                    <a:pt x="785" y="0"/>
                  </a:moveTo>
                  <a:cubicBezTo>
                    <a:pt x="354" y="0"/>
                    <a:pt x="3" y="348"/>
                    <a:pt x="2" y="780"/>
                  </a:cubicBezTo>
                  <a:cubicBezTo>
                    <a:pt x="1" y="1212"/>
                    <a:pt x="350" y="1565"/>
                    <a:pt x="783" y="1566"/>
                  </a:cubicBezTo>
                  <a:lnTo>
                    <a:pt x="13141" y="1613"/>
                  </a:lnTo>
                  <a:cubicBezTo>
                    <a:pt x="13142" y="1613"/>
                    <a:pt x="13143" y="1613"/>
                    <a:pt x="13144" y="1613"/>
                  </a:cubicBezTo>
                  <a:cubicBezTo>
                    <a:pt x="13578" y="1613"/>
                    <a:pt x="13927" y="1265"/>
                    <a:pt x="13928" y="832"/>
                  </a:cubicBezTo>
                  <a:cubicBezTo>
                    <a:pt x="13930" y="399"/>
                    <a:pt x="13581" y="47"/>
                    <a:pt x="13146" y="47"/>
                  </a:cubicBezTo>
                  <a:lnTo>
                    <a:pt x="788" y="0"/>
                  </a:lnTo>
                  <a:cubicBezTo>
                    <a:pt x="787" y="0"/>
                    <a:pt x="786" y="0"/>
                    <a:pt x="78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9" name="Google Shape;329;p19"/>
            <p:cNvSpPr/>
            <p:nvPr/>
          </p:nvSpPr>
          <p:spPr>
            <a:xfrm>
              <a:off x="806970" y="1616837"/>
              <a:ext cx="311650" cy="311755"/>
            </a:xfrm>
            <a:custGeom>
              <a:avLst/>
              <a:gdLst/>
              <a:ahLst/>
              <a:cxnLst/>
              <a:rect l="l" t="t" r="r" b="b"/>
              <a:pathLst>
                <a:path w="5919" h="5921" extrusionOk="0">
                  <a:moveTo>
                    <a:pt x="22" y="1"/>
                  </a:moveTo>
                  <a:lnTo>
                    <a:pt x="0" y="5898"/>
                  </a:lnTo>
                  <a:lnTo>
                    <a:pt x="5897" y="5920"/>
                  </a:lnTo>
                  <a:lnTo>
                    <a:pt x="5918" y="24"/>
                  </a:lnTo>
                  <a:lnTo>
                    <a:pt x="2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0" name="Google Shape;330;p19"/>
            <p:cNvSpPr/>
            <p:nvPr/>
          </p:nvSpPr>
          <p:spPr>
            <a:xfrm>
              <a:off x="246172" y="1662802"/>
              <a:ext cx="733449" cy="85086"/>
            </a:xfrm>
            <a:custGeom>
              <a:avLst/>
              <a:gdLst/>
              <a:ahLst/>
              <a:cxnLst/>
              <a:rect l="l" t="t" r="r" b="b"/>
              <a:pathLst>
                <a:path w="13930" h="1616" extrusionOk="0">
                  <a:moveTo>
                    <a:pt x="787" y="0"/>
                  </a:moveTo>
                  <a:cubicBezTo>
                    <a:pt x="356" y="0"/>
                    <a:pt x="4" y="350"/>
                    <a:pt x="3" y="781"/>
                  </a:cubicBezTo>
                  <a:cubicBezTo>
                    <a:pt x="1" y="1214"/>
                    <a:pt x="350" y="1567"/>
                    <a:pt x="784" y="1568"/>
                  </a:cubicBezTo>
                  <a:lnTo>
                    <a:pt x="13142" y="1615"/>
                  </a:lnTo>
                  <a:cubicBezTo>
                    <a:pt x="13143" y="1615"/>
                    <a:pt x="13145" y="1615"/>
                    <a:pt x="13147" y="1615"/>
                  </a:cubicBezTo>
                  <a:cubicBezTo>
                    <a:pt x="13577" y="1615"/>
                    <a:pt x="13927" y="1265"/>
                    <a:pt x="13928" y="835"/>
                  </a:cubicBezTo>
                  <a:cubicBezTo>
                    <a:pt x="13929" y="400"/>
                    <a:pt x="13580" y="48"/>
                    <a:pt x="13147" y="47"/>
                  </a:cubicBezTo>
                  <a:lnTo>
                    <a:pt x="789" y="0"/>
                  </a:lnTo>
                  <a:cubicBezTo>
                    <a:pt x="789" y="0"/>
                    <a:pt x="788" y="0"/>
                    <a:pt x="78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1" name="Google Shape;331;p19"/>
            <p:cNvSpPr/>
            <p:nvPr/>
          </p:nvSpPr>
          <p:spPr>
            <a:xfrm>
              <a:off x="245751" y="1794959"/>
              <a:ext cx="733344" cy="85034"/>
            </a:xfrm>
            <a:custGeom>
              <a:avLst/>
              <a:gdLst/>
              <a:ahLst/>
              <a:cxnLst/>
              <a:rect l="l" t="t" r="r" b="b"/>
              <a:pathLst>
                <a:path w="13928" h="1615" extrusionOk="0">
                  <a:moveTo>
                    <a:pt x="787" y="0"/>
                  </a:moveTo>
                  <a:cubicBezTo>
                    <a:pt x="355" y="0"/>
                    <a:pt x="2" y="349"/>
                    <a:pt x="1" y="782"/>
                  </a:cubicBezTo>
                  <a:cubicBezTo>
                    <a:pt x="0" y="1214"/>
                    <a:pt x="350" y="1565"/>
                    <a:pt x="783" y="1568"/>
                  </a:cubicBezTo>
                  <a:lnTo>
                    <a:pt x="13140" y="1614"/>
                  </a:lnTo>
                  <a:cubicBezTo>
                    <a:pt x="13141" y="1614"/>
                    <a:pt x="13143" y="1614"/>
                    <a:pt x="13144" y="1614"/>
                  </a:cubicBezTo>
                  <a:cubicBezTo>
                    <a:pt x="13575" y="1614"/>
                    <a:pt x="13926" y="1266"/>
                    <a:pt x="13927" y="834"/>
                  </a:cubicBezTo>
                  <a:cubicBezTo>
                    <a:pt x="13928" y="400"/>
                    <a:pt x="13579" y="47"/>
                    <a:pt x="13146" y="47"/>
                  </a:cubicBezTo>
                  <a:lnTo>
                    <a:pt x="789" y="0"/>
                  </a:lnTo>
                  <a:cubicBezTo>
                    <a:pt x="788" y="0"/>
                    <a:pt x="788" y="0"/>
                    <a:pt x="78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2" name="Google Shape;332;p19"/>
            <p:cNvSpPr/>
            <p:nvPr/>
          </p:nvSpPr>
          <p:spPr>
            <a:xfrm>
              <a:off x="804969" y="2145307"/>
              <a:ext cx="311650" cy="311703"/>
            </a:xfrm>
            <a:custGeom>
              <a:avLst/>
              <a:gdLst/>
              <a:ahLst/>
              <a:cxnLst/>
              <a:rect l="l" t="t" r="r" b="b"/>
              <a:pathLst>
                <a:path w="5919" h="5920" extrusionOk="0">
                  <a:moveTo>
                    <a:pt x="23" y="1"/>
                  </a:moveTo>
                  <a:lnTo>
                    <a:pt x="1" y="5897"/>
                  </a:lnTo>
                  <a:lnTo>
                    <a:pt x="5896" y="5919"/>
                  </a:lnTo>
                  <a:lnTo>
                    <a:pt x="5919" y="24"/>
                  </a:lnTo>
                  <a:lnTo>
                    <a:pt x="2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3" name="Google Shape;333;p19"/>
            <p:cNvSpPr/>
            <p:nvPr/>
          </p:nvSpPr>
          <p:spPr>
            <a:xfrm>
              <a:off x="244172" y="2191325"/>
              <a:ext cx="733502" cy="85034"/>
            </a:xfrm>
            <a:custGeom>
              <a:avLst/>
              <a:gdLst/>
              <a:ahLst/>
              <a:cxnLst/>
              <a:rect l="l" t="t" r="r" b="b"/>
              <a:pathLst>
                <a:path w="13931" h="1615" extrusionOk="0">
                  <a:moveTo>
                    <a:pt x="786" y="0"/>
                  </a:moveTo>
                  <a:cubicBezTo>
                    <a:pt x="353" y="0"/>
                    <a:pt x="2" y="349"/>
                    <a:pt x="1" y="780"/>
                  </a:cubicBezTo>
                  <a:cubicBezTo>
                    <a:pt x="0" y="1214"/>
                    <a:pt x="349" y="1567"/>
                    <a:pt x="783" y="1568"/>
                  </a:cubicBezTo>
                  <a:lnTo>
                    <a:pt x="13140" y="1614"/>
                  </a:lnTo>
                  <a:cubicBezTo>
                    <a:pt x="13141" y="1614"/>
                    <a:pt x="13141" y="1614"/>
                    <a:pt x="13142" y="1614"/>
                  </a:cubicBezTo>
                  <a:cubicBezTo>
                    <a:pt x="13574" y="1614"/>
                    <a:pt x="13927" y="1265"/>
                    <a:pt x="13928" y="833"/>
                  </a:cubicBezTo>
                  <a:cubicBezTo>
                    <a:pt x="13931" y="400"/>
                    <a:pt x="13581" y="48"/>
                    <a:pt x="13146" y="46"/>
                  </a:cubicBezTo>
                  <a:lnTo>
                    <a:pt x="788" y="0"/>
                  </a:lnTo>
                  <a:cubicBezTo>
                    <a:pt x="787" y="0"/>
                    <a:pt x="787" y="0"/>
                    <a:pt x="78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4" name="Google Shape;334;p19"/>
            <p:cNvSpPr/>
            <p:nvPr/>
          </p:nvSpPr>
          <p:spPr>
            <a:xfrm>
              <a:off x="243645" y="2323324"/>
              <a:ext cx="733555" cy="85086"/>
            </a:xfrm>
            <a:custGeom>
              <a:avLst/>
              <a:gdLst/>
              <a:ahLst/>
              <a:cxnLst/>
              <a:rect l="l" t="t" r="r" b="b"/>
              <a:pathLst>
                <a:path w="13932" h="1616" extrusionOk="0">
                  <a:moveTo>
                    <a:pt x="788" y="1"/>
                  </a:moveTo>
                  <a:cubicBezTo>
                    <a:pt x="356" y="1"/>
                    <a:pt x="4" y="350"/>
                    <a:pt x="3" y="782"/>
                  </a:cubicBezTo>
                  <a:cubicBezTo>
                    <a:pt x="1" y="1216"/>
                    <a:pt x="352" y="1568"/>
                    <a:pt x="784" y="1569"/>
                  </a:cubicBezTo>
                  <a:lnTo>
                    <a:pt x="13143" y="1616"/>
                  </a:lnTo>
                  <a:cubicBezTo>
                    <a:pt x="13144" y="1616"/>
                    <a:pt x="13145" y="1616"/>
                    <a:pt x="13146" y="1616"/>
                  </a:cubicBezTo>
                  <a:cubicBezTo>
                    <a:pt x="13577" y="1616"/>
                    <a:pt x="13928" y="1266"/>
                    <a:pt x="13929" y="835"/>
                  </a:cubicBezTo>
                  <a:cubicBezTo>
                    <a:pt x="13931" y="401"/>
                    <a:pt x="13581" y="51"/>
                    <a:pt x="13147" y="47"/>
                  </a:cubicBezTo>
                  <a:lnTo>
                    <a:pt x="789" y="1"/>
                  </a:lnTo>
                  <a:cubicBezTo>
                    <a:pt x="789" y="1"/>
                    <a:pt x="788" y="1"/>
                    <a:pt x="78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5" name="Google Shape;335;p19"/>
            <p:cNvSpPr/>
            <p:nvPr/>
          </p:nvSpPr>
          <p:spPr>
            <a:xfrm>
              <a:off x="802968" y="2673830"/>
              <a:ext cx="311650" cy="311703"/>
            </a:xfrm>
            <a:custGeom>
              <a:avLst/>
              <a:gdLst/>
              <a:ahLst/>
              <a:cxnLst/>
              <a:rect l="l" t="t" r="r" b="b"/>
              <a:pathLst>
                <a:path w="5919" h="5920" extrusionOk="0">
                  <a:moveTo>
                    <a:pt x="23" y="1"/>
                  </a:moveTo>
                  <a:lnTo>
                    <a:pt x="0" y="5897"/>
                  </a:lnTo>
                  <a:lnTo>
                    <a:pt x="5898" y="5919"/>
                  </a:lnTo>
                  <a:lnTo>
                    <a:pt x="5918" y="22"/>
                  </a:lnTo>
                  <a:lnTo>
                    <a:pt x="2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6" name="Google Shape;336;p19"/>
            <p:cNvSpPr/>
            <p:nvPr/>
          </p:nvSpPr>
          <p:spPr>
            <a:xfrm>
              <a:off x="242224" y="2719638"/>
              <a:ext cx="733502" cy="85139"/>
            </a:xfrm>
            <a:custGeom>
              <a:avLst/>
              <a:gdLst/>
              <a:ahLst/>
              <a:cxnLst/>
              <a:rect l="l" t="t" r="r" b="b"/>
              <a:pathLst>
                <a:path w="13931" h="1617" extrusionOk="0">
                  <a:moveTo>
                    <a:pt x="790" y="1"/>
                  </a:moveTo>
                  <a:cubicBezTo>
                    <a:pt x="356" y="1"/>
                    <a:pt x="5" y="350"/>
                    <a:pt x="2" y="782"/>
                  </a:cubicBezTo>
                  <a:cubicBezTo>
                    <a:pt x="1" y="1217"/>
                    <a:pt x="351" y="1569"/>
                    <a:pt x="783" y="1570"/>
                  </a:cubicBezTo>
                  <a:lnTo>
                    <a:pt x="13140" y="1617"/>
                  </a:lnTo>
                  <a:cubicBezTo>
                    <a:pt x="13575" y="1617"/>
                    <a:pt x="13926" y="1270"/>
                    <a:pt x="13927" y="838"/>
                  </a:cubicBezTo>
                  <a:cubicBezTo>
                    <a:pt x="13930" y="402"/>
                    <a:pt x="13580" y="51"/>
                    <a:pt x="13149" y="48"/>
                  </a:cubicBezTo>
                  <a:lnTo>
                    <a:pt x="790"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7" name="Google Shape;337;p19"/>
            <p:cNvSpPr/>
            <p:nvPr/>
          </p:nvSpPr>
          <p:spPr>
            <a:xfrm>
              <a:off x="241697" y="2851795"/>
              <a:ext cx="733502" cy="85086"/>
            </a:xfrm>
            <a:custGeom>
              <a:avLst/>
              <a:gdLst/>
              <a:ahLst/>
              <a:cxnLst/>
              <a:rect l="l" t="t" r="r" b="b"/>
              <a:pathLst>
                <a:path w="13931" h="1616" extrusionOk="0">
                  <a:moveTo>
                    <a:pt x="787" y="1"/>
                  </a:moveTo>
                  <a:cubicBezTo>
                    <a:pt x="354" y="1"/>
                    <a:pt x="4" y="350"/>
                    <a:pt x="2" y="783"/>
                  </a:cubicBezTo>
                  <a:cubicBezTo>
                    <a:pt x="0" y="1216"/>
                    <a:pt x="350" y="1569"/>
                    <a:pt x="784" y="1570"/>
                  </a:cubicBezTo>
                  <a:lnTo>
                    <a:pt x="13141" y="1616"/>
                  </a:lnTo>
                  <a:cubicBezTo>
                    <a:pt x="13142" y="1616"/>
                    <a:pt x="13142" y="1616"/>
                    <a:pt x="13143" y="1616"/>
                  </a:cubicBezTo>
                  <a:cubicBezTo>
                    <a:pt x="13577" y="1616"/>
                    <a:pt x="13927" y="1266"/>
                    <a:pt x="13930" y="835"/>
                  </a:cubicBezTo>
                  <a:cubicBezTo>
                    <a:pt x="13931" y="401"/>
                    <a:pt x="13582" y="49"/>
                    <a:pt x="13147" y="48"/>
                  </a:cubicBezTo>
                  <a:lnTo>
                    <a:pt x="789" y="1"/>
                  </a:lnTo>
                  <a:cubicBezTo>
                    <a:pt x="788" y="1"/>
                    <a:pt x="788" y="1"/>
                    <a:pt x="78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8" name="Google Shape;338;p19"/>
            <p:cNvSpPr/>
            <p:nvPr/>
          </p:nvSpPr>
          <p:spPr>
            <a:xfrm>
              <a:off x="800968" y="3202195"/>
              <a:ext cx="311703" cy="311808"/>
            </a:xfrm>
            <a:custGeom>
              <a:avLst/>
              <a:gdLst/>
              <a:ahLst/>
              <a:cxnLst/>
              <a:rect l="l" t="t" r="r" b="b"/>
              <a:pathLst>
                <a:path w="5920" h="5922" extrusionOk="0">
                  <a:moveTo>
                    <a:pt x="23" y="1"/>
                  </a:moveTo>
                  <a:lnTo>
                    <a:pt x="1" y="5897"/>
                  </a:lnTo>
                  <a:lnTo>
                    <a:pt x="5898" y="5921"/>
                  </a:lnTo>
                  <a:lnTo>
                    <a:pt x="5920" y="24"/>
                  </a:lnTo>
                  <a:lnTo>
                    <a:pt x="2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9" name="Google Shape;339;p19"/>
            <p:cNvSpPr/>
            <p:nvPr/>
          </p:nvSpPr>
          <p:spPr>
            <a:xfrm>
              <a:off x="240275" y="3248161"/>
              <a:ext cx="733449" cy="85086"/>
            </a:xfrm>
            <a:custGeom>
              <a:avLst/>
              <a:gdLst/>
              <a:ahLst/>
              <a:cxnLst/>
              <a:rect l="l" t="t" r="r" b="b"/>
              <a:pathLst>
                <a:path w="13930" h="1616" extrusionOk="0">
                  <a:moveTo>
                    <a:pt x="787" y="1"/>
                  </a:moveTo>
                  <a:cubicBezTo>
                    <a:pt x="353" y="1"/>
                    <a:pt x="2" y="350"/>
                    <a:pt x="1" y="782"/>
                  </a:cubicBezTo>
                  <a:cubicBezTo>
                    <a:pt x="0" y="1216"/>
                    <a:pt x="350" y="1568"/>
                    <a:pt x="783" y="1570"/>
                  </a:cubicBezTo>
                  <a:lnTo>
                    <a:pt x="13141" y="1616"/>
                  </a:lnTo>
                  <a:cubicBezTo>
                    <a:pt x="13142" y="1616"/>
                    <a:pt x="13144" y="1616"/>
                    <a:pt x="13145" y="1616"/>
                  </a:cubicBezTo>
                  <a:cubicBezTo>
                    <a:pt x="13575" y="1616"/>
                    <a:pt x="13927" y="1268"/>
                    <a:pt x="13928" y="835"/>
                  </a:cubicBezTo>
                  <a:cubicBezTo>
                    <a:pt x="13930" y="401"/>
                    <a:pt x="13581" y="50"/>
                    <a:pt x="13146" y="48"/>
                  </a:cubicBezTo>
                  <a:lnTo>
                    <a:pt x="789" y="1"/>
                  </a:lnTo>
                  <a:cubicBezTo>
                    <a:pt x="788" y="1"/>
                    <a:pt x="788" y="1"/>
                    <a:pt x="78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0" name="Google Shape;340;p19"/>
            <p:cNvSpPr/>
            <p:nvPr/>
          </p:nvSpPr>
          <p:spPr>
            <a:xfrm>
              <a:off x="239749" y="3380318"/>
              <a:ext cx="733502" cy="84981"/>
            </a:xfrm>
            <a:custGeom>
              <a:avLst/>
              <a:gdLst/>
              <a:ahLst/>
              <a:cxnLst/>
              <a:rect l="l" t="t" r="r" b="b"/>
              <a:pathLst>
                <a:path w="13931" h="1614" extrusionOk="0">
                  <a:moveTo>
                    <a:pt x="783" y="1"/>
                  </a:moveTo>
                  <a:cubicBezTo>
                    <a:pt x="353" y="1"/>
                    <a:pt x="5" y="350"/>
                    <a:pt x="2" y="780"/>
                  </a:cubicBezTo>
                  <a:cubicBezTo>
                    <a:pt x="1" y="1215"/>
                    <a:pt x="351" y="1566"/>
                    <a:pt x="783" y="1569"/>
                  </a:cubicBezTo>
                  <a:lnTo>
                    <a:pt x="13141" y="1614"/>
                  </a:lnTo>
                  <a:cubicBezTo>
                    <a:pt x="13142" y="1614"/>
                    <a:pt x="13144" y="1614"/>
                    <a:pt x="13146" y="1614"/>
                  </a:cubicBezTo>
                  <a:cubicBezTo>
                    <a:pt x="13576" y="1614"/>
                    <a:pt x="13926" y="1263"/>
                    <a:pt x="13927" y="835"/>
                  </a:cubicBezTo>
                  <a:cubicBezTo>
                    <a:pt x="13930" y="400"/>
                    <a:pt x="13580" y="48"/>
                    <a:pt x="13147" y="45"/>
                  </a:cubicBezTo>
                  <a:lnTo>
                    <a:pt x="788" y="1"/>
                  </a:lnTo>
                  <a:cubicBezTo>
                    <a:pt x="787" y="1"/>
                    <a:pt x="785" y="1"/>
                    <a:pt x="78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1" name="Google Shape;341;p19"/>
            <p:cNvSpPr/>
            <p:nvPr/>
          </p:nvSpPr>
          <p:spPr>
            <a:xfrm>
              <a:off x="799019" y="3730665"/>
              <a:ext cx="311650" cy="311755"/>
            </a:xfrm>
            <a:custGeom>
              <a:avLst/>
              <a:gdLst/>
              <a:ahLst/>
              <a:cxnLst/>
              <a:rect l="l" t="t" r="r" b="b"/>
              <a:pathLst>
                <a:path w="5919" h="5921" extrusionOk="0">
                  <a:moveTo>
                    <a:pt x="22" y="1"/>
                  </a:moveTo>
                  <a:lnTo>
                    <a:pt x="0" y="5897"/>
                  </a:lnTo>
                  <a:lnTo>
                    <a:pt x="5898" y="5920"/>
                  </a:lnTo>
                  <a:lnTo>
                    <a:pt x="5918" y="23"/>
                  </a:lnTo>
                  <a:lnTo>
                    <a:pt x="2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2" name="Google Shape;342;p19"/>
            <p:cNvSpPr/>
            <p:nvPr/>
          </p:nvSpPr>
          <p:spPr>
            <a:xfrm>
              <a:off x="238275" y="3776578"/>
              <a:ext cx="733449" cy="85034"/>
            </a:xfrm>
            <a:custGeom>
              <a:avLst/>
              <a:gdLst/>
              <a:ahLst/>
              <a:cxnLst/>
              <a:rect l="l" t="t" r="r" b="b"/>
              <a:pathLst>
                <a:path w="13930" h="1615" extrusionOk="0">
                  <a:moveTo>
                    <a:pt x="786" y="1"/>
                  </a:moveTo>
                  <a:cubicBezTo>
                    <a:pt x="355" y="1"/>
                    <a:pt x="3" y="351"/>
                    <a:pt x="2" y="782"/>
                  </a:cubicBezTo>
                  <a:cubicBezTo>
                    <a:pt x="1" y="1215"/>
                    <a:pt x="350" y="1568"/>
                    <a:pt x="783" y="1569"/>
                  </a:cubicBezTo>
                  <a:lnTo>
                    <a:pt x="13140" y="1615"/>
                  </a:lnTo>
                  <a:cubicBezTo>
                    <a:pt x="13142" y="1615"/>
                    <a:pt x="13144" y="1615"/>
                    <a:pt x="13146" y="1615"/>
                  </a:cubicBezTo>
                  <a:cubicBezTo>
                    <a:pt x="13577" y="1615"/>
                    <a:pt x="13926" y="1267"/>
                    <a:pt x="13928" y="834"/>
                  </a:cubicBezTo>
                  <a:cubicBezTo>
                    <a:pt x="13929" y="404"/>
                    <a:pt x="13580" y="50"/>
                    <a:pt x="13147" y="48"/>
                  </a:cubicBezTo>
                  <a:lnTo>
                    <a:pt x="788" y="1"/>
                  </a:lnTo>
                  <a:cubicBezTo>
                    <a:pt x="788" y="1"/>
                    <a:pt x="787" y="1"/>
                    <a:pt x="78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3" name="Google Shape;343;p19"/>
            <p:cNvSpPr/>
            <p:nvPr/>
          </p:nvSpPr>
          <p:spPr>
            <a:xfrm>
              <a:off x="237801" y="3908683"/>
              <a:ext cx="733449" cy="85139"/>
            </a:xfrm>
            <a:custGeom>
              <a:avLst/>
              <a:gdLst/>
              <a:ahLst/>
              <a:cxnLst/>
              <a:rect l="l" t="t" r="r" b="b"/>
              <a:pathLst>
                <a:path w="13930" h="1617" extrusionOk="0">
                  <a:moveTo>
                    <a:pt x="789" y="1"/>
                  </a:moveTo>
                  <a:cubicBezTo>
                    <a:pt x="354" y="1"/>
                    <a:pt x="2" y="350"/>
                    <a:pt x="1" y="782"/>
                  </a:cubicBezTo>
                  <a:cubicBezTo>
                    <a:pt x="0" y="1216"/>
                    <a:pt x="349" y="1569"/>
                    <a:pt x="783" y="1570"/>
                  </a:cubicBezTo>
                  <a:lnTo>
                    <a:pt x="13140" y="1617"/>
                  </a:lnTo>
                  <a:cubicBezTo>
                    <a:pt x="13141" y="1617"/>
                    <a:pt x="13141" y="1617"/>
                    <a:pt x="13142" y="1617"/>
                  </a:cubicBezTo>
                  <a:cubicBezTo>
                    <a:pt x="13575" y="1617"/>
                    <a:pt x="13926" y="1267"/>
                    <a:pt x="13927" y="835"/>
                  </a:cubicBezTo>
                  <a:cubicBezTo>
                    <a:pt x="13930" y="402"/>
                    <a:pt x="13579" y="50"/>
                    <a:pt x="13146" y="47"/>
                  </a:cubicBezTo>
                  <a:lnTo>
                    <a:pt x="789"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4" name="Google Shape;344;p19"/>
            <p:cNvSpPr/>
            <p:nvPr/>
          </p:nvSpPr>
          <p:spPr>
            <a:xfrm>
              <a:off x="797071" y="4259188"/>
              <a:ext cx="311650" cy="311650"/>
            </a:xfrm>
            <a:custGeom>
              <a:avLst/>
              <a:gdLst/>
              <a:ahLst/>
              <a:cxnLst/>
              <a:rect l="l" t="t" r="r" b="b"/>
              <a:pathLst>
                <a:path w="5919" h="5919" extrusionOk="0">
                  <a:moveTo>
                    <a:pt x="22" y="1"/>
                  </a:moveTo>
                  <a:lnTo>
                    <a:pt x="1" y="5896"/>
                  </a:lnTo>
                  <a:lnTo>
                    <a:pt x="5897" y="5919"/>
                  </a:lnTo>
                  <a:lnTo>
                    <a:pt x="5919" y="22"/>
                  </a:lnTo>
                  <a:lnTo>
                    <a:pt x="2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5" name="Google Shape;345;p19"/>
            <p:cNvSpPr/>
            <p:nvPr/>
          </p:nvSpPr>
          <p:spPr>
            <a:xfrm>
              <a:off x="236274" y="4305048"/>
              <a:ext cx="733449" cy="85086"/>
            </a:xfrm>
            <a:custGeom>
              <a:avLst/>
              <a:gdLst/>
              <a:ahLst/>
              <a:cxnLst/>
              <a:rect l="l" t="t" r="r" b="b"/>
              <a:pathLst>
                <a:path w="13930" h="1616" extrusionOk="0">
                  <a:moveTo>
                    <a:pt x="786" y="1"/>
                  </a:moveTo>
                  <a:cubicBezTo>
                    <a:pt x="353" y="1"/>
                    <a:pt x="3" y="350"/>
                    <a:pt x="1" y="782"/>
                  </a:cubicBezTo>
                  <a:cubicBezTo>
                    <a:pt x="0" y="1215"/>
                    <a:pt x="349" y="1568"/>
                    <a:pt x="783" y="1570"/>
                  </a:cubicBezTo>
                  <a:lnTo>
                    <a:pt x="13140" y="1616"/>
                  </a:lnTo>
                  <a:cubicBezTo>
                    <a:pt x="13141" y="1616"/>
                    <a:pt x="13141" y="1616"/>
                    <a:pt x="13142" y="1616"/>
                  </a:cubicBezTo>
                  <a:cubicBezTo>
                    <a:pt x="13575" y="1616"/>
                    <a:pt x="13928" y="1267"/>
                    <a:pt x="13929" y="834"/>
                  </a:cubicBezTo>
                  <a:cubicBezTo>
                    <a:pt x="13930" y="401"/>
                    <a:pt x="13581" y="49"/>
                    <a:pt x="13146" y="49"/>
                  </a:cubicBezTo>
                  <a:lnTo>
                    <a:pt x="788" y="1"/>
                  </a:lnTo>
                  <a:cubicBezTo>
                    <a:pt x="787" y="1"/>
                    <a:pt x="786" y="1"/>
                    <a:pt x="78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6" name="Google Shape;346;p19"/>
            <p:cNvSpPr/>
            <p:nvPr/>
          </p:nvSpPr>
          <p:spPr>
            <a:xfrm>
              <a:off x="235800" y="4437100"/>
              <a:ext cx="733449" cy="85192"/>
            </a:xfrm>
            <a:custGeom>
              <a:avLst/>
              <a:gdLst/>
              <a:ahLst/>
              <a:cxnLst/>
              <a:rect l="l" t="t" r="r" b="b"/>
              <a:pathLst>
                <a:path w="13930" h="1618" extrusionOk="0">
                  <a:moveTo>
                    <a:pt x="786" y="1"/>
                  </a:moveTo>
                  <a:cubicBezTo>
                    <a:pt x="355" y="1"/>
                    <a:pt x="3" y="349"/>
                    <a:pt x="2" y="782"/>
                  </a:cubicBezTo>
                  <a:cubicBezTo>
                    <a:pt x="1" y="1218"/>
                    <a:pt x="351" y="1568"/>
                    <a:pt x="783" y="1571"/>
                  </a:cubicBezTo>
                  <a:lnTo>
                    <a:pt x="13141" y="1618"/>
                  </a:lnTo>
                  <a:cubicBezTo>
                    <a:pt x="13142" y="1618"/>
                    <a:pt x="13143" y="1618"/>
                    <a:pt x="13144" y="1618"/>
                  </a:cubicBezTo>
                  <a:cubicBezTo>
                    <a:pt x="13576" y="1618"/>
                    <a:pt x="13927" y="1269"/>
                    <a:pt x="13928" y="836"/>
                  </a:cubicBezTo>
                  <a:cubicBezTo>
                    <a:pt x="13929" y="402"/>
                    <a:pt x="13579" y="50"/>
                    <a:pt x="13146" y="47"/>
                  </a:cubicBezTo>
                  <a:lnTo>
                    <a:pt x="788" y="1"/>
                  </a:lnTo>
                  <a:cubicBezTo>
                    <a:pt x="788" y="1"/>
                    <a:pt x="787" y="1"/>
                    <a:pt x="78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347" name="Google Shape;347;p19"/>
          <p:cNvSpPr txBox="1">
            <a:spLocks noGrp="1"/>
          </p:cNvSpPr>
          <p:nvPr>
            <p:ph type="ctrTitle"/>
          </p:nvPr>
        </p:nvSpPr>
        <p:spPr>
          <a:xfrm>
            <a:off x="3572400" y="720000"/>
            <a:ext cx="5047200" cy="2099200"/>
          </a:xfrm>
          <a:prstGeom prst="rect">
            <a:avLst/>
          </a:prstGeom>
        </p:spPr>
        <p:txBody>
          <a:bodyPr spcFirstLastPara="1" wrap="square" lIns="91425" tIns="91425" rIns="91425" bIns="91425" anchor="b" anchorCtr="0">
            <a:noAutofit/>
          </a:bodyPr>
          <a:lstStyle>
            <a:lvl1pPr lvl="0" algn="ctr" rtl="0">
              <a:lnSpc>
                <a:spcPct val="80000"/>
              </a:lnSpc>
              <a:spcBef>
                <a:spcPts val="0"/>
              </a:spcBef>
              <a:spcAft>
                <a:spcPts val="0"/>
              </a:spcAft>
              <a:buClr>
                <a:schemeClr val="lt1"/>
              </a:buClr>
              <a:buSzPts val="5200"/>
              <a:buNone/>
              <a:defRPr sz="6933" b="1">
                <a:solidFill>
                  <a:schemeClr val="lt1"/>
                </a:solidFill>
              </a:defRPr>
            </a:lvl1pPr>
            <a:lvl2pPr lvl="1" algn="ctr" rtl="0">
              <a:spcBef>
                <a:spcPts val="0"/>
              </a:spcBef>
              <a:spcAft>
                <a:spcPts val="0"/>
              </a:spcAft>
              <a:buClr>
                <a:schemeClr val="lt1"/>
              </a:buClr>
              <a:buSzPts val="5200"/>
              <a:buNone/>
              <a:defRPr sz="6933">
                <a:solidFill>
                  <a:schemeClr val="lt1"/>
                </a:solidFill>
              </a:defRPr>
            </a:lvl2pPr>
            <a:lvl3pPr lvl="2" algn="ctr" rtl="0">
              <a:spcBef>
                <a:spcPts val="0"/>
              </a:spcBef>
              <a:spcAft>
                <a:spcPts val="0"/>
              </a:spcAft>
              <a:buClr>
                <a:schemeClr val="lt1"/>
              </a:buClr>
              <a:buSzPts val="5200"/>
              <a:buNone/>
              <a:defRPr sz="6933">
                <a:solidFill>
                  <a:schemeClr val="lt1"/>
                </a:solidFill>
              </a:defRPr>
            </a:lvl3pPr>
            <a:lvl4pPr lvl="3" algn="ctr" rtl="0">
              <a:spcBef>
                <a:spcPts val="0"/>
              </a:spcBef>
              <a:spcAft>
                <a:spcPts val="0"/>
              </a:spcAft>
              <a:buClr>
                <a:schemeClr val="lt1"/>
              </a:buClr>
              <a:buSzPts val="5200"/>
              <a:buNone/>
              <a:defRPr sz="6933">
                <a:solidFill>
                  <a:schemeClr val="lt1"/>
                </a:solidFill>
              </a:defRPr>
            </a:lvl4pPr>
            <a:lvl5pPr lvl="4" algn="ctr" rtl="0">
              <a:spcBef>
                <a:spcPts val="0"/>
              </a:spcBef>
              <a:spcAft>
                <a:spcPts val="0"/>
              </a:spcAft>
              <a:buClr>
                <a:schemeClr val="lt1"/>
              </a:buClr>
              <a:buSzPts val="5200"/>
              <a:buNone/>
              <a:defRPr sz="6933">
                <a:solidFill>
                  <a:schemeClr val="lt1"/>
                </a:solidFill>
              </a:defRPr>
            </a:lvl5pPr>
            <a:lvl6pPr lvl="5" algn="ctr" rtl="0">
              <a:spcBef>
                <a:spcPts val="0"/>
              </a:spcBef>
              <a:spcAft>
                <a:spcPts val="0"/>
              </a:spcAft>
              <a:buClr>
                <a:schemeClr val="lt1"/>
              </a:buClr>
              <a:buSzPts val="5200"/>
              <a:buNone/>
              <a:defRPr sz="6933">
                <a:solidFill>
                  <a:schemeClr val="lt1"/>
                </a:solidFill>
              </a:defRPr>
            </a:lvl6pPr>
            <a:lvl7pPr lvl="6" algn="ctr" rtl="0">
              <a:spcBef>
                <a:spcPts val="0"/>
              </a:spcBef>
              <a:spcAft>
                <a:spcPts val="0"/>
              </a:spcAft>
              <a:buClr>
                <a:schemeClr val="lt1"/>
              </a:buClr>
              <a:buSzPts val="5200"/>
              <a:buNone/>
              <a:defRPr sz="6933">
                <a:solidFill>
                  <a:schemeClr val="lt1"/>
                </a:solidFill>
              </a:defRPr>
            </a:lvl7pPr>
            <a:lvl8pPr lvl="7" algn="ctr" rtl="0">
              <a:spcBef>
                <a:spcPts val="0"/>
              </a:spcBef>
              <a:spcAft>
                <a:spcPts val="0"/>
              </a:spcAft>
              <a:buClr>
                <a:schemeClr val="lt1"/>
              </a:buClr>
              <a:buSzPts val="5200"/>
              <a:buNone/>
              <a:defRPr sz="6933">
                <a:solidFill>
                  <a:schemeClr val="lt1"/>
                </a:solidFill>
              </a:defRPr>
            </a:lvl8pPr>
            <a:lvl9pPr lvl="8" algn="ctr" rtl="0">
              <a:spcBef>
                <a:spcPts val="0"/>
              </a:spcBef>
              <a:spcAft>
                <a:spcPts val="0"/>
              </a:spcAft>
              <a:buClr>
                <a:schemeClr val="lt1"/>
              </a:buClr>
              <a:buSzPts val="5200"/>
              <a:buNone/>
              <a:defRPr sz="6933">
                <a:solidFill>
                  <a:schemeClr val="lt1"/>
                </a:solidFill>
              </a:defRPr>
            </a:lvl9pPr>
          </a:lstStyle>
          <a:p>
            <a:endParaRPr/>
          </a:p>
        </p:txBody>
      </p:sp>
      <p:sp>
        <p:nvSpPr>
          <p:cNvPr id="348" name="Google Shape;348;p19"/>
          <p:cNvSpPr txBox="1">
            <a:spLocks noGrp="1"/>
          </p:cNvSpPr>
          <p:nvPr>
            <p:ph type="subTitle" idx="1"/>
          </p:nvPr>
        </p:nvSpPr>
        <p:spPr>
          <a:xfrm>
            <a:off x="3572400" y="2941300"/>
            <a:ext cx="5047200" cy="1637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800"/>
              <a:buNone/>
              <a:defRPr sz="2400"/>
            </a:lvl2pPr>
            <a:lvl3pPr lvl="2" algn="ctr" rtl="0">
              <a:lnSpc>
                <a:spcPct val="100000"/>
              </a:lnSpc>
              <a:spcBef>
                <a:spcPts val="0"/>
              </a:spcBef>
              <a:spcAft>
                <a:spcPts val="0"/>
              </a:spcAft>
              <a:buSzPts val="1800"/>
              <a:buNone/>
              <a:defRPr sz="2400"/>
            </a:lvl3pPr>
            <a:lvl4pPr lvl="3" algn="ctr" rtl="0">
              <a:lnSpc>
                <a:spcPct val="100000"/>
              </a:lnSpc>
              <a:spcBef>
                <a:spcPts val="0"/>
              </a:spcBef>
              <a:spcAft>
                <a:spcPts val="0"/>
              </a:spcAft>
              <a:buSzPts val="1800"/>
              <a:buNone/>
              <a:defRPr sz="2400"/>
            </a:lvl4pPr>
            <a:lvl5pPr lvl="4" algn="ctr" rtl="0">
              <a:lnSpc>
                <a:spcPct val="100000"/>
              </a:lnSpc>
              <a:spcBef>
                <a:spcPts val="0"/>
              </a:spcBef>
              <a:spcAft>
                <a:spcPts val="0"/>
              </a:spcAft>
              <a:buSzPts val="1800"/>
              <a:buNone/>
              <a:defRPr sz="2400"/>
            </a:lvl5pPr>
            <a:lvl6pPr lvl="5" algn="ctr" rtl="0">
              <a:lnSpc>
                <a:spcPct val="100000"/>
              </a:lnSpc>
              <a:spcBef>
                <a:spcPts val="0"/>
              </a:spcBef>
              <a:spcAft>
                <a:spcPts val="0"/>
              </a:spcAft>
              <a:buSzPts val="1800"/>
              <a:buNone/>
              <a:defRPr sz="2400"/>
            </a:lvl6pPr>
            <a:lvl7pPr lvl="6" algn="ctr" rtl="0">
              <a:lnSpc>
                <a:spcPct val="100000"/>
              </a:lnSpc>
              <a:spcBef>
                <a:spcPts val="0"/>
              </a:spcBef>
              <a:spcAft>
                <a:spcPts val="0"/>
              </a:spcAft>
              <a:buSzPts val="1800"/>
              <a:buNone/>
              <a:defRPr sz="2400"/>
            </a:lvl7pPr>
            <a:lvl8pPr lvl="7" algn="ctr" rtl="0">
              <a:lnSpc>
                <a:spcPct val="100000"/>
              </a:lnSpc>
              <a:spcBef>
                <a:spcPts val="0"/>
              </a:spcBef>
              <a:spcAft>
                <a:spcPts val="0"/>
              </a:spcAft>
              <a:buSzPts val="1800"/>
              <a:buNone/>
              <a:defRPr sz="2400"/>
            </a:lvl8pPr>
            <a:lvl9pPr lvl="8" algn="ctr" rtl="0">
              <a:lnSpc>
                <a:spcPct val="100000"/>
              </a:lnSpc>
              <a:spcBef>
                <a:spcPts val="0"/>
              </a:spcBef>
              <a:spcAft>
                <a:spcPts val="0"/>
              </a:spcAft>
              <a:buSzPts val="1800"/>
              <a:buNone/>
              <a:defRPr sz="2400"/>
            </a:lvl9pPr>
          </a:lstStyle>
          <a:p>
            <a:endParaRPr/>
          </a:p>
        </p:txBody>
      </p:sp>
      <p:sp>
        <p:nvSpPr>
          <p:cNvPr id="349" name="Google Shape;349;p19"/>
          <p:cNvSpPr txBox="1">
            <a:spLocks noGrp="1"/>
          </p:cNvSpPr>
          <p:nvPr>
            <p:ph type="subTitle" idx="2"/>
          </p:nvPr>
        </p:nvSpPr>
        <p:spPr>
          <a:xfrm>
            <a:off x="3572403" y="5640233"/>
            <a:ext cx="5047200" cy="497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100"/>
              <a:buNone/>
              <a:defRPr sz="1467"/>
            </a:lvl1pPr>
            <a:lvl2pPr lvl="1" algn="ctr" rtl="0">
              <a:lnSpc>
                <a:spcPct val="100000"/>
              </a:lnSpc>
              <a:spcBef>
                <a:spcPts val="0"/>
              </a:spcBef>
              <a:spcAft>
                <a:spcPts val="0"/>
              </a:spcAft>
              <a:buSzPts val="1100"/>
              <a:buNone/>
              <a:defRPr sz="1467"/>
            </a:lvl2pPr>
            <a:lvl3pPr lvl="2" algn="ctr" rtl="0">
              <a:lnSpc>
                <a:spcPct val="100000"/>
              </a:lnSpc>
              <a:spcBef>
                <a:spcPts val="0"/>
              </a:spcBef>
              <a:spcAft>
                <a:spcPts val="0"/>
              </a:spcAft>
              <a:buSzPts val="1100"/>
              <a:buNone/>
              <a:defRPr sz="1467"/>
            </a:lvl3pPr>
            <a:lvl4pPr lvl="3" algn="ctr" rtl="0">
              <a:lnSpc>
                <a:spcPct val="100000"/>
              </a:lnSpc>
              <a:spcBef>
                <a:spcPts val="0"/>
              </a:spcBef>
              <a:spcAft>
                <a:spcPts val="0"/>
              </a:spcAft>
              <a:buSzPts val="1100"/>
              <a:buNone/>
              <a:defRPr sz="1467"/>
            </a:lvl4pPr>
            <a:lvl5pPr lvl="4" algn="ctr" rtl="0">
              <a:lnSpc>
                <a:spcPct val="100000"/>
              </a:lnSpc>
              <a:spcBef>
                <a:spcPts val="0"/>
              </a:spcBef>
              <a:spcAft>
                <a:spcPts val="0"/>
              </a:spcAft>
              <a:buSzPts val="1100"/>
              <a:buNone/>
              <a:defRPr sz="1467"/>
            </a:lvl5pPr>
            <a:lvl6pPr lvl="5" algn="ctr" rtl="0">
              <a:lnSpc>
                <a:spcPct val="100000"/>
              </a:lnSpc>
              <a:spcBef>
                <a:spcPts val="0"/>
              </a:spcBef>
              <a:spcAft>
                <a:spcPts val="0"/>
              </a:spcAft>
              <a:buSzPts val="1100"/>
              <a:buNone/>
              <a:defRPr sz="1467"/>
            </a:lvl6pPr>
            <a:lvl7pPr lvl="6" algn="ctr" rtl="0">
              <a:lnSpc>
                <a:spcPct val="100000"/>
              </a:lnSpc>
              <a:spcBef>
                <a:spcPts val="0"/>
              </a:spcBef>
              <a:spcAft>
                <a:spcPts val="0"/>
              </a:spcAft>
              <a:buSzPts val="1100"/>
              <a:buNone/>
              <a:defRPr sz="1467"/>
            </a:lvl7pPr>
            <a:lvl8pPr lvl="7" algn="ctr" rtl="0">
              <a:lnSpc>
                <a:spcPct val="100000"/>
              </a:lnSpc>
              <a:spcBef>
                <a:spcPts val="0"/>
              </a:spcBef>
              <a:spcAft>
                <a:spcPts val="0"/>
              </a:spcAft>
              <a:buSzPts val="1100"/>
              <a:buNone/>
              <a:defRPr sz="1467"/>
            </a:lvl8pPr>
            <a:lvl9pPr lvl="8" algn="ctr" rtl="0">
              <a:lnSpc>
                <a:spcPct val="100000"/>
              </a:lnSpc>
              <a:spcBef>
                <a:spcPts val="0"/>
              </a:spcBef>
              <a:spcAft>
                <a:spcPts val="0"/>
              </a:spcAft>
              <a:buSzPts val="1100"/>
              <a:buNone/>
              <a:defRPr sz="1467"/>
            </a:lvl9pPr>
          </a:lstStyle>
          <a:p>
            <a:endParaRPr/>
          </a:p>
        </p:txBody>
      </p:sp>
      <p:sp>
        <p:nvSpPr>
          <p:cNvPr id="350" name="Google Shape;350;p19"/>
          <p:cNvSpPr txBox="1"/>
          <p:nvPr/>
        </p:nvSpPr>
        <p:spPr>
          <a:xfrm>
            <a:off x="3572400" y="4541600"/>
            <a:ext cx="5047200" cy="933600"/>
          </a:xfrm>
          <a:prstGeom prst="rect">
            <a:avLst/>
          </a:prstGeom>
          <a:noFill/>
          <a:ln>
            <a:noFill/>
          </a:ln>
        </p:spPr>
        <p:txBody>
          <a:bodyPr spcFirstLastPara="1" wrap="square" lIns="121900" tIns="121900" rIns="121900" bIns="121900" anchor="t" anchorCtr="0">
            <a:noAutofit/>
          </a:bodyPr>
          <a:lstStyle/>
          <a:p>
            <a:pPr marL="0" lvl="0" indent="0" algn="ctr" rtl="0">
              <a:spcBef>
                <a:spcPts val="400"/>
              </a:spcBef>
              <a:spcAft>
                <a:spcPts val="0"/>
              </a:spcAft>
              <a:buNone/>
            </a:pPr>
            <a:r>
              <a:rPr lang="en-GB" sz="1600" b="1">
                <a:solidFill>
                  <a:schemeClr val="dk2"/>
                </a:solidFill>
                <a:latin typeface="Karla" panose="020B0004030503030003"/>
                <a:ea typeface="Karla" panose="020B0004030503030003"/>
                <a:cs typeface="Karla" panose="020B0004030503030003"/>
                <a:sym typeface="Karla" panose="020B0004030503030003"/>
              </a:rPr>
              <a:t>CREDITS:</a:t>
            </a:r>
            <a:r>
              <a:rPr lang="en-GB" sz="1600">
                <a:solidFill>
                  <a:schemeClr val="dk2"/>
                </a:solidFill>
                <a:latin typeface="Karla" panose="020B0004030503030003"/>
                <a:ea typeface="Karla" panose="020B0004030503030003"/>
                <a:cs typeface="Karla" panose="020B0004030503030003"/>
                <a:sym typeface="Karla" panose="020B0004030503030003"/>
              </a:rPr>
              <a:t> This presentation template was created by </a:t>
            </a:r>
            <a:r>
              <a:rPr lang="en-GB" sz="1600" b="1" u="sng">
                <a:solidFill>
                  <a:schemeClr val="dk2"/>
                </a:solidFill>
                <a:highlight>
                  <a:schemeClr val="lt1"/>
                </a:highlight>
                <a:latin typeface="Karla" panose="020B0004030503030003"/>
                <a:ea typeface="Karla" panose="020B0004030503030003"/>
                <a:cs typeface="Karla" panose="020B0004030503030003"/>
                <a:sym typeface="Karla" panose="020B0004030503030003"/>
                <a:hlinkClick r:id="rId2"/>
              </a:rPr>
              <a:t>Slidesgo</a:t>
            </a:r>
            <a:r>
              <a:rPr lang="en-GB" sz="1600" b="1" u="sng">
                <a:solidFill>
                  <a:schemeClr val="dk2"/>
                </a:solidFill>
                <a:highlight>
                  <a:schemeClr val="lt1"/>
                </a:highlight>
                <a:latin typeface="Karla" panose="020B0004030503030003"/>
                <a:ea typeface="Karla" panose="020B0004030503030003"/>
                <a:cs typeface="Karla" panose="020B0004030503030003"/>
                <a:sym typeface="Karla" panose="020B0004030503030003"/>
              </a:rPr>
              <a:t>,</a:t>
            </a:r>
            <a:r>
              <a:rPr lang="en-GB" sz="1600">
                <a:solidFill>
                  <a:schemeClr val="dk2"/>
                </a:solidFill>
                <a:latin typeface="Karla" panose="020B0004030503030003"/>
                <a:ea typeface="Karla" panose="020B0004030503030003"/>
                <a:cs typeface="Karla" panose="020B0004030503030003"/>
                <a:sym typeface="Karla" panose="020B0004030503030003"/>
              </a:rPr>
              <a:t> including icons by </a:t>
            </a:r>
            <a:r>
              <a:rPr lang="en-GB" sz="1600" b="1" u="sng">
                <a:solidFill>
                  <a:schemeClr val="dk2"/>
                </a:solidFill>
                <a:highlight>
                  <a:schemeClr val="lt1"/>
                </a:highlight>
                <a:latin typeface="Karla" panose="020B0004030503030003"/>
                <a:ea typeface="Karla" panose="020B0004030503030003"/>
                <a:cs typeface="Karla" panose="020B0004030503030003"/>
                <a:sym typeface="Karla" panose="020B0004030503030003"/>
                <a:hlinkClick r:id="rId3"/>
              </a:rPr>
              <a:t>Flaticon</a:t>
            </a:r>
            <a:r>
              <a:rPr lang="en-GB" sz="1600" b="1" u="sng">
                <a:solidFill>
                  <a:schemeClr val="dk2"/>
                </a:solidFill>
                <a:highlight>
                  <a:schemeClr val="lt1"/>
                </a:highlight>
                <a:latin typeface="Karla" panose="020B0004030503030003"/>
                <a:ea typeface="Karla" panose="020B0004030503030003"/>
                <a:cs typeface="Karla" panose="020B0004030503030003"/>
                <a:sym typeface="Karla" panose="020B0004030503030003"/>
              </a:rPr>
              <a:t>,</a:t>
            </a:r>
            <a:r>
              <a:rPr lang="en-GB" sz="1600">
                <a:solidFill>
                  <a:schemeClr val="dk2"/>
                </a:solidFill>
                <a:latin typeface="Karla" panose="020B0004030503030003"/>
                <a:ea typeface="Karla" panose="020B0004030503030003"/>
                <a:cs typeface="Karla" panose="020B0004030503030003"/>
                <a:sym typeface="Karla" panose="020B0004030503030003"/>
              </a:rPr>
              <a:t> and infographics &amp; images by </a:t>
            </a:r>
            <a:r>
              <a:rPr lang="en-GB" sz="1600" b="1" u="sng">
                <a:solidFill>
                  <a:schemeClr val="dk2"/>
                </a:solidFill>
                <a:highlight>
                  <a:schemeClr val="lt1"/>
                </a:highlight>
                <a:latin typeface="Karla" panose="020B0004030503030003"/>
                <a:ea typeface="Karla" panose="020B0004030503030003"/>
                <a:cs typeface="Karla" panose="020B0004030503030003"/>
                <a:sym typeface="Karla" panose="020B0004030503030003"/>
                <a:hlinkClick r:id="rId4"/>
              </a:rPr>
              <a:t>Freepik</a:t>
            </a:r>
            <a:endParaRPr sz="1600" b="1" u="sng">
              <a:solidFill>
                <a:schemeClr val="dk2"/>
              </a:solidFill>
              <a:highlight>
                <a:schemeClr val="lt1"/>
              </a:highlight>
              <a:latin typeface="Karla" panose="020B0004030503030003"/>
              <a:ea typeface="Karla" panose="020B0004030503030003"/>
              <a:cs typeface="Karla" panose="020B0004030503030003"/>
              <a:sym typeface="Karla" panose="020B0004030503030003"/>
            </a:endParaRPr>
          </a:p>
        </p:txBody>
      </p:sp>
      <p:cxnSp>
        <p:nvCxnSpPr>
          <p:cNvPr id="351" name="Google Shape;351;p19"/>
          <p:cNvCxnSpPr/>
          <p:nvPr/>
        </p:nvCxnSpPr>
        <p:spPr>
          <a:xfrm>
            <a:off x="5681400" y="2880200"/>
            <a:ext cx="829200" cy="0"/>
          </a:xfrm>
          <a:prstGeom prst="straightConnector1">
            <a:avLst/>
          </a:prstGeom>
          <a:noFill/>
          <a:ln w="19050" cap="flat" cmpd="sng">
            <a:solidFill>
              <a:schemeClr val="lt1"/>
            </a:solidFill>
            <a:prstDash val="dash"/>
            <a:round/>
            <a:headEnd type="none" w="med" len="med"/>
            <a:tailEnd type="none" w="med" len="med"/>
          </a:ln>
        </p:spPr>
      </p:cxnSp>
    </p:spTree>
    <p:extLst>
      <p:ext uri="{BB962C8B-B14F-4D97-AF65-F5344CB8AC3E}">
        <p14:creationId xmlns:p14="http://schemas.microsoft.com/office/powerpoint/2010/main" val="3008257969"/>
      </p:ext>
    </p:extLst>
  </p:cSld>
  <p:clrMapOvr>
    <a:masterClrMapping/>
  </p:clrMapOvr>
  <p:transition>
    <p:random/>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ackground 1">
  <p:cSld name="Background 1">
    <p:bg>
      <p:bgPr>
        <a:solidFill>
          <a:schemeClr val="dk2"/>
        </a:solidFill>
        <a:effectLst/>
      </p:bgPr>
    </p:bg>
    <p:spTree>
      <p:nvGrpSpPr>
        <p:cNvPr id="1" name="Shape 352"/>
        <p:cNvGrpSpPr/>
        <p:nvPr/>
      </p:nvGrpSpPr>
      <p:grpSpPr>
        <a:xfrm>
          <a:off x="0" y="0"/>
          <a:ext cx="0" cy="0"/>
          <a:chOff x="0" y="0"/>
          <a:chExt cx="0" cy="0"/>
        </a:xfrm>
      </p:grpSpPr>
    </p:spTree>
    <p:extLst>
      <p:ext uri="{BB962C8B-B14F-4D97-AF65-F5344CB8AC3E}">
        <p14:creationId xmlns:p14="http://schemas.microsoft.com/office/powerpoint/2010/main" val="248691105"/>
      </p:ext>
    </p:extLst>
  </p:cSld>
  <p:clrMapOvr>
    <a:masterClrMapping/>
  </p:clrMapOvr>
  <p:transition>
    <p:random/>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Background 2">
  <p:cSld name="Background 2">
    <p:bg>
      <p:bgPr>
        <a:solidFill>
          <a:schemeClr val="accent2"/>
        </a:solidFill>
        <a:effectLst/>
      </p:bgPr>
    </p:bg>
    <p:spTree>
      <p:nvGrpSpPr>
        <p:cNvPr id="1" name="Shape 353"/>
        <p:cNvGrpSpPr/>
        <p:nvPr/>
      </p:nvGrpSpPr>
      <p:grpSpPr>
        <a:xfrm>
          <a:off x="0" y="0"/>
          <a:ext cx="0" cy="0"/>
          <a:chOff x="0" y="0"/>
          <a:chExt cx="0" cy="0"/>
        </a:xfrm>
      </p:grpSpPr>
    </p:spTree>
    <p:extLst>
      <p:ext uri="{BB962C8B-B14F-4D97-AF65-F5344CB8AC3E}">
        <p14:creationId xmlns:p14="http://schemas.microsoft.com/office/powerpoint/2010/main" val="1889386411"/>
      </p:ext>
    </p:extLst>
  </p:cSld>
  <p:clrMapOvr>
    <a:masterClrMapping/>
  </p:clrMapOvr>
  <p:transition>
    <p:random/>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Background 3">
  <p:cSld name="Background 3">
    <p:bg>
      <p:bgPr>
        <a:solidFill>
          <a:schemeClr val="accent1"/>
        </a:solidFill>
        <a:effectLst/>
      </p:bgPr>
    </p:bg>
    <p:spTree>
      <p:nvGrpSpPr>
        <p:cNvPr id="1" name="Shape 354"/>
        <p:cNvGrpSpPr/>
        <p:nvPr/>
      </p:nvGrpSpPr>
      <p:grpSpPr>
        <a:xfrm>
          <a:off x="0" y="0"/>
          <a:ext cx="0" cy="0"/>
          <a:chOff x="0" y="0"/>
          <a:chExt cx="0" cy="0"/>
        </a:xfrm>
      </p:grpSpPr>
    </p:spTree>
    <p:extLst>
      <p:ext uri="{BB962C8B-B14F-4D97-AF65-F5344CB8AC3E}">
        <p14:creationId xmlns:p14="http://schemas.microsoft.com/office/powerpoint/2010/main" val="1862262640"/>
      </p:ext>
    </p:extLst>
  </p:cSld>
  <p:clrMapOvr>
    <a:masterClrMapping/>
  </p:clrMapOvr>
  <p:transition>
    <p:random/>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ackground 4">
  <p:cSld name="Background 4">
    <p:bg>
      <p:bgPr>
        <a:solidFill>
          <a:schemeClr val="accent2"/>
        </a:solidFill>
        <a:effectLst/>
      </p:bgPr>
    </p:bg>
    <p:spTree>
      <p:nvGrpSpPr>
        <p:cNvPr id="1" name="Shape 355"/>
        <p:cNvGrpSpPr/>
        <p:nvPr/>
      </p:nvGrpSpPr>
      <p:grpSpPr>
        <a:xfrm>
          <a:off x="0" y="0"/>
          <a:ext cx="0" cy="0"/>
          <a:chOff x="0" y="0"/>
          <a:chExt cx="0" cy="0"/>
        </a:xfrm>
      </p:grpSpPr>
      <p:grpSp>
        <p:nvGrpSpPr>
          <p:cNvPr id="356" name="Google Shape;356;p23"/>
          <p:cNvGrpSpPr/>
          <p:nvPr/>
        </p:nvGrpSpPr>
        <p:grpSpPr>
          <a:xfrm>
            <a:off x="314401" y="284734"/>
            <a:ext cx="11563191" cy="6288533"/>
            <a:chOff x="235800" y="213550"/>
            <a:chExt cx="8672393" cy="4716400"/>
          </a:xfrm>
        </p:grpSpPr>
        <p:sp>
          <p:nvSpPr>
            <p:cNvPr id="357" name="Google Shape;357;p23"/>
            <p:cNvSpPr/>
            <p:nvPr/>
          </p:nvSpPr>
          <p:spPr>
            <a:xfrm>
              <a:off x="420024" y="213550"/>
              <a:ext cx="8311596" cy="4715505"/>
            </a:xfrm>
            <a:custGeom>
              <a:avLst/>
              <a:gdLst/>
              <a:ahLst/>
              <a:cxnLst/>
              <a:rect l="l" t="t" r="r" b="b"/>
              <a:pathLst>
                <a:path w="141824" h="89559" extrusionOk="0">
                  <a:moveTo>
                    <a:pt x="9819" y="0"/>
                  </a:moveTo>
                  <a:cubicBezTo>
                    <a:pt x="4591" y="0"/>
                    <a:pt x="304" y="4267"/>
                    <a:pt x="285" y="9500"/>
                  </a:cubicBezTo>
                  <a:lnTo>
                    <a:pt x="20" y="79757"/>
                  </a:lnTo>
                  <a:cubicBezTo>
                    <a:pt x="1" y="85001"/>
                    <a:pt x="4276" y="89308"/>
                    <a:pt x="9520" y="89327"/>
                  </a:cubicBezTo>
                  <a:lnTo>
                    <a:pt x="40300" y="89442"/>
                  </a:lnTo>
                  <a:lnTo>
                    <a:pt x="135808" y="89551"/>
                  </a:lnTo>
                  <a:lnTo>
                    <a:pt x="137983" y="89559"/>
                  </a:lnTo>
                  <a:cubicBezTo>
                    <a:pt x="137987" y="89559"/>
                    <a:pt x="137992" y="89559"/>
                    <a:pt x="137996" y="89559"/>
                  </a:cubicBezTo>
                  <a:cubicBezTo>
                    <a:pt x="139922" y="89559"/>
                    <a:pt x="141502" y="87986"/>
                    <a:pt x="141510" y="86060"/>
                  </a:cubicBezTo>
                  <a:lnTo>
                    <a:pt x="141818" y="3758"/>
                  </a:lnTo>
                  <a:cubicBezTo>
                    <a:pt x="141823" y="1829"/>
                    <a:pt x="140249" y="242"/>
                    <a:pt x="138319" y="235"/>
                  </a:cubicBezTo>
                  <a:lnTo>
                    <a:pt x="136144" y="225"/>
                  </a:lnTo>
                  <a:lnTo>
                    <a:pt x="40635" y="116"/>
                  </a:lnTo>
                  <a:lnTo>
                    <a:pt x="9855" y="0"/>
                  </a:lnTo>
                  <a:cubicBezTo>
                    <a:pt x="9843" y="0"/>
                    <a:pt x="9831" y="0"/>
                    <a:pt x="981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8" name="Google Shape;358;p23"/>
            <p:cNvSpPr/>
            <p:nvPr/>
          </p:nvSpPr>
          <p:spPr>
            <a:xfrm>
              <a:off x="596481" y="214234"/>
              <a:ext cx="8311713" cy="4715716"/>
            </a:xfrm>
            <a:custGeom>
              <a:avLst/>
              <a:gdLst/>
              <a:ahLst/>
              <a:cxnLst/>
              <a:rect l="l" t="t" r="r" b="b"/>
              <a:pathLst>
                <a:path w="141826" h="89563" extrusionOk="0">
                  <a:moveTo>
                    <a:pt x="9822" y="1"/>
                  </a:moveTo>
                  <a:cubicBezTo>
                    <a:pt x="4592" y="1"/>
                    <a:pt x="306" y="4268"/>
                    <a:pt x="285" y="9501"/>
                  </a:cubicBezTo>
                  <a:lnTo>
                    <a:pt x="21" y="79759"/>
                  </a:lnTo>
                  <a:cubicBezTo>
                    <a:pt x="1" y="85004"/>
                    <a:pt x="4276" y="89308"/>
                    <a:pt x="9520" y="89329"/>
                  </a:cubicBezTo>
                  <a:lnTo>
                    <a:pt x="40301" y="89445"/>
                  </a:lnTo>
                  <a:lnTo>
                    <a:pt x="135810" y="89553"/>
                  </a:lnTo>
                  <a:lnTo>
                    <a:pt x="137984" y="89562"/>
                  </a:lnTo>
                  <a:cubicBezTo>
                    <a:pt x="137988" y="89562"/>
                    <a:pt x="137993" y="89562"/>
                    <a:pt x="137997" y="89562"/>
                  </a:cubicBezTo>
                  <a:cubicBezTo>
                    <a:pt x="139924" y="89562"/>
                    <a:pt x="141504" y="87990"/>
                    <a:pt x="141511" y="86063"/>
                  </a:cubicBezTo>
                  <a:lnTo>
                    <a:pt x="141820" y="3761"/>
                  </a:lnTo>
                  <a:cubicBezTo>
                    <a:pt x="141826" y="1827"/>
                    <a:pt x="140249" y="239"/>
                    <a:pt x="138317" y="233"/>
                  </a:cubicBezTo>
                  <a:lnTo>
                    <a:pt x="136143" y="225"/>
                  </a:lnTo>
                  <a:lnTo>
                    <a:pt x="40635" y="117"/>
                  </a:lnTo>
                  <a:lnTo>
                    <a:pt x="9856" y="1"/>
                  </a:lnTo>
                  <a:cubicBezTo>
                    <a:pt x="9845" y="1"/>
                    <a:pt x="9833" y="1"/>
                    <a:pt x="982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9" name="Google Shape;359;p23"/>
            <p:cNvSpPr/>
            <p:nvPr/>
          </p:nvSpPr>
          <p:spPr>
            <a:xfrm>
              <a:off x="810919" y="559949"/>
              <a:ext cx="311650" cy="311755"/>
            </a:xfrm>
            <a:custGeom>
              <a:avLst/>
              <a:gdLst/>
              <a:ahLst/>
              <a:cxnLst/>
              <a:rect l="l" t="t" r="r" b="b"/>
              <a:pathLst>
                <a:path w="5919" h="5921" extrusionOk="0">
                  <a:moveTo>
                    <a:pt x="23" y="0"/>
                  </a:moveTo>
                  <a:lnTo>
                    <a:pt x="0" y="5896"/>
                  </a:lnTo>
                  <a:lnTo>
                    <a:pt x="5897" y="5920"/>
                  </a:lnTo>
                  <a:lnTo>
                    <a:pt x="5918" y="23"/>
                  </a:lnTo>
                  <a:lnTo>
                    <a:pt x="2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0" name="Google Shape;360;p23"/>
            <p:cNvSpPr/>
            <p:nvPr/>
          </p:nvSpPr>
          <p:spPr>
            <a:xfrm>
              <a:off x="250174" y="605967"/>
              <a:ext cx="733502" cy="85034"/>
            </a:xfrm>
            <a:custGeom>
              <a:avLst/>
              <a:gdLst/>
              <a:ahLst/>
              <a:cxnLst/>
              <a:rect l="l" t="t" r="r" b="b"/>
              <a:pathLst>
                <a:path w="13931" h="1615" extrusionOk="0">
                  <a:moveTo>
                    <a:pt x="786" y="0"/>
                  </a:moveTo>
                  <a:cubicBezTo>
                    <a:pt x="355" y="0"/>
                    <a:pt x="3" y="349"/>
                    <a:pt x="2" y="782"/>
                  </a:cubicBezTo>
                  <a:cubicBezTo>
                    <a:pt x="1" y="1214"/>
                    <a:pt x="350" y="1567"/>
                    <a:pt x="783" y="1568"/>
                  </a:cubicBezTo>
                  <a:lnTo>
                    <a:pt x="13141" y="1614"/>
                  </a:lnTo>
                  <a:cubicBezTo>
                    <a:pt x="13141" y="1614"/>
                    <a:pt x="13142" y="1614"/>
                    <a:pt x="13142" y="1614"/>
                  </a:cubicBezTo>
                  <a:cubicBezTo>
                    <a:pt x="13574" y="1614"/>
                    <a:pt x="13926" y="1265"/>
                    <a:pt x="13927" y="833"/>
                  </a:cubicBezTo>
                  <a:cubicBezTo>
                    <a:pt x="13930" y="399"/>
                    <a:pt x="13579" y="47"/>
                    <a:pt x="13147" y="46"/>
                  </a:cubicBezTo>
                  <a:lnTo>
                    <a:pt x="788" y="0"/>
                  </a:lnTo>
                  <a:cubicBezTo>
                    <a:pt x="788" y="0"/>
                    <a:pt x="787" y="0"/>
                    <a:pt x="78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1" name="Google Shape;361;p23"/>
            <p:cNvSpPr/>
            <p:nvPr/>
          </p:nvSpPr>
          <p:spPr>
            <a:xfrm>
              <a:off x="249700" y="738071"/>
              <a:ext cx="733397" cy="85034"/>
            </a:xfrm>
            <a:custGeom>
              <a:avLst/>
              <a:gdLst/>
              <a:ahLst/>
              <a:cxnLst/>
              <a:rect l="l" t="t" r="r" b="b"/>
              <a:pathLst>
                <a:path w="13929" h="1615" extrusionOk="0">
                  <a:moveTo>
                    <a:pt x="782" y="0"/>
                  </a:moveTo>
                  <a:cubicBezTo>
                    <a:pt x="353" y="0"/>
                    <a:pt x="3" y="350"/>
                    <a:pt x="1" y="782"/>
                  </a:cubicBezTo>
                  <a:cubicBezTo>
                    <a:pt x="0" y="1214"/>
                    <a:pt x="349" y="1566"/>
                    <a:pt x="783" y="1568"/>
                  </a:cubicBezTo>
                  <a:lnTo>
                    <a:pt x="13140" y="1614"/>
                  </a:lnTo>
                  <a:cubicBezTo>
                    <a:pt x="13141" y="1614"/>
                    <a:pt x="13143" y="1614"/>
                    <a:pt x="13144" y="1614"/>
                  </a:cubicBezTo>
                  <a:cubicBezTo>
                    <a:pt x="13575" y="1614"/>
                    <a:pt x="13926" y="1265"/>
                    <a:pt x="13927" y="833"/>
                  </a:cubicBezTo>
                  <a:cubicBezTo>
                    <a:pt x="13929" y="400"/>
                    <a:pt x="13580" y="47"/>
                    <a:pt x="13145" y="46"/>
                  </a:cubicBezTo>
                  <a:lnTo>
                    <a:pt x="788" y="0"/>
                  </a:lnTo>
                  <a:cubicBezTo>
                    <a:pt x="786" y="0"/>
                    <a:pt x="784" y="0"/>
                    <a:pt x="78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2" name="Google Shape;362;p23"/>
            <p:cNvSpPr/>
            <p:nvPr/>
          </p:nvSpPr>
          <p:spPr>
            <a:xfrm>
              <a:off x="808918" y="1088367"/>
              <a:ext cx="311650" cy="311755"/>
            </a:xfrm>
            <a:custGeom>
              <a:avLst/>
              <a:gdLst/>
              <a:ahLst/>
              <a:cxnLst/>
              <a:rect l="l" t="t" r="r" b="b"/>
              <a:pathLst>
                <a:path w="5919" h="5921" extrusionOk="0">
                  <a:moveTo>
                    <a:pt x="23" y="1"/>
                  </a:moveTo>
                  <a:lnTo>
                    <a:pt x="1" y="5898"/>
                  </a:lnTo>
                  <a:lnTo>
                    <a:pt x="5897" y="5920"/>
                  </a:lnTo>
                  <a:lnTo>
                    <a:pt x="5919" y="23"/>
                  </a:lnTo>
                  <a:lnTo>
                    <a:pt x="2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3" name="Google Shape;363;p23"/>
            <p:cNvSpPr/>
            <p:nvPr/>
          </p:nvSpPr>
          <p:spPr>
            <a:xfrm>
              <a:off x="248173" y="1134385"/>
              <a:ext cx="733449" cy="85086"/>
            </a:xfrm>
            <a:custGeom>
              <a:avLst/>
              <a:gdLst/>
              <a:ahLst/>
              <a:cxnLst/>
              <a:rect l="l" t="t" r="r" b="b"/>
              <a:pathLst>
                <a:path w="13930" h="1616" extrusionOk="0">
                  <a:moveTo>
                    <a:pt x="784" y="0"/>
                  </a:moveTo>
                  <a:cubicBezTo>
                    <a:pt x="353" y="0"/>
                    <a:pt x="2" y="348"/>
                    <a:pt x="1" y="782"/>
                  </a:cubicBezTo>
                  <a:cubicBezTo>
                    <a:pt x="0" y="1213"/>
                    <a:pt x="349" y="1566"/>
                    <a:pt x="783" y="1568"/>
                  </a:cubicBezTo>
                  <a:lnTo>
                    <a:pt x="13141" y="1615"/>
                  </a:lnTo>
                  <a:cubicBezTo>
                    <a:pt x="13142" y="1615"/>
                    <a:pt x="13142" y="1615"/>
                    <a:pt x="13143" y="1615"/>
                  </a:cubicBezTo>
                  <a:cubicBezTo>
                    <a:pt x="13574" y="1615"/>
                    <a:pt x="13927" y="1266"/>
                    <a:pt x="13928" y="834"/>
                  </a:cubicBezTo>
                  <a:cubicBezTo>
                    <a:pt x="13930" y="399"/>
                    <a:pt x="13582" y="48"/>
                    <a:pt x="13145" y="47"/>
                  </a:cubicBezTo>
                  <a:lnTo>
                    <a:pt x="788" y="0"/>
                  </a:lnTo>
                  <a:cubicBezTo>
                    <a:pt x="787" y="0"/>
                    <a:pt x="785" y="0"/>
                    <a:pt x="78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4" name="Google Shape;364;p23"/>
            <p:cNvSpPr/>
            <p:nvPr/>
          </p:nvSpPr>
          <p:spPr>
            <a:xfrm>
              <a:off x="247647" y="1266594"/>
              <a:ext cx="733502" cy="84981"/>
            </a:xfrm>
            <a:custGeom>
              <a:avLst/>
              <a:gdLst/>
              <a:ahLst/>
              <a:cxnLst/>
              <a:rect l="l" t="t" r="r" b="b"/>
              <a:pathLst>
                <a:path w="13931" h="1614" extrusionOk="0">
                  <a:moveTo>
                    <a:pt x="785" y="0"/>
                  </a:moveTo>
                  <a:cubicBezTo>
                    <a:pt x="354" y="0"/>
                    <a:pt x="3" y="348"/>
                    <a:pt x="2" y="780"/>
                  </a:cubicBezTo>
                  <a:cubicBezTo>
                    <a:pt x="1" y="1212"/>
                    <a:pt x="350" y="1565"/>
                    <a:pt x="783" y="1566"/>
                  </a:cubicBezTo>
                  <a:lnTo>
                    <a:pt x="13141" y="1613"/>
                  </a:lnTo>
                  <a:cubicBezTo>
                    <a:pt x="13142" y="1613"/>
                    <a:pt x="13143" y="1613"/>
                    <a:pt x="13144" y="1613"/>
                  </a:cubicBezTo>
                  <a:cubicBezTo>
                    <a:pt x="13578" y="1613"/>
                    <a:pt x="13927" y="1265"/>
                    <a:pt x="13928" y="832"/>
                  </a:cubicBezTo>
                  <a:cubicBezTo>
                    <a:pt x="13930" y="399"/>
                    <a:pt x="13581" y="47"/>
                    <a:pt x="13146" y="47"/>
                  </a:cubicBezTo>
                  <a:lnTo>
                    <a:pt x="788" y="0"/>
                  </a:lnTo>
                  <a:cubicBezTo>
                    <a:pt x="787" y="0"/>
                    <a:pt x="786" y="0"/>
                    <a:pt x="78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5" name="Google Shape;365;p23"/>
            <p:cNvSpPr/>
            <p:nvPr/>
          </p:nvSpPr>
          <p:spPr>
            <a:xfrm>
              <a:off x="806970" y="1616837"/>
              <a:ext cx="311650" cy="311755"/>
            </a:xfrm>
            <a:custGeom>
              <a:avLst/>
              <a:gdLst/>
              <a:ahLst/>
              <a:cxnLst/>
              <a:rect l="l" t="t" r="r" b="b"/>
              <a:pathLst>
                <a:path w="5919" h="5921" extrusionOk="0">
                  <a:moveTo>
                    <a:pt x="22" y="1"/>
                  </a:moveTo>
                  <a:lnTo>
                    <a:pt x="0" y="5898"/>
                  </a:lnTo>
                  <a:lnTo>
                    <a:pt x="5897" y="5920"/>
                  </a:lnTo>
                  <a:lnTo>
                    <a:pt x="5918" y="24"/>
                  </a:lnTo>
                  <a:lnTo>
                    <a:pt x="2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6" name="Google Shape;366;p23"/>
            <p:cNvSpPr/>
            <p:nvPr/>
          </p:nvSpPr>
          <p:spPr>
            <a:xfrm>
              <a:off x="246172" y="1662802"/>
              <a:ext cx="733449" cy="85086"/>
            </a:xfrm>
            <a:custGeom>
              <a:avLst/>
              <a:gdLst/>
              <a:ahLst/>
              <a:cxnLst/>
              <a:rect l="l" t="t" r="r" b="b"/>
              <a:pathLst>
                <a:path w="13930" h="1616" extrusionOk="0">
                  <a:moveTo>
                    <a:pt x="787" y="0"/>
                  </a:moveTo>
                  <a:cubicBezTo>
                    <a:pt x="356" y="0"/>
                    <a:pt x="4" y="350"/>
                    <a:pt x="3" y="781"/>
                  </a:cubicBezTo>
                  <a:cubicBezTo>
                    <a:pt x="1" y="1214"/>
                    <a:pt x="350" y="1567"/>
                    <a:pt x="784" y="1568"/>
                  </a:cubicBezTo>
                  <a:lnTo>
                    <a:pt x="13142" y="1615"/>
                  </a:lnTo>
                  <a:cubicBezTo>
                    <a:pt x="13143" y="1615"/>
                    <a:pt x="13145" y="1615"/>
                    <a:pt x="13147" y="1615"/>
                  </a:cubicBezTo>
                  <a:cubicBezTo>
                    <a:pt x="13577" y="1615"/>
                    <a:pt x="13927" y="1265"/>
                    <a:pt x="13928" y="835"/>
                  </a:cubicBezTo>
                  <a:cubicBezTo>
                    <a:pt x="13929" y="400"/>
                    <a:pt x="13580" y="48"/>
                    <a:pt x="13147" y="47"/>
                  </a:cubicBezTo>
                  <a:lnTo>
                    <a:pt x="789" y="0"/>
                  </a:lnTo>
                  <a:cubicBezTo>
                    <a:pt x="789" y="0"/>
                    <a:pt x="788" y="0"/>
                    <a:pt x="78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7" name="Google Shape;367;p23"/>
            <p:cNvSpPr/>
            <p:nvPr/>
          </p:nvSpPr>
          <p:spPr>
            <a:xfrm>
              <a:off x="245751" y="1794959"/>
              <a:ext cx="733344" cy="85034"/>
            </a:xfrm>
            <a:custGeom>
              <a:avLst/>
              <a:gdLst/>
              <a:ahLst/>
              <a:cxnLst/>
              <a:rect l="l" t="t" r="r" b="b"/>
              <a:pathLst>
                <a:path w="13928" h="1615" extrusionOk="0">
                  <a:moveTo>
                    <a:pt x="787" y="0"/>
                  </a:moveTo>
                  <a:cubicBezTo>
                    <a:pt x="355" y="0"/>
                    <a:pt x="2" y="349"/>
                    <a:pt x="1" y="782"/>
                  </a:cubicBezTo>
                  <a:cubicBezTo>
                    <a:pt x="0" y="1214"/>
                    <a:pt x="350" y="1565"/>
                    <a:pt x="783" y="1568"/>
                  </a:cubicBezTo>
                  <a:lnTo>
                    <a:pt x="13140" y="1614"/>
                  </a:lnTo>
                  <a:cubicBezTo>
                    <a:pt x="13141" y="1614"/>
                    <a:pt x="13143" y="1614"/>
                    <a:pt x="13144" y="1614"/>
                  </a:cubicBezTo>
                  <a:cubicBezTo>
                    <a:pt x="13575" y="1614"/>
                    <a:pt x="13926" y="1266"/>
                    <a:pt x="13927" y="834"/>
                  </a:cubicBezTo>
                  <a:cubicBezTo>
                    <a:pt x="13928" y="400"/>
                    <a:pt x="13579" y="47"/>
                    <a:pt x="13146" y="47"/>
                  </a:cubicBezTo>
                  <a:lnTo>
                    <a:pt x="789" y="0"/>
                  </a:lnTo>
                  <a:cubicBezTo>
                    <a:pt x="788" y="0"/>
                    <a:pt x="788" y="0"/>
                    <a:pt x="78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8" name="Google Shape;368;p23"/>
            <p:cNvSpPr/>
            <p:nvPr/>
          </p:nvSpPr>
          <p:spPr>
            <a:xfrm>
              <a:off x="804969" y="2145307"/>
              <a:ext cx="311650" cy="311703"/>
            </a:xfrm>
            <a:custGeom>
              <a:avLst/>
              <a:gdLst/>
              <a:ahLst/>
              <a:cxnLst/>
              <a:rect l="l" t="t" r="r" b="b"/>
              <a:pathLst>
                <a:path w="5919" h="5920" extrusionOk="0">
                  <a:moveTo>
                    <a:pt x="23" y="1"/>
                  </a:moveTo>
                  <a:lnTo>
                    <a:pt x="1" y="5897"/>
                  </a:lnTo>
                  <a:lnTo>
                    <a:pt x="5896" y="5919"/>
                  </a:lnTo>
                  <a:lnTo>
                    <a:pt x="5919" y="24"/>
                  </a:lnTo>
                  <a:lnTo>
                    <a:pt x="2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9" name="Google Shape;369;p23"/>
            <p:cNvSpPr/>
            <p:nvPr/>
          </p:nvSpPr>
          <p:spPr>
            <a:xfrm>
              <a:off x="244172" y="2191325"/>
              <a:ext cx="733502" cy="85034"/>
            </a:xfrm>
            <a:custGeom>
              <a:avLst/>
              <a:gdLst/>
              <a:ahLst/>
              <a:cxnLst/>
              <a:rect l="l" t="t" r="r" b="b"/>
              <a:pathLst>
                <a:path w="13931" h="1615" extrusionOk="0">
                  <a:moveTo>
                    <a:pt x="786" y="0"/>
                  </a:moveTo>
                  <a:cubicBezTo>
                    <a:pt x="353" y="0"/>
                    <a:pt x="2" y="349"/>
                    <a:pt x="1" y="780"/>
                  </a:cubicBezTo>
                  <a:cubicBezTo>
                    <a:pt x="0" y="1214"/>
                    <a:pt x="349" y="1567"/>
                    <a:pt x="783" y="1568"/>
                  </a:cubicBezTo>
                  <a:lnTo>
                    <a:pt x="13140" y="1614"/>
                  </a:lnTo>
                  <a:cubicBezTo>
                    <a:pt x="13141" y="1614"/>
                    <a:pt x="13141" y="1614"/>
                    <a:pt x="13142" y="1614"/>
                  </a:cubicBezTo>
                  <a:cubicBezTo>
                    <a:pt x="13574" y="1614"/>
                    <a:pt x="13927" y="1265"/>
                    <a:pt x="13928" y="833"/>
                  </a:cubicBezTo>
                  <a:cubicBezTo>
                    <a:pt x="13931" y="400"/>
                    <a:pt x="13581" y="48"/>
                    <a:pt x="13146" y="46"/>
                  </a:cubicBezTo>
                  <a:lnTo>
                    <a:pt x="788" y="0"/>
                  </a:lnTo>
                  <a:cubicBezTo>
                    <a:pt x="787" y="0"/>
                    <a:pt x="787" y="0"/>
                    <a:pt x="78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0" name="Google Shape;370;p23"/>
            <p:cNvSpPr/>
            <p:nvPr/>
          </p:nvSpPr>
          <p:spPr>
            <a:xfrm>
              <a:off x="243645" y="2323324"/>
              <a:ext cx="733555" cy="85086"/>
            </a:xfrm>
            <a:custGeom>
              <a:avLst/>
              <a:gdLst/>
              <a:ahLst/>
              <a:cxnLst/>
              <a:rect l="l" t="t" r="r" b="b"/>
              <a:pathLst>
                <a:path w="13932" h="1616" extrusionOk="0">
                  <a:moveTo>
                    <a:pt x="788" y="1"/>
                  </a:moveTo>
                  <a:cubicBezTo>
                    <a:pt x="356" y="1"/>
                    <a:pt x="4" y="350"/>
                    <a:pt x="3" y="782"/>
                  </a:cubicBezTo>
                  <a:cubicBezTo>
                    <a:pt x="1" y="1216"/>
                    <a:pt x="352" y="1568"/>
                    <a:pt x="784" y="1569"/>
                  </a:cubicBezTo>
                  <a:lnTo>
                    <a:pt x="13143" y="1616"/>
                  </a:lnTo>
                  <a:cubicBezTo>
                    <a:pt x="13144" y="1616"/>
                    <a:pt x="13145" y="1616"/>
                    <a:pt x="13146" y="1616"/>
                  </a:cubicBezTo>
                  <a:cubicBezTo>
                    <a:pt x="13577" y="1616"/>
                    <a:pt x="13928" y="1266"/>
                    <a:pt x="13929" y="835"/>
                  </a:cubicBezTo>
                  <a:cubicBezTo>
                    <a:pt x="13931" y="401"/>
                    <a:pt x="13581" y="51"/>
                    <a:pt x="13147" y="47"/>
                  </a:cubicBezTo>
                  <a:lnTo>
                    <a:pt x="789" y="1"/>
                  </a:lnTo>
                  <a:cubicBezTo>
                    <a:pt x="789" y="1"/>
                    <a:pt x="788" y="1"/>
                    <a:pt x="78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1" name="Google Shape;371;p23"/>
            <p:cNvSpPr/>
            <p:nvPr/>
          </p:nvSpPr>
          <p:spPr>
            <a:xfrm>
              <a:off x="802968" y="2673830"/>
              <a:ext cx="311650" cy="311703"/>
            </a:xfrm>
            <a:custGeom>
              <a:avLst/>
              <a:gdLst/>
              <a:ahLst/>
              <a:cxnLst/>
              <a:rect l="l" t="t" r="r" b="b"/>
              <a:pathLst>
                <a:path w="5919" h="5920" extrusionOk="0">
                  <a:moveTo>
                    <a:pt x="23" y="1"/>
                  </a:moveTo>
                  <a:lnTo>
                    <a:pt x="0" y="5897"/>
                  </a:lnTo>
                  <a:lnTo>
                    <a:pt x="5898" y="5919"/>
                  </a:lnTo>
                  <a:lnTo>
                    <a:pt x="5918" y="22"/>
                  </a:lnTo>
                  <a:lnTo>
                    <a:pt x="2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2" name="Google Shape;372;p23"/>
            <p:cNvSpPr/>
            <p:nvPr/>
          </p:nvSpPr>
          <p:spPr>
            <a:xfrm>
              <a:off x="242224" y="2719638"/>
              <a:ext cx="733502" cy="85139"/>
            </a:xfrm>
            <a:custGeom>
              <a:avLst/>
              <a:gdLst/>
              <a:ahLst/>
              <a:cxnLst/>
              <a:rect l="l" t="t" r="r" b="b"/>
              <a:pathLst>
                <a:path w="13931" h="1617" extrusionOk="0">
                  <a:moveTo>
                    <a:pt x="790" y="1"/>
                  </a:moveTo>
                  <a:cubicBezTo>
                    <a:pt x="356" y="1"/>
                    <a:pt x="5" y="350"/>
                    <a:pt x="2" y="782"/>
                  </a:cubicBezTo>
                  <a:cubicBezTo>
                    <a:pt x="1" y="1217"/>
                    <a:pt x="351" y="1569"/>
                    <a:pt x="783" y="1570"/>
                  </a:cubicBezTo>
                  <a:lnTo>
                    <a:pt x="13140" y="1617"/>
                  </a:lnTo>
                  <a:cubicBezTo>
                    <a:pt x="13575" y="1617"/>
                    <a:pt x="13926" y="1270"/>
                    <a:pt x="13927" y="838"/>
                  </a:cubicBezTo>
                  <a:cubicBezTo>
                    <a:pt x="13930" y="402"/>
                    <a:pt x="13580" y="51"/>
                    <a:pt x="13149" y="48"/>
                  </a:cubicBezTo>
                  <a:lnTo>
                    <a:pt x="790"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3" name="Google Shape;373;p23"/>
            <p:cNvSpPr/>
            <p:nvPr/>
          </p:nvSpPr>
          <p:spPr>
            <a:xfrm>
              <a:off x="241697" y="2851795"/>
              <a:ext cx="733502" cy="85086"/>
            </a:xfrm>
            <a:custGeom>
              <a:avLst/>
              <a:gdLst/>
              <a:ahLst/>
              <a:cxnLst/>
              <a:rect l="l" t="t" r="r" b="b"/>
              <a:pathLst>
                <a:path w="13931" h="1616" extrusionOk="0">
                  <a:moveTo>
                    <a:pt x="787" y="1"/>
                  </a:moveTo>
                  <a:cubicBezTo>
                    <a:pt x="354" y="1"/>
                    <a:pt x="4" y="350"/>
                    <a:pt x="2" y="783"/>
                  </a:cubicBezTo>
                  <a:cubicBezTo>
                    <a:pt x="0" y="1216"/>
                    <a:pt x="350" y="1569"/>
                    <a:pt x="784" y="1570"/>
                  </a:cubicBezTo>
                  <a:lnTo>
                    <a:pt x="13141" y="1616"/>
                  </a:lnTo>
                  <a:cubicBezTo>
                    <a:pt x="13142" y="1616"/>
                    <a:pt x="13142" y="1616"/>
                    <a:pt x="13143" y="1616"/>
                  </a:cubicBezTo>
                  <a:cubicBezTo>
                    <a:pt x="13577" y="1616"/>
                    <a:pt x="13927" y="1266"/>
                    <a:pt x="13930" y="835"/>
                  </a:cubicBezTo>
                  <a:cubicBezTo>
                    <a:pt x="13931" y="401"/>
                    <a:pt x="13582" y="49"/>
                    <a:pt x="13147" y="48"/>
                  </a:cubicBezTo>
                  <a:lnTo>
                    <a:pt x="789" y="1"/>
                  </a:lnTo>
                  <a:cubicBezTo>
                    <a:pt x="788" y="1"/>
                    <a:pt x="788" y="1"/>
                    <a:pt x="78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4" name="Google Shape;374;p23"/>
            <p:cNvSpPr/>
            <p:nvPr/>
          </p:nvSpPr>
          <p:spPr>
            <a:xfrm>
              <a:off x="800968" y="3202195"/>
              <a:ext cx="311703" cy="311808"/>
            </a:xfrm>
            <a:custGeom>
              <a:avLst/>
              <a:gdLst/>
              <a:ahLst/>
              <a:cxnLst/>
              <a:rect l="l" t="t" r="r" b="b"/>
              <a:pathLst>
                <a:path w="5920" h="5922" extrusionOk="0">
                  <a:moveTo>
                    <a:pt x="23" y="1"/>
                  </a:moveTo>
                  <a:lnTo>
                    <a:pt x="1" y="5897"/>
                  </a:lnTo>
                  <a:lnTo>
                    <a:pt x="5898" y="5921"/>
                  </a:lnTo>
                  <a:lnTo>
                    <a:pt x="5920" y="24"/>
                  </a:lnTo>
                  <a:lnTo>
                    <a:pt x="2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5" name="Google Shape;375;p23"/>
            <p:cNvSpPr/>
            <p:nvPr/>
          </p:nvSpPr>
          <p:spPr>
            <a:xfrm>
              <a:off x="240275" y="3248161"/>
              <a:ext cx="733449" cy="85086"/>
            </a:xfrm>
            <a:custGeom>
              <a:avLst/>
              <a:gdLst/>
              <a:ahLst/>
              <a:cxnLst/>
              <a:rect l="l" t="t" r="r" b="b"/>
              <a:pathLst>
                <a:path w="13930" h="1616" extrusionOk="0">
                  <a:moveTo>
                    <a:pt x="787" y="1"/>
                  </a:moveTo>
                  <a:cubicBezTo>
                    <a:pt x="353" y="1"/>
                    <a:pt x="2" y="350"/>
                    <a:pt x="1" y="782"/>
                  </a:cubicBezTo>
                  <a:cubicBezTo>
                    <a:pt x="0" y="1216"/>
                    <a:pt x="350" y="1568"/>
                    <a:pt x="783" y="1570"/>
                  </a:cubicBezTo>
                  <a:lnTo>
                    <a:pt x="13141" y="1616"/>
                  </a:lnTo>
                  <a:cubicBezTo>
                    <a:pt x="13142" y="1616"/>
                    <a:pt x="13144" y="1616"/>
                    <a:pt x="13145" y="1616"/>
                  </a:cubicBezTo>
                  <a:cubicBezTo>
                    <a:pt x="13575" y="1616"/>
                    <a:pt x="13927" y="1268"/>
                    <a:pt x="13928" y="835"/>
                  </a:cubicBezTo>
                  <a:cubicBezTo>
                    <a:pt x="13930" y="401"/>
                    <a:pt x="13581" y="50"/>
                    <a:pt x="13146" y="48"/>
                  </a:cubicBezTo>
                  <a:lnTo>
                    <a:pt x="789" y="1"/>
                  </a:lnTo>
                  <a:cubicBezTo>
                    <a:pt x="788" y="1"/>
                    <a:pt x="788" y="1"/>
                    <a:pt x="78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6" name="Google Shape;376;p23"/>
            <p:cNvSpPr/>
            <p:nvPr/>
          </p:nvSpPr>
          <p:spPr>
            <a:xfrm>
              <a:off x="239749" y="3380318"/>
              <a:ext cx="733502" cy="84981"/>
            </a:xfrm>
            <a:custGeom>
              <a:avLst/>
              <a:gdLst/>
              <a:ahLst/>
              <a:cxnLst/>
              <a:rect l="l" t="t" r="r" b="b"/>
              <a:pathLst>
                <a:path w="13931" h="1614" extrusionOk="0">
                  <a:moveTo>
                    <a:pt x="783" y="1"/>
                  </a:moveTo>
                  <a:cubicBezTo>
                    <a:pt x="353" y="1"/>
                    <a:pt x="5" y="350"/>
                    <a:pt x="2" y="780"/>
                  </a:cubicBezTo>
                  <a:cubicBezTo>
                    <a:pt x="1" y="1215"/>
                    <a:pt x="351" y="1566"/>
                    <a:pt x="783" y="1569"/>
                  </a:cubicBezTo>
                  <a:lnTo>
                    <a:pt x="13141" y="1614"/>
                  </a:lnTo>
                  <a:cubicBezTo>
                    <a:pt x="13142" y="1614"/>
                    <a:pt x="13144" y="1614"/>
                    <a:pt x="13146" y="1614"/>
                  </a:cubicBezTo>
                  <a:cubicBezTo>
                    <a:pt x="13576" y="1614"/>
                    <a:pt x="13926" y="1263"/>
                    <a:pt x="13927" y="835"/>
                  </a:cubicBezTo>
                  <a:cubicBezTo>
                    <a:pt x="13930" y="400"/>
                    <a:pt x="13580" y="48"/>
                    <a:pt x="13147" y="45"/>
                  </a:cubicBezTo>
                  <a:lnTo>
                    <a:pt x="788" y="1"/>
                  </a:lnTo>
                  <a:cubicBezTo>
                    <a:pt x="787" y="1"/>
                    <a:pt x="785" y="1"/>
                    <a:pt x="78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7" name="Google Shape;377;p23"/>
            <p:cNvSpPr/>
            <p:nvPr/>
          </p:nvSpPr>
          <p:spPr>
            <a:xfrm>
              <a:off x="799019" y="3730665"/>
              <a:ext cx="311650" cy="311755"/>
            </a:xfrm>
            <a:custGeom>
              <a:avLst/>
              <a:gdLst/>
              <a:ahLst/>
              <a:cxnLst/>
              <a:rect l="l" t="t" r="r" b="b"/>
              <a:pathLst>
                <a:path w="5919" h="5921" extrusionOk="0">
                  <a:moveTo>
                    <a:pt x="22" y="1"/>
                  </a:moveTo>
                  <a:lnTo>
                    <a:pt x="0" y="5897"/>
                  </a:lnTo>
                  <a:lnTo>
                    <a:pt x="5898" y="5920"/>
                  </a:lnTo>
                  <a:lnTo>
                    <a:pt x="5918" y="23"/>
                  </a:lnTo>
                  <a:lnTo>
                    <a:pt x="2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8" name="Google Shape;378;p23"/>
            <p:cNvSpPr/>
            <p:nvPr/>
          </p:nvSpPr>
          <p:spPr>
            <a:xfrm>
              <a:off x="238275" y="3776578"/>
              <a:ext cx="733449" cy="85034"/>
            </a:xfrm>
            <a:custGeom>
              <a:avLst/>
              <a:gdLst/>
              <a:ahLst/>
              <a:cxnLst/>
              <a:rect l="l" t="t" r="r" b="b"/>
              <a:pathLst>
                <a:path w="13930" h="1615" extrusionOk="0">
                  <a:moveTo>
                    <a:pt x="786" y="1"/>
                  </a:moveTo>
                  <a:cubicBezTo>
                    <a:pt x="355" y="1"/>
                    <a:pt x="3" y="351"/>
                    <a:pt x="2" y="782"/>
                  </a:cubicBezTo>
                  <a:cubicBezTo>
                    <a:pt x="1" y="1215"/>
                    <a:pt x="350" y="1568"/>
                    <a:pt x="783" y="1569"/>
                  </a:cubicBezTo>
                  <a:lnTo>
                    <a:pt x="13140" y="1615"/>
                  </a:lnTo>
                  <a:cubicBezTo>
                    <a:pt x="13142" y="1615"/>
                    <a:pt x="13144" y="1615"/>
                    <a:pt x="13146" y="1615"/>
                  </a:cubicBezTo>
                  <a:cubicBezTo>
                    <a:pt x="13577" y="1615"/>
                    <a:pt x="13926" y="1267"/>
                    <a:pt x="13928" y="834"/>
                  </a:cubicBezTo>
                  <a:cubicBezTo>
                    <a:pt x="13929" y="404"/>
                    <a:pt x="13580" y="50"/>
                    <a:pt x="13147" y="48"/>
                  </a:cubicBezTo>
                  <a:lnTo>
                    <a:pt x="788" y="1"/>
                  </a:lnTo>
                  <a:cubicBezTo>
                    <a:pt x="788" y="1"/>
                    <a:pt x="787" y="1"/>
                    <a:pt x="78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9" name="Google Shape;379;p23"/>
            <p:cNvSpPr/>
            <p:nvPr/>
          </p:nvSpPr>
          <p:spPr>
            <a:xfrm>
              <a:off x="237801" y="3908683"/>
              <a:ext cx="733449" cy="85139"/>
            </a:xfrm>
            <a:custGeom>
              <a:avLst/>
              <a:gdLst/>
              <a:ahLst/>
              <a:cxnLst/>
              <a:rect l="l" t="t" r="r" b="b"/>
              <a:pathLst>
                <a:path w="13930" h="1617" extrusionOk="0">
                  <a:moveTo>
                    <a:pt x="789" y="1"/>
                  </a:moveTo>
                  <a:cubicBezTo>
                    <a:pt x="354" y="1"/>
                    <a:pt x="2" y="350"/>
                    <a:pt x="1" y="782"/>
                  </a:cubicBezTo>
                  <a:cubicBezTo>
                    <a:pt x="0" y="1216"/>
                    <a:pt x="349" y="1569"/>
                    <a:pt x="783" y="1570"/>
                  </a:cubicBezTo>
                  <a:lnTo>
                    <a:pt x="13140" y="1617"/>
                  </a:lnTo>
                  <a:cubicBezTo>
                    <a:pt x="13141" y="1617"/>
                    <a:pt x="13141" y="1617"/>
                    <a:pt x="13142" y="1617"/>
                  </a:cubicBezTo>
                  <a:cubicBezTo>
                    <a:pt x="13575" y="1617"/>
                    <a:pt x="13926" y="1267"/>
                    <a:pt x="13927" y="835"/>
                  </a:cubicBezTo>
                  <a:cubicBezTo>
                    <a:pt x="13930" y="402"/>
                    <a:pt x="13579" y="50"/>
                    <a:pt x="13146" y="47"/>
                  </a:cubicBezTo>
                  <a:lnTo>
                    <a:pt x="789"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0" name="Google Shape;380;p23"/>
            <p:cNvSpPr/>
            <p:nvPr/>
          </p:nvSpPr>
          <p:spPr>
            <a:xfrm>
              <a:off x="797071" y="4259188"/>
              <a:ext cx="311650" cy="311650"/>
            </a:xfrm>
            <a:custGeom>
              <a:avLst/>
              <a:gdLst/>
              <a:ahLst/>
              <a:cxnLst/>
              <a:rect l="l" t="t" r="r" b="b"/>
              <a:pathLst>
                <a:path w="5919" h="5919" extrusionOk="0">
                  <a:moveTo>
                    <a:pt x="22" y="1"/>
                  </a:moveTo>
                  <a:lnTo>
                    <a:pt x="1" y="5896"/>
                  </a:lnTo>
                  <a:lnTo>
                    <a:pt x="5897" y="5919"/>
                  </a:lnTo>
                  <a:lnTo>
                    <a:pt x="5919" y="22"/>
                  </a:lnTo>
                  <a:lnTo>
                    <a:pt x="2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1" name="Google Shape;381;p23"/>
            <p:cNvSpPr/>
            <p:nvPr/>
          </p:nvSpPr>
          <p:spPr>
            <a:xfrm>
              <a:off x="236274" y="4305048"/>
              <a:ext cx="733449" cy="85086"/>
            </a:xfrm>
            <a:custGeom>
              <a:avLst/>
              <a:gdLst/>
              <a:ahLst/>
              <a:cxnLst/>
              <a:rect l="l" t="t" r="r" b="b"/>
              <a:pathLst>
                <a:path w="13930" h="1616" extrusionOk="0">
                  <a:moveTo>
                    <a:pt x="786" y="1"/>
                  </a:moveTo>
                  <a:cubicBezTo>
                    <a:pt x="353" y="1"/>
                    <a:pt x="3" y="350"/>
                    <a:pt x="1" y="782"/>
                  </a:cubicBezTo>
                  <a:cubicBezTo>
                    <a:pt x="0" y="1215"/>
                    <a:pt x="349" y="1568"/>
                    <a:pt x="783" y="1570"/>
                  </a:cubicBezTo>
                  <a:lnTo>
                    <a:pt x="13140" y="1616"/>
                  </a:lnTo>
                  <a:cubicBezTo>
                    <a:pt x="13141" y="1616"/>
                    <a:pt x="13141" y="1616"/>
                    <a:pt x="13142" y="1616"/>
                  </a:cubicBezTo>
                  <a:cubicBezTo>
                    <a:pt x="13575" y="1616"/>
                    <a:pt x="13928" y="1267"/>
                    <a:pt x="13929" y="834"/>
                  </a:cubicBezTo>
                  <a:cubicBezTo>
                    <a:pt x="13930" y="401"/>
                    <a:pt x="13581" y="49"/>
                    <a:pt x="13146" y="49"/>
                  </a:cubicBezTo>
                  <a:lnTo>
                    <a:pt x="788" y="1"/>
                  </a:lnTo>
                  <a:cubicBezTo>
                    <a:pt x="787" y="1"/>
                    <a:pt x="786" y="1"/>
                    <a:pt x="78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2" name="Google Shape;382;p23"/>
            <p:cNvSpPr/>
            <p:nvPr/>
          </p:nvSpPr>
          <p:spPr>
            <a:xfrm>
              <a:off x="235800" y="4437100"/>
              <a:ext cx="733449" cy="85192"/>
            </a:xfrm>
            <a:custGeom>
              <a:avLst/>
              <a:gdLst/>
              <a:ahLst/>
              <a:cxnLst/>
              <a:rect l="l" t="t" r="r" b="b"/>
              <a:pathLst>
                <a:path w="13930" h="1618" extrusionOk="0">
                  <a:moveTo>
                    <a:pt x="786" y="1"/>
                  </a:moveTo>
                  <a:cubicBezTo>
                    <a:pt x="355" y="1"/>
                    <a:pt x="3" y="349"/>
                    <a:pt x="2" y="782"/>
                  </a:cubicBezTo>
                  <a:cubicBezTo>
                    <a:pt x="1" y="1218"/>
                    <a:pt x="351" y="1568"/>
                    <a:pt x="783" y="1571"/>
                  </a:cubicBezTo>
                  <a:lnTo>
                    <a:pt x="13141" y="1618"/>
                  </a:lnTo>
                  <a:cubicBezTo>
                    <a:pt x="13142" y="1618"/>
                    <a:pt x="13143" y="1618"/>
                    <a:pt x="13144" y="1618"/>
                  </a:cubicBezTo>
                  <a:cubicBezTo>
                    <a:pt x="13576" y="1618"/>
                    <a:pt x="13927" y="1269"/>
                    <a:pt x="13928" y="836"/>
                  </a:cubicBezTo>
                  <a:cubicBezTo>
                    <a:pt x="13929" y="402"/>
                    <a:pt x="13579" y="50"/>
                    <a:pt x="13146" y="47"/>
                  </a:cubicBezTo>
                  <a:lnTo>
                    <a:pt x="788" y="1"/>
                  </a:lnTo>
                  <a:cubicBezTo>
                    <a:pt x="788" y="1"/>
                    <a:pt x="787" y="1"/>
                    <a:pt x="78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943031813"/>
      </p:ext>
    </p:extLst>
  </p:cSld>
  <p:clrMapOvr>
    <a:masterClrMapping/>
  </p:clrMapOvr>
  <p:transition>
    <p:random/>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ackground 5">
  <p:cSld name="Background 5">
    <p:bg>
      <p:bgPr>
        <a:solidFill>
          <a:schemeClr val="accent2"/>
        </a:solidFill>
        <a:effectLst/>
      </p:bgPr>
    </p:bg>
    <p:spTree>
      <p:nvGrpSpPr>
        <p:cNvPr id="1" name="Shape 383"/>
        <p:cNvGrpSpPr/>
        <p:nvPr/>
      </p:nvGrpSpPr>
      <p:grpSpPr>
        <a:xfrm>
          <a:off x="0" y="0"/>
          <a:ext cx="0" cy="0"/>
          <a:chOff x="0" y="0"/>
          <a:chExt cx="0" cy="0"/>
        </a:xfrm>
      </p:grpSpPr>
      <p:grpSp>
        <p:nvGrpSpPr>
          <p:cNvPr id="384" name="Google Shape;384;p24"/>
          <p:cNvGrpSpPr/>
          <p:nvPr/>
        </p:nvGrpSpPr>
        <p:grpSpPr>
          <a:xfrm>
            <a:off x="314300" y="305800"/>
            <a:ext cx="11563200" cy="6246400"/>
            <a:chOff x="235725" y="229350"/>
            <a:chExt cx="8672400" cy="4684800"/>
          </a:xfrm>
        </p:grpSpPr>
        <p:sp>
          <p:nvSpPr>
            <p:cNvPr id="385" name="Google Shape;385;p24"/>
            <p:cNvSpPr/>
            <p:nvPr/>
          </p:nvSpPr>
          <p:spPr>
            <a:xfrm>
              <a:off x="235725" y="229350"/>
              <a:ext cx="8672400" cy="4684800"/>
            </a:xfrm>
            <a:prstGeom prst="roundRect">
              <a:avLst>
                <a:gd name="adj" fmla="val 3106"/>
              </a:avLst>
            </a:prstGeom>
            <a:solidFill>
              <a:srgbClr val="FFFFFF"/>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6" name="Google Shape;386;p24"/>
            <p:cNvSpPr/>
            <p:nvPr/>
          </p:nvSpPr>
          <p:spPr>
            <a:xfrm>
              <a:off x="408325" y="369475"/>
              <a:ext cx="8327348" cy="4404555"/>
            </a:xfrm>
            <a:custGeom>
              <a:avLst/>
              <a:gdLst/>
              <a:ahLst/>
              <a:cxnLst/>
              <a:rect l="l" t="t" r="r" b="b"/>
              <a:pathLst>
                <a:path w="275216" h="156509" extrusionOk="0">
                  <a:moveTo>
                    <a:pt x="6251" y="311"/>
                  </a:moveTo>
                  <a:lnTo>
                    <a:pt x="6251" y="6247"/>
                  </a:lnTo>
                  <a:lnTo>
                    <a:pt x="315" y="6247"/>
                  </a:lnTo>
                  <a:lnTo>
                    <a:pt x="315" y="311"/>
                  </a:lnTo>
                  <a:close/>
                  <a:moveTo>
                    <a:pt x="12498" y="311"/>
                  </a:moveTo>
                  <a:lnTo>
                    <a:pt x="12498" y="6247"/>
                  </a:lnTo>
                  <a:lnTo>
                    <a:pt x="6562" y="6247"/>
                  </a:lnTo>
                  <a:lnTo>
                    <a:pt x="6562" y="311"/>
                  </a:lnTo>
                  <a:close/>
                  <a:moveTo>
                    <a:pt x="18745" y="311"/>
                  </a:moveTo>
                  <a:lnTo>
                    <a:pt x="18745" y="6247"/>
                  </a:lnTo>
                  <a:lnTo>
                    <a:pt x="12810" y="6247"/>
                  </a:lnTo>
                  <a:lnTo>
                    <a:pt x="12810" y="311"/>
                  </a:lnTo>
                  <a:close/>
                  <a:moveTo>
                    <a:pt x="24992" y="311"/>
                  </a:moveTo>
                  <a:lnTo>
                    <a:pt x="24992" y="6247"/>
                  </a:lnTo>
                  <a:lnTo>
                    <a:pt x="19058" y="6247"/>
                  </a:lnTo>
                  <a:lnTo>
                    <a:pt x="19058" y="311"/>
                  </a:lnTo>
                  <a:close/>
                  <a:moveTo>
                    <a:pt x="31241" y="311"/>
                  </a:moveTo>
                  <a:lnTo>
                    <a:pt x="31241" y="6247"/>
                  </a:lnTo>
                  <a:lnTo>
                    <a:pt x="25305" y="6247"/>
                  </a:lnTo>
                  <a:lnTo>
                    <a:pt x="25305" y="311"/>
                  </a:lnTo>
                  <a:close/>
                  <a:moveTo>
                    <a:pt x="37489" y="311"/>
                  </a:moveTo>
                  <a:lnTo>
                    <a:pt x="37489" y="6247"/>
                  </a:lnTo>
                  <a:lnTo>
                    <a:pt x="31553" y="6247"/>
                  </a:lnTo>
                  <a:lnTo>
                    <a:pt x="31553" y="311"/>
                  </a:lnTo>
                  <a:close/>
                  <a:moveTo>
                    <a:pt x="43737" y="311"/>
                  </a:moveTo>
                  <a:lnTo>
                    <a:pt x="43737" y="6247"/>
                  </a:lnTo>
                  <a:lnTo>
                    <a:pt x="37802" y="6247"/>
                  </a:lnTo>
                  <a:lnTo>
                    <a:pt x="37802" y="311"/>
                  </a:lnTo>
                  <a:close/>
                  <a:moveTo>
                    <a:pt x="49985" y="311"/>
                  </a:moveTo>
                  <a:lnTo>
                    <a:pt x="49985" y="6247"/>
                  </a:lnTo>
                  <a:lnTo>
                    <a:pt x="44049" y="6247"/>
                  </a:lnTo>
                  <a:lnTo>
                    <a:pt x="44049" y="311"/>
                  </a:lnTo>
                  <a:close/>
                  <a:moveTo>
                    <a:pt x="56232" y="311"/>
                  </a:moveTo>
                  <a:lnTo>
                    <a:pt x="56232" y="6247"/>
                  </a:lnTo>
                  <a:lnTo>
                    <a:pt x="50296" y="6247"/>
                  </a:lnTo>
                  <a:lnTo>
                    <a:pt x="50296" y="311"/>
                  </a:lnTo>
                  <a:close/>
                  <a:moveTo>
                    <a:pt x="62480" y="311"/>
                  </a:moveTo>
                  <a:lnTo>
                    <a:pt x="62480" y="6247"/>
                  </a:lnTo>
                  <a:lnTo>
                    <a:pt x="56545" y="6247"/>
                  </a:lnTo>
                  <a:lnTo>
                    <a:pt x="56545" y="311"/>
                  </a:lnTo>
                  <a:close/>
                  <a:moveTo>
                    <a:pt x="68727" y="311"/>
                  </a:moveTo>
                  <a:lnTo>
                    <a:pt x="68727" y="6247"/>
                  </a:lnTo>
                  <a:lnTo>
                    <a:pt x="62792" y="6247"/>
                  </a:lnTo>
                  <a:lnTo>
                    <a:pt x="62792" y="311"/>
                  </a:lnTo>
                  <a:close/>
                  <a:moveTo>
                    <a:pt x="74975" y="311"/>
                  </a:moveTo>
                  <a:lnTo>
                    <a:pt x="74975" y="6247"/>
                  </a:lnTo>
                  <a:lnTo>
                    <a:pt x="69039" y="6247"/>
                  </a:lnTo>
                  <a:lnTo>
                    <a:pt x="69039" y="311"/>
                  </a:lnTo>
                  <a:close/>
                  <a:moveTo>
                    <a:pt x="81223" y="311"/>
                  </a:moveTo>
                  <a:lnTo>
                    <a:pt x="81223" y="6247"/>
                  </a:lnTo>
                  <a:lnTo>
                    <a:pt x="75286" y="6247"/>
                  </a:lnTo>
                  <a:lnTo>
                    <a:pt x="75286" y="311"/>
                  </a:lnTo>
                  <a:close/>
                  <a:moveTo>
                    <a:pt x="87470" y="311"/>
                  </a:moveTo>
                  <a:lnTo>
                    <a:pt x="87470" y="6247"/>
                  </a:lnTo>
                  <a:lnTo>
                    <a:pt x="81535" y="6247"/>
                  </a:lnTo>
                  <a:lnTo>
                    <a:pt x="81535" y="311"/>
                  </a:lnTo>
                  <a:close/>
                  <a:moveTo>
                    <a:pt x="93720" y="311"/>
                  </a:moveTo>
                  <a:lnTo>
                    <a:pt x="93720" y="6247"/>
                  </a:lnTo>
                  <a:lnTo>
                    <a:pt x="87784" y="6247"/>
                  </a:lnTo>
                  <a:lnTo>
                    <a:pt x="87784" y="311"/>
                  </a:lnTo>
                  <a:close/>
                  <a:moveTo>
                    <a:pt x="99967" y="311"/>
                  </a:moveTo>
                  <a:lnTo>
                    <a:pt x="99967" y="6247"/>
                  </a:lnTo>
                  <a:lnTo>
                    <a:pt x="94031" y="6247"/>
                  </a:lnTo>
                  <a:lnTo>
                    <a:pt x="94031" y="311"/>
                  </a:lnTo>
                  <a:close/>
                  <a:moveTo>
                    <a:pt x="106214" y="311"/>
                  </a:moveTo>
                  <a:lnTo>
                    <a:pt x="106214" y="6247"/>
                  </a:lnTo>
                  <a:lnTo>
                    <a:pt x="100280" y="6247"/>
                  </a:lnTo>
                  <a:lnTo>
                    <a:pt x="100280" y="311"/>
                  </a:lnTo>
                  <a:close/>
                  <a:moveTo>
                    <a:pt x="112461" y="311"/>
                  </a:moveTo>
                  <a:lnTo>
                    <a:pt x="112461" y="6247"/>
                  </a:lnTo>
                  <a:lnTo>
                    <a:pt x="106527" y="6247"/>
                  </a:lnTo>
                  <a:lnTo>
                    <a:pt x="106527" y="311"/>
                  </a:lnTo>
                  <a:close/>
                  <a:moveTo>
                    <a:pt x="118710" y="311"/>
                  </a:moveTo>
                  <a:lnTo>
                    <a:pt x="118710" y="6247"/>
                  </a:lnTo>
                  <a:lnTo>
                    <a:pt x="112774" y="6247"/>
                  </a:lnTo>
                  <a:lnTo>
                    <a:pt x="112774" y="311"/>
                  </a:lnTo>
                  <a:close/>
                  <a:moveTo>
                    <a:pt x="124957" y="311"/>
                  </a:moveTo>
                  <a:lnTo>
                    <a:pt x="124957" y="6247"/>
                  </a:lnTo>
                  <a:lnTo>
                    <a:pt x="119021" y="6247"/>
                  </a:lnTo>
                  <a:lnTo>
                    <a:pt x="119021" y="311"/>
                  </a:lnTo>
                  <a:close/>
                  <a:moveTo>
                    <a:pt x="131204" y="311"/>
                  </a:moveTo>
                  <a:lnTo>
                    <a:pt x="131204" y="6247"/>
                  </a:lnTo>
                  <a:lnTo>
                    <a:pt x="125270" y="6247"/>
                  </a:lnTo>
                  <a:lnTo>
                    <a:pt x="125270" y="311"/>
                  </a:lnTo>
                  <a:close/>
                  <a:moveTo>
                    <a:pt x="137451" y="311"/>
                  </a:moveTo>
                  <a:lnTo>
                    <a:pt x="137451" y="6247"/>
                  </a:lnTo>
                  <a:lnTo>
                    <a:pt x="131517" y="6247"/>
                  </a:lnTo>
                  <a:lnTo>
                    <a:pt x="131517" y="311"/>
                  </a:lnTo>
                  <a:close/>
                  <a:moveTo>
                    <a:pt x="143702" y="311"/>
                  </a:moveTo>
                  <a:lnTo>
                    <a:pt x="143702" y="6247"/>
                  </a:lnTo>
                  <a:lnTo>
                    <a:pt x="137766" y="6247"/>
                  </a:lnTo>
                  <a:lnTo>
                    <a:pt x="137766" y="311"/>
                  </a:lnTo>
                  <a:close/>
                  <a:moveTo>
                    <a:pt x="149949" y="311"/>
                  </a:moveTo>
                  <a:lnTo>
                    <a:pt x="149949" y="6247"/>
                  </a:lnTo>
                  <a:lnTo>
                    <a:pt x="144015" y="6247"/>
                  </a:lnTo>
                  <a:lnTo>
                    <a:pt x="144015" y="311"/>
                  </a:lnTo>
                  <a:close/>
                  <a:moveTo>
                    <a:pt x="156196" y="311"/>
                  </a:moveTo>
                  <a:lnTo>
                    <a:pt x="156196" y="6247"/>
                  </a:lnTo>
                  <a:lnTo>
                    <a:pt x="150262" y="6247"/>
                  </a:lnTo>
                  <a:lnTo>
                    <a:pt x="150262" y="311"/>
                  </a:lnTo>
                  <a:close/>
                  <a:moveTo>
                    <a:pt x="162445" y="311"/>
                  </a:moveTo>
                  <a:lnTo>
                    <a:pt x="162445" y="6247"/>
                  </a:lnTo>
                  <a:lnTo>
                    <a:pt x="156509" y="6247"/>
                  </a:lnTo>
                  <a:lnTo>
                    <a:pt x="156509" y="311"/>
                  </a:lnTo>
                  <a:close/>
                  <a:moveTo>
                    <a:pt x="168692" y="311"/>
                  </a:moveTo>
                  <a:lnTo>
                    <a:pt x="168692" y="6247"/>
                  </a:lnTo>
                  <a:lnTo>
                    <a:pt x="162756" y="6247"/>
                  </a:lnTo>
                  <a:lnTo>
                    <a:pt x="162756" y="311"/>
                  </a:lnTo>
                  <a:close/>
                  <a:moveTo>
                    <a:pt x="174939" y="311"/>
                  </a:moveTo>
                  <a:lnTo>
                    <a:pt x="174939" y="6247"/>
                  </a:lnTo>
                  <a:lnTo>
                    <a:pt x="169005" y="6247"/>
                  </a:lnTo>
                  <a:lnTo>
                    <a:pt x="169005" y="311"/>
                  </a:lnTo>
                  <a:close/>
                  <a:moveTo>
                    <a:pt x="181186" y="311"/>
                  </a:moveTo>
                  <a:lnTo>
                    <a:pt x="181186" y="6247"/>
                  </a:lnTo>
                  <a:lnTo>
                    <a:pt x="175252" y="6247"/>
                  </a:lnTo>
                  <a:lnTo>
                    <a:pt x="175252" y="311"/>
                  </a:lnTo>
                  <a:close/>
                  <a:moveTo>
                    <a:pt x="187435" y="311"/>
                  </a:moveTo>
                  <a:lnTo>
                    <a:pt x="187435" y="6247"/>
                  </a:lnTo>
                  <a:lnTo>
                    <a:pt x="181499" y="6247"/>
                  </a:lnTo>
                  <a:lnTo>
                    <a:pt x="181499" y="311"/>
                  </a:lnTo>
                  <a:close/>
                  <a:moveTo>
                    <a:pt x="193684" y="311"/>
                  </a:moveTo>
                  <a:lnTo>
                    <a:pt x="193684" y="6247"/>
                  </a:lnTo>
                  <a:lnTo>
                    <a:pt x="187749" y="6247"/>
                  </a:lnTo>
                  <a:lnTo>
                    <a:pt x="187749" y="311"/>
                  </a:lnTo>
                  <a:close/>
                  <a:moveTo>
                    <a:pt x="199931" y="311"/>
                  </a:moveTo>
                  <a:lnTo>
                    <a:pt x="199931" y="6247"/>
                  </a:lnTo>
                  <a:lnTo>
                    <a:pt x="193996" y="6247"/>
                  </a:lnTo>
                  <a:lnTo>
                    <a:pt x="193996" y="311"/>
                  </a:lnTo>
                  <a:close/>
                  <a:moveTo>
                    <a:pt x="206180" y="311"/>
                  </a:moveTo>
                  <a:lnTo>
                    <a:pt x="206180" y="6247"/>
                  </a:lnTo>
                  <a:lnTo>
                    <a:pt x="200244" y="6247"/>
                  </a:lnTo>
                  <a:lnTo>
                    <a:pt x="200244" y="311"/>
                  </a:lnTo>
                  <a:close/>
                  <a:moveTo>
                    <a:pt x="212427" y="311"/>
                  </a:moveTo>
                  <a:lnTo>
                    <a:pt x="212427" y="6247"/>
                  </a:lnTo>
                  <a:lnTo>
                    <a:pt x="206491" y="6247"/>
                  </a:lnTo>
                  <a:lnTo>
                    <a:pt x="206491" y="311"/>
                  </a:lnTo>
                  <a:close/>
                  <a:moveTo>
                    <a:pt x="218674" y="311"/>
                  </a:moveTo>
                  <a:lnTo>
                    <a:pt x="218674" y="6247"/>
                  </a:lnTo>
                  <a:lnTo>
                    <a:pt x="212739" y="6247"/>
                  </a:lnTo>
                  <a:lnTo>
                    <a:pt x="212739" y="311"/>
                  </a:lnTo>
                  <a:close/>
                  <a:moveTo>
                    <a:pt x="224921" y="311"/>
                  </a:moveTo>
                  <a:lnTo>
                    <a:pt x="224921" y="6247"/>
                  </a:lnTo>
                  <a:lnTo>
                    <a:pt x="218987" y="6247"/>
                  </a:lnTo>
                  <a:lnTo>
                    <a:pt x="218987" y="311"/>
                  </a:lnTo>
                  <a:close/>
                  <a:moveTo>
                    <a:pt x="231170" y="311"/>
                  </a:moveTo>
                  <a:lnTo>
                    <a:pt x="231170" y="6247"/>
                  </a:lnTo>
                  <a:lnTo>
                    <a:pt x="225234" y="6247"/>
                  </a:lnTo>
                  <a:lnTo>
                    <a:pt x="225234" y="311"/>
                  </a:lnTo>
                  <a:close/>
                  <a:moveTo>
                    <a:pt x="237417" y="311"/>
                  </a:moveTo>
                  <a:lnTo>
                    <a:pt x="237417" y="6247"/>
                  </a:lnTo>
                  <a:lnTo>
                    <a:pt x="231481" y="6247"/>
                  </a:lnTo>
                  <a:lnTo>
                    <a:pt x="231481" y="311"/>
                  </a:lnTo>
                  <a:close/>
                  <a:moveTo>
                    <a:pt x="243664" y="311"/>
                  </a:moveTo>
                  <a:lnTo>
                    <a:pt x="243664" y="6247"/>
                  </a:lnTo>
                  <a:lnTo>
                    <a:pt x="237729" y="6247"/>
                  </a:lnTo>
                  <a:lnTo>
                    <a:pt x="237729" y="311"/>
                  </a:lnTo>
                  <a:close/>
                  <a:moveTo>
                    <a:pt x="249914" y="311"/>
                  </a:moveTo>
                  <a:lnTo>
                    <a:pt x="249914" y="6247"/>
                  </a:lnTo>
                  <a:lnTo>
                    <a:pt x="243978" y="6247"/>
                  </a:lnTo>
                  <a:lnTo>
                    <a:pt x="243978" y="311"/>
                  </a:lnTo>
                  <a:close/>
                  <a:moveTo>
                    <a:pt x="256161" y="311"/>
                  </a:moveTo>
                  <a:lnTo>
                    <a:pt x="256161" y="6247"/>
                  </a:lnTo>
                  <a:lnTo>
                    <a:pt x="250225" y="6247"/>
                  </a:lnTo>
                  <a:lnTo>
                    <a:pt x="250225" y="311"/>
                  </a:lnTo>
                  <a:close/>
                  <a:moveTo>
                    <a:pt x="262409" y="311"/>
                  </a:moveTo>
                  <a:lnTo>
                    <a:pt x="262409" y="6247"/>
                  </a:lnTo>
                  <a:lnTo>
                    <a:pt x="256474" y="6247"/>
                  </a:lnTo>
                  <a:lnTo>
                    <a:pt x="256474" y="311"/>
                  </a:lnTo>
                  <a:close/>
                  <a:moveTo>
                    <a:pt x="268656" y="311"/>
                  </a:moveTo>
                  <a:lnTo>
                    <a:pt x="268656" y="6247"/>
                  </a:lnTo>
                  <a:lnTo>
                    <a:pt x="262721" y="6247"/>
                  </a:lnTo>
                  <a:lnTo>
                    <a:pt x="262721" y="311"/>
                  </a:lnTo>
                  <a:close/>
                  <a:moveTo>
                    <a:pt x="274904" y="311"/>
                  </a:moveTo>
                  <a:lnTo>
                    <a:pt x="274904" y="6247"/>
                  </a:lnTo>
                  <a:lnTo>
                    <a:pt x="268968" y="6247"/>
                  </a:lnTo>
                  <a:lnTo>
                    <a:pt x="268968" y="311"/>
                  </a:lnTo>
                  <a:close/>
                  <a:moveTo>
                    <a:pt x="6251" y="6560"/>
                  </a:moveTo>
                  <a:lnTo>
                    <a:pt x="6251" y="12494"/>
                  </a:lnTo>
                  <a:lnTo>
                    <a:pt x="315" y="12494"/>
                  </a:lnTo>
                  <a:lnTo>
                    <a:pt x="315" y="6560"/>
                  </a:lnTo>
                  <a:close/>
                  <a:moveTo>
                    <a:pt x="12498" y="6560"/>
                  </a:moveTo>
                  <a:lnTo>
                    <a:pt x="12498" y="12494"/>
                  </a:lnTo>
                  <a:lnTo>
                    <a:pt x="6562" y="12494"/>
                  </a:lnTo>
                  <a:lnTo>
                    <a:pt x="6562" y="6560"/>
                  </a:lnTo>
                  <a:close/>
                  <a:moveTo>
                    <a:pt x="18745" y="6560"/>
                  </a:moveTo>
                  <a:lnTo>
                    <a:pt x="18745" y="12494"/>
                  </a:lnTo>
                  <a:lnTo>
                    <a:pt x="12810" y="12494"/>
                  </a:lnTo>
                  <a:lnTo>
                    <a:pt x="12810" y="6560"/>
                  </a:lnTo>
                  <a:close/>
                  <a:moveTo>
                    <a:pt x="24992" y="6560"/>
                  </a:moveTo>
                  <a:lnTo>
                    <a:pt x="24992" y="12494"/>
                  </a:lnTo>
                  <a:lnTo>
                    <a:pt x="19058" y="12494"/>
                  </a:lnTo>
                  <a:lnTo>
                    <a:pt x="19058" y="6560"/>
                  </a:lnTo>
                  <a:close/>
                  <a:moveTo>
                    <a:pt x="31241" y="6560"/>
                  </a:moveTo>
                  <a:lnTo>
                    <a:pt x="31241" y="12494"/>
                  </a:lnTo>
                  <a:lnTo>
                    <a:pt x="25305" y="12494"/>
                  </a:lnTo>
                  <a:lnTo>
                    <a:pt x="25305" y="6560"/>
                  </a:lnTo>
                  <a:close/>
                  <a:moveTo>
                    <a:pt x="37489" y="6560"/>
                  </a:moveTo>
                  <a:lnTo>
                    <a:pt x="37489" y="12494"/>
                  </a:lnTo>
                  <a:lnTo>
                    <a:pt x="31553" y="12494"/>
                  </a:lnTo>
                  <a:lnTo>
                    <a:pt x="31553" y="6560"/>
                  </a:lnTo>
                  <a:close/>
                  <a:moveTo>
                    <a:pt x="43737" y="6560"/>
                  </a:moveTo>
                  <a:lnTo>
                    <a:pt x="43737" y="12494"/>
                  </a:lnTo>
                  <a:lnTo>
                    <a:pt x="37802" y="12494"/>
                  </a:lnTo>
                  <a:lnTo>
                    <a:pt x="37802" y="6560"/>
                  </a:lnTo>
                  <a:close/>
                  <a:moveTo>
                    <a:pt x="49985" y="6560"/>
                  </a:moveTo>
                  <a:lnTo>
                    <a:pt x="49985" y="12494"/>
                  </a:lnTo>
                  <a:lnTo>
                    <a:pt x="44049" y="12494"/>
                  </a:lnTo>
                  <a:lnTo>
                    <a:pt x="44049" y="6560"/>
                  </a:lnTo>
                  <a:close/>
                  <a:moveTo>
                    <a:pt x="56232" y="6560"/>
                  </a:moveTo>
                  <a:lnTo>
                    <a:pt x="56232" y="12494"/>
                  </a:lnTo>
                  <a:lnTo>
                    <a:pt x="50296" y="12494"/>
                  </a:lnTo>
                  <a:lnTo>
                    <a:pt x="50296" y="6560"/>
                  </a:lnTo>
                  <a:close/>
                  <a:moveTo>
                    <a:pt x="62480" y="6560"/>
                  </a:moveTo>
                  <a:lnTo>
                    <a:pt x="62480" y="12494"/>
                  </a:lnTo>
                  <a:lnTo>
                    <a:pt x="56545" y="12494"/>
                  </a:lnTo>
                  <a:lnTo>
                    <a:pt x="56545" y="6560"/>
                  </a:lnTo>
                  <a:close/>
                  <a:moveTo>
                    <a:pt x="68727" y="6560"/>
                  </a:moveTo>
                  <a:lnTo>
                    <a:pt x="68727" y="12494"/>
                  </a:lnTo>
                  <a:lnTo>
                    <a:pt x="62792" y="12494"/>
                  </a:lnTo>
                  <a:lnTo>
                    <a:pt x="62792" y="6560"/>
                  </a:lnTo>
                  <a:close/>
                  <a:moveTo>
                    <a:pt x="74975" y="6560"/>
                  </a:moveTo>
                  <a:lnTo>
                    <a:pt x="74975" y="12494"/>
                  </a:lnTo>
                  <a:lnTo>
                    <a:pt x="69039" y="12494"/>
                  </a:lnTo>
                  <a:lnTo>
                    <a:pt x="69039" y="6560"/>
                  </a:lnTo>
                  <a:close/>
                  <a:moveTo>
                    <a:pt x="81223" y="6560"/>
                  </a:moveTo>
                  <a:lnTo>
                    <a:pt x="81223" y="12494"/>
                  </a:lnTo>
                  <a:lnTo>
                    <a:pt x="75286" y="12494"/>
                  </a:lnTo>
                  <a:lnTo>
                    <a:pt x="75286" y="6560"/>
                  </a:lnTo>
                  <a:close/>
                  <a:moveTo>
                    <a:pt x="87470" y="6560"/>
                  </a:moveTo>
                  <a:lnTo>
                    <a:pt x="87470" y="12494"/>
                  </a:lnTo>
                  <a:lnTo>
                    <a:pt x="81535" y="12494"/>
                  </a:lnTo>
                  <a:lnTo>
                    <a:pt x="81535" y="6560"/>
                  </a:lnTo>
                  <a:close/>
                  <a:moveTo>
                    <a:pt x="93720" y="6560"/>
                  </a:moveTo>
                  <a:lnTo>
                    <a:pt x="93720" y="12494"/>
                  </a:lnTo>
                  <a:lnTo>
                    <a:pt x="87784" y="12494"/>
                  </a:lnTo>
                  <a:lnTo>
                    <a:pt x="87784" y="6560"/>
                  </a:lnTo>
                  <a:close/>
                  <a:moveTo>
                    <a:pt x="99967" y="6560"/>
                  </a:moveTo>
                  <a:lnTo>
                    <a:pt x="99967" y="12494"/>
                  </a:lnTo>
                  <a:lnTo>
                    <a:pt x="94031" y="12494"/>
                  </a:lnTo>
                  <a:lnTo>
                    <a:pt x="94031" y="6560"/>
                  </a:lnTo>
                  <a:close/>
                  <a:moveTo>
                    <a:pt x="106214" y="6560"/>
                  </a:moveTo>
                  <a:lnTo>
                    <a:pt x="106214" y="12494"/>
                  </a:lnTo>
                  <a:lnTo>
                    <a:pt x="100280" y="12494"/>
                  </a:lnTo>
                  <a:lnTo>
                    <a:pt x="100280" y="6560"/>
                  </a:lnTo>
                  <a:close/>
                  <a:moveTo>
                    <a:pt x="112461" y="6560"/>
                  </a:moveTo>
                  <a:lnTo>
                    <a:pt x="112461" y="12494"/>
                  </a:lnTo>
                  <a:lnTo>
                    <a:pt x="106527" y="12494"/>
                  </a:lnTo>
                  <a:lnTo>
                    <a:pt x="106527" y="6560"/>
                  </a:lnTo>
                  <a:close/>
                  <a:moveTo>
                    <a:pt x="118710" y="6560"/>
                  </a:moveTo>
                  <a:lnTo>
                    <a:pt x="118710" y="12494"/>
                  </a:lnTo>
                  <a:lnTo>
                    <a:pt x="112774" y="12494"/>
                  </a:lnTo>
                  <a:lnTo>
                    <a:pt x="112774" y="6560"/>
                  </a:lnTo>
                  <a:close/>
                  <a:moveTo>
                    <a:pt x="124957" y="6560"/>
                  </a:moveTo>
                  <a:lnTo>
                    <a:pt x="124957" y="12494"/>
                  </a:lnTo>
                  <a:lnTo>
                    <a:pt x="119021" y="12494"/>
                  </a:lnTo>
                  <a:lnTo>
                    <a:pt x="119021" y="6560"/>
                  </a:lnTo>
                  <a:close/>
                  <a:moveTo>
                    <a:pt x="131204" y="6560"/>
                  </a:moveTo>
                  <a:lnTo>
                    <a:pt x="131204" y="12494"/>
                  </a:lnTo>
                  <a:lnTo>
                    <a:pt x="125270" y="12494"/>
                  </a:lnTo>
                  <a:lnTo>
                    <a:pt x="125270" y="6560"/>
                  </a:lnTo>
                  <a:close/>
                  <a:moveTo>
                    <a:pt x="137451" y="6560"/>
                  </a:moveTo>
                  <a:lnTo>
                    <a:pt x="137451" y="12494"/>
                  </a:lnTo>
                  <a:lnTo>
                    <a:pt x="131517" y="12494"/>
                  </a:lnTo>
                  <a:lnTo>
                    <a:pt x="131517" y="6560"/>
                  </a:lnTo>
                  <a:close/>
                  <a:moveTo>
                    <a:pt x="143702" y="6560"/>
                  </a:moveTo>
                  <a:lnTo>
                    <a:pt x="143702" y="12494"/>
                  </a:lnTo>
                  <a:lnTo>
                    <a:pt x="137766" y="12494"/>
                  </a:lnTo>
                  <a:lnTo>
                    <a:pt x="137766" y="6560"/>
                  </a:lnTo>
                  <a:close/>
                  <a:moveTo>
                    <a:pt x="149949" y="6560"/>
                  </a:moveTo>
                  <a:lnTo>
                    <a:pt x="149949" y="12494"/>
                  </a:lnTo>
                  <a:lnTo>
                    <a:pt x="144015" y="12494"/>
                  </a:lnTo>
                  <a:lnTo>
                    <a:pt x="144015" y="6560"/>
                  </a:lnTo>
                  <a:close/>
                  <a:moveTo>
                    <a:pt x="156196" y="6560"/>
                  </a:moveTo>
                  <a:lnTo>
                    <a:pt x="156196" y="12494"/>
                  </a:lnTo>
                  <a:lnTo>
                    <a:pt x="150262" y="12494"/>
                  </a:lnTo>
                  <a:lnTo>
                    <a:pt x="150262" y="6560"/>
                  </a:lnTo>
                  <a:close/>
                  <a:moveTo>
                    <a:pt x="162445" y="6560"/>
                  </a:moveTo>
                  <a:lnTo>
                    <a:pt x="162445" y="12494"/>
                  </a:lnTo>
                  <a:lnTo>
                    <a:pt x="156509" y="12494"/>
                  </a:lnTo>
                  <a:lnTo>
                    <a:pt x="156509" y="6560"/>
                  </a:lnTo>
                  <a:close/>
                  <a:moveTo>
                    <a:pt x="168692" y="6560"/>
                  </a:moveTo>
                  <a:lnTo>
                    <a:pt x="168692" y="12494"/>
                  </a:lnTo>
                  <a:lnTo>
                    <a:pt x="162756" y="12494"/>
                  </a:lnTo>
                  <a:lnTo>
                    <a:pt x="162756" y="6560"/>
                  </a:lnTo>
                  <a:close/>
                  <a:moveTo>
                    <a:pt x="174939" y="6560"/>
                  </a:moveTo>
                  <a:lnTo>
                    <a:pt x="174939" y="12494"/>
                  </a:lnTo>
                  <a:lnTo>
                    <a:pt x="169005" y="12494"/>
                  </a:lnTo>
                  <a:lnTo>
                    <a:pt x="169005" y="6560"/>
                  </a:lnTo>
                  <a:close/>
                  <a:moveTo>
                    <a:pt x="181186" y="6560"/>
                  </a:moveTo>
                  <a:lnTo>
                    <a:pt x="181186" y="12494"/>
                  </a:lnTo>
                  <a:lnTo>
                    <a:pt x="175252" y="12494"/>
                  </a:lnTo>
                  <a:lnTo>
                    <a:pt x="175252" y="6560"/>
                  </a:lnTo>
                  <a:close/>
                  <a:moveTo>
                    <a:pt x="187435" y="6560"/>
                  </a:moveTo>
                  <a:lnTo>
                    <a:pt x="187435" y="12494"/>
                  </a:lnTo>
                  <a:lnTo>
                    <a:pt x="181499" y="12494"/>
                  </a:lnTo>
                  <a:lnTo>
                    <a:pt x="181499" y="6560"/>
                  </a:lnTo>
                  <a:close/>
                  <a:moveTo>
                    <a:pt x="193684" y="6560"/>
                  </a:moveTo>
                  <a:lnTo>
                    <a:pt x="193684" y="12494"/>
                  </a:lnTo>
                  <a:lnTo>
                    <a:pt x="187749" y="12494"/>
                  </a:lnTo>
                  <a:lnTo>
                    <a:pt x="187749" y="6560"/>
                  </a:lnTo>
                  <a:close/>
                  <a:moveTo>
                    <a:pt x="199931" y="6560"/>
                  </a:moveTo>
                  <a:lnTo>
                    <a:pt x="199931" y="12494"/>
                  </a:lnTo>
                  <a:lnTo>
                    <a:pt x="193996" y="12494"/>
                  </a:lnTo>
                  <a:lnTo>
                    <a:pt x="193996" y="6560"/>
                  </a:lnTo>
                  <a:close/>
                  <a:moveTo>
                    <a:pt x="206180" y="6560"/>
                  </a:moveTo>
                  <a:lnTo>
                    <a:pt x="206180" y="12494"/>
                  </a:lnTo>
                  <a:lnTo>
                    <a:pt x="200244" y="12494"/>
                  </a:lnTo>
                  <a:lnTo>
                    <a:pt x="200244" y="6560"/>
                  </a:lnTo>
                  <a:close/>
                  <a:moveTo>
                    <a:pt x="212427" y="6560"/>
                  </a:moveTo>
                  <a:lnTo>
                    <a:pt x="212427" y="12494"/>
                  </a:lnTo>
                  <a:lnTo>
                    <a:pt x="206491" y="12494"/>
                  </a:lnTo>
                  <a:lnTo>
                    <a:pt x="206491" y="6560"/>
                  </a:lnTo>
                  <a:close/>
                  <a:moveTo>
                    <a:pt x="218674" y="6560"/>
                  </a:moveTo>
                  <a:lnTo>
                    <a:pt x="218674" y="12494"/>
                  </a:lnTo>
                  <a:lnTo>
                    <a:pt x="212739" y="12494"/>
                  </a:lnTo>
                  <a:lnTo>
                    <a:pt x="212739" y="6560"/>
                  </a:lnTo>
                  <a:close/>
                  <a:moveTo>
                    <a:pt x="224921" y="6560"/>
                  </a:moveTo>
                  <a:lnTo>
                    <a:pt x="224921" y="12494"/>
                  </a:lnTo>
                  <a:lnTo>
                    <a:pt x="218987" y="12494"/>
                  </a:lnTo>
                  <a:lnTo>
                    <a:pt x="218987" y="6560"/>
                  </a:lnTo>
                  <a:close/>
                  <a:moveTo>
                    <a:pt x="231170" y="6560"/>
                  </a:moveTo>
                  <a:lnTo>
                    <a:pt x="231170" y="12494"/>
                  </a:lnTo>
                  <a:lnTo>
                    <a:pt x="225234" y="12494"/>
                  </a:lnTo>
                  <a:lnTo>
                    <a:pt x="225234" y="6560"/>
                  </a:lnTo>
                  <a:close/>
                  <a:moveTo>
                    <a:pt x="237417" y="6560"/>
                  </a:moveTo>
                  <a:lnTo>
                    <a:pt x="237417" y="12494"/>
                  </a:lnTo>
                  <a:lnTo>
                    <a:pt x="231481" y="12494"/>
                  </a:lnTo>
                  <a:lnTo>
                    <a:pt x="231481" y="6560"/>
                  </a:lnTo>
                  <a:close/>
                  <a:moveTo>
                    <a:pt x="243664" y="6560"/>
                  </a:moveTo>
                  <a:lnTo>
                    <a:pt x="243664" y="12494"/>
                  </a:lnTo>
                  <a:lnTo>
                    <a:pt x="237729" y="12494"/>
                  </a:lnTo>
                  <a:lnTo>
                    <a:pt x="237729" y="6560"/>
                  </a:lnTo>
                  <a:close/>
                  <a:moveTo>
                    <a:pt x="249914" y="6560"/>
                  </a:moveTo>
                  <a:lnTo>
                    <a:pt x="249914" y="12494"/>
                  </a:lnTo>
                  <a:lnTo>
                    <a:pt x="243978" y="12494"/>
                  </a:lnTo>
                  <a:lnTo>
                    <a:pt x="243978" y="6560"/>
                  </a:lnTo>
                  <a:close/>
                  <a:moveTo>
                    <a:pt x="256161" y="6560"/>
                  </a:moveTo>
                  <a:lnTo>
                    <a:pt x="256161" y="12494"/>
                  </a:lnTo>
                  <a:lnTo>
                    <a:pt x="250225" y="12494"/>
                  </a:lnTo>
                  <a:lnTo>
                    <a:pt x="250225" y="6560"/>
                  </a:lnTo>
                  <a:close/>
                  <a:moveTo>
                    <a:pt x="262409" y="6560"/>
                  </a:moveTo>
                  <a:lnTo>
                    <a:pt x="262409" y="12494"/>
                  </a:lnTo>
                  <a:lnTo>
                    <a:pt x="256474" y="12494"/>
                  </a:lnTo>
                  <a:lnTo>
                    <a:pt x="256474" y="6560"/>
                  </a:lnTo>
                  <a:close/>
                  <a:moveTo>
                    <a:pt x="268656" y="6560"/>
                  </a:moveTo>
                  <a:lnTo>
                    <a:pt x="268656" y="12494"/>
                  </a:lnTo>
                  <a:lnTo>
                    <a:pt x="262721" y="12494"/>
                  </a:lnTo>
                  <a:lnTo>
                    <a:pt x="262721" y="6560"/>
                  </a:lnTo>
                  <a:close/>
                  <a:moveTo>
                    <a:pt x="274904" y="6560"/>
                  </a:moveTo>
                  <a:lnTo>
                    <a:pt x="274904" y="12494"/>
                  </a:lnTo>
                  <a:lnTo>
                    <a:pt x="268968" y="12494"/>
                  </a:lnTo>
                  <a:lnTo>
                    <a:pt x="268968" y="6560"/>
                  </a:lnTo>
                  <a:close/>
                  <a:moveTo>
                    <a:pt x="6251" y="12807"/>
                  </a:moveTo>
                  <a:lnTo>
                    <a:pt x="6251" y="18742"/>
                  </a:lnTo>
                  <a:lnTo>
                    <a:pt x="315" y="18742"/>
                  </a:lnTo>
                  <a:lnTo>
                    <a:pt x="315" y="12807"/>
                  </a:lnTo>
                  <a:close/>
                  <a:moveTo>
                    <a:pt x="12498" y="12807"/>
                  </a:moveTo>
                  <a:lnTo>
                    <a:pt x="12498" y="18742"/>
                  </a:lnTo>
                  <a:lnTo>
                    <a:pt x="6562" y="18742"/>
                  </a:lnTo>
                  <a:lnTo>
                    <a:pt x="6562" y="12807"/>
                  </a:lnTo>
                  <a:close/>
                  <a:moveTo>
                    <a:pt x="18745" y="12807"/>
                  </a:moveTo>
                  <a:lnTo>
                    <a:pt x="18745" y="18742"/>
                  </a:lnTo>
                  <a:lnTo>
                    <a:pt x="12810" y="18742"/>
                  </a:lnTo>
                  <a:lnTo>
                    <a:pt x="12810" y="12807"/>
                  </a:lnTo>
                  <a:close/>
                  <a:moveTo>
                    <a:pt x="24992" y="12807"/>
                  </a:moveTo>
                  <a:lnTo>
                    <a:pt x="24992" y="18742"/>
                  </a:lnTo>
                  <a:lnTo>
                    <a:pt x="19058" y="18742"/>
                  </a:lnTo>
                  <a:lnTo>
                    <a:pt x="19058" y="12807"/>
                  </a:lnTo>
                  <a:close/>
                  <a:moveTo>
                    <a:pt x="31241" y="12807"/>
                  </a:moveTo>
                  <a:lnTo>
                    <a:pt x="31241" y="18742"/>
                  </a:lnTo>
                  <a:lnTo>
                    <a:pt x="25305" y="18742"/>
                  </a:lnTo>
                  <a:lnTo>
                    <a:pt x="25305" y="12807"/>
                  </a:lnTo>
                  <a:close/>
                  <a:moveTo>
                    <a:pt x="37489" y="12807"/>
                  </a:moveTo>
                  <a:lnTo>
                    <a:pt x="37489" y="18742"/>
                  </a:lnTo>
                  <a:lnTo>
                    <a:pt x="31553" y="18742"/>
                  </a:lnTo>
                  <a:lnTo>
                    <a:pt x="31553" y="12807"/>
                  </a:lnTo>
                  <a:close/>
                  <a:moveTo>
                    <a:pt x="43737" y="12807"/>
                  </a:moveTo>
                  <a:lnTo>
                    <a:pt x="43737" y="18742"/>
                  </a:lnTo>
                  <a:lnTo>
                    <a:pt x="37802" y="18742"/>
                  </a:lnTo>
                  <a:lnTo>
                    <a:pt x="37802" y="12807"/>
                  </a:lnTo>
                  <a:close/>
                  <a:moveTo>
                    <a:pt x="49985" y="12807"/>
                  </a:moveTo>
                  <a:lnTo>
                    <a:pt x="49985" y="18742"/>
                  </a:lnTo>
                  <a:lnTo>
                    <a:pt x="44049" y="18742"/>
                  </a:lnTo>
                  <a:lnTo>
                    <a:pt x="44049" y="12807"/>
                  </a:lnTo>
                  <a:close/>
                  <a:moveTo>
                    <a:pt x="56232" y="12807"/>
                  </a:moveTo>
                  <a:lnTo>
                    <a:pt x="56232" y="18742"/>
                  </a:lnTo>
                  <a:lnTo>
                    <a:pt x="50296" y="18742"/>
                  </a:lnTo>
                  <a:lnTo>
                    <a:pt x="50296" y="12807"/>
                  </a:lnTo>
                  <a:close/>
                  <a:moveTo>
                    <a:pt x="62480" y="12807"/>
                  </a:moveTo>
                  <a:lnTo>
                    <a:pt x="62480" y="18742"/>
                  </a:lnTo>
                  <a:lnTo>
                    <a:pt x="56545" y="18742"/>
                  </a:lnTo>
                  <a:lnTo>
                    <a:pt x="56545" y="12807"/>
                  </a:lnTo>
                  <a:close/>
                  <a:moveTo>
                    <a:pt x="68727" y="12807"/>
                  </a:moveTo>
                  <a:lnTo>
                    <a:pt x="68727" y="18742"/>
                  </a:lnTo>
                  <a:lnTo>
                    <a:pt x="62792" y="18742"/>
                  </a:lnTo>
                  <a:lnTo>
                    <a:pt x="62792" y="12807"/>
                  </a:lnTo>
                  <a:close/>
                  <a:moveTo>
                    <a:pt x="74975" y="12807"/>
                  </a:moveTo>
                  <a:lnTo>
                    <a:pt x="74975" y="18742"/>
                  </a:lnTo>
                  <a:lnTo>
                    <a:pt x="69039" y="18742"/>
                  </a:lnTo>
                  <a:lnTo>
                    <a:pt x="69039" y="12807"/>
                  </a:lnTo>
                  <a:close/>
                  <a:moveTo>
                    <a:pt x="81223" y="12807"/>
                  </a:moveTo>
                  <a:lnTo>
                    <a:pt x="81223" y="18742"/>
                  </a:lnTo>
                  <a:lnTo>
                    <a:pt x="75286" y="18742"/>
                  </a:lnTo>
                  <a:lnTo>
                    <a:pt x="75286" y="12807"/>
                  </a:lnTo>
                  <a:close/>
                  <a:moveTo>
                    <a:pt x="87470" y="12807"/>
                  </a:moveTo>
                  <a:lnTo>
                    <a:pt x="87470" y="18742"/>
                  </a:lnTo>
                  <a:lnTo>
                    <a:pt x="81535" y="18742"/>
                  </a:lnTo>
                  <a:lnTo>
                    <a:pt x="81535" y="12807"/>
                  </a:lnTo>
                  <a:close/>
                  <a:moveTo>
                    <a:pt x="93720" y="12807"/>
                  </a:moveTo>
                  <a:lnTo>
                    <a:pt x="93720" y="18742"/>
                  </a:lnTo>
                  <a:lnTo>
                    <a:pt x="87784" y="18742"/>
                  </a:lnTo>
                  <a:lnTo>
                    <a:pt x="87784" y="12807"/>
                  </a:lnTo>
                  <a:close/>
                  <a:moveTo>
                    <a:pt x="99967" y="12807"/>
                  </a:moveTo>
                  <a:lnTo>
                    <a:pt x="99967" y="18742"/>
                  </a:lnTo>
                  <a:lnTo>
                    <a:pt x="94031" y="18742"/>
                  </a:lnTo>
                  <a:lnTo>
                    <a:pt x="94031" y="12807"/>
                  </a:lnTo>
                  <a:close/>
                  <a:moveTo>
                    <a:pt x="106214" y="12807"/>
                  </a:moveTo>
                  <a:lnTo>
                    <a:pt x="106214" y="18742"/>
                  </a:lnTo>
                  <a:lnTo>
                    <a:pt x="100280" y="18742"/>
                  </a:lnTo>
                  <a:lnTo>
                    <a:pt x="100280" y="12807"/>
                  </a:lnTo>
                  <a:close/>
                  <a:moveTo>
                    <a:pt x="112461" y="12807"/>
                  </a:moveTo>
                  <a:lnTo>
                    <a:pt x="112461" y="18742"/>
                  </a:lnTo>
                  <a:lnTo>
                    <a:pt x="106527" y="18742"/>
                  </a:lnTo>
                  <a:lnTo>
                    <a:pt x="106527" y="12807"/>
                  </a:lnTo>
                  <a:close/>
                  <a:moveTo>
                    <a:pt x="118710" y="12807"/>
                  </a:moveTo>
                  <a:lnTo>
                    <a:pt x="118710" y="18742"/>
                  </a:lnTo>
                  <a:lnTo>
                    <a:pt x="112774" y="18742"/>
                  </a:lnTo>
                  <a:lnTo>
                    <a:pt x="112774" y="12807"/>
                  </a:lnTo>
                  <a:close/>
                  <a:moveTo>
                    <a:pt x="124957" y="12807"/>
                  </a:moveTo>
                  <a:lnTo>
                    <a:pt x="124957" y="18742"/>
                  </a:lnTo>
                  <a:lnTo>
                    <a:pt x="119021" y="18742"/>
                  </a:lnTo>
                  <a:lnTo>
                    <a:pt x="119021" y="12807"/>
                  </a:lnTo>
                  <a:close/>
                  <a:moveTo>
                    <a:pt x="131204" y="12807"/>
                  </a:moveTo>
                  <a:lnTo>
                    <a:pt x="131204" y="18742"/>
                  </a:lnTo>
                  <a:lnTo>
                    <a:pt x="125270" y="18742"/>
                  </a:lnTo>
                  <a:lnTo>
                    <a:pt x="125270" y="12807"/>
                  </a:lnTo>
                  <a:close/>
                  <a:moveTo>
                    <a:pt x="137451" y="12807"/>
                  </a:moveTo>
                  <a:lnTo>
                    <a:pt x="137451" y="18742"/>
                  </a:lnTo>
                  <a:lnTo>
                    <a:pt x="131517" y="18742"/>
                  </a:lnTo>
                  <a:lnTo>
                    <a:pt x="131517" y="12807"/>
                  </a:lnTo>
                  <a:close/>
                  <a:moveTo>
                    <a:pt x="143702" y="12807"/>
                  </a:moveTo>
                  <a:lnTo>
                    <a:pt x="143702" y="18742"/>
                  </a:lnTo>
                  <a:lnTo>
                    <a:pt x="137766" y="18742"/>
                  </a:lnTo>
                  <a:lnTo>
                    <a:pt x="137766" y="12807"/>
                  </a:lnTo>
                  <a:close/>
                  <a:moveTo>
                    <a:pt x="149949" y="12807"/>
                  </a:moveTo>
                  <a:lnTo>
                    <a:pt x="149949" y="18742"/>
                  </a:lnTo>
                  <a:lnTo>
                    <a:pt x="144015" y="18742"/>
                  </a:lnTo>
                  <a:lnTo>
                    <a:pt x="144015" y="12807"/>
                  </a:lnTo>
                  <a:close/>
                  <a:moveTo>
                    <a:pt x="156196" y="12807"/>
                  </a:moveTo>
                  <a:lnTo>
                    <a:pt x="156196" y="18742"/>
                  </a:lnTo>
                  <a:lnTo>
                    <a:pt x="150262" y="18742"/>
                  </a:lnTo>
                  <a:lnTo>
                    <a:pt x="150262" y="12807"/>
                  </a:lnTo>
                  <a:close/>
                  <a:moveTo>
                    <a:pt x="162445" y="12807"/>
                  </a:moveTo>
                  <a:lnTo>
                    <a:pt x="162445" y="18742"/>
                  </a:lnTo>
                  <a:lnTo>
                    <a:pt x="156509" y="18742"/>
                  </a:lnTo>
                  <a:lnTo>
                    <a:pt x="156509" y="12807"/>
                  </a:lnTo>
                  <a:close/>
                  <a:moveTo>
                    <a:pt x="168692" y="12807"/>
                  </a:moveTo>
                  <a:lnTo>
                    <a:pt x="168692" y="18742"/>
                  </a:lnTo>
                  <a:lnTo>
                    <a:pt x="162756" y="18742"/>
                  </a:lnTo>
                  <a:lnTo>
                    <a:pt x="162756" y="12807"/>
                  </a:lnTo>
                  <a:close/>
                  <a:moveTo>
                    <a:pt x="174939" y="12807"/>
                  </a:moveTo>
                  <a:lnTo>
                    <a:pt x="174939" y="18742"/>
                  </a:lnTo>
                  <a:lnTo>
                    <a:pt x="169005" y="18742"/>
                  </a:lnTo>
                  <a:lnTo>
                    <a:pt x="169005" y="12807"/>
                  </a:lnTo>
                  <a:close/>
                  <a:moveTo>
                    <a:pt x="181186" y="12807"/>
                  </a:moveTo>
                  <a:lnTo>
                    <a:pt x="181186" y="18742"/>
                  </a:lnTo>
                  <a:lnTo>
                    <a:pt x="175252" y="18742"/>
                  </a:lnTo>
                  <a:lnTo>
                    <a:pt x="175252" y="12807"/>
                  </a:lnTo>
                  <a:close/>
                  <a:moveTo>
                    <a:pt x="187435" y="12807"/>
                  </a:moveTo>
                  <a:lnTo>
                    <a:pt x="187435" y="18742"/>
                  </a:lnTo>
                  <a:lnTo>
                    <a:pt x="181499" y="18742"/>
                  </a:lnTo>
                  <a:lnTo>
                    <a:pt x="181499" y="12807"/>
                  </a:lnTo>
                  <a:close/>
                  <a:moveTo>
                    <a:pt x="193684" y="12807"/>
                  </a:moveTo>
                  <a:lnTo>
                    <a:pt x="193684" y="18742"/>
                  </a:lnTo>
                  <a:lnTo>
                    <a:pt x="187749" y="18742"/>
                  </a:lnTo>
                  <a:lnTo>
                    <a:pt x="187749" y="12807"/>
                  </a:lnTo>
                  <a:close/>
                  <a:moveTo>
                    <a:pt x="199931" y="12807"/>
                  </a:moveTo>
                  <a:lnTo>
                    <a:pt x="199931" y="18742"/>
                  </a:lnTo>
                  <a:lnTo>
                    <a:pt x="193996" y="18742"/>
                  </a:lnTo>
                  <a:lnTo>
                    <a:pt x="193996" y="12807"/>
                  </a:lnTo>
                  <a:close/>
                  <a:moveTo>
                    <a:pt x="206180" y="12807"/>
                  </a:moveTo>
                  <a:lnTo>
                    <a:pt x="206180" y="18742"/>
                  </a:lnTo>
                  <a:lnTo>
                    <a:pt x="200244" y="18742"/>
                  </a:lnTo>
                  <a:lnTo>
                    <a:pt x="200244" y="12807"/>
                  </a:lnTo>
                  <a:close/>
                  <a:moveTo>
                    <a:pt x="212427" y="12807"/>
                  </a:moveTo>
                  <a:lnTo>
                    <a:pt x="212427" y="18742"/>
                  </a:lnTo>
                  <a:lnTo>
                    <a:pt x="206491" y="18742"/>
                  </a:lnTo>
                  <a:lnTo>
                    <a:pt x="206491" y="12807"/>
                  </a:lnTo>
                  <a:close/>
                  <a:moveTo>
                    <a:pt x="218674" y="12807"/>
                  </a:moveTo>
                  <a:lnTo>
                    <a:pt x="218674" y="18742"/>
                  </a:lnTo>
                  <a:lnTo>
                    <a:pt x="212739" y="18742"/>
                  </a:lnTo>
                  <a:lnTo>
                    <a:pt x="212739" y="12807"/>
                  </a:lnTo>
                  <a:close/>
                  <a:moveTo>
                    <a:pt x="224921" y="12807"/>
                  </a:moveTo>
                  <a:lnTo>
                    <a:pt x="224921" y="18742"/>
                  </a:lnTo>
                  <a:lnTo>
                    <a:pt x="218987" y="18742"/>
                  </a:lnTo>
                  <a:lnTo>
                    <a:pt x="218987" y="12807"/>
                  </a:lnTo>
                  <a:close/>
                  <a:moveTo>
                    <a:pt x="231170" y="12807"/>
                  </a:moveTo>
                  <a:lnTo>
                    <a:pt x="231170" y="18742"/>
                  </a:lnTo>
                  <a:lnTo>
                    <a:pt x="225234" y="18742"/>
                  </a:lnTo>
                  <a:lnTo>
                    <a:pt x="225234" y="12807"/>
                  </a:lnTo>
                  <a:close/>
                  <a:moveTo>
                    <a:pt x="237417" y="12807"/>
                  </a:moveTo>
                  <a:lnTo>
                    <a:pt x="237417" y="18742"/>
                  </a:lnTo>
                  <a:lnTo>
                    <a:pt x="231481" y="18742"/>
                  </a:lnTo>
                  <a:lnTo>
                    <a:pt x="231481" y="12807"/>
                  </a:lnTo>
                  <a:close/>
                  <a:moveTo>
                    <a:pt x="243664" y="12807"/>
                  </a:moveTo>
                  <a:lnTo>
                    <a:pt x="243664" y="18742"/>
                  </a:lnTo>
                  <a:lnTo>
                    <a:pt x="237729" y="18742"/>
                  </a:lnTo>
                  <a:lnTo>
                    <a:pt x="237729" y="12807"/>
                  </a:lnTo>
                  <a:close/>
                  <a:moveTo>
                    <a:pt x="249914" y="12807"/>
                  </a:moveTo>
                  <a:lnTo>
                    <a:pt x="249914" y="18742"/>
                  </a:lnTo>
                  <a:lnTo>
                    <a:pt x="243978" y="18742"/>
                  </a:lnTo>
                  <a:lnTo>
                    <a:pt x="243978" y="12807"/>
                  </a:lnTo>
                  <a:close/>
                  <a:moveTo>
                    <a:pt x="256161" y="12807"/>
                  </a:moveTo>
                  <a:lnTo>
                    <a:pt x="256161" y="18742"/>
                  </a:lnTo>
                  <a:lnTo>
                    <a:pt x="250225" y="18742"/>
                  </a:lnTo>
                  <a:lnTo>
                    <a:pt x="250225" y="12807"/>
                  </a:lnTo>
                  <a:close/>
                  <a:moveTo>
                    <a:pt x="262409" y="12807"/>
                  </a:moveTo>
                  <a:lnTo>
                    <a:pt x="262409" y="18742"/>
                  </a:lnTo>
                  <a:lnTo>
                    <a:pt x="256474" y="18742"/>
                  </a:lnTo>
                  <a:lnTo>
                    <a:pt x="256474" y="12807"/>
                  </a:lnTo>
                  <a:close/>
                  <a:moveTo>
                    <a:pt x="268656" y="12807"/>
                  </a:moveTo>
                  <a:lnTo>
                    <a:pt x="268656" y="18742"/>
                  </a:lnTo>
                  <a:lnTo>
                    <a:pt x="262721" y="18742"/>
                  </a:lnTo>
                  <a:lnTo>
                    <a:pt x="262721" y="12807"/>
                  </a:lnTo>
                  <a:close/>
                  <a:moveTo>
                    <a:pt x="274904" y="12807"/>
                  </a:moveTo>
                  <a:lnTo>
                    <a:pt x="274904" y="18742"/>
                  </a:lnTo>
                  <a:lnTo>
                    <a:pt x="268968" y="18742"/>
                  </a:lnTo>
                  <a:lnTo>
                    <a:pt x="268968" y="12807"/>
                  </a:lnTo>
                  <a:close/>
                  <a:moveTo>
                    <a:pt x="6251" y="19054"/>
                  </a:moveTo>
                  <a:lnTo>
                    <a:pt x="6251" y="24990"/>
                  </a:lnTo>
                  <a:lnTo>
                    <a:pt x="315" y="24990"/>
                  </a:lnTo>
                  <a:lnTo>
                    <a:pt x="315" y="19054"/>
                  </a:lnTo>
                  <a:close/>
                  <a:moveTo>
                    <a:pt x="12498" y="19054"/>
                  </a:moveTo>
                  <a:lnTo>
                    <a:pt x="12498" y="24990"/>
                  </a:lnTo>
                  <a:lnTo>
                    <a:pt x="6562" y="24990"/>
                  </a:lnTo>
                  <a:lnTo>
                    <a:pt x="6562" y="19054"/>
                  </a:lnTo>
                  <a:close/>
                  <a:moveTo>
                    <a:pt x="18745" y="19054"/>
                  </a:moveTo>
                  <a:lnTo>
                    <a:pt x="18745" y="24990"/>
                  </a:lnTo>
                  <a:lnTo>
                    <a:pt x="12810" y="24990"/>
                  </a:lnTo>
                  <a:lnTo>
                    <a:pt x="12810" y="19054"/>
                  </a:lnTo>
                  <a:close/>
                  <a:moveTo>
                    <a:pt x="24992" y="19054"/>
                  </a:moveTo>
                  <a:lnTo>
                    <a:pt x="24992" y="24990"/>
                  </a:lnTo>
                  <a:lnTo>
                    <a:pt x="19058" y="24990"/>
                  </a:lnTo>
                  <a:lnTo>
                    <a:pt x="19058" y="19054"/>
                  </a:lnTo>
                  <a:close/>
                  <a:moveTo>
                    <a:pt x="31241" y="19054"/>
                  </a:moveTo>
                  <a:lnTo>
                    <a:pt x="31241" y="24990"/>
                  </a:lnTo>
                  <a:lnTo>
                    <a:pt x="25305" y="24990"/>
                  </a:lnTo>
                  <a:lnTo>
                    <a:pt x="25305" y="19054"/>
                  </a:lnTo>
                  <a:close/>
                  <a:moveTo>
                    <a:pt x="37489" y="19054"/>
                  </a:moveTo>
                  <a:lnTo>
                    <a:pt x="37489" y="24990"/>
                  </a:lnTo>
                  <a:lnTo>
                    <a:pt x="31553" y="24990"/>
                  </a:lnTo>
                  <a:lnTo>
                    <a:pt x="31553" y="19054"/>
                  </a:lnTo>
                  <a:close/>
                  <a:moveTo>
                    <a:pt x="43737" y="19054"/>
                  </a:moveTo>
                  <a:lnTo>
                    <a:pt x="43737" y="24990"/>
                  </a:lnTo>
                  <a:lnTo>
                    <a:pt x="37802" y="24990"/>
                  </a:lnTo>
                  <a:lnTo>
                    <a:pt x="37802" y="19054"/>
                  </a:lnTo>
                  <a:close/>
                  <a:moveTo>
                    <a:pt x="49985" y="19054"/>
                  </a:moveTo>
                  <a:lnTo>
                    <a:pt x="49985" y="24990"/>
                  </a:lnTo>
                  <a:lnTo>
                    <a:pt x="44049" y="24990"/>
                  </a:lnTo>
                  <a:lnTo>
                    <a:pt x="44049" y="19054"/>
                  </a:lnTo>
                  <a:close/>
                  <a:moveTo>
                    <a:pt x="56232" y="19054"/>
                  </a:moveTo>
                  <a:lnTo>
                    <a:pt x="56232" y="24990"/>
                  </a:lnTo>
                  <a:lnTo>
                    <a:pt x="50296" y="24990"/>
                  </a:lnTo>
                  <a:lnTo>
                    <a:pt x="50296" y="19054"/>
                  </a:lnTo>
                  <a:close/>
                  <a:moveTo>
                    <a:pt x="62480" y="19054"/>
                  </a:moveTo>
                  <a:lnTo>
                    <a:pt x="62480" y="24990"/>
                  </a:lnTo>
                  <a:lnTo>
                    <a:pt x="56545" y="24990"/>
                  </a:lnTo>
                  <a:lnTo>
                    <a:pt x="56545" y="19054"/>
                  </a:lnTo>
                  <a:close/>
                  <a:moveTo>
                    <a:pt x="68727" y="19054"/>
                  </a:moveTo>
                  <a:lnTo>
                    <a:pt x="68727" y="24990"/>
                  </a:lnTo>
                  <a:lnTo>
                    <a:pt x="62792" y="24990"/>
                  </a:lnTo>
                  <a:lnTo>
                    <a:pt x="62792" y="19054"/>
                  </a:lnTo>
                  <a:close/>
                  <a:moveTo>
                    <a:pt x="74975" y="19054"/>
                  </a:moveTo>
                  <a:lnTo>
                    <a:pt x="74975" y="24990"/>
                  </a:lnTo>
                  <a:lnTo>
                    <a:pt x="69039" y="24990"/>
                  </a:lnTo>
                  <a:lnTo>
                    <a:pt x="69039" y="19054"/>
                  </a:lnTo>
                  <a:close/>
                  <a:moveTo>
                    <a:pt x="81223" y="19054"/>
                  </a:moveTo>
                  <a:lnTo>
                    <a:pt x="81223" y="24990"/>
                  </a:lnTo>
                  <a:lnTo>
                    <a:pt x="75286" y="24990"/>
                  </a:lnTo>
                  <a:lnTo>
                    <a:pt x="75286" y="19054"/>
                  </a:lnTo>
                  <a:close/>
                  <a:moveTo>
                    <a:pt x="87470" y="19054"/>
                  </a:moveTo>
                  <a:lnTo>
                    <a:pt x="87470" y="24990"/>
                  </a:lnTo>
                  <a:lnTo>
                    <a:pt x="81535" y="24990"/>
                  </a:lnTo>
                  <a:lnTo>
                    <a:pt x="81535" y="19054"/>
                  </a:lnTo>
                  <a:close/>
                  <a:moveTo>
                    <a:pt x="93720" y="19054"/>
                  </a:moveTo>
                  <a:lnTo>
                    <a:pt x="93720" y="24990"/>
                  </a:lnTo>
                  <a:lnTo>
                    <a:pt x="87784" y="24990"/>
                  </a:lnTo>
                  <a:lnTo>
                    <a:pt x="87784" y="19054"/>
                  </a:lnTo>
                  <a:close/>
                  <a:moveTo>
                    <a:pt x="99967" y="19054"/>
                  </a:moveTo>
                  <a:lnTo>
                    <a:pt x="99967" y="24990"/>
                  </a:lnTo>
                  <a:lnTo>
                    <a:pt x="94031" y="24990"/>
                  </a:lnTo>
                  <a:lnTo>
                    <a:pt x="94031" y="19054"/>
                  </a:lnTo>
                  <a:close/>
                  <a:moveTo>
                    <a:pt x="106214" y="19054"/>
                  </a:moveTo>
                  <a:lnTo>
                    <a:pt x="106214" y="24990"/>
                  </a:lnTo>
                  <a:lnTo>
                    <a:pt x="100280" y="24990"/>
                  </a:lnTo>
                  <a:lnTo>
                    <a:pt x="100280" y="19054"/>
                  </a:lnTo>
                  <a:close/>
                  <a:moveTo>
                    <a:pt x="112461" y="19054"/>
                  </a:moveTo>
                  <a:lnTo>
                    <a:pt x="112461" y="24990"/>
                  </a:lnTo>
                  <a:lnTo>
                    <a:pt x="106527" y="24990"/>
                  </a:lnTo>
                  <a:lnTo>
                    <a:pt x="106527" y="19054"/>
                  </a:lnTo>
                  <a:close/>
                  <a:moveTo>
                    <a:pt x="118710" y="19054"/>
                  </a:moveTo>
                  <a:lnTo>
                    <a:pt x="118710" y="24990"/>
                  </a:lnTo>
                  <a:lnTo>
                    <a:pt x="112774" y="24990"/>
                  </a:lnTo>
                  <a:lnTo>
                    <a:pt x="112774" y="19054"/>
                  </a:lnTo>
                  <a:close/>
                  <a:moveTo>
                    <a:pt x="124957" y="19054"/>
                  </a:moveTo>
                  <a:lnTo>
                    <a:pt x="124957" y="24990"/>
                  </a:lnTo>
                  <a:lnTo>
                    <a:pt x="119021" y="24990"/>
                  </a:lnTo>
                  <a:lnTo>
                    <a:pt x="119021" y="19054"/>
                  </a:lnTo>
                  <a:close/>
                  <a:moveTo>
                    <a:pt x="131204" y="19054"/>
                  </a:moveTo>
                  <a:lnTo>
                    <a:pt x="131204" y="24990"/>
                  </a:lnTo>
                  <a:lnTo>
                    <a:pt x="125270" y="24990"/>
                  </a:lnTo>
                  <a:lnTo>
                    <a:pt x="125270" y="19054"/>
                  </a:lnTo>
                  <a:close/>
                  <a:moveTo>
                    <a:pt x="137451" y="19054"/>
                  </a:moveTo>
                  <a:lnTo>
                    <a:pt x="137451" y="24990"/>
                  </a:lnTo>
                  <a:lnTo>
                    <a:pt x="131517" y="24990"/>
                  </a:lnTo>
                  <a:lnTo>
                    <a:pt x="131517" y="19054"/>
                  </a:lnTo>
                  <a:close/>
                  <a:moveTo>
                    <a:pt x="143702" y="19054"/>
                  </a:moveTo>
                  <a:lnTo>
                    <a:pt x="143702" y="24990"/>
                  </a:lnTo>
                  <a:lnTo>
                    <a:pt x="137766" y="24990"/>
                  </a:lnTo>
                  <a:lnTo>
                    <a:pt x="137766" y="19054"/>
                  </a:lnTo>
                  <a:close/>
                  <a:moveTo>
                    <a:pt x="149949" y="19054"/>
                  </a:moveTo>
                  <a:lnTo>
                    <a:pt x="149949" y="24990"/>
                  </a:lnTo>
                  <a:lnTo>
                    <a:pt x="144015" y="24990"/>
                  </a:lnTo>
                  <a:lnTo>
                    <a:pt x="144015" y="19054"/>
                  </a:lnTo>
                  <a:close/>
                  <a:moveTo>
                    <a:pt x="156196" y="19054"/>
                  </a:moveTo>
                  <a:lnTo>
                    <a:pt x="156196" y="24990"/>
                  </a:lnTo>
                  <a:lnTo>
                    <a:pt x="150262" y="24990"/>
                  </a:lnTo>
                  <a:lnTo>
                    <a:pt x="150262" y="19054"/>
                  </a:lnTo>
                  <a:close/>
                  <a:moveTo>
                    <a:pt x="162445" y="19054"/>
                  </a:moveTo>
                  <a:lnTo>
                    <a:pt x="162445" y="24990"/>
                  </a:lnTo>
                  <a:lnTo>
                    <a:pt x="156509" y="24990"/>
                  </a:lnTo>
                  <a:lnTo>
                    <a:pt x="156509" y="19054"/>
                  </a:lnTo>
                  <a:close/>
                  <a:moveTo>
                    <a:pt x="168692" y="19054"/>
                  </a:moveTo>
                  <a:lnTo>
                    <a:pt x="168692" y="24990"/>
                  </a:lnTo>
                  <a:lnTo>
                    <a:pt x="162756" y="24990"/>
                  </a:lnTo>
                  <a:lnTo>
                    <a:pt x="162756" y="19054"/>
                  </a:lnTo>
                  <a:close/>
                  <a:moveTo>
                    <a:pt x="174939" y="19054"/>
                  </a:moveTo>
                  <a:lnTo>
                    <a:pt x="174939" y="24990"/>
                  </a:lnTo>
                  <a:lnTo>
                    <a:pt x="169005" y="24990"/>
                  </a:lnTo>
                  <a:lnTo>
                    <a:pt x="169005" y="19054"/>
                  </a:lnTo>
                  <a:close/>
                  <a:moveTo>
                    <a:pt x="181186" y="19054"/>
                  </a:moveTo>
                  <a:lnTo>
                    <a:pt x="181186" y="24990"/>
                  </a:lnTo>
                  <a:lnTo>
                    <a:pt x="175252" y="24990"/>
                  </a:lnTo>
                  <a:lnTo>
                    <a:pt x="175252" y="19054"/>
                  </a:lnTo>
                  <a:close/>
                  <a:moveTo>
                    <a:pt x="187435" y="19054"/>
                  </a:moveTo>
                  <a:lnTo>
                    <a:pt x="187435" y="24990"/>
                  </a:lnTo>
                  <a:lnTo>
                    <a:pt x="181499" y="24990"/>
                  </a:lnTo>
                  <a:lnTo>
                    <a:pt x="181499" y="19054"/>
                  </a:lnTo>
                  <a:close/>
                  <a:moveTo>
                    <a:pt x="193684" y="19054"/>
                  </a:moveTo>
                  <a:lnTo>
                    <a:pt x="193684" y="24990"/>
                  </a:lnTo>
                  <a:lnTo>
                    <a:pt x="187749" y="24990"/>
                  </a:lnTo>
                  <a:lnTo>
                    <a:pt x="187749" y="19054"/>
                  </a:lnTo>
                  <a:close/>
                  <a:moveTo>
                    <a:pt x="199931" y="19054"/>
                  </a:moveTo>
                  <a:lnTo>
                    <a:pt x="199931" y="24990"/>
                  </a:lnTo>
                  <a:lnTo>
                    <a:pt x="193996" y="24990"/>
                  </a:lnTo>
                  <a:lnTo>
                    <a:pt x="193996" y="19054"/>
                  </a:lnTo>
                  <a:close/>
                  <a:moveTo>
                    <a:pt x="206180" y="19054"/>
                  </a:moveTo>
                  <a:lnTo>
                    <a:pt x="206180" y="24990"/>
                  </a:lnTo>
                  <a:lnTo>
                    <a:pt x="200244" y="24990"/>
                  </a:lnTo>
                  <a:lnTo>
                    <a:pt x="200244" y="19054"/>
                  </a:lnTo>
                  <a:close/>
                  <a:moveTo>
                    <a:pt x="212427" y="19054"/>
                  </a:moveTo>
                  <a:lnTo>
                    <a:pt x="212427" y="24990"/>
                  </a:lnTo>
                  <a:lnTo>
                    <a:pt x="206491" y="24990"/>
                  </a:lnTo>
                  <a:lnTo>
                    <a:pt x="206491" y="19054"/>
                  </a:lnTo>
                  <a:close/>
                  <a:moveTo>
                    <a:pt x="218674" y="19054"/>
                  </a:moveTo>
                  <a:lnTo>
                    <a:pt x="218674" y="24990"/>
                  </a:lnTo>
                  <a:lnTo>
                    <a:pt x="212739" y="24990"/>
                  </a:lnTo>
                  <a:lnTo>
                    <a:pt x="212739" y="19054"/>
                  </a:lnTo>
                  <a:close/>
                  <a:moveTo>
                    <a:pt x="224921" y="19054"/>
                  </a:moveTo>
                  <a:lnTo>
                    <a:pt x="224921" y="24990"/>
                  </a:lnTo>
                  <a:lnTo>
                    <a:pt x="218987" y="24990"/>
                  </a:lnTo>
                  <a:lnTo>
                    <a:pt x="218987" y="19054"/>
                  </a:lnTo>
                  <a:close/>
                  <a:moveTo>
                    <a:pt x="231170" y="19054"/>
                  </a:moveTo>
                  <a:lnTo>
                    <a:pt x="231170" y="24990"/>
                  </a:lnTo>
                  <a:lnTo>
                    <a:pt x="225234" y="24990"/>
                  </a:lnTo>
                  <a:lnTo>
                    <a:pt x="225234" y="19054"/>
                  </a:lnTo>
                  <a:close/>
                  <a:moveTo>
                    <a:pt x="237417" y="19054"/>
                  </a:moveTo>
                  <a:lnTo>
                    <a:pt x="237417" y="24990"/>
                  </a:lnTo>
                  <a:lnTo>
                    <a:pt x="231481" y="24990"/>
                  </a:lnTo>
                  <a:lnTo>
                    <a:pt x="231481" y="19054"/>
                  </a:lnTo>
                  <a:close/>
                  <a:moveTo>
                    <a:pt x="243664" y="19054"/>
                  </a:moveTo>
                  <a:lnTo>
                    <a:pt x="243664" y="24990"/>
                  </a:lnTo>
                  <a:lnTo>
                    <a:pt x="237729" y="24990"/>
                  </a:lnTo>
                  <a:lnTo>
                    <a:pt x="237729" y="19054"/>
                  </a:lnTo>
                  <a:close/>
                  <a:moveTo>
                    <a:pt x="249911" y="19054"/>
                  </a:moveTo>
                  <a:lnTo>
                    <a:pt x="249911" y="24990"/>
                  </a:lnTo>
                  <a:lnTo>
                    <a:pt x="243977" y="24990"/>
                  </a:lnTo>
                  <a:lnTo>
                    <a:pt x="243977" y="19054"/>
                  </a:lnTo>
                  <a:close/>
                  <a:moveTo>
                    <a:pt x="256161" y="19054"/>
                  </a:moveTo>
                  <a:lnTo>
                    <a:pt x="256161" y="24990"/>
                  </a:lnTo>
                  <a:lnTo>
                    <a:pt x="250225" y="24990"/>
                  </a:lnTo>
                  <a:lnTo>
                    <a:pt x="250225" y="19054"/>
                  </a:lnTo>
                  <a:close/>
                  <a:moveTo>
                    <a:pt x="262409" y="19054"/>
                  </a:moveTo>
                  <a:lnTo>
                    <a:pt x="262409" y="24990"/>
                  </a:lnTo>
                  <a:lnTo>
                    <a:pt x="256474" y="24990"/>
                  </a:lnTo>
                  <a:lnTo>
                    <a:pt x="256474" y="19054"/>
                  </a:lnTo>
                  <a:close/>
                  <a:moveTo>
                    <a:pt x="268656" y="19054"/>
                  </a:moveTo>
                  <a:lnTo>
                    <a:pt x="268656" y="24990"/>
                  </a:lnTo>
                  <a:lnTo>
                    <a:pt x="262721" y="24990"/>
                  </a:lnTo>
                  <a:lnTo>
                    <a:pt x="262721" y="19054"/>
                  </a:lnTo>
                  <a:close/>
                  <a:moveTo>
                    <a:pt x="274904" y="19054"/>
                  </a:moveTo>
                  <a:lnTo>
                    <a:pt x="274904" y="24990"/>
                  </a:lnTo>
                  <a:lnTo>
                    <a:pt x="268968" y="24990"/>
                  </a:lnTo>
                  <a:lnTo>
                    <a:pt x="268968" y="19054"/>
                  </a:lnTo>
                  <a:close/>
                  <a:moveTo>
                    <a:pt x="6251" y="25301"/>
                  </a:moveTo>
                  <a:lnTo>
                    <a:pt x="6251" y="31237"/>
                  </a:lnTo>
                  <a:lnTo>
                    <a:pt x="315" y="31237"/>
                  </a:lnTo>
                  <a:lnTo>
                    <a:pt x="315" y="25301"/>
                  </a:lnTo>
                  <a:close/>
                  <a:moveTo>
                    <a:pt x="12498" y="25301"/>
                  </a:moveTo>
                  <a:lnTo>
                    <a:pt x="12498" y="31237"/>
                  </a:lnTo>
                  <a:lnTo>
                    <a:pt x="6562" y="31237"/>
                  </a:lnTo>
                  <a:lnTo>
                    <a:pt x="6562" y="25301"/>
                  </a:lnTo>
                  <a:close/>
                  <a:moveTo>
                    <a:pt x="18745" y="25301"/>
                  </a:moveTo>
                  <a:lnTo>
                    <a:pt x="18745" y="31237"/>
                  </a:lnTo>
                  <a:lnTo>
                    <a:pt x="12810" y="31237"/>
                  </a:lnTo>
                  <a:lnTo>
                    <a:pt x="12810" y="25301"/>
                  </a:lnTo>
                  <a:close/>
                  <a:moveTo>
                    <a:pt x="24992" y="25301"/>
                  </a:moveTo>
                  <a:lnTo>
                    <a:pt x="24992" y="31237"/>
                  </a:lnTo>
                  <a:lnTo>
                    <a:pt x="19058" y="31237"/>
                  </a:lnTo>
                  <a:lnTo>
                    <a:pt x="19058" y="25301"/>
                  </a:lnTo>
                  <a:close/>
                  <a:moveTo>
                    <a:pt x="31241" y="25301"/>
                  </a:moveTo>
                  <a:lnTo>
                    <a:pt x="31241" y="31237"/>
                  </a:lnTo>
                  <a:lnTo>
                    <a:pt x="25305" y="31237"/>
                  </a:lnTo>
                  <a:lnTo>
                    <a:pt x="25305" y="25301"/>
                  </a:lnTo>
                  <a:close/>
                  <a:moveTo>
                    <a:pt x="37489" y="25301"/>
                  </a:moveTo>
                  <a:lnTo>
                    <a:pt x="37489" y="31237"/>
                  </a:lnTo>
                  <a:lnTo>
                    <a:pt x="31553" y="31237"/>
                  </a:lnTo>
                  <a:lnTo>
                    <a:pt x="31553" y="25301"/>
                  </a:lnTo>
                  <a:close/>
                  <a:moveTo>
                    <a:pt x="43737" y="25301"/>
                  </a:moveTo>
                  <a:lnTo>
                    <a:pt x="43737" y="31237"/>
                  </a:lnTo>
                  <a:lnTo>
                    <a:pt x="37802" y="31237"/>
                  </a:lnTo>
                  <a:lnTo>
                    <a:pt x="37802" y="25301"/>
                  </a:lnTo>
                  <a:close/>
                  <a:moveTo>
                    <a:pt x="49985" y="25301"/>
                  </a:moveTo>
                  <a:lnTo>
                    <a:pt x="49985" y="31237"/>
                  </a:lnTo>
                  <a:lnTo>
                    <a:pt x="44049" y="31237"/>
                  </a:lnTo>
                  <a:lnTo>
                    <a:pt x="44049" y="25301"/>
                  </a:lnTo>
                  <a:close/>
                  <a:moveTo>
                    <a:pt x="56232" y="25301"/>
                  </a:moveTo>
                  <a:lnTo>
                    <a:pt x="56232" y="31237"/>
                  </a:lnTo>
                  <a:lnTo>
                    <a:pt x="50296" y="31237"/>
                  </a:lnTo>
                  <a:lnTo>
                    <a:pt x="50296" y="25301"/>
                  </a:lnTo>
                  <a:close/>
                  <a:moveTo>
                    <a:pt x="62480" y="25301"/>
                  </a:moveTo>
                  <a:lnTo>
                    <a:pt x="62480" y="31237"/>
                  </a:lnTo>
                  <a:lnTo>
                    <a:pt x="56545" y="31237"/>
                  </a:lnTo>
                  <a:lnTo>
                    <a:pt x="56545" y="25301"/>
                  </a:lnTo>
                  <a:close/>
                  <a:moveTo>
                    <a:pt x="68727" y="25301"/>
                  </a:moveTo>
                  <a:lnTo>
                    <a:pt x="68727" y="31237"/>
                  </a:lnTo>
                  <a:lnTo>
                    <a:pt x="62792" y="31237"/>
                  </a:lnTo>
                  <a:lnTo>
                    <a:pt x="62792" y="25301"/>
                  </a:lnTo>
                  <a:close/>
                  <a:moveTo>
                    <a:pt x="74975" y="25301"/>
                  </a:moveTo>
                  <a:lnTo>
                    <a:pt x="74975" y="31237"/>
                  </a:lnTo>
                  <a:lnTo>
                    <a:pt x="69039" y="31237"/>
                  </a:lnTo>
                  <a:lnTo>
                    <a:pt x="69039" y="25301"/>
                  </a:lnTo>
                  <a:close/>
                  <a:moveTo>
                    <a:pt x="81223" y="25301"/>
                  </a:moveTo>
                  <a:lnTo>
                    <a:pt x="81223" y="31237"/>
                  </a:lnTo>
                  <a:lnTo>
                    <a:pt x="75286" y="31237"/>
                  </a:lnTo>
                  <a:lnTo>
                    <a:pt x="75286" y="25301"/>
                  </a:lnTo>
                  <a:close/>
                  <a:moveTo>
                    <a:pt x="87470" y="25301"/>
                  </a:moveTo>
                  <a:lnTo>
                    <a:pt x="87470" y="31237"/>
                  </a:lnTo>
                  <a:lnTo>
                    <a:pt x="81535" y="31237"/>
                  </a:lnTo>
                  <a:lnTo>
                    <a:pt x="81535" y="25301"/>
                  </a:lnTo>
                  <a:close/>
                  <a:moveTo>
                    <a:pt x="93720" y="25301"/>
                  </a:moveTo>
                  <a:lnTo>
                    <a:pt x="93720" y="31237"/>
                  </a:lnTo>
                  <a:lnTo>
                    <a:pt x="87784" y="31237"/>
                  </a:lnTo>
                  <a:lnTo>
                    <a:pt x="87784" y="25301"/>
                  </a:lnTo>
                  <a:close/>
                  <a:moveTo>
                    <a:pt x="99967" y="25301"/>
                  </a:moveTo>
                  <a:lnTo>
                    <a:pt x="99967" y="31237"/>
                  </a:lnTo>
                  <a:lnTo>
                    <a:pt x="94031" y="31237"/>
                  </a:lnTo>
                  <a:lnTo>
                    <a:pt x="94031" y="25301"/>
                  </a:lnTo>
                  <a:close/>
                  <a:moveTo>
                    <a:pt x="106214" y="25301"/>
                  </a:moveTo>
                  <a:lnTo>
                    <a:pt x="106214" y="31237"/>
                  </a:lnTo>
                  <a:lnTo>
                    <a:pt x="100280" y="31237"/>
                  </a:lnTo>
                  <a:lnTo>
                    <a:pt x="100280" y="25301"/>
                  </a:lnTo>
                  <a:close/>
                  <a:moveTo>
                    <a:pt x="112461" y="25301"/>
                  </a:moveTo>
                  <a:lnTo>
                    <a:pt x="112461" y="31237"/>
                  </a:lnTo>
                  <a:lnTo>
                    <a:pt x="106527" y="31237"/>
                  </a:lnTo>
                  <a:lnTo>
                    <a:pt x="106527" y="25301"/>
                  </a:lnTo>
                  <a:close/>
                  <a:moveTo>
                    <a:pt x="118710" y="25301"/>
                  </a:moveTo>
                  <a:lnTo>
                    <a:pt x="118710" y="31237"/>
                  </a:lnTo>
                  <a:lnTo>
                    <a:pt x="112774" y="31237"/>
                  </a:lnTo>
                  <a:lnTo>
                    <a:pt x="112774" y="25301"/>
                  </a:lnTo>
                  <a:close/>
                  <a:moveTo>
                    <a:pt x="124957" y="25301"/>
                  </a:moveTo>
                  <a:lnTo>
                    <a:pt x="124957" y="31237"/>
                  </a:lnTo>
                  <a:lnTo>
                    <a:pt x="119021" y="31237"/>
                  </a:lnTo>
                  <a:lnTo>
                    <a:pt x="119021" y="25301"/>
                  </a:lnTo>
                  <a:close/>
                  <a:moveTo>
                    <a:pt x="131204" y="25301"/>
                  </a:moveTo>
                  <a:lnTo>
                    <a:pt x="131204" y="31237"/>
                  </a:lnTo>
                  <a:lnTo>
                    <a:pt x="125270" y="31237"/>
                  </a:lnTo>
                  <a:lnTo>
                    <a:pt x="125270" y="25301"/>
                  </a:lnTo>
                  <a:close/>
                  <a:moveTo>
                    <a:pt x="137451" y="25301"/>
                  </a:moveTo>
                  <a:lnTo>
                    <a:pt x="137451" y="31237"/>
                  </a:lnTo>
                  <a:lnTo>
                    <a:pt x="131517" y="31237"/>
                  </a:lnTo>
                  <a:lnTo>
                    <a:pt x="131517" y="25301"/>
                  </a:lnTo>
                  <a:close/>
                  <a:moveTo>
                    <a:pt x="143702" y="25301"/>
                  </a:moveTo>
                  <a:lnTo>
                    <a:pt x="143702" y="31237"/>
                  </a:lnTo>
                  <a:lnTo>
                    <a:pt x="137766" y="31237"/>
                  </a:lnTo>
                  <a:lnTo>
                    <a:pt x="137766" y="25301"/>
                  </a:lnTo>
                  <a:close/>
                  <a:moveTo>
                    <a:pt x="149949" y="25301"/>
                  </a:moveTo>
                  <a:lnTo>
                    <a:pt x="149949" y="31237"/>
                  </a:lnTo>
                  <a:lnTo>
                    <a:pt x="144015" y="31237"/>
                  </a:lnTo>
                  <a:lnTo>
                    <a:pt x="144015" y="25301"/>
                  </a:lnTo>
                  <a:close/>
                  <a:moveTo>
                    <a:pt x="156196" y="25301"/>
                  </a:moveTo>
                  <a:lnTo>
                    <a:pt x="156196" y="31237"/>
                  </a:lnTo>
                  <a:lnTo>
                    <a:pt x="150262" y="31237"/>
                  </a:lnTo>
                  <a:lnTo>
                    <a:pt x="150262" y="25301"/>
                  </a:lnTo>
                  <a:close/>
                  <a:moveTo>
                    <a:pt x="162445" y="25301"/>
                  </a:moveTo>
                  <a:lnTo>
                    <a:pt x="162445" y="31237"/>
                  </a:lnTo>
                  <a:lnTo>
                    <a:pt x="156509" y="31237"/>
                  </a:lnTo>
                  <a:lnTo>
                    <a:pt x="156509" y="25301"/>
                  </a:lnTo>
                  <a:close/>
                  <a:moveTo>
                    <a:pt x="168692" y="25301"/>
                  </a:moveTo>
                  <a:lnTo>
                    <a:pt x="168692" y="31237"/>
                  </a:lnTo>
                  <a:lnTo>
                    <a:pt x="162756" y="31237"/>
                  </a:lnTo>
                  <a:lnTo>
                    <a:pt x="162756" y="25301"/>
                  </a:lnTo>
                  <a:close/>
                  <a:moveTo>
                    <a:pt x="174939" y="25301"/>
                  </a:moveTo>
                  <a:lnTo>
                    <a:pt x="174939" y="31237"/>
                  </a:lnTo>
                  <a:lnTo>
                    <a:pt x="169005" y="31237"/>
                  </a:lnTo>
                  <a:lnTo>
                    <a:pt x="169005" y="25301"/>
                  </a:lnTo>
                  <a:close/>
                  <a:moveTo>
                    <a:pt x="181186" y="25301"/>
                  </a:moveTo>
                  <a:lnTo>
                    <a:pt x="181186" y="31237"/>
                  </a:lnTo>
                  <a:lnTo>
                    <a:pt x="175252" y="31237"/>
                  </a:lnTo>
                  <a:lnTo>
                    <a:pt x="175252" y="25301"/>
                  </a:lnTo>
                  <a:close/>
                  <a:moveTo>
                    <a:pt x="187435" y="25301"/>
                  </a:moveTo>
                  <a:lnTo>
                    <a:pt x="187435" y="31237"/>
                  </a:lnTo>
                  <a:lnTo>
                    <a:pt x="181499" y="31237"/>
                  </a:lnTo>
                  <a:lnTo>
                    <a:pt x="181499" y="25301"/>
                  </a:lnTo>
                  <a:close/>
                  <a:moveTo>
                    <a:pt x="193684" y="25301"/>
                  </a:moveTo>
                  <a:lnTo>
                    <a:pt x="193684" y="31237"/>
                  </a:lnTo>
                  <a:lnTo>
                    <a:pt x="187749" y="31237"/>
                  </a:lnTo>
                  <a:lnTo>
                    <a:pt x="187749" y="25301"/>
                  </a:lnTo>
                  <a:close/>
                  <a:moveTo>
                    <a:pt x="199931" y="25301"/>
                  </a:moveTo>
                  <a:lnTo>
                    <a:pt x="199931" y="31237"/>
                  </a:lnTo>
                  <a:lnTo>
                    <a:pt x="193996" y="31237"/>
                  </a:lnTo>
                  <a:lnTo>
                    <a:pt x="193996" y="25301"/>
                  </a:lnTo>
                  <a:close/>
                  <a:moveTo>
                    <a:pt x="206180" y="25301"/>
                  </a:moveTo>
                  <a:lnTo>
                    <a:pt x="206180" y="31237"/>
                  </a:lnTo>
                  <a:lnTo>
                    <a:pt x="200244" y="31237"/>
                  </a:lnTo>
                  <a:lnTo>
                    <a:pt x="200244" y="25301"/>
                  </a:lnTo>
                  <a:close/>
                  <a:moveTo>
                    <a:pt x="212427" y="25301"/>
                  </a:moveTo>
                  <a:lnTo>
                    <a:pt x="212427" y="31237"/>
                  </a:lnTo>
                  <a:lnTo>
                    <a:pt x="206491" y="31237"/>
                  </a:lnTo>
                  <a:lnTo>
                    <a:pt x="206491" y="25301"/>
                  </a:lnTo>
                  <a:close/>
                  <a:moveTo>
                    <a:pt x="218674" y="25301"/>
                  </a:moveTo>
                  <a:lnTo>
                    <a:pt x="218674" y="31237"/>
                  </a:lnTo>
                  <a:lnTo>
                    <a:pt x="212739" y="31237"/>
                  </a:lnTo>
                  <a:lnTo>
                    <a:pt x="212739" y="25301"/>
                  </a:lnTo>
                  <a:close/>
                  <a:moveTo>
                    <a:pt x="224921" y="25301"/>
                  </a:moveTo>
                  <a:lnTo>
                    <a:pt x="224921" y="31237"/>
                  </a:lnTo>
                  <a:lnTo>
                    <a:pt x="218987" y="31237"/>
                  </a:lnTo>
                  <a:lnTo>
                    <a:pt x="218987" y="25301"/>
                  </a:lnTo>
                  <a:close/>
                  <a:moveTo>
                    <a:pt x="231170" y="25301"/>
                  </a:moveTo>
                  <a:lnTo>
                    <a:pt x="231170" y="31237"/>
                  </a:lnTo>
                  <a:lnTo>
                    <a:pt x="225234" y="31237"/>
                  </a:lnTo>
                  <a:lnTo>
                    <a:pt x="225234" y="25301"/>
                  </a:lnTo>
                  <a:close/>
                  <a:moveTo>
                    <a:pt x="237417" y="25301"/>
                  </a:moveTo>
                  <a:lnTo>
                    <a:pt x="237417" y="31237"/>
                  </a:lnTo>
                  <a:lnTo>
                    <a:pt x="231481" y="31237"/>
                  </a:lnTo>
                  <a:lnTo>
                    <a:pt x="231481" y="25301"/>
                  </a:lnTo>
                  <a:close/>
                  <a:moveTo>
                    <a:pt x="243664" y="25301"/>
                  </a:moveTo>
                  <a:lnTo>
                    <a:pt x="243664" y="31237"/>
                  </a:lnTo>
                  <a:lnTo>
                    <a:pt x="237729" y="31237"/>
                  </a:lnTo>
                  <a:lnTo>
                    <a:pt x="237729" y="25301"/>
                  </a:lnTo>
                  <a:close/>
                  <a:moveTo>
                    <a:pt x="249911" y="25301"/>
                  </a:moveTo>
                  <a:lnTo>
                    <a:pt x="249911" y="31237"/>
                  </a:lnTo>
                  <a:lnTo>
                    <a:pt x="243977" y="31237"/>
                  </a:lnTo>
                  <a:lnTo>
                    <a:pt x="243977" y="25301"/>
                  </a:lnTo>
                  <a:close/>
                  <a:moveTo>
                    <a:pt x="256161" y="25301"/>
                  </a:moveTo>
                  <a:lnTo>
                    <a:pt x="256161" y="31237"/>
                  </a:lnTo>
                  <a:lnTo>
                    <a:pt x="250225" y="31237"/>
                  </a:lnTo>
                  <a:lnTo>
                    <a:pt x="250225" y="25301"/>
                  </a:lnTo>
                  <a:close/>
                  <a:moveTo>
                    <a:pt x="262409" y="25301"/>
                  </a:moveTo>
                  <a:lnTo>
                    <a:pt x="262409" y="31237"/>
                  </a:lnTo>
                  <a:lnTo>
                    <a:pt x="256474" y="31237"/>
                  </a:lnTo>
                  <a:lnTo>
                    <a:pt x="256474" y="25301"/>
                  </a:lnTo>
                  <a:close/>
                  <a:moveTo>
                    <a:pt x="268656" y="25301"/>
                  </a:moveTo>
                  <a:lnTo>
                    <a:pt x="268656" y="31237"/>
                  </a:lnTo>
                  <a:lnTo>
                    <a:pt x="262721" y="31237"/>
                  </a:lnTo>
                  <a:lnTo>
                    <a:pt x="262721" y="25301"/>
                  </a:lnTo>
                  <a:close/>
                  <a:moveTo>
                    <a:pt x="274904" y="25301"/>
                  </a:moveTo>
                  <a:lnTo>
                    <a:pt x="274904" y="31237"/>
                  </a:lnTo>
                  <a:lnTo>
                    <a:pt x="268968" y="31237"/>
                  </a:lnTo>
                  <a:lnTo>
                    <a:pt x="268968" y="25301"/>
                  </a:lnTo>
                  <a:close/>
                  <a:moveTo>
                    <a:pt x="6251" y="31548"/>
                  </a:moveTo>
                  <a:lnTo>
                    <a:pt x="6251" y="31550"/>
                  </a:lnTo>
                  <a:lnTo>
                    <a:pt x="6251" y="37484"/>
                  </a:lnTo>
                  <a:lnTo>
                    <a:pt x="315" y="37484"/>
                  </a:lnTo>
                  <a:lnTo>
                    <a:pt x="315" y="31548"/>
                  </a:lnTo>
                  <a:close/>
                  <a:moveTo>
                    <a:pt x="12498" y="31548"/>
                  </a:moveTo>
                  <a:lnTo>
                    <a:pt x="12498" y="31550"/>
                  </a:lnTo>
                  <a:lnTo>
                    <a:pt x="12498" y="37484"/>
                  </a:lnTo>
                  <a:lnTo>
                    <a:pt x="6562" y="37484"/>
                  </a:lnTo>
                  <a:lnTo>
                    <a:pt x="6562" y="31548"/>
                  </a:lnTo>
                  <a:close/>
                  <a:moveTo>
                    <a:pt x="18745" y="31548"/>
                  </a:moveTo>
                  <a:lnTo>
                    <a:pt x="18745" y="31550"/>
                  </a:lnTo>
                  <a:lnTo>
                    <a:pt x="18745" y="37484"/>
                  </a:lnTo>
                  <a:lnTo>
                    <a:pt x="12810" y="37484"/>
                  </a:lnTo>
                  <a:lnTo>
                    <a:pt x="12810" y="31548"/>
                  </a:lnTo>
                  <a:close/>
                  <a:moveTo>
                    <a:pt x="24992" y="31548"/>
                  </a:moveTo>
                  <a:lnTo>
                    <a:pt x="24992" y="31550"/>
                  </a:lnTo>
                  <a:lnTo>
                    <a:pt x="24992" y="37484"/>
                  </a:lnTo>
                  <a:lnTo>
                    <a:pt x="19058" y="37484"/>
                  </a:lnTo>
                  <a:lnTo>
                    <a:pt x="19058" y="31548"/>
                  </a:lnTo>
                  <a:close/>
                  <a:moveTo>
                    <a:pt x="31242" y="31548"/>
                  </a:moveTo>
                  <a:lnTo>
                    <a:pt x="31242" y="31550"/>
                  </a:lnTo>
                  <a:lnTo>
                    <a:pt x="31242" y="37484"/>
                  </a:lnTo>
                  <a:lnTo>
                    <a:pt x="25305" y="37484"/>
                  </a:lnTo>
                  <a:lnTo>
                    <a:pt x="25305" y="31548"/>
                  </a:lnTo>
                  <a:close/>
                  <a:moveTo>
                    <a:pt x="162445" y="31548"/>
                  </a:moveTo>
                  <a:lnTo>
                    <a:pt x="162445" y="31550"/>
                  </a:lnTo>
                  <a:lnTo>
                    <a:pt x="162445" y="37484"/>
                  </a:lnTo>
                  <a:lnTo>
                    <a:pt x="156509" y="37484"/>
                  </a:lnTo>
                  <a:lnTo>
                    <a:pt x="156509" y="31548"/>
                  </a:lnTo>
                  <a:close/>
                  <a:moveTo>
                    <a:pt x="168692" y="31548"/>
                  </a:moveTo>
                  <a:lnTo>
                    <a:pt x="168692" y="31550"/>
                  </a:lnTo>
                  <a:lnTo>
                    <a:pt x="168692" y="37484"/>
                  </a:lnTo>
                  <a:lnTo>
                    <a:pt x="162756" y="37484"/>
                  </a:lnTo>
                  <a:lnTo>
                    <a:pt x="162756" y="31548"/>
                  </a:lnTo>
                  <a:close/>
                  <a:moveTo>
                    <a:pt x="174939" y="31548"/>
                  </a:moveTo>
                  <a:lnTo>
                    <a:pt x="174939" y="31550"/>
                  </a:lnTo>
                  <a:lnTo>
                    <a:pt x="174939" y="37484"/>
                  </a:lnTo>
                  <a:lnTo>
                    <a:pt x="169005" y="37484"/>
                  </a:lnTo>
                  <a:lnTo>
                    <a:pt x="169005" y="31548"/>
                  </a:lnTo>
                  <a:close/>
                  <a:moveTo>
                    <a:pt x="181186" y="31548"/>
                  </a:moveTo>
                  <a:lnTo>
                    <a:pt x="181186" y="31550"/>
                  </a:lnTo>
                  <a:lnTo>
                    <a:pt x="181186" y="37484"/>
                  </a:lnTo>
                  <a:lnTo>
                    <a:pt x="175252" y="37484"/>
                  </a:lnTo>
                  <a:lnTo>
                    <a:pt x="175252" y="31548"/>
                  </a:lnTo>
                  <a:close/>
                  <a:moveTo>
                    <a:pt x="187435" y="31548"/>
                  </a:moveTo>
                  <a:lnTo>
                    <a:pt x="187435" y="31550"/>
                  </a:lnTo>
                  <a:lnTo>
                    <a:pt x="187435" y="37484"/>
                  </a:lnTo>
                  <a:lnTo>
                    <a:pt x="181499" y="37484"/>
                  </a:lnTo>
                  <a:lnTo>
                    <a:pt x="181499" y="31548"/>
                  </a:lnTo>
                  <a:close/>
                  <a:moveTo>
                    <a:pt x="37489" y="31552"/>
                  </a:moveTo>
                  <a:lnTo>
                    <a:pt x="37489" y="37486"/>
                  </a:lnTo>
                  <a:lnTo>
                    <a:pt x="31553" y="37486"/>
                  </a:lnTo>
                  <a:lnTo>
                    <a:pt x="31553" y="31552"/>
                  </a:lnTo>
                  <a:close/>
                  <a:moveTo>
                    <a:pt x="43737" y="31552"/>
                  </a:moveTo>
                  <a:lnTo>
                    <a:pt x="43737" y="37486"/>
                  </a:lnTo>
                  <a:lnTo>
                    <a:pt x="37802" y="37486"/>
                  </a:lnTo>
                  <a:lnTo>
                    <a:pt x="37802" y="31552"/>
                  </a:lnTo>
                  <a:close/>
                  <a:moveTo>
                    <a:pt x="49985" y="31552"/>
                  </a:moveTo>
                  <a:lnTo>
                    <a:pt x="49985" y="37486"/>
                  </a:lnTo>
                  <a:lnTo>
                    <a:pt x="44049" y="37486"/>
                  </a:lnTo>
                  <a:lnTo>
                    <a:pt x="44049" y="31552"/>
                  </a:lnTo>
                  <a:close/>
                  <a:moveTo>
                    <a:pt x="56232" y="31552"/>
                  </a:moveTo>
                  <a:lnTo>
                    <a:pt x="56232" y="37486"/>
                  </a:lnTo>
                  <a:lnTo>
                    <a:pt x="50296" y="37486"/>
                  </a:lnTo>
                  <a:lnTo>
                    <a:pt x="50296" y="31552"/>
                  </a:lnTo>
                  <a:close/>
                  <a:moveTo>
                    <a:pt x="62480" y="31552"/>
                  </a:moveTo>
                  <a:lnTo>
                    <a:pt x="62480" y="37486"/>
                  </a:lnTo>
                  <a:lnTo>
                    <a:pt x="56545" y="37486"/>
                  </a:lnTo>
                  <a:lnTo>
                    <a:pt x="56545" y="31552"/>
                  </a:lnTo>
                  <a:close/>
                  <a:moveTo>
                    <a:pt x="68727" y="31552"/>
                  </a:moveTo>
                  <a:lnTo>
                    <a:pt x="68727" y="37486"/>
                  </a:lnTo>
                  <a:lnTo>
                    <a:pt x="62792" y="37486"/>
                  </a:lnTo>
                  <a:lnTo>
                    <a:pt x="62792" y="31552"/>
                  </a:lnTo>
                  <a:close/>
                  <a:moveTo>
                    <a:pt x="74975" y="31552"/>
                  </a:moveTo>
                  <a:lnTo>
                    <a:pt x="74975" y="37486"/>
                  </a:lnTo>
                  <a:lnTo>
                    <a:pt x="69039" y="37486"/>
                  </a:lnTo>
                  <a:lnTo>
                    <a:pt x="69039" y="31552"/>
                  </a:lnTo>
                  <a:close/>
                  <a:moveTo>
                    <a:pt x="81223" y="31552"/>
                  </a:moveTo>
                  <a:lnTo>
                    <a:pt x="81223" y="37486"/>
                  </a:lnTo>
                  <a:lnTo>
                    <a:pt x="75286" y="37486"/>
                  </a:lnTo>
                  <a:lnTo>
                    <a:pt x="75286" y="31552"/>
                  </a:lnTo>
                  <a:close/>
                  <a:moveTo>
                    <a:pt x="87470" y="31552"/>
                  </a:moveTo>
                  <a:lnTo>
                    <a:pt x="87470" y="37486"/>
                  </a:lnTo>
                  <a:lnTo>
                    <a:pt x="81535" y="37486"/>
                  </a:lnTo>
                  <a:lnTo>
                    <a:pt x="81535" y="31552"/>
                  </a:lnTo>
                  <a:close/>
                  <a:moveTo>
                    <a:pt x="93720" y="31552"/>
                  </a:moveTo>
                  <a:lnTo>
                    <a:pt x="93720" y="37486"/>
                  </a:lnTo>
                  <a:lnTo>
                    <a:pt x="87784" y="37486"/>
                  </a:lnTo>
                  <a:lnTo>
                    <a:pt x="87784" y="31552"/>
                  </a:lnTo>
                  <a:close/>
                  <a:moveTo>
                    <a:pt x="99967" y="31552"/>
                  </a:moveTo>
                  <a:lnTo>
                    <a:pt x="99967" y="37486"/>
                  </a:lnTo>
                  <a:lnTo>
                    <a:pt x="94031" y="37486"/>
                  </a:lnTo>
                  <a:lnTo>
                    <a:pt x="94031" y="31552"/>
                  </a:lnTo>
                  <a:close/>
                  <a:moveTo>
                    <a:pt x="106214" y="31552"/>
                  </a:moveTo>
                  <a:lnTo>
                    <a:pt x="106214" y="37486"/>
                  </a:lnTo>
                  <a:lnTo>
                    <a:pt x="100280" y="37486"/>
                  </a:lnTo>
                  <a:lnTo>
                    <a:pt x="100280" y="31552"/>
                  </a:lnTo>
                  <a:close/>
                  <a:moveTo>
                    <a:pt x="112461" y="31552"/>
                  </a:moveTo>
                  <a:lnTo>
                    <a:pt x="112461" y="37486"/>
                  </a:lnTo>
                  <a:lnTo>
                    <a:pt x="106527" y="37486"/>
                  </a:lnTo>
                  <a:lnTo>
                    <a:pt x="106527" y="31552"/>
                  </a:lnTo>
                  <a:close/>
                  <a:moveTo>
                    <a:pt x="118710" y="31552"/>
                  </a:moveTo>
                  <a:lnTo>
                    <a:pt x="118710" y="37486"/>
                  </a:lnTo>
                  <a:lnTo>
                    <a:pt x="112774" y="37486"/>
                  </a:lnTo>
                  <a:lnTo>
                    <a:pt x="112774" y="31552"/>
                  </a:lnTo>
                  <a:close/>
                  <a:moveTo>
                    <a:pt x="124957" y="31552"/>
                  </a:moveTo>
                  <a:lnTo>
                    <a:pt x="124957" y="37486"/>
                  </a:lnTo>
                  <a:lnTo>
                    <a:pt x="119021" y="37486"/>
                  </a:lnTo>
                  <a:lnTo>
                    <a:pt x="119021" y="31552"/>
                  </a:lnTo>
                  <a:close/>
                  <a:moveTo>
                    <a:pt x="131204" y="31552"/>
                  </a:moveTo>
                  <a:lnTo>
                    <a:pt x="131204" y="37486"/>
                  </a:lnTo>
                  <a:lnTo>
                    <a:pt x="125270" y="37486"/>
                  </a:lnTo>
                  <a:lnTo>
                    <a:pt x="125270" y="31552"/>
                  </a:lnTo>
                  <a:close/>
                  <a:moveTo>
                    <a:pt x="137451" y="31552"/>
                  </a:moveTo>
                  <a:lnTo>
                    <a:pt x="137451" y="37486"/>
                  </a:lnTo>
                  <a:lnTo>
                    <a:pt x="131517" y="37486"/>
                  </a:lnTo>
                  <a:lnTo>
                    <a:pt x="131517" y="31552"/>
                  </a:lnTo>
                  <a:close/>
                  <a:moveTo>
                    <a:pt x="143702" y="31552"/>
                  </a:moveTo>
                  <a:lnTo>
                    <a:pt x="143702" y="37486"/>
                  </a:lnTo>
                  <a:lnTo>
                    <a:pt x="137766" y="37486"/>
                  </a:lnTo>
                  <a:lnTo>
                    <a:pt x="137766" y="31552"/>
                  </a:lnTo>
                  <a:close/>
                  <a:moveTo>
                    <a:pt x="149949" y="31552"/>
                  </a:moveTo>
                  <a:lnTo>
                    <a:pt x="149949" y="37486"/>
                  </a:lnTo>
                  <a:lnTo>
                    <a:pt x="144015" y="37486"/>
                  </a:lnTo>
                  <a:lnTo>
                    <a:pt x="144015" y="31552"/>
                  </a:lnTo>
                  <a:close/>
                  <a:moveTo>
                    <a:pt x="156196" y="31552"/>
                  </a:moveTo>
                  <a:lnTo>
                    <a:pt x="156196" y="37486"/>
                  </a:lnTo>
                  <a:lnTo>
                    <a:pt x="150262" y="37486"/>
                  </a:lnTo>
                  <a:lnTo>
                    <a:pt x="150262" y="31552"/>
                  </a:lnTo>
                  <a:close/>
                  <a:moveTo>
                    <a:pt x="193684" y="31552"/>
                  </a:moveTo>
                  <a:lnTo>
                    <a:pt x="193684" y="37486"/>
                  </a:lnTo>
                  <a:lnTo>
                    <a:pt x="187749" y="37486"/>
                  </a:lnTo>
                  <a:lnTo>
                    <a:pt x="187749" y="31552"/>
                  </a:lnTo>
                  <a:close/>
                  <a:moveTo>
                    <a:pt x="199931" y="31552"/>
                  </a:moveTo>
                  <a:lnTo>
                    <a:pt x="199931" y="37486"/>
                  </a:lnTo>
                  <a:lnTo>
                    <a:pt x="193996" y="37486"/>
                  </a:lnTo>
                  <a:lnTo>
                    <a:pt x="193996" y="31552"/>
                  </a:lnTo>
                  <a:close/>
                  <a:moveTo>
                    <a:pt x="206180" y="31552"/>
                  </a:moveTo>
                  <a:lnTo>
                    <a:pt x="206180" y="37486"/>
                  </a:lnTo>
                  <a:lnTo>
                    <a:pt x="200244" y="37486"/>
                  </a:lnTo>
                  <a:lnTo>
                    <a:pt x="200244" y="31552"/>
                  </a:lnTo>
                  <a:close/>
                  <a:moveTo>
                    <a:pt x="212427" y="31552"/>
                  </a:moveTo>
                  <a:lnTo>
                    <a:pt x="212427" y="37486"/>
                  </a:lnTo>
                  <a:lnTo>
                    <a:pt x="206491" y="37486"/>
                  </a:lnTo>
                  <a:lnTo>
                    <a:pt x="206491" y="31552"/>
                  </a:lnTo>
                  <a:close/>
                  <a:moveTo>
                    <a:pt x="218674" y="31552"/>
                  </a:moveTo>
                  <a:lnTo>
                    <a:pt x="218674" y="37486"/>
                  </a:lnTo>
                  <a:lnTo>
                    <a:pt x="212739" y="37486"/>
                  </a:lnTo>
                  <a:lnTo>
                    <a:pt x="212739" y="31552"/>
                  </a:lnTo>
                  <a:close/>
                  <a:moveTo>
                    <a:pt x="224921" y="31552"/>
                  </a:moveTo>
                  <a:lnTo>
                    <a:pt x="224921" y="37486"/>
                  </a:lnTo>
                  <a:lnTo>
                    <a:pt x="218987" y="37486"/>
                  </a:lnTo>
                  <a:lnTo>
                    <a:pt x="218987" y="31552"/>
                  </a:lnTo>
                  <a:close/>
                  <a:moveTo>
                    <a:pt x="231170" y="31552"/>
                  </a:moveTo>
                  <a:lnTo>
                    <a:pt x="231170" y="37486"/>
                  </a:lnTo>
                  <a:lnTo>
                    <a:pt x="225234" y="37486"/>
                  </a:lnTo>
                  <a:lnTo>
                    <a:pt x="225234" y="31552"/>
                  </a:lnTo>
                  <a:close/>
                  <a:moveTo>
                    <a:pt x="237417" y="31552"/>
                  </a:moveTo>
                  <a:lnTo>
                    <a:pt x="237417" y="37486"/>
                  </a:lnTo>
                  <a:lnTo>
                    <a:pt x="231481" y="37486"/>
                  </a:lnTo>
                  <a:lnTo>
                    <a:pt x="231481" y="31552"/>
                  </a:lnTo>
                  <a:close/>
                  <a:moveTo>
                    <a:pt x="243664" y="31552"/>
                  </a:moveTo>
                  <a:lnTo>
                    <a:pt x="243664" y="37486"/>
                  </a:lnTo>
                  <a:lnTo>
                    <a:pt x="237729" y="37486"/>
                  </a:lnTo>
                  <a:lnTo>
                    <a:pt x="237729" y="31552"/>
                  </a:lnTo>
                  <a:close/>
                  <a:moveTo>
                    <a:pt x="249911" y="31552"/>
                  </a:moveTo>
                  <a:lnTo>
                    <a:pt x="249911" y="37486"/>
                  </a:lnTo>
                  <a:lnTo>
                    <a:pt x="243977" y="37486"/>
                  </a:lnTo>
                  <a:lnTo>
                    <a:pt x="243977" y="31552"/>
                  </a:lnTo>
                  <a:close/>
                  <a:moveTo>
                    <a:pt x="256161" y="31552"/>
                  </a:moveTo>
                  <a:lnTo>
                    <a:pt x="256161" y="37486"/>
                  </a:lnTo>
                  <a:lnTo>
                    <a:pt x="250225" y="37486"/>
                  </a:lnTo>
                  <a:lnTo>
                    <a:pt x="250225" y="31552"/>
                  </a:lnTo>
                  <a:close/>
                  <a:moveTo>
                    <a:pt x="262409" y="31552"/>
                  </a:moveTo>
                  <a:lnTo>
                    <a:pt x="262409" y="37486"/>
                  </a:lnTo>
                  <a:lnTo>
                    <a:pt x="256474" y="37486"/>
                  </a:lnTo>
                  <a:lnTo>
                    <a:pt x="256474" y="31552"/>
                  </a:lnTo>
                  <a:close/>
                  <a:moveTo>
                    <a:pt x="268656" y="31552"/>
                  </a:moveTo>
                  <a:lnTo>
                    <a:pt x="268656" y="37486"/>
                  </a:lnTo>
                  <a:lnTo>
                    <a:pt x="262721" y="37486"/>
                  </a:lnTo>
                  <a:lnTo>
                    <a:pt x="262721" y="31552"/>
                  </a:lnTo>
                  <a:close/>
                  <a:moveTo>
                    <a:pt x="274904" y="31552"/>
                  </a:moveTo>
                  <a:lnTo>
                    <a:pt x="274904" y="37486"/>
                  </a:lnTo>
                  <a:lnTo>
                    <a:pt x="268968" y="37486"/>
                  </a:lnTo>
                  <a:lnTo>
                    <a:pt x="268968" y="31552"/>
                  </a:lnTo>
                  <a:close/>
                  <a:moveTo>
                    <a:pt x="6251" y="37799"/>
                  </a:moveTo>
                  <a:lnTo>
                    <a:pt x="6251" y="43735"/>
                  </a:lnTo>
                  <a:lnTo>
                    <a:pt x="315" y="43735"/>
                  </a:lnTo>
                  <a:lnTo>
                    <a:pt x="315" y="37799"/>
                  </a:lnTo>
                  <a:close/>
                  <a:moveTo>
                    <a:pt x="12498" y="37799"/>
                  </a:moveTo>
                  <a:lnTo>
                    <a:pt x="12498" y="43735"/>
                  </a:lnTo>
                  <a:lnTo>
                    <a:pt x="6562" y="43735"/>
                  </a:lnTo>
                  <a:lnTo>
                    <a:pt x="6562" y="37799"/>
                  </a:lnTo>
                  <a:close/>
                  <a:moveTo>
                    <a:pt x="18745" y="37799"/>
                  </a:moveTo>
                  <a:lnTo>
                    <a:pt x="18745" y="43735"/>
                  </a:lnTo>
                  <a:lnTo>
                    <a:pt x="12810" y="43735"/>
                  </a:lnTo>
                  <a:lnTo>
                    <a:pt x="12810" y="37799"/>
                  </a:lnTo>
                  <a:close/>
                  <a:moveTo>
                    <a:pt x="24992" y="37799"/>
                  </a:moveTo>
                  <a:lnTo>
                    <a:pt x="24992" y="43735"/>
                  </a:lnTo>
                  <a:lnTo>
                    <a:pt x="19058" y="43735"/>
                  </a:lnTo>
                  <a:lnTo>
                    <a:pt x="19058" y="37799"/>
                  </a:lnTo>
                  <a:close/>
                  <a:moveTo>
                    <a:pt x="31242" y="37799"/>
                  </a:moveTo>
                  <a:lnTo>
                    <a:pt x="31242" y="43735"/>
                  </a:lnTo>
                  <a:lnTo>
                    <a:pt x="25305" y="43735"/>
                  </a:lnTo>
                  <a:lnTo>
                    <a:pt x="25305" y="37799"/>
                  </a:lnTo>
                  <a:close/>
                  <a:moveTo>
                    <a:pt x="37489" y="37799"/>
                  </a:moveTo>
                  <a:lnTo>
                    <a:pt x="37489" y="43735"/>
                  </a:lnTo>
                  <a:lnTo>
                    <a:pt x="31553" y="43735"/>
                  </a:lnTo>
                  <a:lnTo>
                    <a:pt x="31553" y="37799"/>
                  </a:lnTo>
                  <a:close/>
                  <a:moveTo>
                    <a:pt x="43737" y="37799"/>
                  </a:moveTo>
                  <a:lnTo>
                    <a:pt x="43737" y="43735"/>
                  </a:lnTo>
                  <a:lnTo>
                    <a:pt x="37802" y="43735"/>
                  </a:lnTo>
                  <a:lnTo>
                    <a:pt x="37802" y="37799"/>
                  </a:lnTo>
                  <a:close/>
                  <a:moveTo>
                    <a:pt x="49985" y="37799"/>
                  </a:moveTo>
                  <a:lnTo>
                    <a:pt x="49985" y="43735"/>
                  </a:lnTo>
                  <a:lnTo>
                    <a:pt x="44049" y="43735"/>
                  </a:lnTo>
                  <a:lnTo>
                    <a:pt x="44049" y="37799"/>
                  </a:lnTo>
                  <a:close/>
                  <a:moveTo>
                    <a:pt x="56232" y="37799"/>
                  </a:moveTo>
                  <a:lnTo>
                    <a:pt x="56232" y="43735"/>
                  </a:lnTo>
                  <a:lnTo>
                    <a:pt x="50296" y="43735"/>
                  </a:lnTo>
                  <a:lnTo>
                    <a:pt x="50296" y="37799"/>
                  </a:lnTo>
                  <a:close/>
                  <a:moveTo>
                    <a:pt x="62480" y="37799"/>
                  </a:moveTo>
                  <a:lnTo>
                    <a:pt x="62480" y="43735"/>
                  </a:lnTo>
                  <a:lnTo>
                    <a:pt x="56545" y="43735"/>
                  </a:lnTo>
                  <a:lnTo>
                    <a:pt x="56545" y="37799"/>
                  </a:lnTo>
                  <a:close/>
                  <a:moveTo>
                    <a:pt x="68727" y="37799"/>
                  </a:moveTo>
                  <a:lnTo>
                    <a:pt x="68727" y="43735"/>
                  </a:lnTo>
                  <a:lnTo>
                    <a:pt x="62792" y="43735"/>
                  </a:lnTo>
                  <a:lnTo>
                    <a:pt x="62792" y="37799"/>
                  </a:lnTo>
                  <a:close/>
                  <a:moveTo>
                    <a:pt x="74975" y="37799"/>
                  </a:moveTo>
                  <a:lnTo>
                    <a:pt x="74975" y="43735"/>
                  </a:lnTo>
                  <a:lnTo>
                    <a:pt x="69039" y="43735"/>
                  </a:lnTo>
                  <a:lnTo>
                    <a:pt x="69039" y="37799"/>
                  </a:lnTo>
                  <a:close/>
                  <a:moveTo>
                    <a:pt x="81223" y="37799"/>
                  </a:moveTo>
                  <a:lnTo>
                    <a:pt x="81223" y="43735"/>
                  </a:lnTo>
                  <a:lnTo>
                    <a:pt x="75286" y="43735"/>
                  </a:lnTo>
                  <a:lnTo>
                    <a:pt x="75286" y="37799"/>
                  </a:lnTo>
                  <a:close/>
                  <a:moveTo>
                    <a:pt x="87470" y="37799"/>
                  </a:moveTo>
                  <a:lnTo>
                    <a:pt x="87470" y="43735"/>
                  </a:lnTo>
                  <a:lnTo>
                    <a:pt x="81535" y="43735"/>
                  </a:lnTo>
                  <a:lnTo>
                    <a:pt x="81535" y="37799"/>
                  </a:lnTo>
                  <a:close/>
                  <a:moveTo>
                    <a:pt x="93720" y="37799"/>
                  </a:moveTo>
                  <a:lnTo>
                    <a:pt x="93720" y="43735"/>
                  </a:lnTo>
                  <a:lnTo>
                    <a:pt x="87784" y="43735"/>
                  </a:lnTo>
                  <a:lnTo>
                    <a:pt x="87784" y="37799"/>
                  </a:lnTo>
                  <a:close/>
                  <a:moveTo>
                    <a:pt x="99967" y="37799"/>
                  </a:moveTo>
                  <a:lnTo>
                    <a:pt x="99967" y="43735"/>
                  </a:lnTo>
                  <a:lnTo>
                    <a:pt x="94031" y="43735"/>
                  </a:lnTo>
                  <a:lnTo>
                    <a:pt x="94031" y="37799"/>
                  </a:lnTo>
                  <a:close/>
                  <a:moveTo>
                    <a:pt x="106214" y="37799"/>
                  </a:moveTo>
                  <a:lnTo>
                    <a:pt x="106214" y="43735"/>
                  </a:lnTo>
                  <a:lnTo>
                    <a:pt x="100280" y="43735"/>
                  </a:lnTo>
                  <a:lnTo>
                    <a:pt x="100280" y="37799"/>
                  </a:lnTo>
                  <a:close/>
                  <a:moveTo>
                    <a:pt x="112461" y="37799"/>
                  </a:moveTo>
                  <a:lnTo>
                    <a:pt x="112461" y="43735"/>
                  </a:lnTo>
                  <a:lnTo>
                    <a:pt x="106527" y="43735"/>
                  </a:lnTo>
                  <a:lnTo>
                    <a:pt x="106527" y="37799"/>
                  </a:lnTo>
                  <a:close/>
                  <a:moveTo>
                    <a:pt x="118710" y="37799"/>
                  </a:moveTo>
                  <a:lnTo>
                    <a:pt x="118710" y="43735"/>
                  </a:lnTo>
                  <a:lnTo>
                    <a:pt x="112774" y="43735"/>
                  </a:lnTo>
                  <a:lnTo>
                    <a:pt x="112774" y="37799"/>
                  </a:lnTo>
                  <a:close/>
                  <a:moveTo>
                    <a:pt x="124957" y="37799"/>
                  </a:moveTo>
                  <a:lnTo>
                    <a:pt x="124957" y="43735"/>
                  </a:lnTo>
                  <a:lnTo>
                    <a:pt x="119021" y="43735"/>
                  </a:lnTo>
                  <a:lnTo>
                    <a:pt x="119021" y="37799"/>
                  </a:lnTo>
                  <a:close/>
                  <a:moveTo>
                    <a:pt x="131204" y="37799"/>
                  </a:moveTo>
                  <a:lnTo>
                    <a:pt x="131204" y="43735"/>
                  </a:lnTo>
                  <a:lnTo>
                    <a:pt x="125270" y="43735"/>
                  </a:lnTo>
                  <a:lnTo>
                    <a:pt x="125270" y="37799"/>
                  </a:lnTo>
                  <a:close/>
                  <a:moveTo>
                    <a:pt x="137451" y="37799"/>
                  </a:moveTo>
                  <a:lnTo>
                    <a:pt x="137451" y="43735"/>
                  </a:lnTo>
                  <a:lnTo>
                    <a:pt x="131517" y="43735"/>
                  </a:lnTo>
                  <a:lnTo>
                    <a:pt x="131517" y="37799"/>
                  </a:lnTo>
                  <a:close/>
                  <a:moveTo>
                    <a:pt x="143702" y="37799"/>
                  </a:moveTo>
                  <a:lnTo>
                    <a:pt x="143702" y="43735"/>
                  </a:lnTo>
                  <a:lnTo>
                    <a:pt x="137766" y="43735"/>
                  </a:lnTo>
                  <a:lnTo>
                    <a:pt x="137766" y="37799"/>
                  </a:lnTo>
                  <a:close/>
                  <a:moveTo>
                    <a:pt x="149949" y="37799"/>
                  </a:moveTo>
                  <a:lnTo>
                    <a:pt x="149949" y="43735"/>
                  </a:lnTo>
                  <a:lnTo>
                    <a:pt x="144015" y="43735"/>
                  </a:lnTo>
                  <a:lnTo>
                    <a:pt x="144015" y="37799"/>
                  </a:lnTo>
                  <a:close/>
                  <a:moveTo>
                    <a:pt x="156196" y="37799"/>
                  </a:moveTo>
                  <a:lnTo>
                    <a:pt x="156196" y="43735"/>
                  </a:lnTo>
                  <a:lnTo>
                    <a:pt x="150262" y="43735"/>
                  </a:lnTo>
                  <a:lnTo>
                    <a:pt x="150262" y="37799"/>
                  </a:lnTo>
                  <a:close/>
                  <a:moveTo>
                    <a:pt x="162445" y="37799"/>
                  </a:moveTo>
                  <a:lnTo>
                    <a:pt x="162445" y="43735"/>
                  </a:lnTo>
                  <a:lnTo>
                    <a:pt x="156509" y="43735"/>
                  </a:lnTo>
                  <a:lnTo>
                    <a:pt x="156509" y="37799"/>
                  </a:lnTo>
                  <a:close/>
                  <a:moveTo>
                    <a:pt x="168692" y="37799"/>
                  </a:moveTo>
                  <a:lnTo>
                    <a:pt x="168692" y="43735"/>
                  </a:lnTo>
                  <a:lnTo>
                    <a:pt x="162756" y="43735"/>
                  </a:lnTo>
                  <a:lnTo>
                    <a:pt x="162756" y="37799"/>
                  </a:lnTo>
                  <a:close/>
                  <a:moveTo>
                    <a:pt x="174939" y="37799"/>
                  </a:moveTo>
                  <a:lnTo>
                    <a:pt x="174939" y="43735"/>
                  </a:lnTo>
                  <a:lnTo>
                    <a:pt x="169005" y="43735"/>
                  </a:lnTo>
                  <a:lnTo>
                    <a:pt x="169005" y="37799"/>
                  </a:lnTo>
                  <a:close/>
                  <a:moveTo>
                    <a:pt x="181186" y="37799"/>
                  </a:moveTo>
                  <a:lnTo>
                    <a:pt x="181186" y="43735"/>
                  </a:lnTo>
                  <a:lnTo>
                    <a:pt x="175252" y="43735"/>
                  </a:lnTo>
                  <a:lnTo>
                    <a:pt x="175252" y="37799"/>
                  </a:lnTo>
                  <a:close/>
                  <a:moveTo>
                    <a:pt x="187435" y="37799"/>
                  </a:moveTo>
                  <a:lnTo>
                    <a:pt x="187435" y="43735"/>
                  </a:lnTo>
                  <a:lnTo>
                    <a:pt x="181499" y="43735"/>
                  </a:lnTo>
                  <a:lnTo>
                    <a:pt x="181499" y="37799"/>
                  </a:lnTo>
                  <a:close/>
                  <a:moveTo>
                    <a:pt x="193684" y="37799"/>
                  </a:moveTo>
                  <a:lnTo>
                    <a:pt x="193684" y="43735"/>
                  </a:lnTo>
                  <a:lnTo>
                    <a:pt x="187749" y="43735"/>
                  </a:lnTo>
                  <a:lnTo>
                    <a:pt x="187749" y="37799"/>
                  </a:lnTo>
                  <a:close/>
                  <a:moveTo>
                    <a:pt x="199931" y="37799"/>
                  </a:moveTo>
                  <a:lnTo>
                    <a:pt x="199931" y="43735"/>
                  </a:lnTo>
                  <a:lnTo>
                    <a:pt x="193996" y="43735"/>
                  </a:lnTo>
                  <a:lnTo>
                    <a:pt x="193996" y="37799"/>
                  </a:lnTo>
                  <a:close/>
                  <a:moveTo>
                    <a:pt x="206180" y="37799"/>
                  </a:moveTo>
                  <a:lnTo>
                    <a:pt x="206180" y="43735"/>
                  </a:lnTo>
                  <a:lnTo>
                    <a:pt x="200244" y="43735"/>
                  </a:lnTo>
                  <a:lnTo>
                    <a:pt x="200244" y="37799"/>
                  </a:lnTo>
                  <a:close/>
                  <a:moveTo>
                    <a:pt x="212427" y="37799"/>
                  </a:moveTo>
                  <a:lnTo>
                    <a:pt x="212427" y="43735"/>
                  </a:lnTo>
                  <a:lnTo>
                    <a:pt x="206491" y="43735"/>
                  </a:lnTo>
                  <a:lnTo>
                    <a:pt x="206491" y="37799"/>
                  </a:lnTo>
                  <a:close/>
                  <a:moveTo>
                    <a:pt x="218674" y="37799"/>
                  </a:moveTo>
                  <a:lnTo>
                    <a:pt x="218674" y="43735"/>
                  </a:lnTo>
                  <a:lnTo>
                    <a:pt x="212739" y="43735"/>
                  </a:lnTo>
                  <a:lnTo>
                    <a:pt x="212739" y="37799"/>
                  </a:lnTo>
                  <a:close/>
                  <a:moveTo>
                    <a:pt x="224921" y="37799"/>
                  </a:moveTo>
                  <a:lnTo>
                    <a:pt x="224921" y="43735"/>
                  </a:lnTo>
                  <a:lnTo>
                    <a:pt x="218987" y="43735"/>
                  </a:lnTo>
                  <a:lnTo>
                    <a:pt x="218987" y="37799"/>
                  </a:lnTo>
                  <a:close/>
                  <a:moveTo>
                    <a:pt x="231170" y="37799"/>
                  </a:moveTo>
                  <a:lnTo>
                    <a:pt x="231170" y="43735"/>
                  </a:lnTo>
                  <a:lnTo>
                    <a:pt x="225234" y="43735"/>
                  </a:lnTo>
                  <a:lnTo>
                    <a:pt x="225234" y="37799"/>
                  </a:lnTo>
                  <a:close/>
                  <a:moveTo>
                    <a:pt x="237417" y="37799"/>
                  </a:moveTo>
                  <a:lnTo>
                    <a:pt x="237417" y="43735"/>
                  </a:lnTo>
                  <a:lnTo>
                    <a:pt x="231481" y="43735"/>
                  </a:lnTo>
                  <a:lnTo>
                    <a:pt x="231481" y="37799"/>
                  </a:lnTo>
                  <a:close/>
                  <a:moveTo>
                    <a:pt x="243664" y="37799"/>
                  </a:moveTo>
                  <a:lnTo>
                    <a:pt x="243664" y="43735"/>
                  </a:lnTo>
                  <a:lnTo>
                    <a:pt x="237729" y="43735"/>
                  </a:lnTo>
                  <a:lnTo>
                    <a:pt x="237729" y="37799"/>
                  </a:lnTo>
                  <a:close/>
                  <a:moveTo>
                    <a:pt x="249911" y="37799"/>
                  </a:moveTo>
                  <a:lnTo>
                    <a:pt x="249911" y="43735"/>
                  </a:lnTo>
                  <a:lnTo>
                    <a:pt x="243977" y="43735"/>
                  </a:lnTo>
                  <a:lnTo>
                    <a:pt x="243977" y="37799"/>
                  </a:lnTo>
                  <a:close/>
                  <a:moveTo>
                    <a:pt x="256161" y="37799"/>
                  </a:moveTo>
                  <a:lnTo>
                    <a:pt x="256161" y="43735"/>
                  </a:lnTo>
                  <a:lnTo>
                    <a:pt x="250225" y="43735"/>
                  </a:lnTo>
                  <a:lnTo>
                    <a:pt x="250225" y="37799"/>
                  </a:lnTo>
                  <a:close/>
                  <a:moveTo>
                    <a:pt x="262409" y="37799"/>
                  </a:moveTo>
                  <a:lnTo>
                    <a:pt x="262409" y="43735"/>
                  </a:lnTo>
                  <a:lnTo>
                    <a:pt x="256474" y="43735"/>
                  </a:lnTo>
                  <a:lnTo>
                    <a:pt x="256474" y="37799"/>
                  </a:lnTo>
                  <a:close/>
                  <a:moveTo>
                    <a:pt x="268656" y="37799"/>
                  </a:moveTo>
                  <a:lnTo>
                    <a:pt x="268656" y="43735"/>
                  </a:lnTo>
                  <a:lnTo>
                    <a:pt x="262721" y="43735"/>
                  </a:lnTo>
                  <a:lnTo>
                    <a:pt x="262721" y="37799"/>
                  </a:lnTo>
                  <a:close/>
                  <a:moveTo>
                    <a:pt x="274904" y="37799"/>
                  </a:moveTo>
                  <a:lnTo>
                    <a:pt x="274904" y="43735"/>
                  </a:lnTo>
                  <a:lnTo>
                    <a:pt x="268968" y="43735"/>
                  </a:lnTo>
                  <a:lnTo>
                    <a:pt x="268968" y="37799"/>
                  </a:lnTo>
                  <a:close/>
                  <a:moveTo>
                    <a:pt x="6251" y="44046"/>
                  </a:moveTo>
                  <a:lnTo>
                    <a:pt x="6251" y="49982"/>
                  </a:lnTo>
                  <a:lnTo>
                    <a:pt x="315" y="49982"/>
                  </a:lnTo>
                  <a:lnTo>
                    <a:pt x="315" y="44046"/>
                  </a:lnTo>
                  <a:close/>
                  <a:moveTo>
                    <a:pt x="12498" y="44046"/>
                  </a:moveTo>
                  <a:lnTo>
                    <a:pt x="12498" y="49982"/>
                  </a:lnTo>
                  <a:lnTo>
                    <a:pt x="6562" y="49982"/>
                  </a:lnTo>
                  <a:lnTo>
                    <a:pt x="6562" y="44046"/>
                  </a:lnTo>
                  <a:close/>
                  <a:moveTo>
                    <a:pt x="18745" y="44046"/>
                  </a:moveTo>
                  <a:lnTo>
                    <a:pt x="18745" y="49982"/>
                  </a:lnTo>
                  <a:lnTo>
                    <a:pt x="12810" y="49982"/>
                  </a:lnTo>
                  <a:lnTo>
                    <a:pt x="12810" y="44046"/>
                  </a:lnTo>
                  <a:close/>
                  <a:moveTo>
                    <a:pt x="24992" y="44046"/>
                  </a:moveTo>
                  <a:lnTo>
                    <a:pt x="24992" y="49982"/>
                  </a:lnTo>
                  <a:lnTo>
                    <a:pt x="19058" y="49982"/>
                  </a:lnTo>
                  <a:lnTo>
                    <a:pt x="19058" y="44046"/>
                  </a:lnTo>
                  <a:close/>
                  <a:moveTo>
                    <a:pt x="31242" y="44046"/>
                  </a:moveTo>
                  <a:lnTo>
                    <a:pt x="31242" y="49982"/>
                  </a:lnTo>
                  <a:lnTo>
                    <a:pt x="25305" y="49982"/>
                  </a:lnTo>
                  <a:lnTo>
                    <a:pt x="25305" y="44046"/>
                  </a:lnTo>
                  <a:close/>
                  <a:moveTo>
                    <a:pt x="37489" y="44046"/>
                  </a:moveTo>
                  <a:lnTo>
                    <a:pt x="37489" y="49982"/>
                  </a:lnTo>
                  <a:lnTo>
                    <a:pt x="31553" y="49982"/>
                  </a:lnTo>
                  <a:lnTo>
                    <a:pt x="31553" y="44046"/>
                  </a:lnTo>
                  <a:close/>
                  <a:moveTo>
                    <a:pt x="43737" y="44046"/>
                  </a:moveTo>
                  <a:lnTo>
                    <a:pt x="43737" y="49982"/>
                  </a:lnTo>
                  <a:lnTo>
                    <a:pt x="37802" y="49982"/>
                  </a:lnTo>
                  <a:lnTo>
                    <a:pt x="37802" y="44046"/>
                  </a:lnTo>
                  <a:close/>
                  <a:moveTo>
                    <a:pt x="49985" y="44046"/>
                  </a:moveTo>
                  <a:lnTo>
                    <a:pt x="49985" y="49982"/>
                  </a:lnTo>
                  <a:lnTo>
                    <a:pt x="44049" y="49982"/>
                  </a:lnTo>
                  <a:lnTo>
                    <a:pt x="44049" y="44046"/>
                  </a:lnTo>
                  <a:close/>
                  <a:moveTo>
                    <a:pt x="56232" y="44046"/>
                  </a:moveTo>
                  <a:lnTo>
                    <a:pt x="56232" y="49982"/>
                  </a:lnTo>
                  <a:lnTo>
                    <a:pt x="50296" y="49982"/>
                  </a:lnTo>
                  <a:lnTo>
                    <a:pt x="50296" y="44046"/>
                  </a:lnTo>
                  <a:close/>
                  <a:moveTo>
                    <a:pt x="62480" y="44046"/>
                  </a:moveTo>
                  <a:lnTo>
                    <a:pt x="62480" y="49982"/>
                  </a:lnTo>
                  <a:lnTo>
                    <a:pt x="56545" y="49982"/>
                  </a:lnTo>
                  <a:lnTo>
                    <a:pt x="56545" y="44046"/>
                  </a:lnTo>
                  <a:close/>
                  <a:moveTo>
                    <a:pt x="68727" y="44046"/>
                  </a:moveTo>
                  <a:lnTo>
                    <a:pt x="68727" y="49982"/>
                  </a:lnTo>
                  <a:lnTo>
                    <a:pt x="62792" y="49982"/>
                  </a:lnTo>
                  <a:lnTo>
                    <a:pt x="62792" y="44046"/>
                  </a:lnTo>
                  <a:close/>
                  <a:moveTo>
                    <a:pt x="74975" y="44046"/>
                  </a:moveTo>
                  <a:lnTo>
                    <a:pt x="74975" y="49982"/>
                  </a:lnTo>
                  <a:lnTo>
                    <a:pt x="69039" y="49982"/>
                  </a:lnTo>
                  <a:lnTo>
                    <a:pt x="69039" y="44046"/>
                  </a:lnTo>
                  <a:close/>
                  <a:moveTo>
                    <a:pt x="81223" y="44046"/>
                  </a:moveTo>
                  <a:lnTo>
                    <a:pt x="81223" y="49982"/>
                  </a:lnTo>
                  <a:lnTo>
                    <a:pt x="75286" y="49982"/>
                  </a:lnTo>
                  <a:lnTo>
                    <a:pt x="75286" y="44046"/>
                  </a:lnTo>
                  <a:close/>
                  <a:moveTo>
                    <a:pt x="87470" y="44046"/>
                  </a:moveTo>
                  <a:lnTo>
                    <a:pt x="87470" y="49982"/>
                  </a:lnTo>
                  <a:lnTo>
                    <a:pt x="81535" y="49982"/>
                  </a:lnTo>
                  <a:lnTo>
                    <a:pt x="81535" y="44046"/>
                  </a:lnTo>
                  <a:close/>
                  <a:moveTo>
                    <a:pt x="93720" y="44046"/>
                  </a:moveTo>
                  <a:lnTo>
                    <a:pt x="93720" y="49982"/>
                  </a:lnTo>
                  <a:lnTo>
                    <a:pt x="87784" y="49982"/>
                  </a:lnTo>
                  <a:lnTo>
                    <a:pt x="87784" y="44046"/>
                  </a:lnTo>
                  <a:close/>
                  <a:moveTo>
                    <a:pt x="99967" y="44046"/>
                  </a:moveTo>
                  <a:lnTo>
                    <a:pt x="99967" y="49982"/>
                  </a:lnTo>
                  <a:lnTo>
                    <a:pt x="94031" y="49982"/>
                  </a:lnTo>
                  <a:lnTo>
                    <a:pt x="94031" y="44046"/>
                  </a:lnTo>
                  <a:close/>
                  <a:moveTo>
                    <a:pt x="106214" y="44046"/>
                  </a:moveTo>
                  <a:lnTo>
                    <a:pt x="106214" y="49982"/>
                  </a:lnTo>
                  <a:lnTo>
                    <a:pt x="100278" y="49982"/>
                  </a:lnTo>
                  <a:lnTo>
                    <a:pt x="100278" y="44046"/>
                  </a:lnTo>
                  <a:close/>
                  <a:moveTo>
                    <a:pt x="112461" y="44046"/>
                  </a:moveTo>
                  <a:lnTo>
                    <a:pt x="112461" y="49982"/>
                  </a:lnTo>
                  <a:lnTo>
                    <a:pt x="106527" y="49982"/>
                  </a:lnTo>
                  <a:lnTo>
                    <a:pt x="106527" y="44046"/>
                  </a:lnTo>
                  <a:close/>
                  <a:moveTo>
                    <a:pt x="118710" y="44046"/>
                  </a:moveTo>
                  <a:lnTo>
                    <a:pt x="118710" y="49982"/>
                  </a:lnTo>
                  <a:lnTo>
                    <a:pt x="112774" y="49982"/>
                  </a:lnTo>
                  <a:lnTo>
                    <a:pt x="112774" y="44046"/>
                  </a:lnTo>
                  <a:close/>
                  <a:moveTo>
                    <a:pt x="124957" y="44046"/>
                  </a:moveTo>
                  <a:lnTo>
                    <a:pt x="124957" y="49982"/>
                  </a:lnTo>
                  <a:lnTo>
                    <a:pt x="119021" y="49982"/>
                  </a:lnTo>
                  <a:lnTo>
                    <a:pt x="119021" y="44046"/>
                  </a:lnTo>
                  <a:close/>
                  <a:moveTo>
                    <a:pt x="131204" y="44046"/>
                  </a:moveTo>
                  <a:lnTo>
                    <a:pt x="131204" y="49982"/>
                  </a:lnTo>
                  <a:lnTo>
                    <a:pt x="125270" y="49982"/>
                  </a:lnTo>
                  <a:lnTo>
                    <a:pt x="125270" y="44046"/>
                  </a:lnTo>
                  <a:close/>
                  <a:moveTo>
                    <a:pt x="137451" y="44046"/>
                  </a:moveTo>
                  <a:lnTo>
                    <a:pt x="137451" y="49982"/>
                  </a:lnTo>
                  <a:lnTo>
                    <a:pt x="131517" y="49982"/>
                  </a:lnTo>
                  <a:lnTo>
                    <a:pt x="131517" y="44046"/>
                  </a:lnTo>
                  <a:close/>
                  <a:moveTo>
                    <a:pt x="143702" y="44046"/>
                  </a:moveTo>
                  <a:lnTo>
                    <a:pt x="143702" y="49982"/>
                  </a:lnTo>
                  <a:lnTo>
                    <a:pt x="137766" y="49982"/>
                  </a:lnTo>
                  <a:lnTo>
                    <a:pt x="137766" y="44046"/>
                  </a:lnTo>
                  <a:close/>
                  <a:moveTo>
                    <a:pt x="149949" y="44046"/>
                  </a:moveTo>
                  <a:lnTo>
                    <a:pt x="149949" y="49982"/>
                  </a:lnTo>
                  <a:lnTo>
                    <a:pt x="144015" y="49982"/>
                  </a:lnTo>
                  <a:lnTo>
                    <a:pt x="144015" y="44046"/>
                  </a:lnTo>
                  <a:close/>
                  <a:moveTo>
                    <a:pt x="156196" y="44046"/>
                  </a:moveTo>
                  <a:lnTo>
                    <a:pt x="156196" y="49982"/>
                  </a:lnTo>
                  <a:lnTo>
                    <a:pt x="150262" y="49982"/>
                  </a:lnTo>
                  <a:lnTo>
                    <a:pt x="150262" y="44046"/>
                  </a:lnTo>
                  <a:close/>
                  <a:moveTo>
                    <a:pt x="162445" y="44046"/>
                  </a:moveTo>
                  <a:lnTo>
                    <a:pt x="162445" y="49982"/>
                  </a:lnTo>
                  <a:lnTo>
                    <a:pt x="156509" y="49982"/>
                  </a:lnTo>
                  <a:lnTo>
                    <a:pt x="156509" y="44046"/>
                  </a:lnTo>
                  <a:close/>
                  <a:moveTo>
                    <a:pt x="168692" y="44046"/>
                  </a:moveTo>
                  <a:lnTo>
                    <a:pt x="168692" y="49982"/>
                  </a:lnTo>
                  <a:lnTo>
                    <a:pt x="162756" y="49982"/>
                  </a:lnTo>
                  <a:lnTo>
                    <a:pt x="162756" y="44046"/>
                  </a:lnTo>
                  <a:close/>
                  <a:moveTo>
                    <a:pt x="174939" y="44046"/>
                  </a:moveTo>
                  <a:lnTo>
                    <a:pt x="174939" y="49982"/>
                  </a:lnTo>
                  <a:lnTo>
                    <a:pt x="169005" y="49982"/>
                  </a:lnTo>
                  <a:lnTo>
                    <a:pt x="169005" y="44046"/>
                  </a:lnTo>
                  <a:close/>
                  <a:moveTo>
                    <a:pt x="181186" y="44046"/>
                  </a:moveTo>
                  <a:lnTo>
                    <a:pt x="181186" y="49982"/>
                  </a:lnTo>
                  <a:lnTo>
                    <a:pt x="175252" y="49982"/>
                  </a:lnTo>
                  <a:lnTo>
                    <a:pt x="175252" y="44046"/>
                  </a:lnTo>
                  <a:close/>
                  <a:moveTo>
                    <a:pt x="187435" y="44046"/>
                  </a:moveTo>
                  <a:lnTo>
                    <a:pt x="187435" y="49982"/>
                  </a:lnTo>
                  <a:lnTo>
                    <a:pt x="181499" y="49982"/>
                  </a:lnTo>
                  <a:lnTo>
                    <a:pt x="181499" y="44046"/>
                  </a:lnTo>
                  <a:close/>
                  <a:moveTo>
                    <a:pt x="193684" y="44046"/>
                  </a:moveTo>
                  <a:lnTo>
                    <a:pt x="193684" y="49982"/>
                  </a:lnTo>
                  <a:lnTo>
                    <a:pt x="187749" y="49982"/>
                  </a:lnTo>
                  <a:lnTo>
                    <a:pt x="187749" y="44046"/>
                  </a:lnTo>
                  <a:close/>
                  <a:moveTo>
                    <a:pt x="199931" y="44046"/>
                  </a:moveTo>
                  <a:lnTo>
                    <a:pt x="199931" y="49982"/>
                  </a:lnTo>
                  <a:lnTo>
                    <a:pt x="193996" y="49982"/>
                  </a:lnTo>
                  <a:lnTo>
                    <a:pt x="193996" y="44046"/>
                  </a:lnTo>
                  <a:close/>
                  <a:moveTo>
                    <a:pt x="206180" y="44046"/>
                  </a:moveTo>
                  <a:lnTo>
                    <a:pt x="206180" y="49982"/>
                  </a:lnTo>
                  <a:lnTo>
                    <a:pt x="200244" y="49982"/>
                  </a:lnTo>
                  <a:lnTo>
                    <a:pt x="200244" y="44046"/>
                  </a:lnTo>
                  <a:close/>
                  <a:moveTo>
                    <a:pt x="212427" y="44046"/>
                  </a:moveTo>
                  <a:lnTo>
                    <a:pt x="212427" y="49982"/>
                  </a:lnTo>
                  <a:lnTo>
                    <a:pt x="206491" y="49982"/>
                  </a:lnTo>
                  <a:lnTo>
                    <a:pt x="206491" y="44046"/>
                  </a:lnTo>
                  <a:close/>
                  <a:moveTo>
                    <a:pt x="218674" y="44046"/>
                  </a:moveTo>
                  <a:lnTo>
                    <a:pt x="218674" y="49982"/>
                  </a:lnTo>
                  <a:lnTo>
                    <a:pt x="212739" y="49982"/>
                  </a:lnTo>
                  <a:lnTo>
                    <a:pt x="212739" y="44046"/>
                  </a:lnTo>
                  <a:close/>
                  <a:moveTo>
                    <a:pt x="224921" y="44046"/>
                  </a:moveTo>
                  <a:lnTo>
                    <a:pt x="224921" y="49982"/>
                  </a:lnTo>
                  <a:lnTo>
                    <a:pt x="218987" y="49982"/>
                  </a:lnTo>
                  <a:lnTo>
                    <a:pt x="218987" y="44046"/>
                  </a:lnTo>
                  <a:close/>
                  <a:moveTo>
                    <a:pt x="231170" y="44046"/>
                  </a:moveTo>
                  <a:lnTo>
                    <a:pt x="231170" y="49982"/>
                  </a:lnTo>
                  <a:lnTo>
                    <a:pt x="225234" y="49982"/>
                  </a:lnTo>
                  <a:lnTo>
                    <a:pt x="225234" y="44046"/>
                  </a:lnTo>
                  <a:close/>
                  <a:moveTo>
                    <a:pt x="237417" y="44046"/>
                  </a:moveTo>
                  <a:lnTo>
                    <a:pt x="237417" y="49982"/>
                  </a:lnTo>
                  <a:lnTo>
                    <a:pt x="231481" y="49982"/>
                  </a:lnTo>
                  <a:lnTo>
                    <a:pt x="231481" y="44046"/>
                  </a:lnTo>
                  <a:close/>
                  <a:moveTo>
                    <a:pt x="243664" y="44046"/>
                  </a:moveTo>
                  <a:lnTo>
                    <a:pt x="243664" y="49982"/>
                  </a:lnTo>
                  <a:lnTo>
                    <a:pt x="237729" y="49982"/>
                  </a:lnTo>
                  <a:lnTo>
                    <a:pt x="237729" y="44046"/>
                  </a:lnTo>
                  <a:close/>
                  <a:moveTo>
                    <a:pt x="249911" y="44046"/>
                  </a:moveTo>
                  <a:lnTo>
                    <a:pt x="249911" y="49982"/>
                  </a:lnTo>
                  <a:lnTo>
                    <a:pt x="243977" y="49982"/>
                  </a:lnTo>
                  <a:lnTo>
                    <a:pt x="243977" y="44046"/>
                  </a:lnTo>
                  <a:close/>
                  <a:moveTo>
                    <a:pt x="256161" y="44046"/>
                  </a:moveTo>
                  <a:lnTo>
                    <a:pt x="256161" y="49982"/>
                  </a:lnTo>
                  <a:lnTo>
                    <a:pt x="250225" y="49982"/>
                  </a:lnTo>
                  <a:lnTo>
                    <a:pt x="250225" y="44046"/>
                  </a:lnTo>
                  <a:close/>
                  <a:moveTo>
                    <a:pt x="262409" y="44046"/>
                  </a:moveTo>
                  <a:lnTo>
                    <a:pt x="262409" y="49982"/>
                  </a:lnTo>
                  <a:lnTo>
                    <a:pt x="256474" y="49982"/>
                  </a:lnTo>
                  <a:lnTo>
                    <a:pt x="256474" y="44046"/>
                  </a:lnTo>
                  <a:close/>
                  <a:moveTo>
                    <a:pt x="268656" y="44046"/>
                  </a:moveTo>
                  <a:lnTo>
                    <a:pt x="268656" y="49982"/>
                  </a:lnTo>
                  <a:lnTo>
                    <a:pt x="262721" y="49982"/>
                  </a:lnTo>
                  <a:lnTo>
                    <a:pt x="262721" y="44046"/>
                  </a:lnTo>
                  <a:close/>
                  <a:moveTo>
                    <a:pt x="274904" y="44046"/>
                  </a:moveTo>
                  <a:lnTo>
                    <a:pt x="274904" y="49982"/>
                  </a:lnTo>
                  <a:lnTo>
                    <a:pt x="268968" y="49982"/>
                  </a:lnTo>
                  <a:lnTo>
                    <a:pt x="268968" y="44046"/>
                  </a:lnTo>
                  <a:close/>
                  <a:moveTo>
                    <a:pt x="6251" y="50295"/>
                  </a:moveTo>
                  <a:lnTo>
                    <a:pt x="6251" y="56229"/>
                  </a:lnTo>
                  <a:lnTo>
                    <a:pt x="315" y="56229"/>
                  </a:lnTo>
                  <a:lnTo>
                    <a:pt x="315" y="50295"/>
                  </a:lnTo>
                  <a:close/>
                  <a:moveTo>
                    <a:pt x="12498" y="50295"/>
                  </a:moveTo>
                  <a:lnTo>
                    <a:pt x="12498" y="56229"/>
                  </a:lnTo>
                  <a:lnTo>
                    <a:pt x="6562" y="56229"/>
                  </a:lnTo>
                  <a:lnTo>
                    <a:pt x="6562" y="50295"/>
                  </a:lnTo>
                  <a:close/>
                  <a:moveTo>
                    <a:pt x="18745" y="50295"/>
                  </a:moveTo>
                  <a:lnTo>
                    <a:pt x="18745" y="56229"/>
                  </a:lnTo>
                  <a:lnTo>
                    <a:pt x="12810" y="56229"/>
                  </a:lnTo>
                  <a:lnTo>
                    <a:pt x="12810" y="50295"/>
                  </a:lnTo>
                  <a:close/>
                  <a:moveTo>
                    <a:pt x="24992" y="50295"/>
                  </a:moveTo>
                  <a:lnTo>
                    <a:pt x="24992" y="56229"/>
                  </a:lnTo>
                  <a:lnTo>
                    <a:pt x="19058" y="56229"/>
                  </a:lnTo>
                  <a:lnTo>
                    <a:pt x="19058" y="50295"/>
                  </a:lnTo>
                  <a:close/>
                  <a:moveTo>
                    <a:pt x="31242" y="50295"/>
                  </a:moveTo>
                  <a:lnTo>
                    <a:pt x="31242" y="56229"/>
                  </a:lnTo>
                  <a:lnTo>
                    <a:pt x="25305" y="56229"/>
                  </a:lnTo>
                  <a:lnTo>
                    <a:pt x="25305" y="50295"/>
                  </a:lnTo>
                  <a:close/>
                  <a:moveTo>
                    <a:pt x="37489" y="50295"/>
                  </a:moveTo>
                  <a:lnTo>
                    <a:pt x="37489" y="56229"/>
                  </a:lnTo>
                  <a:lnTo>
                    <a:pt x="31553" y="56229"/>
                  </a:lnTo>
                  <a:lnTo>
                    <a:pt x="31553" y="50295"/>
                  </a:lnTo>
                  <a:close/>
                  <a:moveTo>
                    <a:pt x="43737" y="50295"/>
                  </a:moveTo>
                  <a:lnTo>
                    <a:pt x="43737" y="56229"/>
                  </a:lnTo>
                  <a:lnTo>
                    <a:pt x="37802" y="56229"/>
                  </a:lnTo>
                  <a:lnTo>
                    <a:pt x="37802" y="50295"/>
                  </a:lnTo>
                  <a:close/>
                  <a:moveTo>
                    <a:pt x="49985" y="50295"/>
                  </a:moveTo>
                  <a:lnTo>
                    <a:pt x="49985" y="56229"/>
                  </a:lnTo>
                  <a:lnTo>
                    <a:pt x="44049" y="56229"/>
                  </a:lnTo>
                  <a:lnTo>
                    <a:pt x="44049" y="50295"/>
                  </a:lnTo>
                  <a:close/>
                  <a:moveTo>
                    <a:pt x="56232" y="50295"/>
                  </a:moveTo>
                  <a:lnTo>
                    <a:pt x="56232" y="56229"/>
                  </a:lnTo>
                  <a:lnTo>
                    <a:pt x="50296" y="56229"/>
                  </a:lnTo>
                  <a:lnTo>
                    <a:pt x="50296" y="50295"/>
                  </a:lnTo>
                  <a:close/>
                  <a:moveTo>
                    <a:pt x="62480" y="50295"/>
                  </a:moveTo>
                  <a:lnTo>
                    <a:pt x="62480" y="56229"/>
                  </a:lnTo>
                  <a:lnTo>
                    <a:pt x="56545" y="56229"/>
                  </a:lnTo>
                  <a:lnTo>
                    <a:pt x="56545" y="50295"/>
                  </a:lnTo>
                  <a:close/>
                  <a:moveTo>
                    <a:pt x="68727" y="50295"/>
                  </a:moveTo>
                  <a:lnTo>
                    <a:pt x="68727" y="56229"/>
                  </a:lnTo>
                  <a:lnTo>
                    <a:pt x="62792" y="56229"/>
                  </a:lnTo>
                  <a:lnTo>
                    <a:pt x="62792" y="50295"/>
                  </a:lnTo>
                  <a:close/>
                  <a:moveTo>
                    <a:pt x="74975" y="50295"/>
                  </a:moveTo>
                  <a:lnTo>
                    <a:pt x="74975" y="56229"/>
                  </a:lnTo>
                  <a:lnTo>
                    <a:pt x="69039" y="56229"/>
                  </a:lnTo>
                  <a:lnTo>
                    <a:pt x="69039" y="50295"/>
                  </a:lnTo>
                  <a:close/>
                  <a:moveTo>
                    <a:pt x="81223" y="50295"/>
                  </a:moveTo>
                  <a:lnTo>
                    <a:pt x="81223" y="56229"/>
                  </a:lnTo>
                  <a:lnTo>
                    <a:pt x="75286" y="56229"/>
                  </a:lnTo>
                  <a:lnTo>
                    <a:pt x="75286" y="50295"/>
                  </a:lnTo>
                  <a:close/>
                  <a:moveTo>
                    <a:pt x="87470" y="50295"/>
                  </a:moveTo>
                  <a:lnTo>
                    <a:pt x="87470" y="56229"/>
                  </a:lnTo>
                  <a:lnTo>
                    <a:pt x="81535" y="56229"/>
                  </a:lnTo>
                  <a:lnTo>
                    <a:pt x="81535" y="50295"/>
                  </a:lnTo>
                  <a:close/>
                  <a:moveTo>
                    <a:pt x="93720" y="50295"/>
                  </a:moveTo>
                  <a:lnTo>
                    <a:pt x="93720" y="56229"/>
                  </a:lnTo>
                  <a:lnTo>
                    <a:pt x="87784" y="56229"/>
                  </a:lnTo>
                  <a:lnTo>
                    <a:pt x="87784" y="50295"/>
                  </a:lnTo>
                  <a:close/>
                  <a:moveTo>
                    <a:pt x="99967" y="50295"/>
                  </a:moveTo>
                  <a:lnTo>
                    <a:pt x="99967" y="56229"/>
                  </a:lnTo>
                  <a:lnTo>
                    <a:pt x="94031" y="56229"/>
                  </a:lnTo>
                  <a:lnTo>
                    <a:pt x="94031" y="50295"/>
                  </a:lnTo>
                  <a:close/>
                  <a:moveTo>
                    <a:pt x="106214" y="50295"/>
                  </a:moveTo>
                  <a:lnTo>
                    <a:pt x="106214" y="56229"/>
                  </a:lnTo>
                  <a:lnTo>
                    <a:pt x="100278" y="56229"/>
                  </a:lnTo>
                  <a:lnTo>
                    <a:pt x="100278" y="50295"/>
                  </a:lnTo>
                  <a:close/>
                  <a:moveTo>
                    <a:pt x="112461" y="50295"/>
                  </a:moveTo>
                  <a:lnTo>
                    <a:pt x="112461" y="56229"/>
                  </a:lnTo>
                  <a:lnTo>
                    <a:pt x="106527" y="56229"/>
                  </a:lnTo>
                  <a:lnTo>
                    <a:pt x="106527" y="50295"/>
                  </a:lnTo>
                  <a:close/>
                  <a:moveTo>
                    <a:pt x="118710" y="50295"/>
                  </a:moveTo>
                  <a:lnTo>
                    <a:pt x="118710" y="56229"/>
                  </a:lnTo>
                  <a:lnTo>
                    <a:pt x="112774" y="56229"/>
                  </a:lnTo>
                  <a:lnTo>
                    <a:pt x="112774" y="50295"/>
                  </a:lnTo>
                  <a:close/>
                  <a:moveTo>
                    <a:pt x="124957" y="50295"/>
                  </a:moveTo>
                  <a:lnTo>
                    <a:pt x="124957" y="56229"/>
                  </a:lnTo>
                  <a:lnTo>
                    <a:pt x="119021" y="56229"/>
                  </a:lnTo>
                  <a:lnTo>
                    <a:pt x="119021" y="50295"/>
                  </a:lnTo>
                  <a:close/>
                  <a:moveTo>
                    <a:pt x="131204" y="50295"/>
                  </a:moveTo>
                  <a:lnTo>
                    <a:pt x="131204" y="56229"/>
                  </a:lnTo>
                  <a:lnTo>
                    <a:pt x="125270" y="56229"/>
                  </a:lnTo>
                  <a:lnTo>
                    <a:pt x="125270" y="50295"/>
                  </a:lnTo>
                  <a:close/>
                  <a:moveTo>
                    <a:pt x="137451" y="50295"/>
                  </a:moveTo>
                  <a:lnTo>
                    <a:pt x="137451" y="56229"/>
                  </a:lnTo>
                  <a:lnTo>
                    <a:pt x="131517" y="56229"/>
                  </a:lnTo>
                  <a:lnTo>
                    <a:pt x="131517" y="50295"/>
                  </a:lnTo>
                  <a:close/>
                  <a:moveTo>
                    <a:pt x="143702" y="50295"/>
                  </a:moveTo>
                  <a:lnTo>
                    <a:pt x="143702" y="56229"/>
                  </a:lnTo>
                  <a:lnTo>
                    <a:pt x="137766" y="56229"/>
                  </a:lnTo>
                  <a:lnTo>
                    <a:pt x="137766" y="50295"/>
                  </a:lnTo>
                  <a:close/>
                  <a:moveTo>
                    <a:pt x="149949" y="50295"/>
                  </a:moveTo>
                  <a:lnTo>
                    <a:pt x="149949" y="56229"/>
                  </a:lnTo>
                  <a:lnTo>
                    <a:pt x="144015" y="56229"/>
                  </a:lnTo>
                  <a:lnTo>
                    <a:pt x="144015" y="50295"/>
                  </a:lnTo>
                  <a:close/>
                  <a:moveTo>
                    <a:pt x="156196" y="50295"/>
                  </a:moveTo>
                  <a:lnTo>
                    <a:pt x="156196" y="56229"/>
                  </a:lnTo>
                  <a:lnTo>
                    <a:pt x="150262" y="56229"/>
                  </a:lnTo>
                  <a:lnTo>
                    <a:pt x="150262" y="50295"/>
                  </a:lnTo>
                  <a:close/>
                  <a:moveTo>
                    <a:pt x="162445" y="50295"/>
                  </a:moveTo>
                  <a:lnTo>
                    <a:pt x="162445" y="56229"/>
                  </a:lnTo>
                  <a:lnTo>
                    <a:pt x="156509" y="56229"/>
                  </a:lnTo>
                  <a:lnTo>
                    <a:pt x="156509" y="50295"/>
                  </a:lnTo>
                  <a:close/>
                  <a:moveTo>
                    <a:pt x="168692" y="50295"/>
                  </a:moveTo>
                  <a:lnTo>
                    <a:pt x="168692" y="56229"/>
                  </a:lnTo>
                  <a:lnTo>
                    <a:pt x="162756" y="56229"/>
                  </a:lnTo>
                  <a:lnTo>
                    <a:pt x="162756" y="50295"/>
                  </a:lnTo>
                  <a:close/>
                  <a:moveTo>
                    <a:pt x="174939" y="50295"/>
                  </a:moveTo>
                  <a:lnTo>
                    <a:pt x="174939" y="56229"/>
                  </a:lnTo>
                  <a:lnTo>
                    <a:pt x="169005" y="56229"/>
                  </a:lnTo>
                  <a:lnTo>
                    <a:pt x="169005" y="50295"/>
                  </a:lnTo>
                  <a:close/>
                  <a:moveTo>
                    <a:pt x="181186" y="50295"/>
                  </a:moveTo>
                  <a:lnTo>
                    <a:pt x="181186" y="56229"/>
                  </a:lnTo>
                  <a:lnTo>
                    <a:pt x="175252" y="56229"/>
                  </a:lnTo>
                  <a:lnTo>
                    <a:pt x="175252" y="50295"/>
                  </a:lnTo>
                  <a:close/>
                  <a:moveTo>
                    <a:pt x="187435" y="50295"/>
                  </a:moveTo>
                  <a:lnTo>
                    <a:pt x="187435" y="56229"/>
                  </a:lnTo>
                  <a:lnTo>
                    <a:pt x="181499" y="56229"/>
                  </a:lnTo>
                  <a:lnTo>
                    <a:pt x="181499" y="50295"/>
                  </a:lnTo>
                  <a:close/>
                  <a:moveTo>
                    <a:pt x="193684" y="50295"/>
                  </a:moveTo>
                  <a:lnTo>
                    <a:pt x="193684" y="56229"/>
                  </a:lnTo>
                  <a:lnTo>
                    <a:pt x="187749" y="56229"/>
                  </a:lnTo>
                  <a:lnTo>
                    <a:pt x="187749" y="50295"/>
                  </a:lnTo>
                  <a:close/>
                  <a:moveTo>
                    <a:pt x="199931" y="50295"/>
                  </a:moveTo>
                  <a:lnTo>
                    <a:pt x="199931" y="56229"/>
                  </a:lnTo>
                  <a:lnTo>
                    <a:pt x="193996" y="56229"/>
                  </a:lnTo>
                  <a:lnTo>
                    <a:pt x="193996" y="50295"/>
                  </a:lnTo>
                  <a:close/>
                  <a:moveTo>
                    <a:pt x="206180" y="50295"/>
                  </a:moveTo>
                  <a:lnTo>
                    <a:pt x="206180" y="56229"/>
                  </a:lnTo>
                  <a:lnTo>
                    <a:pt x="200244" y="56229"/>
                  </a:lnTo>
                  <a:lnTo>
                    <a:pt x="200244" y="50295"/>
                  </a:lnTo>
                  <a:close/>
                  <a:moveTo>
                    <a:pt x="212427" y="50295"/>
                  </a:moveTo>
                  <a:lnTo>
                    <a:pt x="212427" y="56229"/>
                  </a:lnTo>
                  <a:lnTo>
                    <a:pt x="206491" y="56229"/>
                  </a:lnTo>
                  <a:lnTo>
                    <a:pt x="206491" y="50295"/>
                  </a:lnTo>
                  <a:close/>
                  <a:moveTo>
                    <a:pt x="218674" y="50295"/>
                  </a:moveTo>
                  <a:lnTo>
                    <a:pt x="218674" y="56229"/>
                  </a:lnTo>
                  <a:lnTo>
                    <a:pt x="212739" y="56229"/>
                  </a:lnTo>
                  <a:lnTo>
                    <a:pt x="212739" y="50295"/>
                  </a:lnTo>
                  <a:close/>
                  <a:moveTo>
                    <a:pt x="224921" y="50295"/>
                  </a:moveTo>
                  <a:lnTo>
                    <a:pt x="224921" y="56229"/>
                  </a:lnTo>
                  <a:lnTo>
                    <a:pt x="218987" y="56229"/>
                  </a:lnTo>
                  <a:lnTo>
                    <a:pt x="218987" y="50295"/>
                  </a:lnTo>
                  <a:close/>
                  <a:moveTo>
                    <a:pt x="231170" y="50295"/>
                  </a:moveTo>
                  <a:lnTo>
                    <a:pt x="231170" y="56229"/>
                  </a:lnTo>
                  <a:lnTo>
                    <a:pt x="225234" y="56229"/>
                  </a:lnTo>
                  <a:lnTo>
                    <a:pt x="225234" y="50295"/>
                  </a:lnTo>
                  <a:close/>
                  <a:moveTo>
                    <a:pt x="237417" y="50295"/>
                  </a:moveTo>
                  <a:lnTo>
                    <a:pt x="237417" y="56229"/>
                  </a:lnTo>
                  <a:lnTo>
                    <a:pt x="231481" y="56229"/>
                  </a:lnTo>
                  <a:lnTo>
                    <a:pt x="231481" y="50295"/>
                  </a:lnTo>
                  <a:close/>
                  <a:moveTo>
                    <a:pt x="243664" y="50295"/>
                  </a:moveTo>
                  <a:lnTo>
                    <a:pt x="243664" y="56229"/>
                  </a:lnTo>
                  <a:lnTo>
                    <a:pt x="237729" y="56229"/>
                  </a:lnTo>
                  <a:lnTo>
                    <a:pt x="237729" y="50295"/>
                  </a:lnTo>
                  <a:close/>
                  <a:moveTo>
                    <a:pt x="249911" y="50295"/>
                  </a:moveTo>
                  <a:lnTo>
                    <a:pt x="249911" y="56229"/>
                  </a:lnTo>
                  <a:lnTo>
                    <a:pt x="243977" y="56229"/>
                  </a:lnTo>
                  <a:lnTo>
                    <a:pt x="243977" y="50295"/>
                  </a:lnTo>
                  <a:close/>
                  <a:moveTo>
                    <a:pt x="256161" y="50295"/>
                  </a:moveTo>
                  <a:lnTo>
                    <a:pt x="256161" y="56229"/>
                  </a:lnTo>
                  <a:lnTo>
                    <a:pt x="250225" y="56229"/>
                  </a:lnTo>
                  <a:lnTo>
                    <a:pt x="250225" y="50295"/>
                  </a:lnTo>
                  <a:close/>
                  <a:moveTo>
                    <a:pt x="262409" y="50295"/>
                  </a:moveTo>
                  <a:lnTo>
                    <a:pt x="262409" y="56229"/>
                  </a:lnTo>
                  <a:lnTo>
                    <a:pt x="256474" y="56229"/>
                  </a:lnTo>
                  <a:lnTo>
                    <a:pt x="256474" y="50295"/>
                  </a:lnTo>
                  <a:close/>
                  <a:moveTo>
                    <a:pt x="268656" y="50295"/>
                  </a:moveTo>
                  <a:lnTo>
                    <a:pt x="268656" y="56229"/>
                  </a:lnTo>
                  <a:lnTo>
                    <a:pt x="262721" y="56229"/>
                  </a:lnTo>
                  <a:lnTo>
                    <a:pt x="262721" y="50295"/>
                  </a:lnTo>
                  <a:close/>
                  <a:moveTo>
                    <a:pt x="274904" y="50295"/>
                  </a:moveTo>
                  <a:lnTo>
                    <a:pt x="274904" y="56229"/>
                  </a:lnTo>
                  <a:lnTo>
                    <a:pt x="268968" y="56229"/>
                  </a:lnTo>
                  <a:lnTo>
                    <a:pt x="268968" y="50295"/>
                  </a:lnTo>
                  <a:close/>
                  <a:moveTo>
                    <a:pt x="6251" y="56542"/>
                  </a:moveTo>
                  <a:lnTo>
                    <a:pt x="6251" y="62476"/>
                  </a:lnTo>
                  <a:lnTo>
                    <a:pt x="315" y="62476"/>
                  </a:lnTo>
                  <a:lnTo>
                    <a:pt x="315" y="56542"/>
                  </a:lnTo>
                  <a:close/>
                  <a:moveTo>
                    <a:pt x="12498" y="56542"/>
                  </a:moveTo>
                  <a:lnTo>
                    <a:pt x="12498" y="62476"/>
                  </a:lnTo>
                  <a:lnTo>
                    <a:pt x="6562" y="62476"/>
                  </a:lnTo>
                  <a:lnTo>
                    <a:pt x="6562" y="56542"/>
                  </a:lnTo>
                  <a:close/>
                  <a:moveTo>
                    <a:pt x="18745" y="56542"/>
                  </a:moveTo>
                  <a:lnTo>
                    <a:pt x="18745" y="62476"/>
                  </a:lnTo>
                  <a:lnTo>
                    <a:pt x="12810" y="62476"/>
                  </a:lnTo>
                  <a:lnTo>
                    <a:pt x="12810" y="56542"/>
                  </a:lnTo>
                  <a:close/>
                  <a:moveTo>
                    <a:pt x="24992" y="56542"/>
                  </a:moveTo>
                  <a:lnTo>
                    <a:pt x="24992" y="62476"/>
                  </a:lnTo>
                  <a:lnTo>
                    <a:pt x="19058" y="62476"/>
                  </a:lnTo>
                  <a:lnTo>
                    <a:pt x="19058" y="56542"/>
                  </a:lnTo>
                  <a:close/>
                  <a:moveTo>
                    <a:pt x="31242" y="56542"/>
                  </a:moveTo>
                  <a:lnTo>
                    <a:pt x="31242" y="62476"/>
                  </a:lnTo>
                  <a:lnTo>
                    <a:pt x="25305" y="62476"/>
                  </a:lnTo>
                  <a:lnTo>
                    <a:pt x="25305" y="56542"/>
                  </a:lnTo>
                  <a:close/>
                  <a:moveTo>
                    <a:pt x="37489" y="56542"/>
                  </a:moveTo>
                  <a:lnTo>
                    <a:pt x="37489" y="62476"/>
                  </a:lnTo>
                  <a:lnTo>
                    <a:pt x="31553" y="62476"/>
                  </a:lnTo>
                  <a:lnTo>
                    <a:pt x="31553" y="56542"/>
                  </a:lnTo>
                  <a:close/>
                  <a:moveTo>
                    <a:pt x="43737" y="56542"/>
                  </a:moveTo>
                  <a:lnTo>
                    <a:pt x="43737" y="62476"/>
                  </a:lnTo>
                  <a:lnTo>
                    <a:pt x="37802" y="62476"/>
                  </a:lnTo>
                  <a:lnTo>
                    <a:pt x="37802" y="56542"/>
                  </a:lnTo>
                  <a:close/>
                  <a:moveTo>
                    <a:pt x="49985" y="56542"/>
                  </a:moveTo>
                  <a:lnTo>
                    <a:pt x="49985" y="62476"/>
                  </a:lnTo>
                  <a:lnTo>
                    <a:pt x="44049" y="62476"/>
                  </a:lnTo>
                  <a:lnTo>
                    <a:pt x="44049" y="56542"/>
                  </a:lnTo>
                  <a:close/>
                  <a:moveTo>
                    <a:pt x="56232" y="56542"/>
                  </a:moveTo>
                  <a:lnTo>
                    <a:pt x="56232" y="62476"/>
                  </a:lnTo>
                  <a:lnTo>
                    <a:pt x="50296" y="62476"/>
                  </a:lnTo>
                  <a:lnTo>
                    <a:pt x="50296" y="56542"/>
                  </a:lnTo>
                  <a:close/>
                  <a:moveTo>
                    <a:pt x="62480" y="56542"/>
                  </a:moveTo>
                  <a:lnTo>
                    <a:pt x="62480" y="62476"/>
                  </a:lnTo>
                  <a:lnTo>
                    <a:pt x="56545" y="62476"/>
                  </a:lnTo>
                  <a:lnTo>
                    <a:pt x="56545" y="56542"/>
                  </a:lnTo>
                  <a:close/>
                  <a:moveTo>
                    <a:pt x="68727" y="56542"/>
                  </a:moveTo>
                  <a:lnTo>
                    <a:pt x="68727" y="62476"/>
                  </a:lnTo>
                  <a:lnTo>
                    <a:pt x="62792" y="62476"/>
                  </a:lnTo>
                  <a:lnTo>
                    <a:pt x="62792" y="56542"/>
                  </a:lnTo>
                  <a:close/>
                  <a:moveTo>
                    <a:pt x="74975" y="56542"/>
                  </a:moveTo>
                  <a:lnTo>
                    <a:pt x="74975" y="62476"/>
                  </a:lnTo>
                  <a:lnTo>
                    <a:pt x="69039" y="62476"/>
                  </a:lnTo>
                  <a:lnTo>
                    <a:pt x="69039" y="56542"/>
                  </a:lnTo>
                  <a:close/>
                  <a:moveTo>
                    <a:pt x="81223" y="56542"/>
                  </a:moveTo>
                  <a:lnTo>
                    <a:pt x="81223" y="62476"/>
                  </a:lnTo>
                  <a:lnTo>
                    <a:pt x="75286" y="62476"/>
                  </a:lnTo>
                  <a:lnTo>
                    <a:pt x="75286" y="56542"/>
                  </a:lnTo>
                  <a:close/>
                  <a:moveTo>
                    <a:pt x="87470" y="56542"/>
                  </a:moveTo>
                  <a:lnTo>
                    <a:pt x="87470" y="62476"/>
                  </a:lnTo>
                  <a:lnTo>
                    <a:pt x="81535" y="62476"/>
                  </a:lnTo>
                  <a:lnTo>
                    <a:pt x="81535" y="56542"/>
                  </a:lnTo>
                  <a:close/>
                  <a:moveTo>
                    <a:pt x="93718" y="56542"/>
                  </a:moveTo>
                  <a:lnTo>
                    <a:pt x="93718" y="62476"/>
                  </a:lnTo>
                  <a:lnTo>
                    <a:pt x="87784" y="62476"/>
                  </a:lnTo>
                  <a:lnTo>
                    <a:pt x="87784" y="56542"/>
                  </a:lnTo>
                  <a:close/>
                  <a:moveTo>
                    <a:pt x="99967" y="56542"/>
                  </a:moveTo>
                  <a:lnTo>
                    <a:pt x="99967" y="62476"/>
                  </a:lnTo>
                  <a:lnTo>
                    <a:pt x="94031" y="62476"/>
                  </a:lnTo>
                  <a:lnTo>
                    <a:pt x="94031" y="56542"/>
                  </a:lnTo>
                  <a:close/>
                  <a:moveTo>
                    <a:pt x="106214" y="56542"/>
                  </a:moveTo>
                  <a:lnTo>
                    <a:pt x="106214" y="62476"/>
                  </a:lnTo>
                  <a:lnTo>
                    <a:pt x="100278" y="62476"/>
                  </a:lnTo>
                  <a:lnTo>
                    <a:pt x="100278" y="56542"/>
                  </a:lnTo>
                  <a:close/>
                  <a:moveTo>
                    <a:pt x="112461" y="56542"/>
                  </a:moveTo>
                  <a:lnTo>
                    <a:pt x="112461" y="62476"/>
                  </a:lnTo>
                  <a:lnTo>
                    <a:pt x="106527" y="62476"/>
                  </a:lnTo>
                  <a:lnTo>
                    <a:pt x="106527" y="56542"/>
                  </a:lnTo>
                  <a:close/>
                  <a:moveTo>
                    <a:pt x="118710" y="56542"/>
                  </a:moveTo>
                  <a:lnTo>
                    <a:pt x="118710" y="62476"/>
                  </a:lnTo>
                  <a:lnTo>
                    <a:pt x="112774" y="62476"/>
                  </a:lnTo>
                  <a:lnTo>
                    <a:pt x="112774" y="56542"/>
                  </a:lnTo>
                  <a:close/>
                  <a:moveTo>
                    <a:pt x="124957" y="56542"/>
                  </a:moveTo>
                  <a:lnTo>
                    <a:pt x="124957" y="62476"/>
                  </a:lnTo>
                  <a:lnTo>
                    <a:pt x="119021" y="62476"/>
                  </a:lnTo>
                  <a:lnTo>
                    <a:pt x="119021" y="56542"/>
                  </a:lnTo>
                  <a:close/>
                  <a:moveTo>
                    <a:pt x="131204" y="56542"/>
                  </a:moveTo>
                  <a:lnTo>
                    <a:pt x="131204" y="62476"/>
                  </a:lnTo>
                  <a:lnTo>
                    <a:pt x="125270" y="62476"/>
                  </a:lnTo>
                  <a:lnTo>
                    <a:pt x="125270" y="56542"/>
                  </a:lnTo>
                  <a:close/>
                  <a:moveTo>
                    <a:pt x="137451" y="56542"/>
                  </a:moveTo>
                  <a:lnTo>
                    <a:pt x="137451" y="62476"/>
                  </a:lnTo>
                  <a:lnTo>
                    <a:pt x="131517" y="62476"/>
                  </a:lnTo>
                  <a:lnTo>
                    <a:pt x="131517" y="56542"/>
                  </a:lnTo>
                  <a:close/>
                  <a:moveTo>
                    <a:pt x="143702" y="56542"/>
                  </a:moveTo>
                  <a:lnTo>
                    <a:pt x="143702" y="62476"/>
                  </a:lnTo>
                  <a:lnTo>
                    <a:pt x="137766" y="62476"/>
                  </a:lnTo>
                  <a:lnTo>
                    <a:pt x="137766" y="56542"/>
                  </a:lnTo>
                  <a:close/>
                  <a:moveTo>
                    <a:pt x="149949" y="56542"/>
                  </a:moveTo>
                  <a:lnTo>
                    <a:pt x="149949" y="62476"/>
                  </a:lnTo>
                  <a:lnTo>
                    <a:pt x="144015" y="62476"/>
                  </a:lnTo>
                  <a:lnTo>
                    <a:pt x="144015" y="56542"/>
                  </a:lnTo>
                  <a:close/>
                  <a:moveTo>
                    <a:pt x="156196" y="56542"/>
                  </a:moveTo>
                  <a:lnTo>
                    <a:pt x="156196" y="62476"/>
                  </a:lnTo>
                  <a:lnTo>
                    <a:pt x="150262" y="62476"/>
                  </a:lnTo>
                  <a:lnTo>
                    <a:pt x="150262" y="56542"/>
                  </a:lnTo>
                  <a:close/>
                  <a:moveTo>
                    <a:pt x="162445" y="56542"/>
                  </a:moveTo>
                  <a:lnTo>
                    <a:pt x="162445" y="62476"/>
                  </a:lnTo>
                  <a:lnTo>
                    <a:pt x="156509" y="62476"/>
                  </a:lnTo>
                  <a:lnTo>
                    <a:pt x="156509" y="56542"/>
                  </a:lnTo>
                  <a:close/>
                  <a:moveTo>
                    <a:pt x="168692" y="56542"/>
                  </a:moveTo>
                  <a:lnTo>
                    <a:pt x="168692" y="62476"/>
                  </a:lnTo>
                  <a:lnTo>
                    <a:pt x="162756" y="62476"/>
                  </a:lnTo>
                  <a:lnTo>
                    <a:pt x="162756" y="56542"/>
                  </a:lnTo>
                  <a:close/>
                  <a:moveTo>
                    <a:pt x="174939" y="56542"/>
                  </a:moveTo>
                  <a:lnTo>
                    <a:pt x="174939" y="62476"/>
                  </a:lnTo>
                  <a:lnTo>
                    <a:pt x="169005" y="62476"/>
                  </a:lnTo>
                  <a:lnTo>
                    <a:pt x="169005" y="56542"/>
                  </a:lnTo>
                  <a:close/>
                  <a:moveTo>
                    <a:pt x="181186" y="56542"/>
                  </a:moveTo>
                  <a:lnTo>
                    <a:pt x="181186" y="62476"/>
                  </a:lnTo>
                  <a:lnTo>
                    <a:pt x="175252" y="62476"/>
                  </a:lnTo>
                  <a:lnTo>
                    <a:pt x="175252" y="56542"/>
                  </a:lnTo>
                  <a:close/>
                  <a:moveTo>
                    <a:pt x="187435" y="56542"/>
                  </a:moveTo>
                  <a:lnTo>
                    <a:pt x="187435" y="62476"/>
                  </a:lnTo>
                  <a:lnTo>
                    <a:pt x="181499" y="62476"/>
                  </a:lnTo>
                  <a:lnTo>
                    <a:pt x="181499" y="56542"/>
                  </a:lnTo>
                  <a:close/>
                  <a:moveTo>
                    <a:pt x="193684" y="56542"/>
                  </a:moveTo>
                  <a:lnTo>
                    <a:pt x="193684" y="62476"/>
                  </a:lnTo>
                  <a:lnTo>
                    <a:pt x="187749" y="62476"/>
                  </a:lnTo>
                  <a:lnTo>
                    <a:pt x="187749" y="56542"/>
                  </a:lnTo>
                  <a:close/>
                  <a:moveTo>
                    <a:pt x="199931" y="56542"/>
                  </a:moveTo>
                  <a:lnTo>
                    <a:pt x="199931" y="62476"/>
                  </a:lnTo>
                  <a:lnTo>
                    <a:pt x="193996" y="62476"/>
                  </a:lnTo>
                  <a:lnTo>
                    <a:pt x="193996" y="56542"/>
                  </a:lnTo>
                  <a:close/>
                  <a:moveTo>
                    <a:pt x="206180" y="56542"/>
                  </a:moveTo>
                  <a:lnTo>
                    <a:pt x="206180" y="62476"/>
                  </a:lnTo>
                  <a:lnTo>
                    <a:pt x="200244" y="62476"/>
                  </a:lnTo>
                  <a:lnTo>
                    <a:pt x="200244" y="56542"/>
                  </a:lnTo>
                  <a:close/>
                  <a:moveTo>
                    <a:pt x="212427" y="56542"/>
                  </a:moveTo>
                  <a:lnTo>
                    <a:pt x="212427" y="62476"/>
                  </a:lnTo>
                  <a:lnTo>
                    <a:pt x="206491" y="62476"/>
                  </a:lnTo>
                  <a:lnTo>
                    <a:pt x="206491" y="56542"/>
                  </a:lnTo>
                  <a:close/>
                  <a:moveTo>
                    <a:pt x="218674" y="56542"/>
                  </a:moveTo>
                  <a:lnTo>
                    <a:pt x="218674" y="62476"/>
                  </a:lnTo>
                  <a:lnTo>
                    <a:pt x="212739" y="62476"/>
                  </a:lnTo>
                  <a:lnTo>
                    <a:pt x="212739" y="56542"/>
                  </a:lnTo>
                  <a:close/>
                  <a:moveTo>
                    <a:pt x="224921" y="56542"/>
                  </a:moveTo>
                  <a:lnTo>
                    <a:pt x="224921" y="62476"/>
                  </a:lnTo>
                  <a:lnTo>
                    <a:pt x="218987" y="62476"/>
                  </a:lnTo>
                  <a:lnTo>
                    <a:pt x="218987" y="56542"/>
                  </a:lnTo>
                  <a:close/>
                  <a:moveTo>
                    <a:pt x="231170" y="56542"/>
                  </a:moveTo>
                  <a:lnTo>
                    <a:pt x="231170" y="62476"/>
                  </a:lnTo>
                  <a:lnTo>
                    <a:pt x="225234" y="62476"/>
                  </a:lnTo>
                  <a:lnTo>
                    <a:pt x="225234" y="56542"/>
                  </a:lnTo>
                  <a:close/>
                  <a:moveTo>
                    <a:pt x="237417" y="56542"/>
                  </a:moveTo>
                  <a:lnTo>
                    <a:pt x="237417" y="62476"/>
                  </a:lnTo>
                  <a:lnTo>
                    <a:pt x="231481" y="62476"/>
                  </a:lnTo>
                  <a:lnTo>
                    <a:pt x="231481" y="56542"/>
                  </a:lnTo>
                  <a:close/>
                  <a:moveTo>
                    <a:pt x="243664" y="56542"/>
                  </a:moveTo>
                  <a:lnTo>
                    <a:pt x="243664" y="62476"/>
                  </a:lnTo>
                  <a:lnTo>
                    <a:pt x="237729" y="62476"/>
                  </a:lnTo>
                  <a:lnTo>
                    <a:pt x="237729" y="56542"/>
                  </a:lnTo>
                  <a:close/>
                  <a:moveTo>
                    <a:pt x="249911" y="56542"/>
                  </a:moveTo>
                  <a:lnTo>
                    <a:pt x="249911" y="62476"/>
                  </a:lnTo>
                  <a:lnTo>
                    <a:pt x="243977" y="62476"/>
                  </a:lnTo>
                  <a:lnTo>
                    <a:pt x="243977" y="56542"/>
                  </a:lnTo>
                  <a:close/>
                  <a:moveTo>
                    <a:pt x="256161" y="56542"/>
                  </a:moveTo>
                  <a:lnTo>
                    <a:pt x="256161" y="62476"/>
                  </a:lnTo>
                  <a:lnTo>
                    <a:pt x="250225" y="62476"/>
                  </a:lnTo>
                  <a:lnTo>
                    <a:pt x="250225" y="56542"/>
                  </a:lnTo>
                  <a:close/>
                  <a:moveTo>
                    <a:pt x="262409" y="56542"/>
                  </a:moveTo>
                  <a:lnTo>
                    <a:pt x="262409" y="62476"/>
                  </a:lnTo>
                  <a:lnTo>
                    <a:pt x="256474" y="62476"/>
                  </a:lnTo>
                  <a:lnTo>
                    <a:pt x="256474" y="56542"/>
                  </a:lnTo>
                  <a:close/>
                  <a:moveTo>
                    <a:pt x="268656" y="56542"/>
                  </a:moveTo>
                  <a:lnTo>
                    <a:pt x="268656" y="62476"/>
                  </a:lnTo>
                  <a:lnTo>
                    <a:pt x="262721" y="62476"/>
                  </a:lnTo>
                  <a:lnTo>
                    <a:pt x="262721" y="56542"/>
                  </a:lnTo>
                  <a:close/>
                  <a:moveTo>
                    <a:pt x="274904" y="56542"/>
                  </a:moveTo>
                  <a:lnTo>
                    <a:pt x="274904" y="62476"/>
                  </a:lnTo>
                  <a:lnTo>
                    <a:pt x="268968" y="62476"/>
                  </a:lnTo>
                  <a:lnTo>
                    <a:pt x="268968" y="56542"/>
                  </a:lnTo>
                  <a:close/>
                  <a:moveTo>
                    <a:pt x="6251" y="62789"/>
                  </a:moveTo>
                  <a:lnTo>
                    <a:pt x="6251" y="68725"/>
                  </a:lnTo>
                  <a:lnTo>
                    <a:pt x="315" y="68725"/>
                  </a:lnTo>
                  <a:lnTo>
                    <a:pt x="315" y="62789"/>
                  </a:lnTo>
                  <a:close/>
                  <a:moveTo>
                    <a:pt x="12498" y="62789"/>
                  </a:moveTo>
                  <a:lnTo>
                    <a:pt x="12498" y="68725"/>
                  </a:lnTo>
                  <a:lnTo>
                    <a:pt x="6562" y="68725"/>
                  </a:lnTo>
                  <a:lnTo>
                    <a:pt x="6562" y="62789"/>
                  </a:lnTo>
                  <a:close/>
                  <a:moveTo>
                    <a:pt x="18745" y="62789"/>
                  </a:moveTo>
                  <a:lnTo>
                    <a:pt x="18745" y="68725"/>
                  </a:lnTo>
                  <a:lnTo>
                    <a:pt x="12810" y="68725"/>
                  </a:lnTo>
                  <a:lnTo>
                    <a:pt x="12810" y="62789"/>
                  </a:lnTo>
                  <a:close/>
                  <a:moveTo>
                    <a:pt x="24992" y="62789"/>
                  </a:moveTo>
                  <a:lnTo>
                    <a:pt x="24992" y="68725"/>
                  </a:lnTo>
                  <a:lnTo>
                    <a:pt x="19058" y="68725"/>
                  </a:lnTo>
                  <a:lnTo>
                    <a:pt x="19058" y="62789"/>
                  </a:lnTo>
                  <a:close/>
                  <a:moveTo>
                    <a:pt x="31242" y="62789"/>
                  </a:moveTo>
                  <a:lnTo>
                    <a:pt x="31242" y="68725"/>
                  </a:lnTo>
                  <a:lnTo>
                    <a:pt x="25305" y="68725"/>
                  </a:lnTo>
                  <a:lnTo>
                    <a:pt x="25305" y="62789"/>
                  </a:lnTo>
                  <a:close/>
                  <a:moveTo>
                    <a:pt x="37489" y="62789"/>
                  </a:moveTo>
                  <a:lnTo>
                    <a:pt x="37489" y="68725"/>
                  </a:lnTo>
                  <a:lnTo>
                    <a:pt x="31553" y="68725"/>
                  </a:lnTo>
                  <a:lnTo>
                    <a:pt x="31553" y="62789"/>
                  </a:lnTo>
                  <a:close/>
                  <a:moveTo>
                    <a:pt x="43737" y="62789"/>
                  </a:moveTo>
                  <a:lnTo>
                    <a:pt x="43737" y="68725"/>
                  </a:lnTo>
                  <a:lnTo>
                    <a:pt x="37802" y="68725"/>
                  </a:lnTo>
                  <a:lnTo>
                    <a:pt x="37802" y="62789"/>
                  </a:lnTo>
                  <a:close/>
                  <a:moveTo>
                    <a:pt x="49985" y="62789"/>
                  </a:moveTo>
                  <a:lnTo>
                    <a:pt x="49985" y="68725"/>
                  </a:lnTo>
                  <a:lnTo>
                    <a:pt x="44049" y="68725"/>
                  </a:lnTo>
                  <a:lnTo>
                    <a:pt x="44049" y="62789"/>
                  </a:lnTo>
                  <a:close/>
                  <a:moveTo>
                    <a:pt x="56232" y="62789"/>
                  </a:moveTo>
                  <a:lnTo>
                    <a:pt x="56232" y="68725"/>
                  </a:lnTo>
                  <a:lnTo>
                    <a:pt x="50296" y="68725"/>
                  </a:lnTo>
                  <a:lnTo>
                    <a:pt x="50296" y="62789"/>
                  </a:lnTo>
                  <a:close/>
                  <a:moveTo>
                    <a:pt x="62480" y="62789"/>
                  </a:moveTo>
                  <a:lnTo>
                    <a:pt x="62480" y="68725"/>
                  </a:lnTo>
                  <a:lnTo>
                    <a:pt x="56545" y="68725"/>
                  </a:lnTo>
                  <a:lnTo>
                    <a:pt x="56545" y="62789"/>
                  </a:lnTo>
                  <a:close/>
                  <a:moveTo>
                    <a:pt x="68727" y="62789"/>
                  </a:moveTo>
                  <a:lnTo>
                    <a:pt x="68727" y="68725"/>
                  </a:lnTo>
                  <a:lnTo>
                    <a:pt x="62792" y="68725"/>
                  </a:lnTo>
                  <a:lnTo>
                    <a:pt x="62792" y="62789"/>
                  </a:lnTo>
                  <a:close/>
                  <a:moveTo>
                    <a:pt x="74975" y="62789"/>
                  </a:moveTo>
                  <a:lnTo>
                    <a:pt x="74975" y="68725"/>
                  </a:lnTo>
                  <a:lnTo>
                    <a:pt x="69039" y="68725"/>
                  </a:lnTo>
                  <a:lnTo>
                    <a:pt x="69039" y="62789"/>
                  </a:lnTo>
                  <a:close/>
                  <a:moveTo>
                    <a:pt x="81223" y="62789"/>
                  </a:moveTo>
                  <a:lnTo>
                    <a:pt x="81223" y="68725"/>
                  </a:lnTo>
                  <a:lnTo>
                    <a:pt x="75286" y="68725"/>
                  </a:lnTo>
                  <a:lnTo>
                    <a:pt x="75286" y="62789"/>
                  </a:lnTo>
                  <a:close/>
                  <a:moveTo>
                    <a:pt x="87470" y="62789"/>
                  </a:moveTo>
                  <a:lnTo>
                    <a:pt x="87470" y="68725"/>
                  </a:lnTo>
                  <a:lnTo>
                    <a:pt x="81535" y="68725"/>
                  </a:lnTo>
                  <a:lnTo>
                    <a:pt x="81535" y="62789"/>
                  </a:lnTo>
                  <a:close/>
                  <a:moveTo>
                    <a:pt x="93718" y="62789"/>
                  </a:moveTo>
                  <a:lnTo>
                    <a:pt x="93718" y="68725"/>
                  </a:lnTo>
                  <a:lnTo>
                    <a:pt x="87784" y="68725"/>
                  </a:lnTo>
                  <a:lnTo>
                    <a:pt x="87784" y="62789"/>
                  </a:lnTo>
                  <a:close/>
                  <a:moveTo>
                    <a:pt x="99967" y="62789"/>
                  </a:moveTo>
                  <a:lnTo>
                    <a:pt x="99967" y="68725"/>
                  </a:lnTo>
                  <a:lnTo>
                    <a:pt x="94031" y="68725"/>
                  </a:lnTo>
                  <a:lnTo>
                    <a:pt x="94031" y="62789"/>
                  </a:lnTo>
                  <a:close/>
                  <a:moveTo>
                    <a:pt x="106214" y="62789"/>
                  </a:moveTo>
                  <a:lnTo>
                    <a:pt x="106214" y="68725"/>
                  </a:lnTo>
                  <a:lnTo>
                    <a:pt x="100278" y="68725"/>
                  </a:lnTo>
                  <a:lnTo>
                    <a:pt x="100278" y="62789"/>
                  </a:lnTo>
                  <a:close/>
                  <a:moveTo>
                    <a:pt x="112461" y="62789"/>
                  </a:moveTo>
                  <a:lnTo>
                    <a:pt x="112461" y="68725"/>
                  </a:lnTo>
                  <a:lnTo>
                    <a:pt x="106527" y="68725"/>
                  </a:lnTo>
                  <a:lnTo>
                    <a:pt x="106527" y="62789"/>
                  </a:lnTo>
                  <a:close/>
                  <a:moveTo>
                    <a:pt x="118710" y="62789"/>
                  </a:moveTo>
                  <a:lnTo>
                    <a:pt x="118710" y="68725"/>
                  </a:lnTo>
                  <a:lnTo>
                    <a:pt x="112774" y="68725"/>
                  </a:lnTo>
                  <a:lnTo>
                    <a:pt x="112774" y="62789"/>
                  </a:lnTo>
                  <a:close/>
                  <a:moveTo>
                    <a:pt x="124957" y="62789"/>
                  </a:moveTo>
                  <a:lnTo>
                    <a:pt x="124957" y="68725"/>
                  </a:lnTo>
                  <a:lnTo>
                    <a:pt x="119021" y="68725"/>
                  </a:lnTo>
                  <a:lnTo>
                    <a:pt x="119021" y="62789"/>
                  </a:lnTo>
                  <a:close/>
                  <a:moveTo>
                    <a:pt x="131204" y="62789"/>
                  </a:moveTo>
                  <a:lnTo>
                    <a:pt x="131204" y="68725"/>
                  </a:lnTo>
                  <a:lnTo>
                    <a:pt x="125270" y="68725"/>
                  </a:lnTo>
                  <a:lnTo>
                    <a:pt x="125270" y="62789"/>
                  </a:lnTo>
                  <a:close/>
                  <a:moveTo>
                    <a:pt x="137451" y="62789"/>
                  </a:moveTo>
                  <a:lnTo>
                    <a:pt x="137451" y="68725"/>
                  </a:lnTo>
                  <a:lnTo>
                    <a:pt x="131517" y="68725"/>
                  </a:lnTo>
                  <a:lnTo>
                    <a:pt x="131517" y="62789"/>
                  </a:lnTo>
                  <a:close/>
                  <a:moveTo>
                    <a:pt x="143702" y="62789"/>
                  </a:moveTo>
                  <a:lnTo>
                    <a:pt x="143702" y="68725"/>
                  </a:lnTo>
                  <a:lnTo>
                    <a:pt x="137766" y="68725"/>
                  </a:lnTo>
                  <a:lnTo>
                    <a:pt x="137766" y="62789"/>
                  </a:lnTo>
                  <a:close/>
                  <a:moveTo>
                    <a:pt x="149949" y="62789"/>
                  </a:moveTo>
                  <a:lnTo>
                    <a:pt x="149949" y="68725"/>
                  </a:lnTo>
                  <a:lnTo>
                    <a:pt x="144015" y="68725"/>
                  </a:lnTo>
                  <a:lnTo>
                    <a:pt x="144015" y="62789"/>
                  </a:lnTo>
                  <a:close/>
                  <a:moveTo>
                    <a:pt x="156196" y="62789"/>
                  </a:moveTo>
                  <a:lnTo>
                    <a:pt x="156196" y="68725"/>
                  </a:lnTo>
                  <a:lnTo>
                    <a:pt x="150262" y="68725"/>
                  </a:lnTo>
                  <a:lnTo>
                    <a:pt x="150262" y="62789"/>
                  </a:lnTo>
                  <a:close/>
                  <a:moveTo>
                    <a:pt x="162445" y="62789"/>
                  </a:moveTo>
                  <a:lnTo>
                    <a:pt x="162445" y="68725"/>
                  </a:lnTo>
                  <a:lnTo>
                    <a:pt x="156509" y="68725"/>
                  </a:lnTo>
                  <a:lnTo>
                    <a:pt x="156509" y="62789"/>
                  </a:lnTo>
                  <a:close/>
                  <a:moveTo>
                    <a:pt x="168692" y="62789"/>
                  </a:moveTo>
                  <a:lnTo>
                    <a:pt x="168692" y="68725"/>
                  </a:lnTo>
                  <a:lnTo>
                    <a:pt x="162756" y="68725"/>
                  </a:lnTo>
                  <a:lnTo>
                    <a:pt x="162756" y="62789"/>
                  </a:lnTo>
                  <a:close/>
                  <a:moveTo>
                    <a:pt x="174939" y="62789"/>
                  </a:moveTo>
                  <a:lnTo>
                    <a:pt x="174939" y="68725"/>
                  </a:lnTo>
                  <a:lnTo>
                    <a:pt x="169005" y="68725"/>
                  </a:lnTo>
                  <a:lnTo>
                    <a:pt x="169005" y="62789"/>
                  </a:lnTo>
                  <a:close/>
                  <a:moveTo>
                    <a:pt x="181186" y="62789"/>
                  </a:moveTo>
                  <a:lnTo>
                    <a:pt x="181186" y="68725"/>
                  </a:lnTo>
                  <a:lnTo>
                    <a:pt x="175252" y="68725"/>
                  </a:lnTo>
                  <a:lnTo>
                    <a:pt x="175252" y="62789"/>
                  </a:lnTo>
                  <a:close/>
                  <a:moveTo>
                    <a:pt x="187435" y="62789"/>
                  </a:moveTo>
                  <a:lnTo>
                    <a:pt x="187435" y="68725"/>
                  </a:lnTo>
                  <a:lnTo>
                    <a:pt x="181499" y="68725"/>
                  </a:lnTo>
                  <a:lnTo>
                    <a:pt x="181499" y="62789"/>
                  </a:lnTo>
                  <a:close/>
                  <a:moveTo>
                    <a:pt x="193684" y="62789"/>
                  </a:moveTo>
                  <a:lnTo>
                    <a:pt x="193684" y="68725"/>
                  </a:lnTo>
                  <a:lnTo>
                    <a:pt x="187749" y="68725"/>
                  </a:lnTo>
                  <a:lnTo>
                    <a:pt x="187749" y="62789"/>
                  </a:lnTo>
                  <a:close/>
                  <a:moveTo>
                    <a:pt x="199931" y="62789"/>
                  </a:moveTo>
                  <a:lnTo>
                    <a:pt x="199931" y="68725"/>
                  </a:lnTo>
                  <a:lnTo>
                    <a:pt x="193996" y="68725"/>
                  </a:lnTo>
                  <a:lnTo>
                    <a:pt x="193996" y="62789"/>
                  </a:lnTo>
                  <a:close/>
                  <a:moveTo>
                    <a:pt x="206180" y="62789"/>
                  </a:moveTo>
                  <a:lnTo>
                    <a:pt x="206180" y="68725"/>
                  </a:lnTo>
                  <a:lnTo>
                    <a:pt x="200244" y="68725"/>
                  </a:lnTo>
                  <a:lnTo>
                    <a:pt x="200244" y="62789"/>
                  </a:lnTo>
                  <a:close/>
                  <a:moveTo>
                    <a:pt x="212427" y="62789"/>
                  </a:moveTo>
                  <a:lnTo>
                    <a:pt x="212427" y="68725"/>
                  </a:lnTo>
                  <a:lnTo>
                    <a:pt x="206491" y="68725"/>
                  </a:lnTo>
                  <a:lnTo>
                    <a:pt x="206491" y="62789"/>
                  </a:lnTo>
                  <a:close/>
                  <a:moveTo>
                    <a:pt x="218674" y="62789"/>
                  </a:moveTo>
                  <a:lnTo>
                    <a:pt x="218674" y="68725"/>
                  </a:lnTo>
                  <a:lnTo>
                    <a:pt x="212739" y="68725"/>
                  </a:lnTo>
                  <a:lnTo>
                    <a:pt x="212739" y="62789"/>
                  </a:lnTo>
                  <a:close/>
                  <a:moveTo>
                    <a:pt x="224921" y="62789"/>
                  </a:moveTo>
                  <a:lnTo>
                    <a:pt x="224921" y="68725"/>
                  </a:lnTo>
                  <a:lnTo>
                    <a:pt x="218987" y="68725"/>
                  </a:lnTo>
                  <a:lnTo>
                    <a:pt x="218987" y="62789"/>
                  </a:lnTo>
                  <a:close/>
                  <a:moveTo>
                    <a:pt x="231170" y="62789"/>
                  </a:moveTo>
                  <a:lnTo>
                    <a:pt x="231170" y="68725"/>
                  </a:lnTo>
                  <a:lnTo>
                    <a:pt x="225234" y="68725"/>
                  </a:lnTo>
                  <a:lnTo>
                    <a:pt x="225234" y="62789"/>
                  </a:lnTo>
                  <a:close/>
                  <a:moveTo>
                    <a:pt x="237417" y="62789"/>
                  </a:moveTo>
                  <a:lnTo>
                    <a:pt x="237417" y="68725"/>
                  </a:lnTo>
                  <a:lnTo>
                    <a:pt x="231481" y="68725"/>
                  </a:lnTo>
                  <a:lnTo>
                    <a:pt x="231481" y="62789"/>
                  </a:lnTo>
                  <a:close/>
                  <a:moveTo>
                    <a:pt x="243664" y="62789"/>
                  </a:moveTo>
                  <a:lnTo>
                    <a:pt x="243664" y="68725"/>
                  </a:lnTo>
                  <a:lnTo>
                    <a:pt x="237729" y="68725"/>
                  </a:lnTo>
                  <a:lnTo>
                    <a:pt x="237729" y="62789"/>
                  </a:lnTo>
                  <a:close/>
                  <a:moveTo>
                    <a:pt x="249911" y="62789"/>
                  </a:moveTo>
                  <a:lnTo>
                    <a:pt x="249911" y="68725"/>
                  </a:lnTo>
                  <a:lnTo>
                    <a:pt x="243977" y="68725"/>
                  </a:lnTo>
                  <a:lnTo>
                    <a:pt x="243977" y="62789"/>
                  </a:lnTo>
                  <a:close/>
                  <a:moveTo>
                    <a:pt x="256161" y="62789"/>
                  </a:moveTo>
                  <a:lnTo>
                    <a:pt x="256161" y="68725"/>
                  </a:lnTo>
                  <a:lnTo>
                    <a:pt x="250225" y="68725"/>
                  </a:lnTo>
                  <a:lnTo>
                    <a:pt x="250225" y="62789"/>
                  </a:lnTo>
                  <a:close/>
                  <a:moveTo>
                    <a:pt x="262409" y="62789"/>
                  </a:moveTo>
                  <a:lnTo>
                    <a:pt x="262409" y="68725"/>
                  </a:lnTo>
                  <a:lnTo>
                    <a:pt x="256474" y="68725"/>
                  </a:lnTo>
                  <a:lnTo>
                    <a:pt x="256474" y="62789"/>
                  </a:lnTo>
                  <a:close/>
                  <a:moveTo>
                    <a:pt x="268656" y="62789"/>
                  </a:moveTo>
                  <a:lnTo>
                    <a:pt x="268656" y="68725"/>
                  </a:lnTo>
                  <a:lnTo>
                    <a:pt x="262721" y="68725"/>
                  </a:lnTo>
                  <a:lnTo>
                    <a:pt x="262721" y="62789"/>
                  </a:lnTo>
                  <a:close/>
                  <a:moveTo>
                    <a:pt x="274904" y="62789"/>
                  </a:moveTo>
                  <a:lnTo>
                    <a:pt x="274904" y="68725"/>
                  </a:lnTo>
                  <a:lnTo>
                    <a:pt x="268968" y="68725"/>
                  </a:lnTo>
                  <a:lnTo>
                    <a:pt x="268968" y="62789"/>
                  </a:lnTo>
                  <a:close/>
                  <a:moveTo>
                    <a:pt x="6251" y="69036"/>
                  </a:moveTo>
                  <a:lnTo>
                    <a:pt x="6251" y="74972"/>
                  </a:lnTo>
                  <a:lnTo>
                    <a:pt x="315" y="74972"/>
                  </a:lnTo>
                  <a:lnTo>
                    <a:pt x="315" y="69036"/>
                  </a:lnTo>
                  <a:close/>
                  <a:moveTo>
                    <a:pt x="12498" y="69036"/>
                  </a:moveTo>
                  <a:lnTo>
                    <a:pt x="12498" y="74972"/>
                  </a:lnTo>
                  <a:lnTo>
                    <a:pt x="6562" y="74972"/>
                  </a:lnTo>
                  <a:lnTo>
                    <a:pt x="6562" y="69036"/>
                  </a:lnTo>
                  <a:close/>
                  <a:moveTo>
                    <a:pt x="18745" y="69036"/>
                  </a:moveTo>
                  <a:lnTo>
                    <a:pt x="18745" y="74972"/>
                  </a:lnTo>
                  <a:lnTo>
                    <a:pt x="12810" y="74972"/>
                  </a:lnTo>
                  <a:lnTo>
                    <a:pt x="12810" y="69036"/>
                  </a:lnTo>
                  <a:close/>
                  <a:moveTo>
                    <a:pt x="24992" y="69036"/>
                  </a:moveTo>
                  <a:lnTo>
                    <a:pt x="24992" y="74972"/>
                  </a:lnTo>
                  <a:lnTo>
                    <a:pt x="19058" y="74972"/>
                  </a:lnTo>
                  <a:lnTo>
                    <a:pt x="19058" y="69036"/>
                  </a:lnTo>
                  <a:close/>
                  <a:moveTo>
                    <a:pt x="31242" y="69036"/>
                  </a:moveTo>
                  <a:lnTo>
                    <a:pt x="31242" y="74972"/>
                  </a:lnTo>
                  <a:lnTo>
                    <a:pt x="25305" y="74972"/>
                  </a:lnTo>
                  <a:lnTo>
                    <a:pt x="25305" y="69036"/>
                  </a:lnTo>
                  <a:close/>
                  <a:moveTo>
                    <a:pt x="37489" y="69036"/>
                  </a:moveTo>
                  <a:lnTo>
                    <a:pt x="37489" y="74972"/>
                  </a:lnTo>
                  <a:lnTo>
                    <a:pt x="31553" y="74972"/>
                  </a:lnTo>
                  <a:lnTo>
                    <a:pt x="31553" y="69036"/>
                  </a:lnTo>
                  <a:close/>
                  <a:moveTo>
                    <a:pt x="43737" y="69036"/>
                  </a:moveTo>
                  <a:lnTo>
                    <a:pt x="43737" y="74972"/>
                  </a:lnTo>
                  <a:lnTo>
                    <a:pt x="37802" y="74972"/>
                  </a:lnTo>
                  <a:lnTo>
                    <a:pt x="37802" y="69036"/>
                  </a:lnTo>
                  <a:close/>
                  <a:moveTo>
                    <a:pt x="49985" y="69036"/>
                  </a:moveTo>
                  <a:lnTo>
                    <a:pt x="49985" y="74972"/>
                  </a:lnTo>
                  <a:lnTo>
                    <a:pt x="44049" y="74972"/>
                  </a:lnTo>
                  <a:lnTo>
                    <a:pt x="44049" y="69036"/>
                  </a:lnTo>
                  <a:close/>
                  <a:moveTo>
                    <a:pt x="56232" y="69036"/>
                  </a:moveTo>
                  <a:lnTo>
                    <a:pt x="56232" y="74972"/>
                  </a:lnTo>
                  <a:lnTo>
                    <a:pt x="50296" y="74972"/>
                  </a:lnTo>
                  <a:lnTo>
                    <a:pt x="50296" y="69036"/>
                  </a:lnTo>
                  <a:close/>
                  <a:moveTo>
                    <a:pt x="62480" y="69036"/>
                  </a:moveTo>
                  <a:lnTo>
                    <a:pt x="62480" y="74972"/>
                  </a:lnTo>
                  <a:lnTo>
                    <a:pt x="56545" y="74972"/>
                  </a:lnTo>
                  <a:lnTo>
                    <a:pt x="56545" y="69036"/>
                  </a:lnTo>
                  <a:close/>
                  <a:moveTo>
                    <a:pt x="68727" y="69036"/>
                  </a:moveTo>
                  <a:lnTo>
                    <a:pt x="68727" y="74972"/>
                  </a:lnTo>
                  <a:lnTo>
                    <a:pt x="62792" y="74972"/>
                  </a:lnTo>
                  <a:lnTo>
                    <a:pt x="62792" y="69036"/>
                  </a:lnTo>
                  <a:close/>
                  <a:moveTo>
                    <a:pt x="74975" y="69036"/>
                  </a:moveTo>
                  <a:lnTo>
                    <a:pt x="74975" y="74972"/>
                  </a:lnTo>
                  <a:lnTo>
                    <a:pt x="69039" y="74972"/>
                  </a:lnTo>
                  <a:lnTo>
                    <a:pt x="69039" y="69036"/>
                  </a:lnTo>
                  <a:close/>
                  <a:moveTo>
                    <a:pt x="81223" y="69036"/>
                  </a:moveTo>
                  <a:lnTo>
                    <a:pt x="81223" y="74972"/>
                  </a:lnTo>
                  <a:lnTo>
                    <a:pt x="75286" y="74972"/>
                  </a:lnTo>
                  <a:lnTo>
                    <a:pt x="75286" y="69036"/>
                  </a:lnTo>
                  <a:close/>
                  <a:moveTo>
                    <a:pt x="87470" y="69036"/>
                  </a:moveTo>
                  <a:lnTo>
                    <a:pt x="87470" y="74972"/>
                  </a:lnTo>
                  <a:lnTo>
                    <a:pt x="81535" y="74972"/>
                  </a:lnTo>
                  <a:lnTo>
                    <a:pt x="81535" y="69036"/>
                  </a:lnTo>
                  <a:close/>
                  <a:moveTo>
                    <a:pt x="93718" y="69036"/>
                  </a:moveTo>
                  <a:lnTo>
                    <a:pt x="93718" y="74972"/>
                  </a:lnTo>
                  <a:lnTo>
                    <a:pt x="87784" y="74972"/>
                  </a:lnTo>
                  <a:lnTo>
                    <a:pt x="87784" y="69036"/>
                  </a:lnTo>
                  <a:close/>
                  <a:moveTo>
                    <a:pt x="99967" y="69036"/>
                  </a:moveTo>
                  <a:lnTo>
                    <a:pt x="99967" y="74972"/>
                  </a:lnTo>
                  <a:lnTo>
                    <a:pt x="94031" y="74972"/>
                  </a:lnTo>
                  <a:lnTo>
                    <a:pt x="94031" y="69036"/>
                  </a:lnTo>
                  <a:close/>
                  <a:moveTo>
                    <a:pt x="106214" y="69036"/>
                  </a:moveTo>
                  <a:lnTo>
                    <a:pt x="106214" y="74972"/>
                  </a:lnTo>
                  <a:lnTo>
                    <a:pt x="100278" y="74972"/>
                  </a:lnTo>
                  <a:lnTo>
                    <a:pt x="100278" y="69036"/>
                  </a:lnTo>
                  <a:close/>
                  <a:moveTo>
                    <a:pt x="112461" y="69036"/>
                  </a:moveTo>
                  <a:lnTo>
                    <a:pt x="112461" y="74972"/>
                  </a:lnTo>
                  <a:lnTo>
                    <a:pt x="106527" y="74972"/>
                  </a:lnTo>
                  <a:lnTo>
                    <a:pt x="106527" y="69036"/>
                  </a:lnTo>
                  <a:close/>
                  <a:moveTo>
                    <a:pt x="118710" y="69036"/>
                  </a:moveTo>
                  <a:lnTo>
                    <a:pt x="118710" y="74972"/>
                  </a:lnTo>
                  <a:lnTo>
                    <a:pt x="112774" y="74972"/>
                  </a:lnTo>
                  <a:lnTo>
                    <a:pt x="112774" y="69036"/>
                  </a:lnTo>
                  <a:close/>
                  <a:moveTo>
                    <a:pt x="124957" y="69036"/>
                  </a:moveTo>
                  <a:lnTo>
                    <a:pt x="124957" y="74972"/>
                  </a:lnTo>
                  <a:lnTo>
                    <a:pt x="119021" y="74972"/>
                  </a:lnTo>
                  <a:lnTo>
                    <a:pt x="119021" y="69036"/>
                  </a:lnTo>
                  <a:close/>
                  <a:moveTo>
                    <a:pt x="131204" y="69036"/>
                  </a:moveTo>
                  <a:lnTo>
                    <a:pt x="131204" y="74972"/>
                  </a:lnTo>
                  <a:lnTo>
                    <a:pt x="125270" y="74972"/>
                  </a:lnTo>
                  <a:lnTo>
                    <a:pt x="125270" y="69036"/>
                  </a:lnTo>
                  <a:close/>
                  <a:moveTo>
                    <a:pt x="137451" y="69036"/>
                  </a:moveTo>
                  <a:lnTo>
                    <a:pt x="137451" y="74972"/>
                  </a:lnTo>
                  <a:lnTo>
                    <a:pt x="131517" y="74972"/>
                  </a:lnTo>
                  <a:lnTo>
                    <a:pt x="131517" y="69036"/>
                  </a:lnTo>
                  <a:close/>
                  <a:moveTo>
                    <a:pt x="143702" y="69036"/>
                  </a:moveTo>
                  <a:lnTo>
                    <a:pt x="143702" y="74972"/>
                  </a:lnTo>
                  <a:lnTo>
                    <a:pt x="137766" y="74972"/>
                  </a:lnTo>
                  <a:lnTo>
                    <a:pt x="137766" y="69036"/>
                  </a:lnTo>
                  <a:close/>
                  <a:moveTo>
                    <a:pt x="149949" y="69036"/>
                  </a:moveTo>
                  <a:lnTo>
                    <a:pt x="149949" y="74972"/>
                  </a:lnTo>
                  <a:lnTo>
                    <a:pt x="144015" y="74972"/>
                  </a:lnTo>
                  <a:lnTo>
                    <a:pt x="144015" y="69036"/>
                  </a:lnTo>
                  <a:close/>
                  <a:moveTo>
                    <a:pt x="156196" y="69036"/>
                  </a:moveTo>
                  <a:lnTo>
                    <a:pt x="156196" y="74972"/>
                  </a:lnTo>
                  <a:lnTo>
                    <a:pt x="150262" y="74972"/>
                  </a:lnTo>
                  <a:lnTo>
                    <a:pt x="150262" y="69036"/>
                  </a:lnTo>
                  <a:close/>
                  <a:moveTo>
                    <a:pt x="162445" y="69036"/>
                  </a:moveTo>
                  <a:lnTo>
                    <a:pt x="162445" y="74972"/>
                  </a:lnTo>
                  <a:lnTo>
                    <a:pt x="156509" y="74972"/>
                  </a:lnTo>
                  <a:lnTo>
                    <a:pt x="156509" y="69036"/>
                  </a:lnTo>
                  <a:close/>
                  <a:moveTo>
                    <a:pt x="168692" y="69036"/>
                  </a:moveTo>
                  <a:lnTo>
                    <a:pt x="168692" y="74972"/>
                  </a:lnTo>
                  <a:lnTo>
                    <a:pt x="162756" y="74972"/>
                  </a:lnTo>
                  <a:lnTo>
                    <a:pt x="162756" y="69036"/>
                  </a:lnTo>
                  <a:close/>
                  <a:moveTo>
                    <a:pt x="174939" y="69036"/>
                  </a:moveTo>
                  <a:lnTo>
                    <a:pt x="174939" y="74972"/>
                  </a:lnTo>
                  <a:lnTo>
                    <a:pt x="169005" y="74972"/>
                  </a:lnTo>
                  <a:lnTo>
                    <a:pt x="169005" y="69036"/>
                  </a:lnTo>
                  <a:close/>
                  <a:moveTo>
                    <a:pt x="181186" y="69036"/>
                  </a:moveTo>
                  <a:lnTo>
                    <a:pt x="181186" y="74972"/>
                  </a:lnTo>
                  <a:lnTo>
                    <a:pt x="175252" y="74972"/>
                  </a:lnTo>
                  <a:lnTo>
                    <a:pt x="175252" y="69036"/>
                  </a:lnTo>
                  <a:close/>
                  <a:moveTo>
                    <a:pt x="187435" y="69036"/>
                  </a:moveTo>
                  <a:lnTo>
                    <a:pt x="187435" y="74972"/>
                  </a:lnTo>
                  <a:lnTo>
                    <a:pt x="181499" y="74972"/>
                  </a:lnTo>
                  <a:lnTo>
                    <a:pt x="181499" y="69036"/>
                  </a:lnTo>
                  <a:close/>
                  <a:moveTo>
                    <a:pt x="193684" y="69036"/>
                  </a:moveTo>
                  <a:lnTo>
                    <a:pt x="193684" y="74972"/>
                  </a:lnTo>
                  <a:lnTo>
                    <a:pt x="187749" y="74972"/>
                  </a:lnTo>
                  <a:lnTo>
                    <a:pt x="187749" y="69036"/>
                  </a:lnTo>
                  <a:close/>
                  <a:moveTo>
                    <a:pt x="199931" y="69036"/>
                  </a:moveTo>
                  <a:lnTo>
                    <a:pt x="199931" y="74972"/>
                  </a:lnTo>
                  <a:lnTo>
                    <a:pt x="193996" y="74972"/>
                  </a:lnTo>
                  <a:lnTo>
                    <a:pt x="193996" y="69036"/>
                  </a:lnTo>
                  <a:close/>
                  <a:moveTo>
                    <a:pt x="206180" y="69036"/>
                  </a:moveTo>
                  <a:lnTo>
                    <a:pt x="206180" y="74972"/>
                  </a:lnTo>
                  <a:lnTo>
                    <a:pt x="200244" y="74972"/>
                  </a:lnTo>
                  <a:lnTo>
                    <a:pt x="200244" y="69036"/>
                  </a:lnTo>
                  <a:close/>
                  <a:moveTo>
                    <a:pt x="212427" y="69036"/>
                  </a:moveTo>
                  <a:lnTo>
                    <a:pt x="212427" y="74972"/>
                  </a:lnTo>
                  <a:lnTo>
                    <a:pt x="206491" y="74972"/>
                  </a:lnTo>
                  <a:lnTo>
                    <a:pt x="206491" y="69036"/>
                  </a:lnTo>
                  <a:close/>
                  <a:moveTo>
                    <a:pt x="218674" y="69036"/>
                  </a:moveTo>
                  <a:lnTo>
                    <a:pt x="218674" y="74972"/>
                  </a:lnTo>
                  <a:lnTo>
                    <a:pt x="212739" y="74972"/>
                  </a:lnTo>
                  <a:lnTo>
                    <a:pt x="212739" y="69036"/>
                  </a:lnTo>
                  <a:close/>
                  <a:moveTo>
                    <a:pt x="224921" y="69036"/>
                  </a:moveTo>
                  <a:lnTo>
                    <a:pt x="224921" y="74972"/>
                  </a:lnTo>
                  <a:lnTo>
                    <a:pt x="218987" y="74972"/>
                  </a:lnTo>
                  <a:lnTo>
                    <a:pt x="218987" y="69036"/>
                  </a:lnTo>
                  <a:close/>
                  <a:moveTo>
                    <a:pt x="231170" y="69036"/>
                  </a:moveTo>
                  <a:lnTo>
                    <a:pt x="231170" y="74972"/>
                  </a:lnTo>
                  <a:lnTo>
                    <a:pt x="225234" y="74972"/>
                  </a:lnTo>
                  <a:lnTo>
                    <a:pt x="225234" y="69036"/>
                  </a:lnTo>
                  <a:close/>
                  <a:moveTo>
                    <a:pt x="237417" y="69036"/>
                  </a:moveTo>
                  <a:lnTo>
                    <a:pt x="237417" y="74972"/>
                  </a:lnTo>
                  <a:lnTo>
                    <a:pt x="231481" y="74972"/>
                  </a:lnTo>
                  <a:lnTo>
                    <a:pt x="231481" y="69036"/>
                  </a:lnTo>
                  <a:close/>
                  <a:moveTo>
                    <a:pt x="243664" y="69036"/>
                  </a:moveTo>
                  <a:lnTo>
                    <a:pt x="243664" y="74972"/>
                  </a:lnTo>
                  <a:lnTo>
                    <a:pt x="237729" y="74972"/>
                  </a:lnTo>
                  <a:lnTo>
                    <a:pt x="237729" y="69036"/>
                  </a:lnTo>
                  <a:close/>
                  <a:moveTo>
                    <a:pt x="249911" y="69036"/>
                  </a:moveTo>
                  <a:lnTo>
                    <a:pt x="249911" y="74972"/>
                  </a:lnTo>
                  <a:lnTo>
                    <a:pt x="243977" y="74972"/>
                  </a:lnTo>
                  <a:lnTo>
                    <a:pt x="243977" y="69036"/>
                  </a:lnTo>
                  <a:close/>
                  <a:moveTo>
                    <a:pt x="256161" y="69036"/>
                  </a:moveTo>
                  <a:lnTo>
                    <a:pt x="256161" y="74972"/>
                  </a:lnTo>
                  <a:lnTo>
                    <a:pt x="250225" y="74972"/>
                  </a:lnTo>
                  <a:lnTo>
                    <a:pt x="250225" y="69036"/>
                  </a:lnTo>
                  <a:close/>
                  <a:moveTo>
                    <a:pt x="262409" y="69036"/>
                  </a:moveTo>
                  <a:lnTo>
                    <a:pt x="262409" y="74972"/>
                  </a:lnTo>
                  <a:lnTo>
                    <a:pt x="256474" y="74972"/>
                  </a:lnTo>
                  <a:lnTo>
                    <a:pt x="256474" y="69036"/>
                  </a:lnTo>
                  <a:close/>
                  <a:moveTo>
                    <a:pt x="268656" y="69036"/>
                  </a:moveTo>
                  <a:lnTo>
                    <a:pt x="268656" y="74972"/>
                  </a:lnTo>
                  <a:lnTo>
                    <a:pt x="262721" y="74972"/>
                  </a:lnTo>
                  <a:lnTo>
                    <a:pt x="262721" y="69036"/>
                  </a:lnTo>
                  <a:close/>
                  <a:moveTo>
                    <a:pt x="274904" y="69036"/>
                  </a:moveTo>
                  <a:lnTo>
                    <a:pt x="274904" y="74972"/>
                  </a:lnTo>
                  <a:lnTo>
                    <a:pt x="268968" y="74972"/>
                  </a:lnTo>
                  <a:lnTo>
                    <a:pt x="268968" y="69036"/>
                  </a:lnTo>
                  <a:close/>
                  <a:moveTo>
                    <a:pt x="6251" y="75285"/>
                  </a:moveTo>
                  <a:lnTo>
                    <a:pt x="6251" y="81219"/>
                  </a:lnTo>
                  <a:lnTo>
                    <a:pt x="315" y="81219"/>
                  </a:lnTo>
                  <a:lnTo>
                    <a:pt x="315" y="75285"/>
                  </a:lnTo>
                  <a:close/>
                  <a:moveTo>
                    <a:pt x="12498" y="75285"/>
                  </a:moveTo>
                  <a:lnTo>
                    <a:pt x="12498" y="81219"/>
                  </a:lnTo>
                  <a:lnTo>
                    <a:pt x="6562" y="81219"/>
                  </a:lnTo>
                  <a:lnTo>
                    <a:pt x="6562" y="75285"/>
                  </a:lnTo>
                  <a:close/>
                  <a:moveTo>
                    <a:pt x="18745" y="75285"/>
                  </a:moveTo>
                  <a:lnTo>
                    <a:pt x="18745" y="81219"/>
                  </a:lnTo>
                  <a:lnTo>
                    <a:pt x="12810" y="81219"/>
                  </a:lnTo>
                  <a:lnTo>
                    <a:pt x="12810" y="75285"/>
                  </a:lnTo>
                  <a:close/>
                  <a:moveTo>
                    <a:pt x="24992" y="75285"/>
                  </a:moveTo>
                  <a:lnTo>
                    <a:pt x="24992" y="81219"/>
                  </a:lnTo>
                  <a:lnTo>
                    <a:pt x="19058" y="81219"/>
                  </a:lnTo>
                  <a:lnTo>
                    <a:pt x="19058" y="75285"/>
                  </a:lnTo>
                  <a:close/>
                  <a:moveTo>
                    <a:pt x="31242" y="75285"/>
                  </a:moveTo>
                  <a:lnTo>
                    <a:pt x="31242" y="81219"/>
                  </a:lnTo>
                  <a:lnTo>
                    <a:pt x="25305" y="81219"/>
                  </a:lnTo>
                  <a:lnTo>
                    <a:pt x="25305" y="75285"/>
                  </a:lnTo>
                  <a:close/>
                  <a:moveTo>
                    <a:pt x="37489" y="75285"/>
                  </a:moveTo>
                  <a:lnTo>
                    <a:pt x="37489" y="81219"/>
                  </a:lnTo>
                  <a:lnTo>
                    <a:pt x="31553" y="81219"/>
                  </a:lnTo>
                  <a:lnTo>
                    <a:pt x="31553" y="75285"/>
                  </a:lnTo>
                  <a:close/>
                  <a:moveTo>
                    <a:pt x="43737" y="75285"/>
                  </a:moveTo>
                  <a:lnTo>
                    <a:pt x="43737" y="81219"/>
                  </a:lnTo>
                  <a:lnTo>
                    <a:pt x="37802" y="81219"/>
                  </a:lnTo>
                  <a:lnTo>
                    <a:pt x="37802" y="75285"/>
                  </a:lnTo>
                  <a:close/>
                  <a:moveTo>
                    <a:pt x="49985" y="75285"/>
                  </a:moveTo>
                  <a:lnTo>
                    <a:pt x="49985" y="81219"/>
                  </a:lnTo>
                  <a:lnTo>
                    <a:pt x="44049" y="81219"/>
                  </a:lnTo>
                  <a:lnTo>
                    <a:pt x="44049" y="75285"/>
                  </a:lnTo>
                  <a:close/>
                  <a:moveTo>
                    <a:pt x="56232" y="75285"/>
                  </a:moveTo>
                  <a:lnTo>
                    <a:pt x="56232" y="81219"/>
                  </a:lnTo>
                  <a:lnTo>
                    <a:pt x="50296" y="81219"/>
                  </a:lnTo>
                  <a:lnTo>
                    <a:pt x="50296" y="75285"/>
                  </a:lnTo>
                  <a:close/>
                  <a:moveTo>
                    <a:pt x="62480" y="75285"/>
                  </a:moveTo>
                  <a:lnTo>
                    <a:pt x="62480" y="81219"/>
                  </a:lnTo>
                  <a:lnTo>
                    <a:pt x="56545" y="81219"/>
                  </a:lnTo>
                  <a:lnTo>
                    <a:pt x="56545" y="75285"/>
                  </a:lnTo>
                  <a:close/>
                  <a:moveTo>
                    <a:pt x="68727" y="75285"/>
                  </a:moveTo>
                  <a:lnTo>
                    <a:pt x="68727" y="81219"/>
                  </a:lnTo>
                  <a:lnTo>
                    <a:pt x="62792" y="81219"/>
                  </a:lnTo>
                  <a:lnTo>
                    <a:pt x="62792" y="75285"/>
                  </a:lnTo>
                  <a:close/>
                  <a:moveTo>
                    <a:pt x="74975" y="75285"/>
                  </a:moveTo>
                  <a:lnTo>
                    <a:pt x="74975" y="81219"/>
                  </a:lnTo>
                  <a:lnTo>
                    <a:pt x="69039" y="81219"/>
                  </a:lnTo>
                  <a:lnTo>
                    <a:pt x="69039" y="75285"/>
                  </a:lnTo>
                  <a:close/>
                  <a:moveTo>
                    <a:pt x="81223" y="75285"/>
                  </a:moveTo>
                  <a:lnTo>
                    <a:pt x="81223" y="81219"/>
                  </a:lnTo>
                  <a:lnTo>
                    <a:pt x="75286" y="81219"/>
                  </a:lnTo>
                  <a:lnTo>
                    <a:pt x="75286" y="75285"/>
                  </a:lnTo>
                  <a:close/>
                  <a:moveTo>
                    <a:pt x="87470" y="75285"/>
                  </a:moveTo>
                  <a:lnTo>
                    <a:pt x="87470" y="81219"/>
                  </a:lnTo>
                  <a:lnTo>
                    <a:pt x="81535" y="81219"/>
                  </a:lnTo>
                  <a:lnTo>
                    <a:pt x="81535" y="75285"/>
                  </a:lnTo>
                  <a:close/>
                  <a:moveTo>
                    <a:pt x="93718" y="75285"/>
                  </a:moveTo>
                  <a:lnTo>
                    <a:pt x="93718" y="81219"/>
                  </a:lnTo>
                  <a:lnTo>
                    <a:pt x="87784" y="81219"/>
                  </a:lnTo>
                  <a:lnTo>
                    <a:pt x="87784" y="75285"/>
                  </a:lnTo>
                  <a:close/>
                  <a:moveTo>
                    <a:pt x="99967" y="75285"/>
                  </a:moveTo>
                  <a:lnTo>
                    <a:pt x="99967" y="81219"/>
                  </a:lnTo>
                  <a:lnTo>
                    <a:pt x="94031" y="81219"/>
                  </a:lnTo>
                  <a:lnTo>
                    <a:pt x="94031" y="75285"/>
                  </a:lnTo>
                  <a:close/>
                  <a:moveTo>
                    <a:pt x="106214" y="75285"/>
                  </a:moveTo>
                  <a:lnTo>
                    <a:pt x="106214" y="81219"/>
                  </a:lnTo>
                  <a:lnTo>
                    <a:pt x="100278" y="81219"/>
                  </a:lnTo>
                  <a:lnTo>
                    <a:pt x="100278" y="75285"/>
                  </a:lnTo>
                  <a:close/>
                  <a:moveTo>
                    <a:pt x="112461" y="75285"/>
                  </a:moveTo>
                  <a:lnTo>
                    <a:pt x="112461" y="81219"/>
                  </a:lnTo>
                  <a:lnTo>
                    <a:pt x="106527" y="81219"/>
                  </a:lnTo>
                  <a:lnTo>
                    <a:pt x="106527" y="75285"/>
                  </a:lnTo>
                  <a:close/>
                  <a:moveTo>
                    <a:pt x="118710" y="75285"/>
                  </a:moveTo>
                  <a:lnTo>
                    <a:pt x="118710" y="81219"/>
                  </a:lnTo>
                  <a:lnTo>
                    <a:pt x="112774" y="81219"/>
                  </a:lnTo>
                  <a:lnTo>
                    <a:pt x="112774" y="75285"/>
                  </a:lnTo>
                  <a:close/>
                  <a:moveTo>
                    <a:pt x="124957" y="75285"/>
                  </a:moveTo>
                  <a:lnTo>
                    <a:pt x="124957" y="81219"/>
                  </a:lnTo>
                  <a:lnTo>
                    <a:pt x="119021" y="81219"/>
                  </a:lnTo>
                  <a:lnTo>
                    <a:pt x="119021" y="75285"/>
                  </a:lnTo>
                  <a:close/>
                  <a:moveTo>
                    <a:pt x="131204" y="75285"/>
                  </a:moveTo>
                  <a:lnTo>
                    <a:pt x="131204" y="81219"/>
                  </a:lnTo>
                  <a:lnTo>
                    <a:pt x="125270" y="81219"/>
                  </a:lnTo>
                  <a:lnTo>
                    <a:pt x="125270" y="75285"/>
                  </a:lnTo>
                  <a:close/>
                  <a:moveTo>
                    <a:pt x="137451" y="75285"/>
                  </a:moveTo>
                  <a:lnTo>
                    <a:pt x="137451" y="81219"/>
                  </a:lnTo>
                  <a:lnTo>
                    <a:pt x="131517" y="81219"/>
                  </a:lnTo>
                  <a:lnTo>
                    <a:pt x="131517" y="75285"/>
                  </a:lnTo>
                  <a:close/>
                  <a:moveTo>
                    <a:pt x="143702" y="75285"/>
                  </a:moveTo>
                  <a:lnTo>
                    <a:pt x="143702" y="81219"/>
                  </a:lnTo>
                  <a:lnTo>
                    <a:pt x="137766" y="81219"/>
                  </a:lnTo>
                  <a:lnTo>
                    <a:pt x="137766" y="75285"/>
                  </a:lnTo>
                  <a:close/>
                  <a:moveTo>
                    <a:pt x="149949" y="75285"/>
                  </a:moveTo>
                  <a:lnTo>
                    <a:pt x="149949" y="81219"/>
                  </a:lnTo>
                  <a:lnTo>
                    <a:pt x="144015" y="81219"/>
                  </a:lnTo>
                  <a:lnTo>
                    <a:pt x="144015" y="75285"/>
                  </a:lnTo>
                  <a:close/>
                  <a:moveTo>
                    <a:pt x="156196" y="75285"/>
                  </a:moveTo>
                  <a:lnTo>
                    <a:pt x="156196" y="81219"/>
                  </a:lnTo>
                  <a:lnTo>
                    <a:pt x="150262" y="81219"/>
                  </a:lnTo>
                  <a:lnTo>
                    <a:pt x="150262" y="75285"/>
                  </a:lnTo>
                  <a:close/>
                  <a:moveTo>
                    <a:pt x="162445" y="75285"/>
                  </a:moveTo>
                  <a:lnTo>
                    <a:pt x="162445" y="81219"/>
                  </a:lnTo>
                  <a:lnTo>
                    <a:pt x="156509" y="81219"/>
                  </a:lnTo>
                  <a:lnTo>
                    <a:pt x="156509" y="75285"/>
                  </a:lnTo>
                  <a:close/>
                  <a:moveTo>
                    <a:pt x="168692" y="75285"/>
                  </a:moveTo>
                  <a:lnTo>
                    <a:pt x="168692" y="81219"/>
                  </a:lnTo>
                  <a:lnTo>
                    <a:pt x="162756" y="81219"/>
                  </a:lnTo>
                  <a:lnTo>
                    <a:pt x="162756" y="75285"/>
                  </a:lnTo>
                  <a:close/>
                  <a:moveTo>
                    <a:pt x="174939" y="75285"/>
                  </a:moveTo>
                  <a:lnTo>
                    <a:pt x="174939" y="81219"/>
                  </a:lnTo>
                  <a:lnTo>
                    <a:pt x="169005" y="81219"/>
                  </a:lnTo>
                  <a:lnTo>
                    <a:pt x="169005" y="75285"/>
                  </a:lnTo>
                  <a:close/>
                  <a:moveTo>
                    <a:pt x="181186" y="75285"/>
                  </a:moveTo>
                  <a:lnTo>
                    <a:pt x="181186" y="81219"/>
                  </a:lnTo>
                  <a:lnTo>
                    <a:pt x="175252" y="81219"/>
                  </a:lnTo>
                  <a:lnTo>
                    <a:pt x="175252" y="75285"/>
                  </a:lnTo>
                  <a:close/>
                  <a:moveTo>
                    <a:pt x="187435" y="75285"/>
                  </a:moveTo>
                  <a:lnTo>
                    <a:pt x="187435" y="81219"/>
                  </a:lnTo>
                  <a:lnTo>
                    <a:pt x="181499" y="81219"/>
                  </a:lnTo>
                  <a:lnTo>
                    <a:pt x="181499" y="75285"/>
                  </a:lnTo>
                  <a:close/>
                  <a:moveTo>
                    <a:pt x="193684" y="75285"/>
                  </a:moveTo>
                  <a:lnTo>
                    <a:pt x="193684" y="81219"/>
                  </a:lnTo>
                  <a:lnTo>
                    <a:pt x="187749" y="81219"/>
                  </a:lnTo>
                  <a:lnTo>
                    <a:pt x="187749" y="75285"/>
                  </a:lnTo>
                  <a:close/>
                  <a:moveTo>
                    <a:pt x="199931" y="75285"/>
                  </a:moveTo>
                  <a:lnTo>
                    <a:pt x="199931" y="81219"/>
                  </a:lnTo>
                  <a:lnTo>
                    <a:pt x="193996" y="81219"/>
                  </a:lnTo>
                  <a:lnTo>
                    <a:pt x="193996" y="75285"/>
                  </a:lnTo>
                  <a:close/>
                  <a:moveTo>
                    <a:pt x="206180" y="75285"/>
                  </a:moveTo>
                  <a:lnTo>
                    <a:pt x="206180" y="81219"/>
                  </a:lnTo>
                  <a:lnTo>
                    <a:pt x="200244" y="81219"/>
                  </a:lnTo>
                  <a:lnTo>
                    <a:pt x="200244" y="75285"/>
                  </a:lnTo>
                  <a:close/>
                  <a:moveTo>
                    <a:pt x="212427" y="75285"/>
                  </a:moveTo>
                  <a:lnTo>
                    <a:pt x="212427" y="81219"/>
                  </a:lnTo>
                  <a:lnTo>
                    <a:pt x="206491" y="81219"/>
                  </a:lnTo>
                  <a:lnTo>
                    <a:pt x="206491" y="75285"/>
                  </a:lnTo>
                  <a:close/>
                  <a:moveTo>
                    <a:pt x="218674" y="75285"/>
                  </a:moveTo>
                  <a:lnTo>
                    <a:pt x="218674" y="81219"/>
                  </a:lnTo>
                  <a:lnTo>
                    <a:pt x="212739" y="81219"/>
                  </a:lnTo>
                  <a:lnTo>
                    <a:pt x="212739" y="75285"/>
                  </a:lnTo>
                  <a:close/>
                  <a:moveTo>
                    <a:pt x="224921" y="75285"/>
                  </a:moveTo>
                  <a:lnTo>
                    <a:pt x="224921" y="81219"/>
                  </a:lnTo>
                  <a:lnTo>
                    <a:pt x="218987" y="81219"/>
                  </a:lnTo>
                  <a:lnTo>
                    <a:pt x="218987" y="75285"/>
                  </a:lnTo>
                  <a:close/>
                  <a:moveTo>
                    <a:pt x="231170" y="75285"/>
                  </a:moveTo>
                  <a:lnTo>
                    <a:pt x="231170" y="81219"/>
                  </a:lnTo>
                  <a:lnTo>
                    <a:pt x="225234" y="81219"/>
                  </a:lnTo>
                  <a:lnTo>
                    <a:pt x="225234" y="75285"/>
                  </a:lnTo>
                  <a:close/>
                  <a:moveTo>
                    <a:pt x="237417" y="75285"/>
                  </a:moveTo>
                  <a:lnTo>
                    <a:pt x="237417" y="81219"/>
                  </a:lnTo>
                  <a:lnTo>
                    <a:pt x="231481" y="81219"/>
                  </a:lnTo>
                  <a:lnTo>
                    <a:pt x="231481" y="75285"/>
                  </a:lnTo>
                  <a:close/>
                  <a:moveTo>
                    <a:pt x="243664" y="75285"/>
                  </a:moveTo>
                  <a:lnTo>
                    <a:pt x="243664" y="81219"/>
                  </a:lnTo>
                  <a:lnTo>
                    <a:pt x="237729" y="81219"/>
                  </a:lnTo>
                  <a:lnTo>
                    <a:pt x="237729" y="75285"/>
                  </a:lnTo>
                  <a:close/>
                  <a:moveTo>
                    <a:pt x="249911" y="75285"/>
                  </a:moveTo>
                  <a:lnTo>
                    <a:pt x="249911" y="81219"/>
                  </a:lnTo>
                  <a:lnTo>
                    <a:pt x="243977" y="81219"/>
                  </a:lnTo>
                  <a:lnTo>
                    <a:pt x="243977" y="75285"/>
                  </a:lnTo>
                  <a:close/>
                  <a:moveTo>
                    <a:pt x="256161" y="75285"/>
                  </a:moveTo>
                  <a:lnTo>
                    <a:pt x="256161" y="81219"/>
                  </a:lnTo>
                  <a:lnTo>
                    <a:pt x="250225" y="81219"/>
                  </a:lnTo>
                  <a:lnTo>
                    <a:pt x="250225" y="75285"/>
                  </a:lnTo>
                  <a:close/>
                  <a:moveTo>
                    <a:pt x="262409" y="75285"/>
                  </a:moveTo>
                  <a:lnTo>
                    <a:pt x="262409" y="81219"/>
                  </a:lnTo>
                  <a:lnTo>
                    <a:pt x="256474" y="81219"/>
                  </a:lnTo>
                  <a:lnTo>
                    <a:pt x="256474" y="75285"/>
                  </a:lnTo>
                  <a:close/>
                  <a:moveTo>
                    <a:pt x="268656" y="75285"/>
                  </a:moveTo>
                  <a:lnTo>
                    <a:pt x="268656" y="81219"/>
                  </a:lnTo>
                  <a:lnTo>
                    <a:pt x="262721" y="81219"/>
                  </a:lnTo>
                  <a:lnTo>
                    <a:pt x="262721" y="75285"/>
                  </a:lnTo>
                  <a:close/>
                  <a:moveTo>
                    <a:pt x="274904" y="75285"/>
                  </a:moveTo>
                  <a:lnTo>
                    <a:pt x="274904" y="81219"/>
                  </a:lnTo>
                  <a:lnTo>
                    <a:pt x="268968" y="81219"/>
                  </a:lnTo>
                  <a:lnTo>
                    <a:pt x="268968" y="75285"/>
                  </a:lnTo>
                  <a:close/>
                  <a:moveTo>
                    <a:pt x="6251" y="81532"/>
                  </a:moveTo>
                  <a:lnTo>
                    <a:pt x="6251" y="87466"/>
                  </a:lnTo>
                  <a:lnTo>
                    <a:pt x="315" y="87466"/>
                  </a:lnTo>
                  <a:lnTo>
                    <a:pt x="315" y="81532"/>
                  </a:lnTo>
                  <a:close/>
                  <a:moveTo>
                    <a:pt x="12498" y="81532"/>
                  </a:moveTo>
                  <a:lnTo>
                    <a:pt x="12498" y="87466"/>
                  </a:lnTo>
                  <a:lnTo>
                    <a:pt x="6562" y="87466"/>
                  </a:lnTo>
                  <a:lnTo>
                    <a:pt x="6562" y="81532"/>
                  </a:lnTo>
                  <a:close/>
                  <a:moveTo>
                    <a:pt x="18745" y="81532"/>
                  </a:moveTo>
                  <a:lnTo>
                    <a:pt x="18745" y="87466"/>
                  </a:lnTo>
                  <a:lnTo>
                    <a:pt x="12810" y="87466"/>
                  </a:lnTo>
                  <a:lnTo>
                    <a:pt x="12810" y="81532"/>
                  </a:lnTo>
                  <a:close/>
                  <a:moveTo>
                    <a:pt x="24992" y="81532"/>
                  </a:moveTo>
                  <a:lnTo>
                    <a:pt x="24992" y="87466"/>
                  </a:lnTo>
                  <a:lnTo>
                    <a:pt x="19058" y="87466"/>
                  </a:lnTo>
                  <a:lnTo>
                    <a:pt x="19058" y="81532"/>
                  </a:lnTo>
                  <a:close/>
                  <a:moveTo>
                    <a:pt x="31242" y="81532"/>
                  </a:moveTo>
                  <a:lnTo>
                    <a:pt x="31242" y="87466"/>
                  </a:lnTo>
                  <a:lnTo>
                    <a:pt x="25305" y="87466"/>
                  </a:lnTo>
                  <a:lnTo>
                    <a:pt x="25305" y="81532"/>
                  </a:lnTo>
                  <a:close/>
                  <a:moveTo>
                    <a:pt x="37489" y="81532"/>
                  </a:moveTo>
                  <a:lnTo>
                    <a:pt x="37489" y="87466"/>
                  </a:lnTo>
                  <a:lnTo>
                    <a:pt x="31553" y="87466"/>
                  </a:lnTo>
                  <a:lnTo>
                    <a:pt x="31553" y="81532"/>
                  </a:lnTo>
                  <a:close/>
                  <a:moveTo>
                    <a:pt x="43737" y="81532"/>
                  </a:moveTo>
                  <a:lnTo>
                    <a:pt x="43737" y="87466"/>
                  </a:lnTo>
                  <a:lnTo>
                    <a:pt x="37802" y="87466"/>
                  </a:lnTo>
                  <a:lnTo>
                    <a:pt x="37802" y="81532"/>
                  </a:lnTo>
                  <a:close/>
                  <a:moveTo>
                    <a:pt x="49985" y="81532"/>
                  </a:moveTo>
                  <a:lnTo>
                    <a:pt x="49985" y="87466"/>
                  </a:lnTo>
                  <a:lnTo>
                    <a:pt x="44049" y="87466"/>
                  </a:lnTo>
                  <a:lnTo>
                    <a:pt x="44049" y="81532"/>
                  </a:lnTo>
                  <a:close/>
                  <a:moveTo>
                    <a:pt x="56232" y="81532"/>
                  </a:moveTo>
                  <a:lnTo>
                    <a:pt x="56232" y="87466"/>
                  </a:lnTo>
                  <a:lnTo>
                    <a:pt x="50296" y="87466"/>
                  </a:lnTo>
                  <a:lnTo>
                    <a:pt x="50296" y="81532"/>
                  </a:lnTo>
                  <a:close/>
                  <a:moveTo>
                    <a:pt x="62480" y="81532"/>
                  </a:moveTo>
                  <a:lnTo>
                    <a:pt x="62480" y="87466"/>
                  </a:lnTo>
                  <a:lnTo>
                    <a:pt x="56545" y="87466"/>
                  </a:lnTo>
                  <a:lnTo>
                    <a:pt x="56545" y="81532"/>
                  </a:lnTo>
                  <a:close/>
                  <a:moveTo>
                    <a:pt x="68727" y="81532"/>
                  </a:moveTo>
                  <a:lnTo>
                    <a:pt x="68727" y="87466"/>
                  </a:lnTo>
                  <a:lnTo>
                    <a:pt x="62792" y="87466"/>
                  </a:lnTo>
                  <a:lnTo>
                    <a:pt x="62792" y="81532"/>
                  </a:lnTo>
                  <a:close/>
                  <a:moveTo>
                    <a:pt x="74975" y="81532"/>
                  </a:moveTo>
                  <a:lnTo>
                    <a:pt x="74975" y="87466"/>
                  </a:lnTo>
                  <a:lnTo>
                    <a:pt x="69039" y="87466"/>
                  </a:lnTo>
                  <a:lnTo>
                    <a:pt x="69039" y="81532"/>
                  </a:lnTo>
                  <a:close/>
                  <a:moveTo>
                    <a:pt x="81223" y="81532"/>
                  </a:moveTo>
                  <a:lnTo>
                    <a:pt x="81223" y="87466"/>
                  </a:lnTo>
                  <a:lnTo>
                    <a:pt x="75286" y="87466"/>
                  </a:lnTo>
                  <a:lnTo>
                    <a:pt x="75286" y="81532"/>
                  </a:lnTo>
                  <a:close/>
                  <a:moveTo>
                    <a:pt x="87470" y="81532"/>
                  </a:moveTo>
                  <a:lnTo>
                    <a:pt x="87470" y="87466"/>
                  </a:lnTo>
                  <a:lnTo>
                    <a:pt x="81535" y="87466"/>
                  </a:lnTo>
                  <a:lnTo>
                    <a:pt x="81535" y="81532"/>
                  </a:lnTo>
                  <a:close/>
                  <a:moveTo>
                    <a:pt x="93718" y="81532"/>
                  </a:moveTo>
                  <a:lnTo>
                    <a:pt x="93718" y="87466"/>
                  </a:lnTo>
                  <a:lnTo>
                    <a:pt x="87784" y="87466"/>
                  </a:lnTo>
                  <a:lnTo>
                    <a:pt x="87784" y="81532"/>
                  </a:lnTo>
                  <a:close/>
                  <a:moveTo>
                    <a:pt x="99967" y="81532"/>
                  </a:moveTo>
                  <a:lnTo>
                    <a:pt x="99967" y="87466"/>
                  </a:lnTo>
                  <a:lnTo>
                    <a:pt x="94031" y="87466"/>
                  </a:lnTo>
                  <a:lnTo>
                    <a:pt x="94031" y="81532"/>
                  </a:lnTo>
                  <a:close/>
                  <a:moveTo>
                    <a:pt x="106214" y="81532"/>
                  </a:moveTo>
                  <a:lnTo>
                    <a:pt x="106214" y="87466"/>
                  </a:lnTo>
                  <a:lnTo>
                    <a:pt x="100278" y="87466"/>
                  </a:lnTo>
                  <a:lnTo>
                    <a:pt x="100278" y="81532"/>
                  </a:lnTo>
                  <a:close/>
                  <a:moveTo>
                    <a:pt x="112461" y="81532"/>
                  </a:moveTo>
                  <a:lnTo>
                    <a:pt x="112461" y="87466"/>
                  </a:lnTo>
                  <a:lnTo>
                    <a:pt x="106527" y="87466"/>
                  </a:lnTo>
                  <a:lnTo>
                    <a:pt x="106527" y="81532"/>
                  </a:lnTo>
                  <a:close/>
                  <a:moveTo>
                    <a:pt x="118710" y="81532"/>
                  </a:moveTo>
                  <a:lnTo>
                    <a:pt x="118710" y="87466"/>
                  </a:lnTo>
                  <a:lnTo>
                    <a:pt x="112774" y="87466"/>
                  </a:lnTo>
                  <a:lnTo>
                    <a:pt x="112774" y="81532"/>
                  </a:lnTo>
                  <a:close/>
                  <a:moveTo>
                    <a:pt x="124957" y="81532"/>
                  </a:moveTo>
                  <a:lnTo>
                    <a:pt x="124957" y="87466"/>
                  </a:lnTo>
                  <a:lnTo>
                    <a:pt x="119021" y="87466"/>
                  </a:lnTo>
                  <a:lnTo>
                    <a:pt x="119021" y="81532"/>
                  </a:lnTo>
                  <a:close/>
                  <a:moveTo>
                    <a:pt x="131204" y="81532"/>
                  </a:moveTo>
                  <a:lnTo>
                    <a:pt x="131204" y="87466"/>
                  </a:lnTo>
                  <a:lnTo>
                    <a:pt x="125270" y="87466"/>
                  </a:lnTo>
                  <a:lnTo>
                    <a:pt x="125270" y="81532"/>
                  </a:lnTo>
                  <a:close/>
                  <a:moveTo>
                    <a:pt x="137451" y="81532"/>
                  </a:moveTo>
                  <a:lnTo>
                    <a:pt x="137451" y="87466"/>
                  </a:lnTo>
                  <a:lnTo>
                    <a:pt x="131517" y="87466"/>
                  </a:lnTo>
                  <a:lnTo>
                    <a:pt x="131517" y="81532"/>
                  </a:lnTo>
                  <a:close/>
                  <a:moveTo>
                    <a:pt x="143702" y="81532"/>
                  </a:moveTo>
                  <a:lnTo>
                    <a:pt x="143702" y="87466"/>
                  </a:lnTo>
                  <a:lnTo>
                    <a:pt x="137766" y="87466"/>
                  </a:lnTo>
                  <a:lnTo>
                    <a:pt x="137766" y="81532"/>
                  </a:lnTo>
                  <a:close/>
                  <a:moveTo>
                    <a:pt x="149949" y="81532"/>
                  </a:moveTo>
                  <a:lnTo>
                    <a:pt x="149949" y="87466"/>
                  </a:lnTo>
                  <a:lnTo>
                    <a:pt x="144015" y="87466"/>
                  </a:lnTo>
                  <a:lnTo>
                    <a:pt x="144015" y="81532"/>
                  </a:lnTo>
                  <a:close/>
                  <a:moveTo>
                    <a:pt x="156196" y="81532"/>
                  </a:moveTo>
                  <a:lnTo>
                    <a:pt x="156196" y="87466"/>
                  </a:lnTo>
                  <a:lnTo>
                    <a:pt x="150262" y="87466"/>
                  </a:lnTo>
                  <a:lnTo>
                    <a:pt x="150262" y="81532"/>
                  </a:lnTo>
                  <a:close/>
                  <a:moveTo>
                    <a:pt x="162445" y="81532"/>
                  </a:moveTo>
                  <a:lnTo>
                    <a:pt x="162445" y="87466"/>
                  </a:lnTo>
                  <a:lnTo>
                    <a:pt x="156509" y="87466"/>
                  </a:lnTo>
                  <a:lnTo>
                    <a:pt x="156509" y="81532"/>
                  </a:lnTo>
                  <a:close/>
                  <a:moveTo>
                    <a:pt x="168692" y="81532"/>
                  </a:moveTo>
                  <a:lnTo>
                    <a:pt x="168692" y="87466"/>
                  </a:lnTo>
                  <a:lnTo>
                    <a:pt x="162756" y="87466"/>
                  </a:lnTo>
                  <a:lnTo>
                    <a:pt x="162756" y="81532"/>
                  </a:lnTo>
                  <a:close/>
                  <a:moveTo>
                    <a:pt x="174939" y="81532"/>
                  </a:moveTo>
                  <a:lnTo>
                    <a:pt x="174939" y="87466"/>
                  </a:lnTo>
                  <a:lnTo>
                    <a:pt x="169005" y="87466"/>
                  </a:lnTo>
                  <a:lnTo>
                    <a:pt x="169005" y="81532"/>
                  </a:lnTo>
                  <a:close/>
                  <a:moveTo>
                    <a:pt x="181186" y="81532"/>
                  </a:moveTo>
                  <a:lnTo>
                    <a:pt x="181186" y="87466"/>
                  </a:lnTo>
                  <a:lnTo>
                    <a:pt x="175252" y="87466"/>
                  </a:lnTo>
                  <a:lnTo>
                    <a:pt x="175252" y="81532"/>
                  </a:lnTo>
                  <a:close/>
                  <a:moveTo>
                    <a:pt x="187435" y="81532"/>
                  </a:moveTo>
                  <a:lnTo>
                    <a:pt x="187435" y="87466"/>
                  </a:lnTo>
                  <a:lnTo>
                    <a:pt x="181499" y="87466"/>
                  </a:lnTo>
                  <a:lnTo>
                    <a:pt x="181499" y="81532"/>
                  </a:lnTo>
                  <a:close/>
                  <a:moveTo>
                    <a:pt x="193684" y="81532"/>
                  </a:moveTo>
                  <a:lnTo>
                    <a:pt x="193684" y="87466"/>
                  </a:lnTo>
                  <a:lnTo>
                    <a:pt x="187749" y="87466"/>
                  </a:lnTo>
                  <a:lnTo>
                    <a:pt x="187749" y="81532"/>
                  </a:lnTo>
                  <a:close/>
                  <a:moveTo>
                    <a:pt x="199931" y="81532"/>
                  </a:moveTo>
                  <a:lnTo>
                    <a:pt x="199931" y="87466"/>
                  </a:lnTo>
                  <a:lnTo>
                    <a:pt x="193996" y="87466"/>
                  </a:lnTo>
                  <a:lnTo>
                    <a:pt x="193996" y="81532"/>
                  </a:lnTo>
                  <a:close/>
                  <a:moveTo>
                    <a:pt x="206180" y="81532"/>
                  </a:moveTo>
                  <a:lnTo>
                    <a:pt x="206180" y="87466"/>
                  </a:lnTo>
                  <a:lnTo>
                    <a:pt x="200244" y="87466"/>
                  </a:lnTo>
                  <a:lnTo>
                    <a:pt x="200244" y="81532"/>
                  </a:lnTo>
                  <a:close/>
                  <a:moveTo>
                    <a:pt x="212427" y="81532"/>
                  </a:moveTo>
                  <a:lnTo>
                    <a:pt x="212427" y="87466"/>
                  </a:lnTo>
                  <a:lnTo>
                    <a:pt x="206491" y="87466"/>
                  </a:lnTo>
                  <a:lnTo>
                    <a:pt x="206491" y="81532"/>
                  </a:lnTo>
                  <a:close/>
                  <a:moveTo>
                    <a:pt x="218674" y="81532"/>
                  </a:moveTo>
                  <a:lnTo>
                    <a:pt x="218674" y="87466"/>
                  </a:lnTo>
                  <a:lnTo>
                    <a:pt x="212739" y="87466"/>
                  </a:lnTo>
                  <a:lnTo>
                    <a:pt x="212739" y="81532"/>
                  </a:lnTo>
                  <a:close/>
                  <a:moveTo>
                    <a:pt x="224921" y="81532"/>
                  </a:moveTo>
                  <a:lnTo>
                    <a:pt x="224921" y="87466"/>
                  </a:lnTo>
                  <a:lnTo>
                    <a:pt x="218987" y="87466"/>
                  </a:lnTo>
                  <a:lnTo>
                    <a:pt x="218987" y="81532"/>
                  </a:lnTo>
                  <a:close/>
                  <a:moveTo>
                    <a:pt x="231170" y="81532"/>
                  </a:moveTo>
                  <a:lnTo>
                    <a:pt x="231170" y="87466"/>
                  </a:lnTo>
                  <a:lnTo>
                    <a:pt x="225234" y="87466"/>
                  </a:lnTo>
                  <a:lnTo>
                    <a:pt x="225234" y="81532"/>
                  </a:lnTo>
                  <a:close/>
                  <a:moveTo>
                    <a:pt x="237417" y="81532"/>
                  </a:moveTo>
                  <a:lnTo>
                    <a:pt x="237417" y="87466"/>
                  </a:lnTo>
                  <a:lnTo>
                    <a:pt x="231481" y="87466"/>
                  </a:lnTo>
                  <a:lnTo>
                    <a:pt x="231481" y="81532"/>
                  </a:lnTo>
                  <a:close/>
                  <a:moveTo>
                    <a:pt x="243664" y="81532"/>
                  </a:moveTo>
                  <a:lnTo>
                    <a:pt x="243664" y="87466"/>
                  </a:lnTo>
                  <a:lnTo>
                    <a:pt x="237729" y="87466"/>
                  </a:lnTo>
                  <a:lnTo>
                    <a:pt x="237729" y="81532"/>
                  </a:lnTo>
                  <a:close/>
                  <a:moveTo>
                    <a:pt x="249911" y="81532"/>
                  </a:moveTo>
                  <a:lnTo>
                    <a:pt x="249911" y="87466"/>
                  </a:lnTo>
                  <a:lnTo>
                    <a:pt x="243977" y="87466"/>
                  </a:lnTo>
                  <a:lnTo>
                    <a:pt x="243977" y="81532"/>
                  </a:lnTo>
                  <a:close/>
                  <a:moveTo>
                    <a:pt x="256161" y="81532"/>
                  </a:moveTo>
                  <a:lnTo>
                    <a:pt x="256161" y="87466"/>
                  </a:lnTo>
                  <a:lnTo>
                    <a:pt x="250225" y="87466"/>
                  </a:lnTo>
                  <a:lnTo>
                    <a:pt x="250225" y="81532"/>
                  </a:lnTo>
                  <a:close/>
                  <a:moveTo>
                    <a:pt x="262409" y="81532"/>
                  </a:moveTo>
                  <a:lnTo>
                    <a:pt x="262409" y="87466"/>
                  </a:lnTo>
                  <a:lnTo>
                    <a:pt x="256474" y="87466"/>
                  </a:lnTo>
                  <a:lnTo>
                    <a:pt x="256474" y="81532"/>
                  </a:lnTo>
                  <a:close/>
                  <a:moveTo>
                    <a:pt x="268656" y="81532"/>
                  </a:moveTo>
                  <a:lnTo>
                    <a:pt x="268656" y="87466"/>
                  </a:lnTo>
                  <a:lnTo>
                    <a:pt x="262721" y="87466"/>
                  </a:lnTo>
                  <a:lnTo>
                    <a:pt x="262721" y="81532"/>
                  </a:lnTo>
                  <a:close/>
                  <a:moveTo>
                    <a:pt x="274904" y="81532"/>
                  </a:moveTo>
                  <a:lnTo>
                    <a:pt x="274904" y="87466"/>
                  </a:lnTo>
                  <a:lnTo>
                    <a:pt x="268968" y="87466"/>
                  </a:lnTo>
                  <a:lnTo>
                    <a:pt x="268968" y="81532"/>
                  </a:lnTo>
                  <a:close/>
                  <a:moveTo>
                    <a:pt x="6251" y="87779"/>
                  </a:moveTo>
                  <a:lnTo>
                    <a:pt x="6251" y="93713"/>
                  </a:lnTo>
                  <a:lnTo>
                    <a:pt x="315" y="93713"/>
                  </a:lnTo>
                  <a:lnTo>
                    <a:pt x="315" y="87779"/>
                  </a:lnTo>
                  <a:close/>
                  <a:moveTo>
                    <a:pt x="12498" y="87779"/>
                  </a:moveTo>
                  <a:lnTo>
                    <a:pt x="12498" y="93713"/>
                  </a:lnTo>
                  <a:lnTo>
                    <a:pt x="6562" y="93713"/>
                  </a:lnTo>
                  <a:lnTo>
                    <a:pt x="6562" y="87779"/>
                  </a:lnTo>
                  <a:close/>
                  <a:moveTo>
                    <a:pt x="18745" y="87779"/>
                  </a:moveTo>
                  <a:lnTo>
                    <a:pt x="18745" y="93713"/>
                  </a:lnTo>
                  <a:lnTo>
                    <a:pt x="12810" y="93713"/>
                  </a:lnTo>
                  <a:lnTo>
                    <a:pt x="12810" y="87779"/>
                  </a:lnTo>
                  <a:close/>
                  <a:moveTo>
                    <a:pt x="24992" y="87779"/>
                  </a:moveTo>
                  <a:lnTo>
                    <a:pt x="24992" y="93713"/>
                  </a:lnTo>
                  <a:lnTo>
                    <a:pt x="19058" y="93713"/>
                  </a:lnTo>
                  <a:lnTo>
                    <a:pt x="19058" y="87779"/>
                  </a:lnTo>
                  <a:close/>
                  <a:moveTo>
                    <a:pt x="31242" y="87779"/>
                  </a:moveTo>
                  <a:lnTo>
                    <a:pt x="31242" y="93713"/>
                  </a:lnTo>
                  <a:lnTo>
                    <a:pt x="25305" y="93713"/>
                  </a:lnTo>
                  <a:lnTo>
                    <a:pt x="25305" y="87779"/>
                  </a:lnTo>
                  <a:close/>
                  <a:moveTo>
                    <a:pt x="37489" y="87779"/>
                  </a:moveTo>
                  <a:lnTo>
                    <a:pt x="37489" y="93713"/>
                  </a:lnTo>
                  <a:lnTo>
                    <a:pt x="31553" y="93713"/>
                  </a:lnTo>
                  <a:lnTo>
                    <a:pt x="31553" y="87779"/>
                  </a:lnTo>
                  <a:close/>
                  <a:moveTo>
                    <a:pt x="43737" y="87779"/>
                  </a:moveTo>
                  <a:lnTo>
                    <a:pt x="43737" y="93713"/>
                  </a:lnTo>
                  <a:lnTo>
                    <a:pt x="37802" y="93713"/>
                  </a:lnTo>
                  <a:lnTo>
                    <a:pt x="37802" y="87779"/>
                  </a:lnTo>
                  <a:close/>
                  <a:moveTo>
                    <a:pt x="49985" y="87779"/>
                  </a:moveTo>
                  <a:lnTo>
                    <a:pt x="49985" y="93713"/>
                  </a:lnTo>
                  <a:lnTo>
                    <a:pt x="44049" y="93713"/>
                  </a:lnTo>
                  <a:lnTo>
                    <a:pt x="44049" y="87779"/>
                  </a:lnTo>
                  <a:close/>
                  <a:moveTo>
                    <a:pt x="56232" y="87779"/>
                  </a:moveTo>
                  <a:lnTo>
                    <a:pt x="56232" y="93713"/>
                  </a:lnTo>
                  <a:lnTo>
                    <a:pt x="50296" y="93713"/>
                  </a:lnTo>
                  <a:lnTo>
                    <a:pt x="50296" y="87779"/>
                  </a:lnTo>
                  <a:close/>
                  <a:moveTo>
                    <a:pt x="62480" y="87779"/>
                  </a:moveTo>
                  <a:lnTo>
                    <a:pt x="62480" y="93713"/>
                  </a:lnTo>
                  <a:lnTo>
                    <a:pt x="56545" y="93713"/>
                  </a:lnTo>
                  <a:lnTo>
                    <a:pt x="56545" y="87779"/>
                  </a:lnTo>
                  <a:close/>
                  <a:moveTo>
                    <a:pt x="68727" y="87779"/>
                  </a:moveTo>
                  <a:lnTo>
                    <a:pt x="68727" y="93713"/>
                  </a:lnTo>
                  <a:lnTo>
                    <a:pt x="62792" y="93713"/>
                  </a:lnTo>
                  <a:lnTo>
                    <a:pt x="62792" y="87779"/>
                  </a:lnTo>
                  <a:close/>
                  <a:moveTo>
                    <a:pt x="74975" y="87779"/>
                  </a:moveTo>
                  <a:lnTo>
                    <a:pt x="74975" y="93713"/>
                  </a:lnTo>
                  <a:lnTo>
                    <a:pt x="69039" y="93713"/>
                  </a:lnTo>
                  <a:lnTo>
                    <a:pt x="69039" y="87779"/>
                  </a:lnTo>
                  <a:close/>
                  <a:moveTo>
                    <a:pt x="81223" y="87779"/>
                  </a:moveTo>
                  <a:lnTo>
                    <a:pt x="81223" y="93713"/>
                  </a:lnTo>
                  <a:lnTo>
                    <a:pt x="75286" y="93713"/>
                  </a:lnTo>
                  <a:lnTo>
                    <a:pt x="75286" y="87779"/>
                  </a:lnTo>
                  <a:close/>
                  <a:moveTo>
                    <a:pt x="87470" y="87779"/>
                  </a:moveTo>
                  <a:lnTo>
                    <a:pt x="87470" y="93713"/>
                  </a:lnTo>
                  <a:lnTo>
                    <a:pt x="81535" y="93713"/>
                  </a:lnTo>
                  <a:lnTo>
                    <a:pt x="81535" y="87779"/>
                  </a:lnTo>
                  <a:close/>
                  <a:moveTo>
                    <a:pt x="93718" y="87779"/>
                  </a:moveTo>
                  <a:lnTo>
                    <a:pt x="93718" y="93713"/>
                  </a:lnTo>
                  <a:lnTo>
                    <a:pt x="87784" y="93713"/>
                  </a:lnTo>
                  <a:lnTo>
                    <a:pt x="87784" y="87779"/>
                  </a:lnTo>
                  <a:close/>
                  <a:moveTo>
                    <a:pt x="162445" y="87779"/>
                  </a:moveTo>
                  <a:lnTo>
                    <a:pt x="162445" y="93713"/>
                  </a:lnTo>
                  <a:lnTo>
                    <a:pt x="156509" y="93713"/>
                  </a:lnTo>
                  <a:lnTo>
                    <a:pt x="156509" y="87779"/>
                  </a:lnTo>
                  <a:close/>
                  <a:moveTo>
                    <a:pt x="168692" y="87779"/>
                  </a:moveTo>
                  <a:lnTo>
                    <a:pt x="168692" y="93713"/>
                  </a:lnTo>
                  <a:lnTo>
                    <a:pt x="162756" y="93713"/>
                  </a:lnTo>
                  <a:lnTo>
                    <a:pt x="162756" y="87779"/>
                  </a:lnTo>
                  <a:close/>
                  <a:moveTo>
                    <a:pt x="174939" y="87779"/>
                  </a:moveTo>
                  <a:lnTo>
                    <a:pt x="174939" y="93713"/>
                  </a:lnTo>
                  <a:lnTo>
                    <a:pt x="169005" y="93713"/>
                  </a:lnTo>
                  <a:lnTo>
                    <a:pt x="169005" y="87779"/>
                  </a:lnTo>
                  <a:close/>
                  <a:moveTo>
                    <a:pt x="181186" y="87779"/>
                  </a:moveTo>
                  <a:lnTo>
                    <a:pt x="181186" y="93713"/>
                  </a:lnTo>
                  <a:lnTo>
                    <a:pt x="175252" y="93713"/>
                  </a:lnTo>
                  <a:lnTo>
                    <a:pt x="175252" y="87779"/>
                  </a:lnTo>
                  <a:close/>
                  <a:moveTo>
                    <a:pt x="187435" y="87779"/>
                  </a:moveTo>
                  <a:lnTo>
                    <a:pt x="187435" y="93713"/>
                  </a:lnTo>
                  <a:lnTo>
                    <a:pt x="181499" y="93713"/>
                  </a:lnTo>
                  <a:lnTo>
                    <a:pt x="181499" y="87779"/>
                  </a:lnTo>
                  <a:close/>
                  <a:moveTo>
                    <a:pt x="193684" y="87779"/>
                  </a:moveTo>
                  <a:lnTo>
                    <a:pt x="193684" y="93713"/>
                  </a:lnTo>
                  <a:lnTo>
                    <a:pt x="187749" y="93713"/>
                  </a:lnTo>
                  <a:lnTo>
                    <a:pt x="187749" y="87779"/>
                  </a:lnTo>
                  <a:close/>
                  <a:moveTo>
                    <a:pt x="199931" y="87779"/>
                  </a:moveTo>
                  <a:lnTo>
                    <a:pt x="199931" y="93713"/>
                  </a:lnTo>
                  <a:lnTo>
                    <a:pt x="193996" y="93713"/>
                  </a:lnTo>
                  <a:lnTo>
                    <a:pt x="193996" y="87779"/>
                  </a:lnTo>
                  <a:close/>
                  <a:moveTo>
                    <a:pt x="206180" y="87779"/>
                  </a:moveTo>
                  <a:lnTo>
                    <a:pt x="206180" y="93713"/>
                  </a:lnTo>
                  <a:lnTo>
                    <a:pt x="200244" y="93713"/>
                  </a:lnTo>
                  <a:lnTo>
                    <a:pt x="200244" y="87779"/>
                  </a:lnTo>
                  <a:close/>
                  <a:moveTo>
                    <a:pt x="212427" y="87779"/>
                  </a:moveTo>
                  <a:lnTo>
                    <a:pt x="212427" y="93713"/>
                  </a:lnTo>
                  <a:lnTo>
                    <a:pt x="206491" y="93713"/>
                  </a:lnTo>
                  <a:lnTo>
                    <a:pt x="206491" y="87779"/>
                  </a:lnTo>
                  <a:close/>
                  <a:moveTo>
                    <a:pt x="99967" y="87781"/>
                  </a:moveTo>
                  <a:lnTo>
                    <a:pt x="99967" y="93717"/>
                  </a:lnTo>
                  <a:lnTo>
                    <a:pt x="94031" y="93717"/>
                  </a:lnTo>
                  <a:lnTo>
                    <a:pt x="94031" y="87781"/>
                  </a:lnTo>
                  <a:close/>
                  <a:moveTo>
                    <a:pt x="106214" y="87781"/>
                  </a:moveTo>
                  <a:lnTo>
                    <a:pt x="106214" y="93717"/>
                  </a:lnTo>
                  <a:lnTo>
                    <a:pt x="100278" y="93717"/>
                  </a:lnTo>
                  <a:lnTo>
                    <a:pt x="100278" y="87781"/>
                  </a:lnTo>
                  <a:close/>
                  <a:moveTo>
                    <a:pt x="112461" y="87781"/>
                  </a:moveTo>
                  <a:lnTo>
                    <a:pt x="112461" y="93717"/>
                  </a:lnTo>
                  <a:lnTo>
                    <a:pt x="106527" y="93717"/>
                  </a:lnTo>
                  <a:lnTo>
                    <a:pt x="106527" y="87781"/>
                  </a:lnTo>
                  <a:close/>
                  <a:moveTo>
                    <a:pt x="118710" y="87781"/>
                  </a:moveTo>
                  <a:lnTo>
                    <a:pt x="118710" y="93717"/>
                  </a:lnTo>
                  <a:lnTo>
                    <a:pt x="112774" y="93717"/>
                  </a:lnTo>
                  <a:lnTo>
                    <a:pt x="112774" y="87781"/>
                  </a:lnTo>
                  <a:close/>
                  <a:moveTo>
                    <a:pt x="124957" y="87781"/>
                  </a:moveTo>
                  <a:lnTo>
                    <a:pt x="124957" y="93717"/>
                  </a:lnTo>
                  <a:lnTo>
                    <a:pt x="119021" y="93717"/>
                  </a:lnTo>
                  <a:lnTo>
                    <a:pt x="119021" y="87781"/>
                  </a:lnTo>
                  <a:close/>
                  <a:moveTo>
                    <a:pt x="131204" y="87781"/>
                  </a:moveTo>
                  <a:lnTo>
                    <a:pt x="131204" y="93717"/>
                  </a:lnTo>
                  <a:lnTo>
                    <a:pt x="125270" y="93717"/>
                  </a:lnTo>
                  <a:lnTo>
                    <a:pt x="125270" y="87781"/>
                  </a:lnTo>
                  <a:close/>
                  <a:moveTo>
                    <a:pt x="137451" y="87781"/>
                  </a:moveTo>
                  <a:lnTo>
                    <a:pt x="137451" y="93717"/>
                  </a:lnTo>
                  <a:lnTo>
                    <a:pt x="131517" y="93717"/>
                  </a:lnTo>
                  <a:lnTo>
                    <a:pt x="131517" y="87781"/>
                  </a:lnTo>
                  <a:close/>
                  <a:moveTo>
                    <a:pt x="143702" y="87781"/>
                  </a:moveTo>
                  <a:lnTo>
                    <a:pt x="143702" y="93717"/>
                  </a:lnTo>
                  <a:lnTo>
                    <a:pt x="137766" y="93717"/>
                  </a:lnTo>
                  <a:lnTo>
                    <a:pt x="137766" y="87781"/>
                  </a:lnTo>
                  <a:close/>
                  <a:moveTo>
                    <a:pt x="149949" y="87781"/>
                  </a:moveTo>
                  <a:lnTo>
                    <a:pt x="149949" y="93717"/>
                  </a:lnTo>
                  <a:lnTo>
                    <a:pt x="144015" y="93717"/>
                  </a:lnTo>
                  <a:lnTo>
                    <a:pt x="144015" y="87781"/>
                  </a:lnTo>
                  <a:close/>
                  <a:moveTo>
                    <a:pt x="156196" y="87781"/>
                  </a:moveTo>
                  <a:lnTo>
                    <a:pt x="156196" y="93717"/>
                  </a:lnTo>
                  <a:lnTo>
                    <a:pt x="150262" y="93717"/>
                  </a:lnTo>
                  <a:lnTo>
                    <a:pt x="150262" y="87781"/>
                  </a:lnTo>
                  <a:close/>
                  <a:moveTo>
                    <a:pt x="218674" y="87781"/>
                  </a:moveTo>
                  <a:lnTo>
                    <a:pt x="218674" y="93717"/>
                  </a:lnTo>
                  <a:lnTo>
                    <a:pt x="212739" y="93717"/>
                  </a:lnTo>
                  <a:lnTo>
                    <a:pt x="212739" y="87781"/>
                  </a:lnTo>
                  <a:close/>
                  <a:moveTo>
                    <a:pt x="224921" y="87781"/>
                  </a:moveTo>
                  <a:lnTo>
                    <a:pt x="224921" y="93717"/>
                  </a:lnTo>
                  <a:lnTo>
                    <a:pt x="218987" y="93717"/>
                  </a:lnTo>
                  <a:lnTo>
                    <a:pt x="218987" y="87781"/>
                  </a:lnTo>
                  <a:close/>
                  <a:moveTo>
                    <a:pt x="231170" y="87781"/>
                  </a:moveTo>
                  <a:lnTo>
                    <a:pt x="231170" y="93717"/>
                  </a:lnTo>
                  <a:lnTo>
                    <a:pt x="225234" y="93717"/>
                  </a:lnTo>
                  <a:lnTo>
                    <a:pt x="225234" y="87781"/>
                  </a:lnTo>
                  <a:close/>
                  <a:moveTo>
                    <a:pt x="237417" y="87781"/>
                  </a:moveTo>
                  <a:lnTo>
                    <a:pt x="237417" y="93717"/>
                  </a:lnTo>
                  <a:lnTo>
                    <a:pt x="231481" y="93717"/>
                  </a:lnTo>
                  <a:lnTo>
                    <a:pt x="231481" y="87781"/>
                  </a:lnTo>
                  <a:close/>
                  <a:moveTo>
                    <a:pt x="243664" y="87781"/>
                  </a:moveTo>
                  <a:lnTo>
                    <a:pt x="243664" y="93717"/>
                  </a:lnTo>
                  <a:lnTo>
                    <a:pt x="237729" y="93717"/>
                  </a:lnTo>
                  <a:lnTo>
                    <a:pt x="237729" y="87781"/>
                  </a:lnTo>
                  <a:close/>
                  <a:moveTo>
                    <a:pt x="249911" y="87781"/>
                  </a:moveTo>
                  <a:lnTo>
                    <a:pt x="249911" y="93717"/>
                  </a:lnTo>
                  <a:lnTo>
                    <a:pt x="243977" y="93717"/>
                  </a:lnTo>
                  <a:lnTo>
                    <a:pt x="243977" y="87781"/>
                  </a:lnTo>
                  <a:close/>
                  <a:moveTo>
                    <a:pt x="256161" y="87781"/>
                  </a:moveTo>
                  <a:lnTo>
                    <a:pt x="256161" y="93717"/>
                  </a:lnTo>
                  <a:lnTo>
                    <a:pt x="250225" y="93717"/>
                  </a:lnTo>
                  <a:lnTo>
                    <a:pt x="250225" y="87781"/>
                  </a:lnTo>
                  <a:close/>
                  <a:moveTo>
                    <a:pt x="262409" y="87781"/>
                  </a:moveTo>
                  <a:lnTo>
                    <a:pt x="262409" y="93717"/>
                  </a:lnTo>
                  <a:lnTo>
                    <a:pt x="256474" y="93717"/>
                  </a:lnTo>
                  <a:lnTo>
                    <a:pt x="256474" y="87781"/>
                  </a:lnTo>
                  <a:close/>
                  <a:moveTo>
                    <a:pt x="268656" y="87781"/>
                  </a:moveTo>
                  <a:lnTo>
                    <a:pt x="268656" y="93717"/>
                  </a:lnTo>
                  <a:lnTo>
                    <a:pt x="262721" y="93717"/>
                  </a:lnTo>
                  <a:lnTo>
                    <a:pt x="262721" y="87781"/>
                  </a:lnTo>
                  <a:close/>
                  <a:moveTo>
                    <a:pt x="274904" y="87781"/>
                  </a:moveTo>
                  <a:lnTo>
                    <a:pt x="274904" y="93717"/>
                  </a:lnTo>
                  <a:lnTo>
                    <a:pt x="268968" y="93717"/>
                  </a:lnTo>
                  <a:lnTo>
                    <a:pt x="268968" y="87781"/>
                  </a:lnTo>
                  <a:close/>
                  <a:moveTo>
                    <a:pt x="6251" y="94028"/>
                  </a:moveTo>
                  <a:lnTo>
                    <a:pt x="6251" y="99964"/>
                  </a:lnTo>
                  <a:lnTo>
                    <a:pt x="315" y="99964"/>
                  </a:lnTo>
                  <a:lnTo>
                    <a:pt x="315" y="94028"/>
                  </a:lnTo>
                  <a:close/>
                  <a:moveTo>
                    <a:pt x="12498" y="94028"/>
                  </a:moveTo>
                  <a:lnTo>
                    <a:pt x="12498" y="99964"/>
                  </a:lnTo>
                  <a:lnTo>
                    <a:pt x="6562" y="99964"/>
                  </a:lnTo>
                  <a:lnTo>
                    <a:pt x="6562" y="94028"/>
                  </a:lnTo>
                  <a:close/>
                  <a:moveTo>
                    <a:pt x="18745" y="94028"/>
                  </a:moveTo>
                  <a:lnTo>
                    <a:pt x="18745" y="99964"/>
                  </a:lnTo>
                  <a:lnTo>
                    <a:pt x="12810" y="99964"/>
                  </a:lnTo>
                  <a:lnTo>
                    <a:pt x="12810" y="94028"/>
                  </a:lnTo>
                  <a:close/>
                  <a:moveTo>
                    <a:pt x="24992" y="94028"/>
                  </a:moveTo>
                  <a:lnTo>
                    <a:pt x="24992" y="99964"/>
                  </a:lnTo>
                  <a:lnTo>
                    <a:pt x="19058" y="99964"/>
                  </a:lnTo>
                  <a:lnTo>
                    <a:pt x="19058" y="94028"/>
                  </a:lnTo>
                  <a:close/>
                  <a:moveTo>
                    <a:pt x="31242" y="94028"/>
                  </a:moveTo>
                  <a:lnTo>
                    <a:pt x="31242" y="99964"/>
                  </a:lnTo>
                  <a:lnTo>
                    <a:pt x="25305" y="99964"/>
                  </a:lnTo>
                  <a:lnTo>
                    <a:pt x="25305" y="94028"/>
                  </a:lnTo>
                  <a:close/>
                  <a:moveTo>
                    <a:pt x="37489" y="94028"/>
                  </a:moveTo>
                  <a:lnTo>
                    <a:pt x="37489" y="99964"/>
                  </a:lnTo>
                  <a:lnTo>
                    <a:pt x="31553" y="99964"/>
                  </a:lnTo>
                  <a:lnTo>
                    <a:pt x="31553" y="94028"/>
                  </a:lnTo>
                  <a:close/>
                  <a:moveTo>
                    <a:pt x="43737" y="94028"/>
                  </a:moveTo>
                  <a:lnTo>
                    <a:pt x="43737" y="99964"/>
                  </a:lnTo>
                  <a:lnTo>
                    <a:pt x="37802" y="99964"/>
                  </a:lnTo>
                  <a:lnTo>
                    <a:pt x="37802" y="94028"/>
                  </a:lnTo>
                  <a:close/>
                  <a:moveTo>
                    <a:pt x="49985" y="94028"/>
                  </a:moveTo>
                  <a:lnTo>
                    <a:pt x="49985" y="99964"/>
                  </a:lnTo>
                  <a:lnTo>
                    <a:pt x="44049" y="99964"/>
                  </a:lnTo>
                  <a:lnTo>
                    <a:pt x="44049" y="94028"/>
                  </a:lnTo>
                  <a:close/>
                  <a:moveTo>
                    <a:pt x="56232" y="94028"/>
                  </a:moveTo>
                  <a:lnTo>
                    <a:pt x="56232" y="99964"/>
                  </a:lnTo>
                  <a:lnTo>
                    <a:pt x="50296" y="99964"/>
                  </a:lnTo>
                  <a:lnTo>
                    <a:pt x="50296" y="94028"/>
                  </a:lnTo>
                  <a:close/>
                  <a:moveTo>
                    <a:pt x="62480" y="94028"/>
                  </a:moveTo>
                  <a:lnTo>
                    <a:pt x="62480" y="99964"/>
                  </a:lnTo>
                  <a:lnTo>
                    <a:pt x="56545" y="99964"/>
                  </a:lnTo>
                  <a:lnTo>
                    <a:pt x="56545" y="94028"/>
                  </a:lnTo>
                  <a:close/>
                  <a:moveTo>
                    <a:pt x="68727" y="94028"/>
                  </a:moveTo>
                  <a:lnTo>
                    <a:pt x="68727" y="99964"/>
                  </a:lnTo>
                  <a:lnTo>
                    <a:pt x="62792" y="99964"/>
                  </a:lnTo>
                  <a:lnTo>
                    <a:pt x="62792" y="94028"/>
                  </a:lnTo>
                  <a:close/>
                  <a:moveTo>
                    <a:pt x="74975" y="94028"/>
                  </a:moveTo>
                  <a:lnTo>
                    <a:pt x="74975" y="99964"/>
                  </a:lnTo>
                  <a:lnTo>
                    <a:pt x="69039" y="99964"/>
                  </a:lnTo>
                  <a:lnTo>
                    <a:pt x="69039" y="94028"/>
                  </a:lnTo>
                  <a:close/>
                  <a:moveTo>
                    <a:pt x="81223" y="94028"/>
                  </a:moveTo>
                  <a:lnTo>
                    <a:pt x="81223" y="99964"/>
                  </a:lnTo>
                  <a:lnTo>
                    <a:pt x="75286" y="99964"/>
                  </a:lnTo>
                  <a:lnTo>
                    <a:pt x="75286" y="94028"/>
                  </a:lnTo>
                  <a:close/>
                  <a:moveTo>
                    <a:pt x="87470" y="94028"/>
                  </a:moveTo>
                  <a:lnTo>
                    <a:pt x="87470" y="99964"/>
                  </a:lnTo>
                  <a:lnTo>
                    <a:pt x="81535" y="99964"/>
                  </a:lnTo>
                  <a:lnTo>
                    <a:pt x="81535" y="94028"/>
                  </a:lnTo>
                  <a:close/>
                  <a:moveTo>
                    <a:pt x="93718" y="94028"/>
                  </a:moveTo>
                  <a:lnTo>
                    <a:pt x="93718" y="99964"/>
                  </a:lnTo>
                  <a:lnTo>
                    <a:pt x="87784" y="99964"/>
                  </a:lnTo>
                  <a:lnTo>
                    <a:pt x="87784" y="94028"/>
                  </a:lnTo>
                  <a:close/>
                  <a:moveTo>
                    <a:pt x="99967" y="94028"/>
                  </a:moveTo>
                  <a:lnTo>
                    <a:pt x="99967" y="99964"/>
                  </a:lnTo>
                  <a:lnTo>
                    <a:pt x="94031" y="99964"/>
                  </a:lnTo>
                  <a:lnTo>
                    <a:pt x="94031" y="94028"/>
                  </a:lnTo>
                  <a:close/>
                  <a:moveTo>
                    <a:pt x="106214" y="94029"/>
                  </a:moveTo>
                  <a:lnTo>
                    <a:pt x="106214" y="99964"/>
                  </a:lnTo>
                  <a:lnTo>
                    <a:pt x="100278" y="99964"/>
                  </a:lnTo>
                  <a:lnTo>
                    <a:pt x="100278" y="94029"/>
                  </a:lnTo>
                  <a:close/>
                  <a:moveTo>
                    <a:pt x="112461" y="94029"/>
                  </a:moveTo>
                  <a:lnTo>
                    <a:pt x="112461" y="99964"/>
                  </a:lnTo>
                  <a:lnTo>
                    <a:pt x="106527" y="99964"/>
                  </a:lnTo>
                  <a:lnTo>
                    <a:pt x="106527" y="94029"/>
                  </a:lnTo>
                  <a:close/>
                  <a:moveTo>
                    <a:pt x="118710" y="94029"/>
                  </a:moveTo>
                  <a:lnTo>
                    <a:pt x="118710" y="99964"/>
                  </a:lnTo>
                  <a:lnTo>
                    <a:pt x="112774" y="99964"/>
                  </a:lnTo>
                  <a:lnTo>
                    <a:pt x="112774" y="94029"/>
                  </a:lnTo>
                  <a:close/>
                  <a:moveTo>
                    <a:pt x="124957" y="94029"/>
                  </a:moveTo>
                  <a:lnTo>
                    <a:pt x="124957" y="99964"/>
                  </a:lnTo>
                  <a:lnTo>
                    <a:pt x="119021" y="99964"/>
                  </a:lnTo>
                  <a:lnTo>
                    <a:pt x="119021" y="94029"/>
                  </a:lnTo>
                  <a:close/>
                  <a:moveTo>
                    <a:pt x="131204" y="94029"/>
                  </a:moveTo>
                  <a:lnTo>
                    <a:pt x="131204" y="99964"/>
                  </a:lnTo>
                  <a:lnTo>
                    <a:pt x="125270" y="99964"/>
                  </a:lnTo>
                  <a:lnTo>
                    <a:pt x="125270" y="94029"/>
                  </a:lnTo>
                  <a:close/>
                  <a:moveTo>
                    <a:pt x="137451" y="94029"/>
                  </a:moveTo>
                  <a:lnTo>
                    <a:pt x="137451" y="99964"/>
                  </a:lnTo>
                  <a:lnTo>
                    <a:pt x="131517" y="99964"/>
                  </a:lnTo>
                  <a:lnTo>
                    <a:pt x="131517" y="94029"/>
                  </a:lnTo>
                  <a:close/>
                  <a:moveTo>
                    <a:pt x="143702" y="94029"/>
                  </a:moveTo>
                  <a:lnTo>
                    <a:pt x="143702" y="99964"/>
                  </a:lnTo>
                  <a:lnTo>
                    <a:pt x="137766" y="99964"/>
                  </a:lnTo>
                  <a:lnTo>
                    <a:pt x="137766" y="94029"/>
                  </a:lnTo>
                  <a:close/>
                  <a:moveTo>
                    <a:pt x="149949" y="94029"/>
                  </a:moveTo>
                  <a:lnTo>
                    <a:pt x="149949" y="99964"/>
                  </a:lnTo>
                  <a:lnTo>
                    <a:pt x="144015" y="99964"/>
                  </a:lnTo>
                  <a:lnTo>
                    <a:pt x="144015" y="94029"/>
                  </a:lnTo>
                  <a:close/>
                  <a:moveTo>
                    <a:pt x="156196" y="94029"/>
                  </a:moveTo>
                  <a:lnTo>
                    <a:pt x="156196" y="99964"/>
                  </a:lnTo>
                  <a:lnTo>
                    <a:pt x="150262" y="99964"/>
                  </a:lnTo>
                  <a:lnTo>
                    <a:pt x="150262" y="94029"/>
                  </a:lnTo>
                  <a:close/>
                  <a:moveTo>
                    <a:pt x="162445" y="94028"/>
                  </a:moveTo>
                  <a:lnTo>
                    <a:pt x="162445" y="99964"/>
                  </a:lnTo>
                  <a:lnTo>
                    <a:pt x="156509" y="99964"/>
                  </a:lnTo>
                  <a:lnTo>
                    <a:pt x="156509" y="94028"/>
                  </a:lnTo>
                  <a:close/>
                  <a:moveTo>
                    <a:pt x="168692" y="94028"/>
                  </a:moveTo>
                  <a:lnTo>
                    <a:pt x="168692" y="99964"/>
                  </a:lnTo>
                  <a:lnTo>
                    <a:pt x="162756" y="99964"/>
                  </a:lnTo>
                  <a:lnTo>
                    <a:pt x="162756" y="94028"/>
                  </a:lnTo>
                  <a:close/>
                  <a:moveTo>
                    <a:pt x="174939" y="94028"/>
                  </a:moveTo>
                  <a:lnTo>
                    <a:pt x="174939" y="99964"/>
                  </a:lnTo>
                  <a:lnTo>
                    <a:pt x="169005" y="99964"/>
                  </a:lnTo>
                  <a:lnTo>
                    <a:pt x="169005" y="94028"/>
                  </a:lnTo>
                  <a:close/>
                  <a:moveTo>
                    <a:pt x="181186" y="94028"/>
                  </a:moveTo>
                  <a:lnTo>
                    <a:pt x="181186" y="99964"/>
                  </a:lnTo>
                  <a:lnTo>
                    <a:pt x="175252" y="99964"/>
                  </a:lnTo>
                  <a:lnTo>
                    <a:pt x="175252" y="94028"/>
                  </a:lnTo>
                  <a:close/>
                  <a:moveTo>
                    <a:pt x="187435" y="94028"/>
                  </a:moveTo>
                  <a:lnTo>
                    <a:pt x="187435" y="99964"/>
                  </a:lnTo>
                  <a:lnTo>
                    <a:pt x="181499" y="99964"/>
                  </a:lnTo>
                  <a:lnTo>
                    <a:pt x="181499" y="94028"/>
                  </a:lnTo>
                  <a:close/>
                  <a:moveTo>
                    <a:pt x="193684" y="94028"/>
                  </a:moveTo>
                  <a:lnTo>
                    <a:pt x="193684" y="99964"/>
                  </a:lnTo>
                  <a:lnTo>
                    <a:pt x="187749" y="99964"/>
                  </a:lnTo>
                  <a:lnTo>
                    <a:pt x="187749" y="94028"/>
                  </a:lnTo>
                  <a:close/>
                  <a:moveTo>
                    <a:pt x="199931" y="94028"/>
                  </a:moveTo>
                  <a:lnTo>
                    <a:pt x="199931" y="99964"/>
                  </a:lnTo>
                  <a:lnTo>
                    <a:pt x="193996" y="99964"/>
                  </a:lnTo>
                  <a:lnTo>
                    <a:pt x="193996" y="94028"/>
                  </a:lnTo>
                  <a:close/>
                  <a:moveTo>
                    <a:pt x="206180" y="94028"/>
                  </a:moveTo>
                  <a:lnTo>
                    <a:pt x="206180" y="99964"/>
                  </a:lnTo>
                  <a:lnTo>
                    <a:pt x="200244" y="99964"/>
                  </a:lnTo>
                  <a:lnTo>
                    <a:pt x="200244" y="94028"/>
                  </a:lnTo>
                  <a:close/>
                  <a:moveTo>
                    <a:pt x="212427" y="94028"/>
                  </a:moveTo>
                  <a:lnTo>
                    <a:pt x="212427" y="99964"/>
                  </a:lnTo>
                  <a:lnTo>
                    <a:pt x="206491" y="99964"/>
                  </a:lnTo>
                  <a:lnTo>
                    <a:pt x="206491" y="94028"/>
                  </a:lnTo>
                  <a:close/>
                  <a:moveTo>
                    <a:pt x="218674" y="94028"/>
                  </a:moveTo>
                  <a:lnTo>
                    <a:pt x="218674" y="99964"/>
                  </a:lnTo>
                  <a:lnTo>
                    <a:pt x="212739" y="99964"/>
                  </a:lnTo>
                  <a:lnTo>
                    <a:pt x="212739" y="94028"/>
                  </a:lnTo>
                  <a:close/>
                  <a:moveTo>
                    <a:pt x="224921" y="94029"/>
                  </a:moveTo>
                  <a:lnTo>
                    <a:pt x="224921" y="99964"/>
                  </a:lnTo>
                  <a:lnTo>
                    <a:pt x="218987" y="99964"/>
                  </a:lnTo>
                  <a:lnTo>
                    <a:pt x="218987" y="94029"/>
                  </a:lnTo>
                  <a:close/>
                  <a:moveTo>
                    <a:pt x="231170" y="94029"/>
                  </a:moveTo>
                  <a:lnTo>
                    <a:pt x="231170" y="99964"/>
                  </a:lnTo>
                  <a:lnTo>
                    <a:pt x="225234" y="99964"/>
                  </a:lnTo>
                  <a:lnTo>
                    <a:pt x="225234" y="94029"/>
                  </a:lnTo>
                  <a:close/>
                  <a:moveTo>
                    <a:pt x="237417" y="94029"/>
                  </a:moveTo>
                  <a:lnTo>
                    <a:pt x="237417" y="99964"/>
                  </a:lnTo>
                  <a:lnTo>
                    <a:pt x="231481" y="99964"/>
                  </a:lnTo>
                  <a:lnTo>
                    <a:pt x="231481" y="94029"/>
                  </a:lnTo>
                  <a:close/>
                  <a:moveTo>
                    <a:pt x="243664" y="94029"/>
                  </a:moveTo>
                  <a:lnTo>
                    <a:pt x="243664" y="99964"/>
                  </a:lnTo>
                  <a:lnTo>
                    <a:pt x="237729" y="99964"/>
                  </a:lnTo>
                  <a:lnTo>
                    <a:pt x="237729" y="94029"/>
                  </a:lnTo>
                  <a:close/>
                  <a:moveTo>
                    <a:pt x="249911" y="94029"/>
                  </a:moveTo>
                  <a:lnTo>
                    <a:pt x="249911" y="99964"/>
                  </a:lnTo>
                  <a:lnTo>
                    <a:pt x="243977" y="99964"/>
                  </a:lnTo>
                  <a:lnTo>
                    <a:pt x="243977" y="94029"/>
                  </a:lnTo>
                  <a:close/>
                  <a:moveTo>
                    <a:pt x="256161" y="94029"/>
                  </a:moveTo>
                  <a:lnTo>
                    <a:pt x="256161" y="99964"/>
                  </a:lnTo>
                  <a:lnTo>
                    <a:pt x="250225" y="99964"/>
                  </a:lnTo>
                  <a:lnTo>
                    <a:pt x="250225" y="94029"/>
                  </a:lnTo>
                  <a:close/>
                  <a:moveTo>
                    <a:pt x="262409" y="94029"/>
                  </a:moveTo>
                  <a:lnTo>
                    <a:pt x="262409" y="99964"/>
                  </a:lnTo>
                  <a:lnTo>
                    <a:pt x="256474" y="99964"/>
                  </a:lnTo>
                  <a:lnTo>
                    <a:pt x="256474" y="94029"/>
                  </a:lnTo>
                  <a:close/>
                  <a:moveTo>
                    <a:pt x="268656" y="94029"/>
                  </a:moveTo>
                  <a:lnTo>
                    <a:pt x="268656" y="99964"/>
                  </a:lnTo>
                  <a:lnTo>
                    <a:pt x="262721" y="99964"/>
                  </a:lnTo>
                  <a:lnTo>
                    <a:pt x="262721" y="94029"/>
                  </a:lnTo>
                  <a:close/>
                  <a:moveTo>
                    <a:pt x="274904" y="94029"/>
                  </a:moveTo>
                  <a:lnTo>
                    <a:pt x="274904" y="99964"/>
                  </a:lnTo>
                  <a:lnTo>
                    <a:pt x="268968" y="99964"/>
                  </a:lnTo>
                  <a:lnTo>
                    <a:pt x="268968" y="94029"/>
                  </a:lnTo>
                  <a:close/>
                  <a:moveTo>
                    <a:pt x="6251" y="100276"/>
                  </a:moveTo>
                  <a:lnTo>
                    <a:pt x="6251" y="106211"/>
                  </a:lnTo>
                  <a:lnTo>
                    <a:pt x="315" y="106211"/>
                  </a:lnTo>
                  <a:lnTo>
                    <a:pt x="315" y="100276"/>
                  </a:lnTo>
                  <a:close/>
                  <a:moveTo>
                    <a:pt x="12498" y="100276"/>
                  </a:moveTo>
                  <a:lnTo>
                    <a:pt x="12498" y="106211"/>
                  </a:lnTo>
                  <a:lnTo>
                    <a:pt x="6562" y="106211"/>
                  </a:lnTo>
                  <a:lnTo>
                    <a:pt x="6562" y="100276"/>
                  </a:lnTo>
                  <a:close/>
                  <a:moveTo>
                    <a:pt x="18745" y="100276"/>
                  </a:moveTo>
                  <a:lnTo>
                    <a:pt x="18745" y="106211"/>
                  </a:lnTo>
                  <a:lnTo>
                    <a:pt x="12810" y="106211"/>
                  </a:lnTo>
                  <a:lnTo>
                    <a:pt x="12810" y="100276"/>
                  </a:lnTo>
                  <a:close/>
                  <a:moveTo>
                    <a:pt x="24992" y="100276"/>
                  </a:moveTo>
                  <a:lnTo>
                    <a:pt x="24992" y="106211"/>
                  </a:lnTo>
                  <a:lnTo>
                    <a:pt x="19058" y="106211"/>
                  </a:lnTo>
                  <a:lnTo>
                    <a:pt x="19058" y="100276"/>
                  </a:lnTo>
                  <a:close/>
                  <a:moveTo>
                    <a:pt x="31242" y="100276"/>
                  </a:moveTo>
                  <a:lnTo>
                    <a:pt x="31242" y="106211"/>
                  </a:lnTo>
                  <a:lnTo>
                    <a:pt x="25305" y="106211"/>
                  </a:lnTo>
                  <a:lnTo>
                    <a:pt x="25305" y="100276"/>
                  </a:lnTo>
                  <a:close/>
                  <a:moveTo>
                    <a:pt x="37489" y="100276"/>
                  </a:moveTo>
                  <a:lnTo>
                    <a:pt x="37489" y="106211"/>
                  </a:lnTo>
                  <a:lnTo>
                    <a:pt x="31553" y="106211"/>
                  </a:lnTo>
                  <a:lnTo>
                    <a:pt x="31553" y="100276"/>
                  </a:lnTo>
                  <a:close/>
                  <a:moveTo>
                    <a:pt x="43737" y="100276"/>
                  </a:moveTo>
                  <a:lnTo>
                    <a:pt x="43737" y="106211"/>
                  </a:lnTo>
                  <a:lnTo>
                    <a:pt x="37802" y="106211"/>
                  </a:lnTo>
                  <a:lnTo>
                    <a:pt x="37802" y="100276"/>
                  </a:lnTo>
                  <a:close/>
                  <a:moveTo>
                    <a:pt x="49985" y="100276"/>
                  </a:moveTo>
                  <a:lnTo>
                    <a:pt x="49985" y="106211"/>
                  </a:lnTo>
                  <a:lnTo>
                    <a:pt x="44049" y="106211"/>
                  </a:lnTo>
                  <a:lnTo>
                    <a:pt x="44049" y="100276"/>
                  </a:lnTo>
                  <a:close/>
                  <a:moveTo>
                    <a:pt x="56232" y="100276"/>
                  </a:moveTo>
                  <a:lnTo>
                    <a:pt x="56232" y="106211"/>
                  </a:lnTo>
                  <a:lnTo>
                    <a:pt x="50296" y="106211"/>
                  </a:lnTo>
                  <a:lnTo>
                    <a:pt x="50296" y="100276"/>
                  </a:lnTo>
                  <a:close/>
                  <a:moveTo>
                    <a:pt x="62480" y="100276"/>
                  </a:moveTo>
                  <a:lnTo>
                    <a:pt x="62480" y="106211"/>
                  </a:lnTo>
                  <a:lnTo>
                    <a:pt x="56545" y="106211"/>
                  </a:lnTo>
                  <a:lnTo>
                    <a:pt x="56545" y="100276"/>
                  </a:lnTo>
                  <a:close/>
                  <a:moveTo>
                    <a:pt x="68727" y="100276"/>
                  </a:moveTo>
                  <a:lnTo>
                    <a:pt x="68727" y="106211"/>
                  </a:lnTo>
                  <a:lnTo>
                    <a:pt x="62792" y="106211"/>
                  </a:lnTo>
                  <a:lnTo>
                    <a:pt x="62792" y="100276"/>
                  </a:lnTo>
                  <a:close/>
                  <a:moveTo>
                    <a:pt x="74975" y="100276"/>
                  </a:moveTo>
                  <a:lnTo>
                    <a:pt x="74975" y="106211"/>
                  </a:lnTo>
                  <a:lnTo>
                    <a:pt x="69039" y="106211"/>
                  </a:lnTo>
                  <a:lnTo>
                    <a:pt x="69039" y="100276"/>
                  </a:lnTo>
                  <a:close/>
                  <a:moveTo>
                    <a:pt x="81223" y="100276"/>
                  </a:moveTo>
                  <a:lnTo>
                    <a:pt x="81223" y="106211"/>
                  </a:lnTo>
                  <a:lnTo>
                    <a:pt x="75286" y="106211"/>
                  </a:lnTo>
                  <a:lnTo>
                    <a:pt x="75286" y="100276"/>
                  </a:lnTo>
                  <a:close/>
                  <a:moveTo>
                    <a:pt x="87470" y="100276"/>
                  </a:moveTo>
                  <a:lnTo>
                    <a:pt x="87470" y="106211"/>
                  </a:lnTo>
                  <a:lnTo>
                    <a:pt x="81535" y="106211"/>
                  </a:lnTo>
                  <a:lnTo>
                    <a:pt x="81535" y="100276"/>
                  </a:lnTo>
                  <a:close/>
                  <a:moveTo>
                    <a:pt x="93718" y="100276"/>
                  </a:moveTo>
                  <a:lnTo>
                    <a:pt x="93718" y="106211"/>
                  </a:lnTo>
                  <a:lnTo>
                    <a:pt x="87784" y="106211"/>
                  </a:lnTo>
                  <a:lnTo>
                    <a:pt x="87784" y="100276"/>
                  </a:lnTo>
                  <a:close/>
                  <a:moveTo>
                    <a:pt x="99967" y="100276"/>
                  </a:moveTo>
                  <a:lnTo>
                    <a:pt x="99967" y="106211"/>
                  </a:lnTo>
                  <a:lnTo>
                    <a:pt x="94031" y="106211"/>
                  </a:lnTo>
                  <a:lnTo>
                    <a:pt x="94031" y="100276"/>
                  </a:lnTo>
                  <a:close/>
                  <a:moveTo>
                    <a:pt x="106214" y="100276"/>
                  </a:moveTo>
                  <a:lnTo>
                    <a:pt x="106214" y="106211"/>
                  </a:lnTo>
                  <a:lnTo>
                    <a:pt x="100278" y="106211"/>
                  </a:lnTo>
                  <a:lnTo>
                    <a:pt x="100278" y="100276"/>
                  </a:lnTo>
                  <a:close/>
                  <a:moveTo>
                    <a:pt x="112461" y="100276"/>
                  </a:moveTo>
                  <a:lnTo>
                    <a:pt x="112461" y="106211"/>
                  </a:lnTo>
                  <a:lnTo>
                    <a:pt x="106527" y="106211"/>
                  </a:lnTo>
                  <a:lnTo>
                    <a:pt x="106527" y="100276"/>
                  </a:lnTo>
                  <a:close/>
                  <a:moveTo>
                    <a:pt x="118710" y="100276"/>
                  </a:moveTo>
                  <a:lnTo>
                    <a:pt x="118710" y="106211"/>
                  </a:lnTo>
                  <a:lnTo>
                    <a:pt x="112774" y="106211"/>
                  </a:lnTo>
                  <a:lnTo>
                    <a:pt x="112774" y="100276"/>
                  </a:lnTo>
                  <a:close/>
                  <a:moveTo>
                    <a:pt x="124957" y="100276"/>
                  </a:moveTo>
                  <a:lnTo>
                    <a:pt x="124957" y="106211"/>
                  </a:lnTo>
                  <a:lnTo>
                    <a:pt x="119021" y="106211"/>
                  </a:lnTo>
                  <a:lnTo>
                    <a:pt x="119021" y="100276"/>
                  </a:lnTo>
                  <a:close/>
                  <a:moveTo>
                    <a:pt x="131204" y="100276"/>
                  </a:moveTo>
                  <a:lnTo>
                    <a:pt x="131204" y="106211"/>
                  </a:lnTo>
                  <a:lnTo>
                    <a:pt x="125270" y="106211"/>
                  </a:lnTo>
                  <a:lnTo>
                    <a:pt x="125270" y="100276"/>
                  </a:lnTo>
                  <a:close/>
                  <a:moveTo>
                    <a:pt x="137451" y="100276"/>
                  </a:moveTo>
                  <a:lnTo>
                    <a:pt x="137451" y="106211"/>
                  </a:lnTo>
                  <a:lnTo>
                    <a:pt x="131517" y="106211"/>
                  </a:lnTo>
                  <a:lnTo>
                    <a:pt x="131517" y="100276"/>
                  </a:lnTo>
                  <a:close/>
                  <a:moveTo>
                    <a:pt x="143702" y="100276"/>
                  </a:moveTo>
                  <a:lnTo>
                    <a:pt x="143702" y="106211"/>
                  </a:lnTo>
                  <a:lnTo>
                    <a:pt x="137766" y="106211"/>
                  </a:lnTo>
                  <a:lnTo>
                    <a:pt x="137766" y="100276"/>
                  </a:lnTo>
                  <a:close/>
                  <a:moveTo>
                    <a:pt x="149949" y="100276"/>
                  </a:moveTo>
                  <a:lnTo>
                    <a:pt x="149949" y="106211"/>
                  </a:lnTo>
                  <a:lnTo>
                    <a:pt x="144015" y="106211"/>
                  </a:lnTo>
                  <a:lnTo>
                    <a:pt x="144015" y="100276"/>
                  </a:lnTo>
                  <a:close/>
                  <a:moveTo>
                    <a:pt x="156196" y="100276"/>
                  </a:moveTo>
                  <a:lnTo>
                    <a:pt x="156196" y="106211"/>
                  </a:lnTo>
                  <a:lnTo>
                    <a:pt x="150262" y="106211"/>
                  </a:lnTo>
                  <a:lnTo>
                    <a:pt x="150262" y="100276"/>
                  </a:lnTo>
                  <a:close/>
                  <a:moveTo>
                    <a:pt x="162445" y="100276"/>
                  </a:moveTo>
                  <a:lnTo>
                    <a:pt x="162445" y="106211"/>
                  </a:lnTo>
                  <a:lnTo>
                    <a:pt x="156509" y="106211"/>
                  </a:lnTo>
                  <a:lnTo>
                    <a:pt x="156509" y="100276"/>
                  </a:lnTo>
                  <a:close/>
                  <a:moveTo>
                    <a:pt x="168692" y="100276"/>
                  </a:moveTo>
                  <a:lnTo>
                    <a:pt x="168692" y="106211"/>
                  </a:lnTo>
                  <a:lnTo>
                    <a:pt x="162756" y="106211"/>
                  </a:lnTo>
                  <a:lnTo>
                    <a:pt x="162756" y="100276"/>
                  </a:lnTo>
                  <a:close/>
                  <a:moveTo>
                    <a:pt x="174939" y="100276"/>
                  </a:moveTo>
                  <a:lnTo>
                    <a:pt x="174939" y="106211"/>
                  </a:lnTo>
                  <a:lnTo>
                    <a:pt x="169005" y="106211"/>
                  </a:lnTo>
                  <a:lnTo>
                    <a:pt x="169005" y="100276"/>
                  </a:lnTo>
                  <a:close/>
                  <a:moveTo>
                    <a:pt x="181186" y="100276"/>
                  </a:moveTo>
                  <a:lnTo>
                    <a:pt x="181186" y="106211"/>
                  </a:lnTo>
                  <a:lnTo>
                    <a:pt x="175252" y="106211"/>
                  </a:lnTo>
                  <a:lnTo>
                    <a:pt x="175252" y="100276"/>
                  </a:lnTo>
                  <a:close/>
                  <a:moveTo>
                    <a:pt x="187435" y="100276"/>
                  </a:moveTo>
                  <a:lnTo>
                    <a:pt x="187435" y="106211"/>
                  </a:lnTo>
                  <a:lnTo>
                    <a:pt x="181499" y="106211"/>
                  </a:lnTo>
                  <a:lnTo>
                    <a:pt x="181499" y="100276"/>
                  </a:lnTo>
                  <a:close/>
                  <a:moveTo>
                    <a:pt x="193684" y="100276"/>
                  </a:moveTo>
                  <a:lnTo>
                    <a:pt x="193684" y="106211"/>
                  </a:lnTo>
                  <a:lnTo>
                    <a:pt x="187749" y="106211"/>
                  </a:lnTo>
                  <a:lnTo>
                    <a:pt x="187749" y="100276"/>
                  </a:lnTo>
                  <a:close/>
                  <a:moveTo>
                    <a:pt x="199931" y="100276"/>
                  </a:moveTo>
                  <a:lnTo>
                    <a:pt x="199931" y="106211"/>
                  </a:lnTo>
                  <a:lnTo>
                    <a:pt x="193996" y="106211"/>
                  </a:lnTo>
                  <a:lnTo>
                    <a:pt x="193996" y="100276"/>
                  </a:lnTo>
                  <a:close/>
                  <a:moveTo>
                    <a:pt x="206180" y="100276"/>
                  </a:moveTo>
                  <a:lnTo>
                    <a:pt x="206180" y="106211"/>
                  </a:lnTo>
                  <a:lnTo>
                    <a:pt x="200244" y="106211"/>
                  </a:lnTo>
                  <a:lnTo>
                    <a:pt x="200244" y="100276"/>
                  </a:lnTo>
                  <a:close/>
                  <a:moveTo>
                    <a:pt x="212427" y="100276"/>
                  </a:moveTo>
                  <a:lnTo>
                    <a:pt x="212427" y="106211"/>
                  </a:lnTo>
                  <a:lnTo>
                    <a:pt x="206491" y="106211"/>
                  </a:lnTo>
                  <a:lnTo>
                    <a:pt x="206491" y="100276"/>
                  </a:lnTo>
                  <a:close/>
                  <a:moveTo>
                    <a:pt x="218674" y="100276"/>
                  </a:moveTo>
                  <a:lnTo>
                    <a:pt x="218674" y="106211"/>
                  </a:lnTo>
                  <a:lnTo>
                    <a:pt x="212739" y="106211"/>
                  </a:lnTo>
                  <a:lnTo>
                    <a:pt x="212739" y="100276"/>
                  </a:lnTo>
                  <a:close/>
                  <a:moveTo>
                    <a:pt x="224921" y="100276"/>
                  </a:moveTo>
                  <a:lnTo>
                    <a:pt x="224921" y="106211"/>
                  </a:lnTo>
                  <a:lnTo>
                    <a:pt x="218987" y="106211"/>
                  </a:lnTo>
                  <a:lnTo>
                    <a:pt x="218987" y="100276"/>
                  </a:lnTo>
                  <a:close/>
                  <a:moveTo>
                    <a:pt x="231170" y="100276"/>
                  </a:moveTo>
                  <a:lnTo>
                    <a:pt x="231170" y="106211"/>
                  </a:lnTo>
                  <a:lnTo>
                    <a:pt x="225234" y="106211"/>
                  </a:lnTo>
                  <a:lnTo>
                    <a:pt x="225234" y="100276"/>
                  </a:lnTo>
                  <a:close/>
                  <a:moveTo>
                    <a:pt x="237417" y="100276"/>
                  </a:moveTo>
                  <a:lnTo>
                    <a:pt x="237417" y="106211"/>
                  </a:lnTo>
                  <a:lnTo>
                    <a:pt x="231481" y="106211"/>
                  </a:lnTo>
                  <a:lnTo>
                    <a:pt x="231481" y="100276"/>
                  </a:lnTo>
                  <a:close/>
                  <a:moveTo>
                    <a:pt x="243664" y="100276"/>
                  </a:moveTo>
                  <a:lnTo>
                    <a:pt x="243664" y="106211"/>
                  </a:lnTo>
                  <a:lnTo>
                    <a:pt x="237729" y="106211"/>
                  </a:lnTo>
                  <a:lnTo>
                    <a:pt x="237729" y="100276"/>
                  </a:lnTo>
                  <a:close/>
                  <a:moveTo>
                    <a:pt x="249911" y="100276"/>
                  </a:moveTo>
                  <a:lnTo>
                    <a:pt x="249911" y="106211"/>
                  </a:lnTo>
                  <a:lnTo>
                    <a:pt x="243977" y="106211"/>
                  </a:lnTo>
                  <a:lnTo>
                    <a:pt x="243977" y="100276"/>
                  </a:lnTo>
                  <a:close/>
                  <a:moveTo>
                    <a:pt x="256161" y="100276"/>
                  </a:moveTo>
                  <a:lnTo>
                    <a:pt x="256161" y="106211"/>
                  </a:lnTo>
                  <a:lnTo>
                    <a:pt x="250225" y="106211"/>
                  </a:lnTo>
                  <a:lnTo>
                    <a:pt x="250225" y="100276"/>
                  </a:lnTo>
                  <a:close/>
                  <a:moveTo>
                    <a:pt x="262409" y="100276"/>
                  </a:moveTo>
                  <a:lnTo>
                    <a:pt x="262409" y="106211"/>
                  </a:lnTo>
                  <a:lnTo>
                    <a:pt x="256474" y="106211"/>
                  </a:lnTo>
                  <a:lnTo>
                    <a:pt x="256474" y="100276"/>
                  </a:lnTo>
                  <a:close/>
                  <a:moveTo>
                    <a:pt x="268656" y="100276"/>
                  </a:moveTo>
                  <a:lnTo>
                    <a:pt x="268656" y="106211"/>
                  </a:lnTo>
                  <a:lnTo>
                    <a:pt x="262721" y="106211"/>
                  </a:lnTo>
                  <a:lnTo>
                    <a:pt x="262721" y="100276"/>
                  </a:lnTo>
                  <a:close/>
                  <a:moveTo>
                    <a:pt x="274904" y="100276"/>
                  </a:moveTo>
                  <a:lnTo>
                    <a:pt x="274904" y="106211"/>
                  </a:lnTo>
                  <a:lnTo>
                    <a:pt x="268968" y="106211"/>
                  </a:lnTo>
                  <a:lnTo>
                    <a:pt x="268968" y="100276"/>
                  </a:lnTo>
                  <a:close/>
                  <a:moveTo>
                    <a:pt x="6251" y="106523"/>
                  </a:moveTo>
                  <a:lnTo>
                    <a:pt x="6251" y="112460"/>
                  </a:lnTo>
                  <a:lnTo>
                    <a:pt x="315" y="112460"/>
                  </a:lnTo>
                  <a:lnTo>
                    <a:pt x="315" y="106523"/>
                  </a:lnTo>
                  <a:close/>
                  <a:moveTo>
                    <a:pt x="12498" y="106523"/>
                  </a:moveTo>
                  <a:lnTo>
                    <a:pt x="12498" y="112460"/>
                  </a:lnTo>
                  <a:lnTo>
                    <a:pt x="6562" y="112460"/>
                  </a:lnTo>
                  <a:lnTo>
                    <a:pt x="6562" y="106523"/>
                  </a:lnTo>
                  <a:close/>
                  <a:moveTo>
                    <a:pt x="18745" y="106523"/>
                  </a:moveTo>
                  <a:lnTo>
                    <a:pt x="18745" y="112460"/>
                  </a:lnTo>
                  <a:lnTo>
                    <a:pt x="12810" y="112460"/>
                  </a:lnTo>
                  <a:lnTo>
                    <a:pt x="12810" y="106523"/>
                  </a:lnTo>
                  <a:close/>
                  <a:moveTo>
                    <a:pt x="24992" y="106523"/>
                  </a:moveTo>
                  <a:lnTo>
                    <a:pt x="24992" y="112460"/>
                  </a:lnTo>
                  <a:lnTo>
                    <a:pt x="19058" y="112460"/>
                  </a:lnTo>
                  <a:lnTo>
                    <a:pt x="19058" y="106523"/>
                  </a:lnTo>
                  <a:close/>
                  <a:moveTo>
                    <a:pt x="31242" y="106523"/>
                  </a:moveTo>
                  <a:lnTo>
                    <a:pt x="31242" y="112460"/>
                  </a:lnTo>
                  <a:lnTo>
                    <a:pt x="25305" y="112460"/>
                  </a:lnTo>
                  <a:lnTo>
                    <a:pt x="25305" y="106523"/>
                  </a:lnTo>
                  <a:close/>
                  <a:moveTo>
                    <a:pt x="37489" y="106523"/>
                  </a:moveTo>
                  <a:lnTo>
                    <a:pt x="37489" y="112460"/>
                  </a:lnTo>
                  <a:lnTo>
                    <a:pt x="31553" y="112460"/>
                  </a:lnTo>
                  <a:lnTo>
                    <a:pt x="31553" y="106523"/>
                  </a:lnTo>
                  <a:close/>
                  <a:moveTo>
                    <a:pt x="43737" y="106523"/>
                  </a:moveTo>
                  <a:lnTo>
                    <a:pt x="43737" y="112460"/>
                  </a:lnTo>
                  <a:lnTo>
                    <a:pt x="37802" y="112460"/>
                  </a:lnTo>
                  <a:lnTo>
                    <a:pt x="37802" y="106523"/>
                  </a:lnTo>
                  <a:close/>
                  <a:moveTo>
                    <a:pt x="49985" y="106523"/>
                  </a:moveTo>
                  <a:lnTo>
                    <a:pt x="49985" y="112460"/>
                  </a:lnTo>
                  <a:lnTo>
                    <a:pt x="44049" y="112460"/>
                  </a:lnTo>
                  <a:lnTo>
                    <a:pt x="44049" y="106523"/>
                  </a:lnTo>
                  <a:close/>
                  <a:moveTo>
                    <a:pt x="56232" y="106523"/>
                  </a:moveTo>
                  <a:lnTo>
                    <a:pt x="56232" y="112460"/>
                  </a:lnTo>
                  <a:lnTo>
                    <a:pt x="50296" y="112460"/>
                  </a:lnTo>
                  <a:lnTo>
                    <a:pt x="50296" y="106523"/>
                  </a:lnTo>
                  <a:close/>
                  <a:moveTo>
                    <a:pt x="62480" y="106523"/>
                  </a:moveTo>
                  <a:lnTo>
                    <a:pt x="62480" y="112460"/>
                  </a:lnTo>
                  <a:lnTo>
                    <a:pt x="56545" y="112460"/>
                  </a:lnTo>
                  <a:lnTo>
                    <a:pt x="56545" y="106523"/>
                  </a:lnTo>
                  <a:close/>
                  <a:moveTo>
                    <a:pt x="68727" y="106523"/>
                  </a:moveTo>
                  <a:lnTo>
                    <a:pt x="68727" y="112460"/>
                  </a:lnTo>
                  <a:lnTo>
                    <a:pt x="62792" y="112460"/>
                  </a:lnTo>
                  <a:lnTo>
                    <a:pt x="62792" y="106523"/>
                  </a:lnTo>
                  <a:close/>
                  <a:moveTo>
                    <a:pt x="74975" y="106523"/>
                  </a:moveTo>
                  <a:lnTo>
                    <a:pt x="74975" y="112460"/>
                  </a:lnTo>
                  <a:lnTo>
                    <a:pt x="69039" y="112460"/>
                  </a:lnTo>
                  <a:lnTo>
                    <a:pt x="69039" y="106523"/>
                  </a:lnTo>
                  <a:close/>
                  <a:moveTo>
                    <a:pt x="81223" y="106523"/>
                  </a:moveTo>
                  <a:lnTo>
                    <a:pt x="81223" y="112460"/>
                  </a:lnTo>
                  <a:lnTo>
                    <a:pt x="75286" y="112460"/>
                  </a:lnTo>
                  <a:lnTo>
                    <a:pt x="75286" y="106523"/>
                  </a:lnTo>
                  <a:close/>
                  <a:moveTo>
                    <a:pt x="87470" y="106523"/>
                  </a:moveTo>
                  <a:lnTo>
                    <a:pt x="87470" y="112460"/>
                  </a:lnTo>
                  <a:lnTo>
                    <a:pt x="81535" y="112460"/>
                  </a:lnTo>
                  <a:lnTo>
                    <a:pt x="81535" y="106523"/>
                  </a:lnTo>
                  <a:close/>
                  <a:moveTo>
                    <a:pt x="93718" y="106523"/>
                  </a:moveTo>
                  <a:lnTo>
                    <a:pt x="93718" y="112460"/>
                  </a:lnTo>
                  <a:lnTo>
                    <a:pt x="87784" y="112460"/>
                  </a:lnTo>
                  <a:lnTo>
                    <a:pt x="87784" y="106523"/>
                  </a:lnTo>
                  <a:close/>
                  <a:moveTo>
                    <a:pt x="99967" y="106523"/>
                  </a:moveTo>
                  <a:lnTo>
                    <a:pt x="99967" y="112460"/>
                  </a:lnTo>
                  <a:lnTo>
                    <a:pt x="94031" y="112460"/>
                  </a:lnTo>
                  <a:lnTo>
                    <a:pt x="94031" y="106523"/>
                  </a:lnTo>
                  <a:close/>
                  <a:moveTo>
                    <a:pt x="106214" y="106523"/>
                  </a:moveTo>
                  <a:lnTo>
                    <a:pt x="106214" y="112460"/>
                  </a:lnTo>
                  <a:lnTo>
                    <a:pt x="100278" y="112460"/>
                  </a:lnTo>
                  <a:lnTo>
                    <a:pt x="100278" y="106523"/>
                  </a:lnTo>
                  <a:close/>
                  <a:moveTo>
                    <a:pt x="112461" y="106523"/>
                  </a:moveTo>
                  <a:lnTo>
                    <a:pt x="112461" y="112460"/>
                  </a:lnTo>
                  <a:lnTo>
                    <a:pt x="106527" y="112460"/>
                  </a:lnTo>
                  <a:lnTo>
                    <a:pt x="106527" y="106523"/>
                  </a:lnTo>
                  <a:close/>
                  <a:moveTo>
                    <a:pt x="118710" y="106523"/>
                  </a:moveTo>
                  <a:lnTo>
                    <a:pt x="118710" y="112460"/>
                  </a:lnTo>
                  <a:lnTo>
                    <a:pt x="112774" y="112460"/>
                  </a:lnTo>
                  <a:lnTo>
                    <a:pt x="112774" y="106523"/>
                  </a:lnTo>
                  <a:close/>
                  <a:moveTo>
                    <a:pt x="124957" y="106523"/>
                  </a:moveTo>
                  <a:lnTo>
                    <a:pt x="124957" y="112460"/>
                  </a:lnTo>
                  <a:lnTo>
                    <a:pt x="119021" y="112460"/>
                  </a:lnTo>
                  <a:lnTo>
                    <a:pt x="119021" y="106523"/>
                  </a:lnTo>
                  <a:close/>
                  <a:moveTo>
                    <a:pt x="131204" y="106523"/>
                  </a:moveTo>
                  <a:lnTo>
                    <a:pt x="131204" y="112460"/>
                  </a:lnTo>
                  <a:lnTo>
                    <a:pt x="125270" y="112460"/>
                  </a:lnTo>
                  <a:lnTo>
                    <a:pt x="125270" y="106523"/>
                  </a:lnTo>
                  <a:close/>
                  <a:moveTo>
                    <a:pt x="137451" y="106523"/>
                  </a:moveTo>
                  <a:lnTo>
                    <a:pt x="137451" y="112460"/>
                  </a:lnTo>
                  <a:lnTo>
                    <a:pt x="131517" y="112460"/>
                  </a:lnTo>
                  <a:lnTo>
                    <a:pt x="131517" y="106523"/>
                  </a:lnTo>
                  <a:close/>
                  <a:moveTo>
                    <a:pt x="143702" y="106523"/>
                  </a:moveTo>
                  <a:lnTo>
                    <a:pt x="143702" y="112460"/>
                  </a:lnTo>
                  <a:lnTo>
                    <a:pt x="137766" y="112460"/>
                  </a:lnTo>
                  <a:lnTo>
                    <a:pt x="137766" y="106523"/>
                  </a:lnTo>
                  <a:close/>
                  <a:moveTo>
                    <a:pt x="149949" y="106523"/>
                  </a:moveTo>
                  <a:lnTo>
                    <a:pt x="149949" y="112460"/>
                  </a:lnTo>
                  <a:lnTo>
                    <a:pt x="144015" y="112460"/>
                  </a:lnTo>
                  <a:lnTo>
                    <a:pt x="144015" y="106523"/>
                  </a:lnTo>
                  <a:close/>
                  <a:moveTo>
                    <a:pt x="156196" y="106523"/>
                  </a:moveTo>
                  <a:lnTo>
                    <a:pt x="156196" y="112460"/>
                  </a:lnTo>
                  <a:lnTo>
                    <a:pt x="150262" y="112460"/>
                  </a:lnTo>
                  <a:lnTo>
                    <a:pt x="150262" y="106523"/>
                  </a:lnTo>
                  <a:close/>
                  <a:moveTo>
                    <a:pt x="162445" y="106523"/>
                  </a:moveTo>
                  <a:lnTo>
                    <a:pt x="162445" y="112460"/>
                  </a:lnTo>
                  <a:lnTo>
                    <a:pt x="156509" y="112460"/>
                  </a:lnTo>
                  <a:lnTo>
                    <a:pt x="156509" y="106523"/>
                  </a:lnTo>
                  <a:close/>
                  <a:moveTo>
                    <a:pt x="168692" y="106523"/>
                  </a:moveTo>
                  <a:lnTo>
                    <a:pt x="168692" y="112460"/>
                  </a:lnTo>
                  <a:lnTo>
                    <a:pt x="162756" y="112460"/>
                  </a:lnTo>
                  <a:lnTo>
                    <a:pt x="162756" y="106523"/>
                  </a:lnTo>
                  <a:close/>
                  <a:moveTo>
                    <a:pt x="174939" y="106523"/>
                  </a:moveTo>
                  <a:lnTo>
                    <a:pt x="174939" y="112460"/>
                  </a:lnTo>
                  <a:lnTo>
                    <a:pt x="169005" y="112460"/>
                  </a:lnTo>
                  <a:lnTo>
                    <a:pt x="169005" y="106523"/>
                  </a:lnTo>
                  <a:close/>
                  <a:moveTo>
                    <a:pt x="181186" y="106523"/>
                  </a:moveTo>
                  <a:lnTo>
                    <a:pt x="181186" y="112460"/>
                  </a:lnTo>
                  <a:lnTo>
                    <a:pt x="175252" y="112460"/>
                  </a:lnTo>
                  <a:lnTo>
                    <a:pt x="175252" y="106523"/>
                  </a:lnTo>
                  <a:close/>
                  <a:moveTo>
                    <a:pt x="187435" y="106523"/>
                  </a:moveTo>
                  <a:lnTo>
                    <a:pt x="187435" y="112460"/>
                  </a:lnTo>
                  <a:lnTo>
                    <a:pt x="181499" y="112460"/>
                  </a:lnTo>
                  <a:lnTo>
                    <a:pt x="181499" y="106523"/>
                  </a:lnTo>
                  <a:close/>
                  <a:moveTo>
                    <a:pt x="193684" y="106523"/>
                  </a:moveTo>
                  <a:lnTo>
                    <a:pt x="193684" y="112460"/>
                  </a:lnTo>
                  <a:lnTo>
                    <a:pt x="187749" y="112460"/>
                  </a:lnTo>
                  <a:lnTo>
                    <a:pt x="187749" y="106523"/>
                  </a:lnTo>
                  <a:close/>
                  <a:moveTo>
                    <a:pt x="199931" y="106523"/>
                  </a:moveTo>
                  <a:lnTo>
                    <a:pt x="199931" y="112460"/>
                  </a:lnTo>
                  <a:lnTo>
                    <a:pt x="193996" y="112460"/>
                  </a:lnTo>
                  <a:lnTo>
                    <a:pt x="193996" y="106523"/>
                  </a:lnTo>
                  <a:close/>
                  <a:moveTo>
                    <a:pt x="206180" y="106523"/>
                  </a:moveTo>
                  <a:lnTo>
                    <a:pt x="206180" y="112460"/>
                  </a:lnTo>
                  <a:lnTo>
                    <a:pt x="200244" y="112460"/>
                  </a:lnTo>
                  <a:lnTo>
                    <a:pt x="200244" y="106523"/>
                  </a:lnTo>
                  <a:close/>
                  <a:moveTo>
                    <a:pt x="212427" y="106523"/>
                  </a:moveTo>
                  <a:lnTo>
                    <a:pt x="212427" y="112460"/>
                  </a:lnTo>
                  <a:lnTo>
                    <a:pt x="206491" y="112460"/>
                  </a:lnTo>
                  <a:lnTo>
                    <a:pt x="206491" y="106523"/>
                  </a:lnTo>
                  <a:close/>
                  <a:moveTo>
                    <a:pt x="218674" y="106523"/>
                  </a:moveTo>
                  <a:lnTo>
                    <a:pt x="218674" y="112460"/>
                  </a:lnTo>
                  <a:lnTo>
                    <a:pt x="212739" y="112460"/>
                  </a:lnTo>
                  <a:lnTo>
                    <a:pt x="212739" y="106523"/>
                  </a:lnTo>
                  <a:close/>
                  <a:moveTo>
                    <a:pt x="224921" y="106523"/>
                  </a:moveTo>
                  <a:lnTo>
                    <a:pt x="224921" y="112460"/>
                  </a:lnTo>
                  <a:lnTo>
                    <a:pt x="218987" y="112460"/>
                  </a:lnTo>
                  <a:lnTo>
                    <a:pt x="218987" y="106523"/>
                  </a:lnTo>
                  <a:close/>
                  <a:moveTo>
                    <a:pt x="231170" y="106523"/>
                  </a:moveTo>
                  <a:lnTo>
                    <a:pt x="231170" y="112460"/>
                  </a:lnTo>
                  <a:lnTo>
                    <a:pt x="225234" y="112460"/>
                  </a:lnTo>
                  <a:lnTo>
                    <a:pt x="225234" y="106523"/>
                  </a:lnTo>
                  <a:close/>
                  <a:moveTo>
                    <a:pt x="237417" y="106523"/>
                  </a:moveTo>
                  <a:lnTo>
                    <a:pt x="237417" y="112460"/>
                  </a:lnTo>
                  <a:lnTo>
                    <a:pt x="231481" y="112460"/>
                  </a:lnTo>
                  <a:lnTo>
                    <a:pt x="231481" y="106523"/>
                  </a:lnTo>
                  <a:close/>
                  <a:moveTo>
                    <a:pt x="243664" y="106523"/>
                  </a:moveTo>
                  <a:lnTo>
                    <a:pt x="243664" y="112460"/>
                  </a:lnTo>
                  <a:lnTo>
                    <a:pt x="237729" y="112460"/>
                  </a:lnTo>
                  <a:lnTo>
                    <a:pt x="237729" y="106523"/>
                  </a:lnTo>
                  <a:close/>
                  <a:moveTo>
                    <a:pt x="249911" y="106523"/>
                  </a:moveTo>
                  <a:lnTo>
                    <a:pt x="249911" y="112460"/>
                  </a:lnTo>
                  <a:lnTo>
                    <a:pt x="243977" y="112460"/>
                  </a:lnTo>
                  <a:lnTo>
                    <a:pt x="243977" y="106523"/>
                  </a:lnTo>
                  <a:close/>
                  <a:moveTo>
                    <a:pt x="256161" y="106523"/>
                  </a:moveTo>
                  <a:lnTo>
                    <a:pt x="256161" y="112460"/>
                  </a:lnTo>
                  <a:lnTo>
                    <a:pt x="250225" y="112460"/>
                  </a:lnTo>
                  <a:lnTo>
                    <a:pt x="250225" y="106523"/>
                  </a:lnTo>
                  <a:close/>
                  <a:moveTo>
                    <a:pt x="262409" y="106523"/>
                  </a:moveTo>
                  <a:lnTo>
                    <a:pt x="262409" y="112460"/>
                  </a:lnTo>
                  <a:lnTo>
                    <a:pt x="256474" y="112460"/>
                  </a:lnTo>
                  <a:lnTo>
                    <a:pt x="256474" y="106523"/>
                  </a:lnTo>
                  <a:close/>
                  <a:moveTo>
                    <a:pt x="268656" y="106523"/>
                  </a:moveTo>
                  <a:lnTo>
                    <a:pt x="268656" y="112460"/>
                  </a:lnTo>
                  <a:lnTo>
                    <a:pt x="262721" y="112460"/>
                  </a:lnTo>
                  <a:lnTo>
                    <a:pt x="262721" y="106523"/>
                  </a:lnTo>
                  <a:close/>
                  <a:moveTo>
                    <a:pt x="274904" y="106523"/>
                  </a:moveTo>
                  <a:lnTo>
                    <a:pt x="274904" y="112460"/>
                  </a:lnTo>
                  <a:lnTo>
                    <a:pt x="268968" y="112460"/>
                  </a:lnTo>
                  <a:lnTo>
                    <a:pt x="268968" y="106523"/>
                  </a:lnTo>
                  <a:close/>
                  <a:moveTo>
                    <a:pt x="6251" y="112771"/>
                  </a:moveTo>
                  <a:lnTo>
                    <a:pt x="6251" y="118707"/>
                  </a:lnTo>
                  <a:lnTo>
                    <a:pt x="315" y="118707"/>
                  </a:lnTo>
                  <a:lnTo>
                    <a:pt x="315" y="112771"/>
                  </a:lnTo>
                  <a:close/>
                  <a:moveTo>
                    <a:pt x="12498" y="112771"/>
                  </a:moveTo>
                  <a:lnTo>
                    <a:pt x="12498" y="118707"/>
                  </a:lnTo>
                  <a:lnTo>
                    <a:pt x="6562" y="118707"/>
                  </a:lnTo>
                  <a:lnTo>
                    <a:pt x="6562" y="112771"/>
                  </a:lnTo>
                  <a:close/>
                  <a:moveTo>
                    <a:pt x="18745" y="112771"/>
                  </a:moveTo>
                  <a:lnTo>
                    <a:pt x="18745" y="118707"/>
                  </a:lnTo>
                  <a:lnTo>
                    <a:pt x="12810" y="118707"/>
                  </a:lnTo>
                  <a:lnTo>
                    <a:pt x="12810" y="112771"/>
                  </a:lnTo>
                  <a:close/>
                  <a:moveTo>
                    <a:pt x="24992" y="112771"/>
                  </a:moveTo>
                  <a:lnTo>
                    <a:pt x="24992" y="118707"/>
                  </a:lnTo>
                  <a:lnTo>
                    <a:pt x="19058" y="118707"/>
                  </a:lnTo>
                  <a:lnTo>
                    <a:pt x="19058" y="112771"/>
                  </a:lnTo>
                  <a:close/>
                  <a:moveTo>
                    <a:pt x="31242" y="112771"/>
                  </a:moveTo>
                  <a:lnTo>
                    <a:pt x="31242" y="118707"/>
                  </a:lnTo>
                  <a:lnTo>
                    <a:pt x="25305" y="118707"/>
                  </a:lnTo>
                  <a:lnTo>
                    <a:pt x="25305" y="112771"/>
                  </a:lnTo>
                  <a:close/>
                  <a:moveTo>
                    <a:pt x="37489" y="112771"/>
                  </a:moveTo>
                  <a:lnTo>
                    <a:pt x="37489" y="118707"/>
                  </a:lnTo>
                  <a:lnTo>
                    <a:pt x="31553" y="118707"/>
                  </a:lnTo>
                  <a:lnTo>
                    <a:pt x="31553" y="112771"/>
                  </a:lnTo>
                  <a:close/>
                  <a:moveTo>
                    <a:pt x="43737" y="112771"/>
                  </a:moveTo>
                  <a:lnTo>
                    <a:pt x="43737" y="118707"/>
                  </a:lnTo>
                  <a:lnTo>
                    <a:pt x="37802" y="118707"/>
                  </a:lnTo>
                  <a:lnTo>
                    <a:pt x="37802" y="112771"/>
                  </a:lnTo>
                  <a:close/>
                  <a:moveTo>
                    <a:pt x="49985" y="112771"/>
                  </a:moveTo>
                  <a:lnTo>
                    <a:pt x="49985" y="118707"/>
                  </a:lnTo>
                  <a:lnTo>
                    <a:pt x="44049" y="118707"/>
                  </a:lnTo>
                  <a:lnTo>
                    <a:pt x="44049" y="112771"/>
                  </a:lnTo>
                  <a:close/>
                  <a:moveTo>
                    <a:pt x="56232" y="112771"/>
                  </a:moveTo>
                  <a:lnTo>
                    <a:pt x="56232" y="118707"/>
                  </a:lnTo>
                  <a:lnTo>
                    <a:pt x="50296" y="118707"/>
                  </a:lnTo>
                  <a:lnTo>
                    <a:pt x="50296" y="112771"/>
                  </a:lnTo>
                  <a:close/>
                  <a:moveTo>
                    <a:pt x="62480" y="112771"/>
                  </a:moveTo>
                  <a:lnTo>
                    <a:pt x="62480" y="118707"/>
                  </a:lnTo>
                  <a:lnTo>
                    <a:pt x="56545" y="118707"/>
                  </a:lnTo>
                  <a:lnTo>
                    <a:pt x="56545" y="112771"/>
                  </a:lnTo>
                  <a:close/>
                  <a:moveTo>
                    <a:pt x="68727" y="112771"/>
                  </a:moveTo>
                  <a:lnTo>
                    <a:pt x="68727" y="118707"/>
                  </a:lnTo>
                  <a:lnTo>
                    <a:pt x="62792" y="118707"/>
                  </a:lnTo>
                  <a:lnTo>
                    <a:pt x="62792" y="112771"/>
                  </a:lnTo>
                  <a:close/>
                  <a:moveTo>
                    <a:pt x="74975" y="112771"/>
                  </a:moveTo>
                  <a:lnTo>
                    <a:pt x="74975" y="118707"/>
                  </a:lnTo>
                  <a:lnTo>
                    <a:pt x="69039" y="118707"/>
                  </a:lnTo>
                  <a:lnTo>
                    <a:pt x="69039" y="112771"/>
                  </a:lnTo>
                  <a:close/>
                  <a:moveTo>
                    <a:pt x="81223" y="112771"/>
                  </a:moveTo>
                  <a:lnTo>
                    <a:pt x="81223" y="118707"/>
                  </a:lnTo>
                  <a:lnTo>
                    <a:pt x="75286" y="118707"/>
                  </a:lnTo>
                  <a:lnTo>
                    <a:pt x="75286" y="112771"/>
                  </a:lnTo>
                  <a:close/>
                  <a:moveTo>
                    <a:pt x="87470" y="112771"/>
                  </a:moveTo>
                  <a:lnTo>
                    <a:pt x="87470" y="118707"/>
                  </a:lnTo>
                  <a:lnTo>
                    <a:pt x="81535" y="118707"/>
                  </a:lnTo>
                  <a:lnTo>
                    <a:pt x="81535" y="112771"/>
                  </a:lnTo>
                  <a:close/>
                  <a:moveTo>
                    <a:pt x="93718" y="112771"/>
                  </a:moveTo>
                  <a:lnTo>
                    <a:pt x="93718" y="118707"/>
                  </a:lnTo>
                  <a:lnTo>
                    <a:pt x="87784" y="118707"/>
                  </a:lnTo>
                  <a:lnTo>
                    <a:pt x="87784" y="112771"/>
                  </a:lnTo>
                  <a:close/>
                  <a:moveTo>
                    <a:pt x="99967" y="112771"/>
                  </a:moveTo>
                  <a:lnTo>
                    <a:pt x="99967" y="118707"/>
                  </a:lnTo>
                  <a:lnTo>
                    <a:pt x="94031" y="118707"/>
                  </a:lnTo>
                  <a:lnTo>
                    <a:pt x="94031" y="112771"/>
                  </a:lnTo>
                  <a:close/>
                  <a:moveTo>
                    <a:pt x="106214" y="112771"/>
                  </a:moveTo>
                  <a:lnTo>
                    <a:pt x="106214" y="118707"/>
                  </a:lnTo>
                  <a:lnTo>
                    <a:pt x="100278" y="118707"/>
                  </a:lnTo>
                  <a:lnTo>
                    <a:pt x="100278" y="112771"/>
                  </a:lnTo>
                  <a:close/>
                  <a:moveTo>
                    <a:pt x="112461" y="112771"/>
                  </a:moveTo>
                  <a:lnTo>
                    <a:pt x="112461" y="118707"/>
                  </a:lnTo>
                  <a:lnTo>
                    <a:pt x="106527" y="118707"/>
                  </a:lnTo>
                  <a:lnTo>
                    <a:pt x="106527" y="112771"/>
                  </a:lnTo>
                  <a:close/>
                  <a:moveTo>
                    <a:pt x="118710" y="112771"/>
                  </a:moveTo>
                  <a:lnTo>
                    <a:pt x="118710" y="118707"/>
                  </a:lnTo>
                  <a:lnTo>
                    <a:pt x="112774" y="118707"/>
                  </a:lnTo>
                  <a:lnTo>
                    <a:pt x="112774" y="112771"/>
                  </a:lnTo>
                  <a:close/>
                  <a:moveTo>
                    <a:pt x="124957" y="112771"/>
                  </a:moveTo>
                  <a:lnTo>
                    <a:pt x="124957" y="118707"/>
                  </a:lnTo>
                  <a:lnTo>
                    <a:pt x="119021" y="118707"/>
                  </a:lnTo>
                  <a:lnTo>
                    <a:pt x="119021" y="112771"/>
                  </a:lnTo>
                  <a:close/>
                  <a:moveTo>
                    <a:pt x="131204" y="112771"/>
                  </a:moveTo>
                  <a:lnTo>
                    <a:pt x="131204" y="118707"/>
                  </a:lnTo>
                  <a:lnTo>
                    <a:pt x="125270" y="118707"/>
                  </a:lnTo>
                  <a:lnTo>
                    <a:pt x="125270" y="112771"/>
                  </a:lnTo>
                  <a:close/>
                  <a:moveTo>
                    <a:pt x="137451" y="112771"/>
                  </a:moveTo>
                  <a:lnTo>
                    <a:pt x="137451" y="118707"/>
                  </a:lnTo>
                  <a:lnTo>
                    <a:pt x="131517" y="118707"/>
                  </a:lnTo>
                  <a:lnTo>
                    <a:pt x="131517" y="112771"/>
                  </a:lnTo>
                  <a:close/>
                  <a:moveTo>
                    <a:pt x="143702" y="112771"/>
                  </a:moveTo>
                  <a:lnTo>
                    <a:pt x="143702" y="118707"/>
                  </a:lnTo>
                  <a:lnTo>
                    <a:pt x="137766" y="118707"/>
                  </a:lnTo>
                  <a:lnTo>
                    <a:pt x="137766" y="112771"/>
                  </a:lnTo>
                  <a:close/>
                  <a:moveTo>
                    <a:pt x="149949" y="112771"/>
                  </a:moveTo>
                  <a:lnTo>
                    <a:pt x="149949" y="118707"/>
                  </a:lnTo>
                  <a:lnTo>
                    <a:pt x="144015" y="118707"/>
                  </a:lnTo>
                  <a:lnTo>
                    <a:pt x="144015" y="112771"/>
                  </a:lnTo>
                  <a:close/>
                  <a:moveTo>
                    <a:pt x="156196" y="112771"/>
                  </a:moveTo>
                  <a:lnTo>
                    <a:pt x="156196" y="118707"/>
                  </a:lnTo>
                  <a:lnTo>
                    <a:pt x="150262" y="118707"/>
                  </a:lnTo>
                  <a:lnTo>
                    <a:pt x="150262" y="112771"/>
                  </a:lnTo>
                  <a:close/>
                  <a:moveTo>
                    <a:pt x="162445" y="112771"/>
                  </a:moveTo>
                  <a:lnTo>
                    <a:pt x="162445" y="118707"/>
                  </a:lnTo>
                  <a:lnTo>
                    <a:pt x="156509" y="118707"/>
                  </a:lnTo>
                  <a:lnTo>
                    <a:pt x="156509" y="112771"/>
                  </a:lnTo>
                  <a:close/>
                  <a:moveTo>
                    <a:pt x="168692" y="112771"/>
                  </a:moveTo>
                  <a:lnTo>
                    <a:pt x="168692" y="118707"/>
                  </a:lnTo>
                  <a:lnTo>
                    <a:pt x="162756" y="118707"/>
                  </a:lnTo>
                  <a:lnTo>
                    <a:pt x="162756" y="112771"/>
                  </a:lnTo>
                  <a:close/>
                  <a:moveTo>
                    <a:pt x="174939" y="112771"/>
                  </a:moveTo>
                  <a:lnTo>
                    <a:pt x="174939" y="118707"/>
                  </a:lnTo>
                  <a:lnTo>
                    <a:pt x="169005" y="118707"/>
                  </a:lnTo>
                  <a:lnTo>
                    <a:pt x="169005" y="112771"/>
                  </a:lnTo>
                  <a:close/>
                  <a:moveTo>
                    <a:pt x="181186" y="112771"/>
                  </a:moveTo>
                  <a:lnTo>
                    <a:pt x="181186" y="118707"/>
                  </a:lnTo>
                  <a:lnTo>
                    <a:pt x="175252" y="118707"/>
                  </a:lnTo>
                  <a:lnTo>
                    <a:pt x="175252" y="112771"/>
                  </a:lnTo>
                  <a:close/>
                  <a:moveTo>
                    <a:pt x="187435" y="112771"/>
                  </a:moveTo>
                  <a:lnTo>
                    <a:pt x="187435" y="118707"/>
                  </a:lnTo>
                  <a:lnTo>
                    <a:pt x="181499" y="118707"/>
                  </a:lnTo>
                  <a:lnTo>
                    <a:pt x="181499" y="112771"/>
                  </a:lnTo>
                  <a:close/>
                  <a:moveTo>
                    <a:pt x="193684" y="112771"/>
                  </a:moveTo>
                  <a:lnTo>
                    <a:pt x="193684" y="118707"/>
                  </a:lnTo>
                  <a:lnTo>
                    <a:pt x="187749" y="118707"/>
                  </a:lnTo>
                  <a:lnTo>
                    <a:pt x="187749" y="112771"/>
                  </a:lnTo>
                  <a:close/>
                  <a:moveTo>
                    <a:pt x="199931" y="112771"/>
                  </a:moveTo>
                  <a:lnTo>
                    <a:pt x="199931" y="118707"/>
                  </a:lnTo>
                  <a:lnTo>
                    <a:pt x="193996" y="118707"/>
                  </a:lnTo>
                  <a:lnTo>
                    <a:pt x="193996" y="112771"/>
                  </a:lnTo>
                  <a:close/>
                  <a:moveTo>
                    <a:pt x="206180" y="112771"/>
                  </a:moveTo>
                  <a:lnTo>
                    <a:pt x="206180" y="118707"/>
                  </a:lnTo>
                  <a:lnTo>
                    <a:pt x="200244" y="118707"/>
                  </a:lnTo>
                  <a:lnTo>
                    <a:pt x="200244" y="112771"/>
                  </a:lnTo>
                  <a:close/>
                  <a:moveTo>
                    <a:pt x="212427" y="112771"/>
                  </a:moveTo>
                  <a:lnTo>
                    <a:pt x="212427" y="118707"/>
                  </a:lnTo>
                  <a:lnTo>
                    <a:pt x="206491" y="118707"/>
                  </a:lnTo>
                  <a:lnTo>
                    <a:pt x="206491" y="112771"/>
                  </a:lnTo>
                  <a:close/>
                  <a:moveTo>
                    <a:pt x="218674" y="112771"/>
                  </a:moveTo>
                  <a:lnTo>
                    <a:pt x="218674" y="118707"/>
                  </a:lnTo>
                  <a:lnTo>
                    <a:pt x="212739" y="118707"/>
                  </a:lnTo>
                  <a:lnTo>
                    <a:pt x="212739" y="112771"/>
                  </a:lnTo>
                  <a:close/>
                  <a:moveTo>
                    <a:pt x="224921" y="112771"/>
                  </a:moveTo>
                  <a:lnTo>
                    <a:pt x="224921" y="118707"/>
                  </a:lnTo>
                  <a:lnTo>
                    <a:pt x="218987" y="118707"/>
                  </a:lnTo>
                  <a:lnTo>
                    <a:pt x="218987" y="112771"/>
                  </a:lnTo>
                  <a:close/>
                  <a:moveTo>
                    <a:pt x="231170" y="112771"/>
                  </a:moveTo>
                  <a:lnTo>
                    <a:pt x="231170" y="118707"/>
                  </a:lnTo>
                  <a:lnTo>
                    <a:pt x="225234" y="118707"/>
                  </a:lnTo>
                  <a:lnTo>
                    <a:pt x="225234" y="112771"/>
                  </a:lnTo>
                  <a:close/>
                  <a:moveTo>
                    <a:pt x="237417" y="112771"/>
                  </a:moveTo>
                  <a:lnTo>
                    <a:pt x="237417" y="118707"/>
                  </a:lnTo>
                  <a:lnTo>
                    <a:pt x="231481" y="118707"/>
                  </a:lnTo>
                  <a:lnTo>
                    <a:pt x="231481" y="112771"/>
                  </a:lnTo>
                  <a:close/>
                  <a:moveTo>
                    <a:pt x="243664" y="112771"/>
                  </a:moveTo>
                  <a:lnTo>
                    <a:pt x="243664" y="118707"/>
                  </a:lnTo>
                  <a:lnTo>
                    <a:pt x="237729" y="118707"/>
                  </a:lnTo>
                  <a:lnTo>
                    <a:pt x="237729" y="112771"/>
                  </a:lnTo>
                  <a:close/>
                  <a:moveTo>
                    <a:pt x="249911" y="112771"/>
                  </a:moveTo>
                  <a:lnTo>
                    <a:pt x="249911" y="118707"/>
                  </a:lnTo>
                  <a:lnTo>
                    <a:pt x="243977" y="118707"/>
                  </a:lnTo>
                  <a:lnTo>
                    <a:pt x="243977" y="112771"/>
                  </a:lnTo>
                  <a:close/>
                  <a:moveTo>
                    <a:pt x="256161" y="112771"/>
                  </a:moveTo>
                  <a:lnTo>
                    <a:pt x="256161" y="118707"/>
                  </a:lnTo>
                  <a:lnTo>
                    <a:pt x="250225" y="118707"/>
                  </a:lnTo>
                  <a:lnTo>
                    <a:pt x="250225" y="112771"/>
                  </a:lnTo>
                  <a:close/>
                  <a:moveTo>
                    <a:pt x="262409" y="112771"/>
                  </a:moveTo>
                  <a:lnTo>
                    <a:pt x="262409" y="118707"/>
                  </a:lnTo>
                  <a:lnTo>
                    <a:pt x="256474" y="118707"/>
                  </a:lnTo>
                  <a:lnTo>
                    <a:pt x="256474" y="112771"/>
                  </a:lnTo>
                  <a:close/>
                  <a:moveTo>
                    <a:pt x="268656" y="112771"/>
                  </a:moveTo>
                  <a:lnTo>
                    <a:pt x="268656" y="118707"/>
                  </a:lnTo>
                  <a:lnTo>
                    <a:pt x="262721" y="118707"/>
                  </a:lnTo>
                  <a:lnTo>
                    <a:pt x="262721" y="112771"/>
                  </a:lnTo>
                  <a:close/>
                  <a:moveTo>
                    <a:pt x="274904" y="112771"/>
                  </a:moveTo>
                  <a:lnTo>
                    <a:pt x="274904" y="118707"/>
                  </a:lnTo>
                  <a:lnTo>
                    <a:pt x="268968" y="118707"/>
                  </a:lnTo>
                  <a:lnTo>
                    <a:pt x="268968" y="112771"/>
                  </a:lnTo>
                  <a:close/>
                  <a:moveTo>
                    <a:pt x="6251" y="119019"/>
                  </a:moveTo>
                  <a:lnTo>
                    <a:pt x="6251" y="124954"/>
                  </a:lnTo>
                  <a:lnTo>
                    <a:pt x="315" y="124954"/>
                  </a:lnTo>
                  <a:lnTo>
                    <a:pt x="315" y="119019"/>
                  </a:lnTo>
                  <a:close/>
                  <a:moveTo>
                    <a:pt x="12498" y="119019"/>
                  </a:moveTo>
                  <a:lnTo>
                    <a:pt x="12498" y="124954"/>
                  </a:lnTo>
                  <a:lnTo>
                    <a:pt x="6562" y="124954"/>
                  </a:lnTo>
                  <a:lnTo>
                    <a:pt x="6562" y="119019"/>
                  </a:lnTo>
                  <a:close/>
                  <a:moveTo>
                    <a:pt x="18745" y="119019"/>
                  </a:moveTo>
                  <a:lnTo>
                    <a:pt x="18745" y="124954"/>
                  </a:lnTo>
                  <a:lnTo>
                    <a:pt x="12810" y="124954"/>
                  </a:lnTo>
                  <a:lnTo>
                    <a:pt x="12810" y="119019"/>
                  </a:lnTo>
                  <a:close/>
                  <a:moveTo>
                    <a:pt x="24992" y="119019"/>
                  </a:moveTo>
                  <a:lnTo>
                    <a:pt x="24992" y="124954"/>
                  </a:lnTo>
                  <a:lnTo>
                    <a:pt x="19058" y="124954"/>
                  </a:lnTo>
                  <a:lnTo>
                    <a:pt x="19058" y="119019"/>
                  </a:lnTo>
                  <a:close/>
                  <a:moveTo>
                    <a:pt x="31242" y="119019"/>
                  </a:moveTo>
                  <a:lnTo>
                    <a:pt x="31242" y="124954"/>
                  </a:lnTo>
                  <a:lnTo>
                    <a:pt x="25305" y="124954"/>
                  </a:lnTo>
                  <a:lnTo>
                    <a:pt x="25305" y="119019"/>
                  </a:lnTo>
                  <a:close/>
                  <a:moveTo>
                    <a:pt x="37489" y="119019"/>
                  </a:moveTo>
                  <a:lnTo>
                    <a:pt x="37489" y="124954"/>
                  </a:lnTo>
                  <a:lnTo>
                    <a:pt x="31553" y="124954"/>
                  </a:lnTo>
                  <a:lnTo>
                    <a:pt x="31553" y="119019"/>
                  </a:lnTo>
                  <a:close/>
                  <a:moveTo>
                    <a:pt x="43737" y="119019"/>
                  </a:moveTo>
                  <a:lnTo>
                    <a:pt x="43737" y="124954"/>
                  </a:lnTo>
                  <a:lnTo>
                    <a:pt x="37802" y="124954"/>
                  </a:lnTo>
                  <a:lnTo>
                    <a:pt x="37802" y="119019"/>
                  </a:lnTo>
                  <a:close/>
                  <a:moveTo>
                    <a:pt x="49985" y="119019"/>
                  </a:moveTo>
                  <a:lnTo>
                    <a:pt x="49985" y="124954"/>
                  </a:lnTo>
                  <a:lnTo>
                    <a:pt x="44049" y="124954"/>
                  </a:lnTo>
                  <a:lnTo>
                    <a:pt x="44049" y="119019"/>
                  </a:lnTo>
                  <a:close/>
                  <a:moveTo>
                    <a:pt x="56232" y="119019"/>
                  </a:moveTo>
                  <a:lnTo>
                    <a:pt x="56232" y="124954"/>
                  </a:lnTo>
                  <a:lnTo>
                    <a:pt x="50296" y="124954"/>
                  </a:lnTo>
                  <a:lnTo>
                    <a:pt x="50296" y="119019"/>
                  </a:lnTo>
                  <a:close/>
                  <a:moveTo>
                    <a:pt x="62480" y="119019"/>
                  </a:moveTo>
                  <a:lnTo>
                    <a:pt x="62480" y="124954"/>
                  </a:lnTo>
                  <a:lnTo>
                    <a:pt x="56545" y="124954"/>
                  </a:lnTo>
                  <a:lnTo>
                    <a:pt x="56545" y="119019"/>
                  </a:lnTo>
                  <a:close/>
                  <a:moveTo>
                    <a:pt x="68727" y="119019"/>
                  </a:moveTo>
                  <a:lnTo>
                    <a:pt x="68727" y="124954"/>
                  </a:lnTo>
                  <a:lnTo>
                    <a:pt x="62792" y="124954"/>
                  </a:lnTo>
                  <a:lnTo>
                    <a:pt x="62792" y="119019"/>
                  </a:lnTo>
                  <a:close/>
                  <a:moveTo>
                    <a:pt x="74975" y="119019"/>
                  </a:moveTo>
                  <a:lnTo>
                    <a:pt x="74975" y="124954"/>
                  </a:lnTo>
                  <a:lnTo>
                    <a:pt x="69039" y="124954"/>
                  </a:lnTo>
                  <a:lnTo>
                    <a:pt x="69039" y="119019"/>
                  </a:lnTo>
                  <a:close/>
                  <a:moveTo>
                    <a:pt x="81223" y="119019"/>
                  </a:moveTo>
                  <a:lnTo>
                    <a:pt x="81223" y="124954"/>
                  </a:lnTo>
                  <a:lnTo>
                    <a:pt x="75286" y="124954"/>
                  </a:lnTo>
                  <a:lnTo>
                    <a:pt x="75286" y="119019"/>
                  </a:lnTo>
                  <a:close/>
                  <a:moveTo>
                    <a:pt x="87470" y="119019"/>
                  </a:moveTo>
                  <a:lnTo>
                    <a:pt x="87470" y="124954"/>
                  </a:lnTo>
                  <a:lnTo>
                    <a:pt x="81535" y="124954"/>
                  </a:lnTo>
                  <a:lnTo>
                    <a:pt x="81535" y="119019"/>
                  </a:lnTo>
                  <a:close/>
                  <a:moveTo>
                    <a:pt x="93718" y="119019"/>
                  </a:moveTo>
                  <a:lnTo>
                    <a:pt x="93718" y="124954"/>
                  </a:lnTo>
                  <a:lnTo>
                    <a:pt x="87784" y="124954"/>
                  </a:lnTo>
                  <a:lnTo>
                    <a:pt x="87784" y="119019"/>
                  </a:lnTo>
                  <a:close/>
                  <a:moveTo>
                    <a:pt x="99967" y="119019"/>
                  </a:moveTo>
                  <a:lnTo>
                    <a:pt x="99967" y="124954"/>
                  </a:lnTo>
                  <a:lnTo>
                    <a:pt x="94031" y="124954"/>
                  </a:lnTo>
                  <a:lnTo>
                    <a:pt x="94031" y="119019"/>
                  </a:lnTo>
                  <a:close/>
                  <a:moveTo>
                    <a:pt x="106214" y="119019"/>
                  </a:moveTo>
                  <a:lnTo>
                    <a:pt x="106214" y="124954"/>
                  </a:lnTo>
                  <a:lnTo>
                    <a:pt x="100278" y="124954"/>
                  </a:lnTo>
                  <a:lnTo>
                    <a:pt x="100278" y="119019"/>
                  </a:lnTo>
                  <a:close/>
                  <a:moveTo>
                    <a:pt x="112461" y="119019"/>
                  </a:moveTo>
                  <a:lnTo>
                    <a:pt x="112461" y="124954"/>
                  </a:lnTo>
                  <a:lnTo>
                    <a:pt x="106527" y="124954"/>
                  </a:lnTo>
                  <a:lnTo>
                    <a:pt x="106527" y="119019"/>
                  </a:lnTo>
                  <a:close/>
                  <a:moveTo>
                    <a:pt x="118710" y="119019"/>
                  </a:moveTo>
                  <a:lnTo>
                    <a:pt x="118710" y="124954"/>
                  </a:lnTo>
                  <a:lnTo>
                    <a:pt x="112774" y="124954"/>
                  </a:lnTo>
                  <a:lnTo>
                    <a:pt x="112774" y="119019"/>
                  </a:lnTo>
                  <a:close/>
                  <a:moveTo>
                    <a:pt x="124957" y="119019"/>
                  </a:moveTo>
                  <a:lnTo>
                    <a:pt x="124957" y="124954"/>
                  </a:lnTo>
                  <a:lnTo>
                    <a:pt x="119021" y="124954"/>
                  </a:lnTo>
                  <a:lnTo>
                    <a:pt x="119021" y="119019"/>
                  </a:lnTo>
                  <a:close/>
                  <a:moveTo>
                    <a:pt x="131204" y="119019"/>
                  </a:moveTo>
                  <a:lnTo>
                    <a:pt x="131204" y="124954"/>
                  </a:lnTo>
                  <a:lnTo>
                    <a:pt x="125270" y="124954"/>
                  </a:lnTo>
                  <a:lnTo>
                    <a:pt x="125270" y="119019"/>
                  </a:lnTo>
                  <a:close/>
                  <a:moveTo>
                    <a:pt x="137451" y="119019"/>
                  </a:moveTo>
                  <a:lnTo>
                    <a:pt x="137451" y="124954"/>
                  </a:lnTo>
                  <a:lnTo>
                    <a:pt x="131517" y="124954"/>
                  </a:lnTo>
                  <a:lnTo>
                    <a:pt x="131517" y="119019"/>
                  </a:lnTo>
                  <a:close/>
                  <a:moveTo>
                    <a:pt x="143702" y="119019"/>
                  </a:moveTo>
                  <a:lnTo>
                    <a:pt x="143702" y="124954"/>
                  </a:lnTo>
                  <a:lnTo>
                    <a:pt x="137766" y="124954"/>
                  </a:lnTo>
                  <a:lnTo>
                    <a:pt x="137766" y="119019"/>
                  </a:lnTo>
                  <a:close/>
                  <a:moveTo>
                    <a:pt x="149949" y="119019"/>
                  </a:moveTo>
                  <a:lnTo>
                    <a:pt x="149949" y="124954"/>
                  </a:lnTo>
                  <a:lnTo>
                    <a:pt x="144015" y="124954"/>
                  </a:lnTo>
                  <a:lnTo>
                    <a:pt x="144015" y="119019"/>
                  </a:lnTo>
                  <a:close/>
                  <a:moveTo>
                    <a:pt x="156196" y="119019"/>
                  </a:moveTo>
                  <a:lnTo>
                    <a:pt x="156196" y="124954"/>
                  </a:lnTo>
                  <a:lnTo>
                    <a:pt x="150262" y="124954"/>
                  </a:lnTo>
                  <a:lnTo>
                    <a:pt x="150262" y="119019"/>
                  </a:lnTo>
                  <a:close/>
                  <a:moveTo>
                    <a:pt x="162445" y="119019"/>
                  </a:moveTo>
                  <a:lnTo>
                    <a:pt x="162445" y="124954"/>
                  </a:lnTo>
                  <a:lnTo>
                    <a:pt x="156509" y="124954"/>
                  </a:lnTo>
                  <a:lnTo>
                    <a:pt x="156509" y="119019"/>
                  </a:lnTo>
                  <a:close/>
                  <a:moveTo>
                    <a:pt x="168692" y="119019"/>
                  </a:moveTo>
                  <a:lnTo>
                    <a:pt x="168692" y="124954"/>
                  </a:lnTo>
                  <a:lnTo>
                    <a:pt x="162756" y="124954"/>
                  </a:lnTo>
                  <a:lnTo>
                    <a:pt x="162756" y="119019"/>
                  </a:lnTo>
                  <a:close/>
                  <a:moveTo>
                    <a:pt x="174939" y="119019"/>
                  </a:moveTo>
                  <a:lnTo>
                    <a:pt x="174939" y="124954"/>
                  </a:lnTo>
                  <a:lnTo>
                    <a:pt x="169005" y="124954"/>
                  </a:lnTo>
                  <a:lnTo>
                    <a:pt x="169005" y="119019"/>
                  </a:lnTo>
                  <a:close/>
                  <a:moveTo>
                    <a:pt x="181186" y="119019"/>
                  </a:moveTo>
                  <a:lnTo>
                    <a:pt x="181186" y="124954"/>
                  </a:lnTo>
                  <a:lnTo>
                    <a:pt x="175252" y="124954"/>
                  </a:lnTo>
                  <a:lnTo>
                    <a:pt x="175252" y="119019"/>
                  </a:lnTo>
                  <a:close/>
                  <a:moveTo>
                    <a:pt x="187435" y="119019"/>
                  </a:moveTo>
                  <a:lnTo>
                    <a:pt x="187435" y="124954"/>
                  </a:lnTo>
                  <a:lnTo>
                    <a:pt x="181499" y="124954"/>
                  </a:lnTo>
                  <a:lnTo>
                    <a:pt x="181499" y="119019"/>
                  </a:lnTo>
                  <a:close/>
                  <a:moveTo>
                    <a:pt x="193684" y="119019"/>
                  </a:moveTo>
                  <a:lnTo>
                    <a:pt x="193684" y="124954"/>
                  </a:lnTo>
                  <a:lnTo>
                    <a:pt x="187749" y="124954"/>
                  </a:lnTo>
                  <a:lnTo>
                    <a:pt x="187749" y="119019"/>
                  </a:lnTo>
                  <a:close/>
                  <a:moveTo>
                    <a:pt x="199931" y="119019"/>
                  </a:moveTo>
                  <a:lnTo>
                    <a:pt x="199931" y="124954"/>
                  </a:lnTo>
                  <a:lnTo>
                    <a:pt x="193996" y="124954"/>
                  </a:lnTo>
                  <a:lnTo>
                    <a:pt x="193996" y="119019"/>
                  </a:lnTo>
                  <a:close/>
                  <a:moveTo>
                    <a:pt x="206180" y="119019"/>
                  </a:moveTo>
                  <a:lnTo>
                    <a:pt x="206180" y="124954"/>
                  </a:lnTo>
                  <a:lnTo>
                    <a:pt x="200244" y="124954"/>
                  </a:lnTo>
                  <a:lnTo>
                    <a:pt x="200244" y="119019"/>
                  </a:lnTo>
                  <a:close/>
                  <a:moveTo>
                    <a:pt x="212427" y="119019"/>
                  </a:moveTo>
                  <a:lnTo>
                    <a:pt x="212427" y="124954"/>
                  </a:lnTo>
                  <a:lnTo>
                    <a:pt x="206491" y="124954"/>
                  </a:lnTo>
                  <a:lnTo>
                    <a:pt x="206491" y="119019"/>
                  </a:lnTo>
                  <a:close/>
                  <a:moveTo>
                    <a:pt x="218674" y="119019"/>
                  </a:moveTo>
                  <a:lnTo>
                    <a:pt x="218674" y="124954"/>
                  </a:lnTo>
                  <a:lnTo>
                    <a:pt x="212739" y="124954"/>
                  </a:lnTo>
                  <a:lnTo>
                    <a:pt x="212739" y="119019"/>
                  </a:lnTo>
                  <a:close/>
                  <a:moveTo>
                    <a:pt x="224921" y="119019"/>
                  </a:moveTo>
                  <a:lnTo>
                    <a:pt x="224921" y="124954"/>
                  </a:lnTo>
                  <a:lnTo>
                    <a:pt x="218987" y="124954"/>
                  </a:lnTo>
                  <a:lnTo>
                    <a:pt x="218987" y="119019"/>
                  </a:lnTo>
                  <a:close/>
                  <a:moveTo>
                    <a:pt x="231170" y="119019"/>
                  </a:moveTo>
                  <a:lnTo>
                    <a:pt x="231170" y="124954"/>
                  </a:lnTo>
                  <a:lnTo>
                    <a:pt x="225234" y="124954"/>
                  </a:lnTo>
                  <a:lnTo>
                    <a:pt x="225234" y="119019"/>
                  </a:lnTo>
                  <a:close/>
                  <a:moveTo>
                    <a:pt x="237417" y="119019"/>
                  </a:moveTo>
                  <a:lnTo>
                    <a:pt x="237417" y="124954"/>
                  </a:lnTo>
                  <a:lnTo>
                    <a:pt x="231481" y="124954"/>
                  </a:lnTo>
                  <a:lnTo>
                    <a:pt x="231481" y="119019"/>
                  </a:lnTo>
                  <a:close/>
                  <a:moveTo>
                    <a:pt x="243664" y="119019"/>
                  </a:moveTo>
                  <a:lnTo>
                    <a:pt x="243664" y="124954"/>
                  </a:lnTo>
                  <a:lnTo>
                    <a:pt x="237729" y="124954"/>
                  </a:lnTo>
                  <a:lnTo>
                    <a:pt x="237729" y="119019"/>
                  </a:lnTo>
                  <a:close/>
                  <a:moveTo>
                    <a:pt x="249911" y="119019"/>
                  </a:moveTo>
                  <a:lnTo>
                    <a:pt x="249911" y="124954"/>
                  </a:lnTo>
                  <a:lnTo>
                    <a:pt x="243977" y="124954"/>
                  </a:lnTo>
                  <a:lnTo>
                    <a:pt x="243977" y="119019"/>
                  </a:lnTo>
                  <a:close/>
                  <a:moveTo>
                    <a:pt x="256161" y="119019"/>
                  </a:moveTo>
                  <a:lnTo>
                    <a:pt x="256161" y="124954"/>
                  </a:lnTo>
                  <a:lnTo>
                    <a:pt x="250225" y="124954"/>
                  </a:lnTo>
                  <a:lnTo>
                    <a:pt x="250225" y="119019"/>
                  </a:lnTo>
                  <a:close/>
                  <a:moveTo>
                    <a:pt x="262409" y="119019"/>
                  </a:moveTo>
                  <a:lnTo>
                    <a:pt x="262409" y="124954"/>
                  </a:lnTo>
                  <a:lnTo>
                    <a:pt x="256474" y="124954"/>
                  </a:lnTo>
                  <a:lnTo>
                    <a:pt x="256474" y="119019"/>
                  </a:lnTo>
                  <a:close/>
                  <a:moveTo>
                    <a:pt x="268656" y="119019"/>
                  </a:moveTo>
                  <a:lnTo>
                    <a:pt x="268656" y="124954"/>
                  </a:lnTo>
                  <a:lnTo>
                    <a:pt x="262721" y="124954"/>
                  </a:lnTo>
                  <a:lnTo>
                    <a:pt x="262721" y="119019"/>
                  </a:lnTo>
                  <a:close/>
                  <a:moveTo>
                    <a:pt x="274904" y="119019"/>
                  </a:moveTo>
                  <a:lnTo>
                    <a:pt x="274904" y="124954"/>
                  </a:lnTo>
                  <a:lnTo>
                    <a:pt x="268968" y="124954"/>
                  </a:lnTo>
                  <a:lnTo>
                    <a:pt x="268968" y="119019"/>
                  </a:lnTo>
                  <a:close/>
                  <a:moveTo>
                    <a:pt x="6251" y="125266"/>
                  </a:moveTo>
                  <a:lnTo>
                    <a:pt x="6251" y="131201"/>
                  </a:lnTo>
                  <a:lnTo>
                    <a:pt x="315" y="131201"/>
                  </a:lnTo>
                  <a:lnTo>
                    <a:pt x="315" y="125266"/>
                  </a:lnTo>
                  <a:close/>
                  <a:moveTo>
                    <a:pt x="12498" y="125266"/>
                  </a:moveTo>
                  <a:lnTo>
                    <a:pt x="12498" y="131201"/>
                  </a:lnTo>
                  <a:lnTo>
                    <a:pt x="6562" y="131201"/>
                  </a:lnTo>
                  <a:lnTo>
                    <a:pt x="6562" y="125266"/>
                  </a:lnTo>
                  <a:close/>
                  <a:moveTo>
                    <a:pt x="18745" y="125266"/>
                  </a:moveTo>
                  <a:lnTo>
                    <a:pt x="18745" y="131201"/>
                  </a:lnTo>
                  <a:lnTo>
                    <a:pt x="12810" y="131201"/>
                  </a:lnTo>
                  <a:lnTo>
                    <a:pt x="12810" y="125266"/>
                  </a:lnTo>
                  <a:close/>
                  <a:moveTo>
                    <a:pt x="24992" y="125266"/>
                  </a:moveTo>
                  <a:lnTo>
                    <a:pt x="24992" y="131201"/>
                  </a:lnTo>
                  <a:lnTo>
                    <a:pt x="19058" y="131201"/>
                  </a:lnTo>
                  <a:lnTo>
                    <a:pt x="19058" y="125266"/>
                  </a:lnTo>
                  <a:close/>
                  <a:moveTo>
                    <a:pt x="31242" y="125266"/>
                  </a:moveTo>
                  <a:lnTo>
                    <a:pt x="31242" y="131201"/>
                  </a:lnTo>
                  <a:lnTo>
                    <a:pt x="25305" y="131201"/>
                  </a:lnTo>
                  <a:lnTo>
                    <a:pt x="25305" y="125266"/>
                  </a:lnTo>
                  <a:close/>
                  <a:moveTo>
                    <a:pt x="37489" y="125266"/>
                  </a:moveTo>
                  <a:lnTo>
                    <a:pt x="37489" y="131201"/>
                  </a:lnTo>
                  <a:lnTo>
                    <a:pt x="31553" y="131201"/>
                  </a:lnTo>
                  <a:lnTo>
                    <a:pt x="31553" y="125266"/>
                  </a:lnTo>
                  <a:close/>
                  <a:moveTo>
                    <a:pt x="43737" y="125266"/>
                  </a:moveTo>
                  <a:lnTo>
                    <a:pt x="43737" y="131201"/>
                  </a:lnTo>
                  <a:lnTo>
                    <a:pt x="37802" y="131201"/>
                  </a:lnTo>
                  <a:lnTo>
                    <a:pt x="37802" y="125266"/>
                  </a:lnTo>
                  <a:close/>
                  <a:moveTo>
                    <a:pt x="49985" y="125266"/>
                  </a:moveTo>
                  <a:lnTo>
                    <a:pt x="49985" y="131201"/>
                  </a:lnTo>
                  <a:lnTo>
                    <a:pt x="44049" y="131201"/>
                  </a:lnTo>
                  <a:lnTo>
                    <a:pt x="44049" y="125266"/>
                  </a:lnTo>
                  <a:close/>
                  <a:moveTo>
                    <a:pt x="56232" y="125266"/>
                  </a:moveTo>
                  <a:lnTo>
                    <a:pt x="56232" y="131201"/>
                  </a:lnTo>
                  <a:lnTo>
                    <a:pt x="50296" y="131201"/>
                  </a:lnTo>
                  <a:lnTo>
                    <a:pt x="50296" y="125266"/>
                  </a:lnTo>
                  <a:close/>
                  <a:moveTo>
                    <a:pt x="62480" y="125266"/>
                  </a:moveTo>
                  <a:lnTo>
                    <a:pt x="62480" y="131201"/>
                  </a:lnTo>
                  <a:lnTo>
                    <a:pt x="56545" y="131201"/>
                  </a:lnTo>
                  <a:lnTo>
                    <a:pt x="56545" y="125266"/>
                  </a:lnTo>
                  <a:close/>
                  <a:moveTo>
                    <a:pt x="68727" y="125266"/>
                  </a:moveTo>
                  <a:lnTo>
                    <a:pt x="68727" y="131201"/>
                  </a:lnTo>
                  <a:lnTo>
                    <a:pt x="62792" y="131201"/>
                  </a:lnTo>
                  <a:lnTo>
                    <a:pt x="62792" y="125266"/>
                  </a:lnTo>
                  <a:close/>
                  <a:moveTo>
                    <a:pt x="74975" y="125266"/>
                  </a:moveTo>
                  <a:lnTo>
                    <a:pt x="74975" y="131201"/>
                  </a:lnTo>
                  <a:lnTo>
                    <a:pt x="69039" y="131201"/>
                  </a:lnTo>
                  <a:lnTo>
                    <a:pt x="69039" y="125266"/>
                  </a:lnTo>
                  <a:close/>
                  <a:moveTo>
                    <a:pt x="81223" y="125266"/>
                  </a:moveTo>
                  <a:lnTo>
                    <a:pt x="81223" y="131201"/>
                  </a:lnTo>
                  <a:lnTo>
                    <a:pt x="75286" y="131201"/>
                  </a:lnTo>
                  <a:lnTo>
                    <a:pt x="75286" y="125266"/>
                  </a:lnTo>
                  <a:close/>
                  <a:moveTo>
                    <a:pt x="87470" y="125266"/>
                  </a:moveTo>
                  <a:lnTo>
                    <a:pt x="87470" y="131201"/>
                  </a:lnTo>
                  <a:lnTo>
                    <a:pt x="81535" y="131201"/>
                  </a:lnTo>
                  <a:lnTo>
                    <a:pt x="81535" y="125266"/>
                  </a:lnTo>
                  <a:close/>
                  <a:moveTo>
                    <a:pt x="93718" y="125266"/>
                  </a:moveTo>
                  <a:lnTo>
                    <a:pt x="93718" y="131201"/>
                  </a:lnTo>
                  <a:lnTo>
                    <a:pt x="87784" y="131201"/>
                  </a:lnTo>
                  <a:lnTo>
                    <a:pt x="87784" y="125266"/>
                  </a:lnTo>
                  <a:close/>
                  <a:moveTo>
                    <a:pt x="99967" y="125266"/>
                  </a:moveTo>
                  <a:lnTo>
                    <a:pt x="99967" y="131201"/>
                  </a:lnTo>
                  <a:lnTo>
                    <a:pt x="94031" y="131201"/>
                  </a:lnTo>
                  <a:lnTo>
                    <a:pt x="94031" y="125266"/>
                  </a:lnTo>
                  <a:close/>
                  <a:moveTo>
                    <a:pt x="106214" y="125266"/>
                  </a:moveTo>
                  <a:lnTo>
                    <a:pt x="106214" y="131201"/>
                  </a:lnTo>
                  <a:lnTo>
                    <a:pt x="100278" y="131201"/>
                  </a:lnTo>
                  <a:lnTo>
                    <a:pt x="100278" y="125266"/>
                  </a:lnTo>
                  <a:close/>
                  <a:moveTo>
                    <a:pt x="112461" y="125266"/>
                  </a:moveTo>
                  <a:lnTo>
                    <a:pt x="112461" y="131201"/>
                  </a:lnTo>
                  <a:lnTo>
                    <a:pt x="106527" y="131201"/>
                  </a:lnTo>
                  <a:lnTo>
                    <a:pt x="106527" y="125266"/>
                  </a:lnTo>
                  <a:close/>
                  <a:moveTo>
                    <a:pt x="118710" y="125266"/>
                  </a:moveTo>
                  <a:lnTo>
                    <a:pt x="118710" y="131201"/>
                  </a:lnTo>
                  <a:lnTo>
                    <a:pt x="112774" y="131201"/>
                  </a:lnTo>
                  <a:lnTo>
                    <a:pt x="112774" y="125266"/>
                  </a:lnTo>
                  <a:close/>
                  <a:moveTo>
                    <a:pt x="124957" y="125266"/>
                  </a:moveTo>
                  <a:lnTo>
                    <a:pt x="124957" y="131201"/>
                  </a:lnTo>
                  <a:lnTo>
                    <a:pt x="119021" y="131201"/>
                  </a:lnTo>
                  <a:lnTo>
                    <a:pt x="119021" y="125266"/>
                  </a:lnTo>
                  <a:close/>
                  <a:moveTo>
                    <a:pt x="131204" y="125266"/>
                  </a:moveTo>
                  <a:lnTo>
                    <a:pt x="131204" y="131201"/>
                  </a:lnTo>
                  <a:lnTo>
                    <a:pt x="125270" y="131201"/>
                  </a:lnTo>
                  <a:lnTo>
                    <a:pt x="125270" y="125266"/>
                  </a:lnTo>
                  <a:close/>
                  <a:moveTo>
                    <a:pt x="137451" y="125266"/>
                  </a:moveTo>
                  <a:lnTo>
                    <a:pt x="137451" y="131201"/>
                  </a:lnTo>
                  <a:lnTo>
                    <a:pt x="131517" y="131201"/>
                  </a:lnTo>
                  <a:lnTo>
                    <a:pt x="131517" y="125266"/>
                  </a:lnTo>
                  <a:close/>
                  <a:moveTo>
                    <a:pt x="143702" y="125266"/>
                  </a:moveTo>
                  <a:lnTo>
                    <a:pt x="143702" y="131201"/>
                  </a:lnTo>
                  <a:lnTo>
                    <a:pt x="137766" y="131201"/>
                  </a:lnTo>
                  <a:lnTo>
                    <a:pt x="137766" y="125266"/>
                  </a:lnTo>
                  <a:close/>
                  <a:moveTo>
                    <a:pt x="149949" y="125266"/>
                  </a:moveTo>
                  <a:lnTo>
                    <a:pt x="149949" y="131201"/>
                  </a:lnTo>
                  <a:lnTo>
                    <a:pt x="144015" y="131201"/>
                  </a:lnTo>
                  <a:lnTo>
                    <a:pt x="144015" y="125266"/>
                  </a:lnTo>
                  <a:close/>
                  <a:moveTo>
                    <a:pt x="156196" y="125266"/>
                  </a:moveTo>
                  <a:lnTo>
                    <a:pt x="156196" y="131201"/>
                  </a:lnTo>
                  <a:lnTo>
                    <a:pt x="150262" y="131201"/>
                  </a:lnTo>
                  <a:lnTo>
                    <a:pt x="150262" y="125266"/>
                  </a:lnTo>
                  <a:close/>
                  <a:moveTo>
                    <a:pt x="162445" y="125266"/>
                  </a:moveTo>
                  <a:lnTo>
                    <a:pt x="162445" y="131201"/>
                  </a:lnTo>
                  <a:lnTo>
                    <a:pt x="156509" y="131201"/>
                  </a:lnTo>
                  <a:lnTo>
                    <a:pt x="156509" y="125266"/>
                  </a:lnTo>
                  <a:close/>
                  <a:moveTo>
                    <a:pt x="168692" y="125266"/>
                  </a:moveTo>
                  <a:lnTo>
                    <a:pt x="168692" y="131201"/>
                  </a:lnTo>
                  <a:lnTo>
                    <a:pt x="162756" y="131201"/>
                  </a:lnTo>
                  <a:lnTo>
                    <a:pt x="162756" y="125266"/>
                  </a:lnTo>
                  <a:close/>
                  <a:moveTo>
                    <a:pt x="174939" y="125266"/>
                  </a:moveTo>
                  <a:lnTo>
                    <a:pt x="174939" y="131201"/>
                  </a:lnTo>
                  <a:lnTo>
                    <a:pt x="169005" y="131201"/>
                  </a:lnTo>
                  <a:lnTo>
                    <a:pt x="169005" y="125266"/>
                  </a:lnTo>
                  <a:close/>
                  <a:moveTo>
                    <a:pt x="181186" y="125266"/>
                  </a:moveTo>
                  <a:lnTo>
                    <a:pt x="181186" y="131201"/>
                  </a:lnTo>
                  <a:lnTo>
                    <a:pt x="175252" y="131201"/>
                  </a:lnTo>
                  <a:lnTo>
                    <a:pt x="175252" y="125266"/>
                  </a:lnTo>
                  <a:close/>
                  <a:moveTo>
                    <a:pt x="187435" y="125266"/>
                  </a:moveTo>
                  <a:lnTo>
                    <a:pt x="187435" y="131201"/>
                  </a:lnTo>
                  <a:lnTo>
                    <a:pt x="181499" y="131201"/>
                  </a:lnTo>
                  <a:lnTo>
                    <a:pt x="181499" y="125266"/>
                  </a:lnTo>
                  <a:close/>
                  <a:moveTo>
                    <a:pt x="193682" y="125266"/>
                  </a:moveTo>
                  <a:lnTo>
                    <a:pt x="193682" y="131201"/>
                  </a:lnTo>
                  <a:lnTo>
                    <a:pt x="187746" y="131201"/>
                  </a:lnTo>
                  <a:lnTo>
                    <a:pt x="187746" y="125266"/>
                  </a:lnTo>
                  <a:close/>
                  <a:moveTo>
                    <a:pt x="199931" y="125266"/>
                  </a:moveTo>
                  <a:lnTo>
                    <a:pt x="199931" y="131201"/>
                  </a:lnTo>
                  <a:lnTo>
                    <a:pt x="193996" y="131201"/>
                  </a:lnTo>
                  <a:lnTo>
                    <a:pt x="193996" y="125266"/>
                  </a:lnTo>
                  <a:close/>
                  <a:moveTo>
                    <a:pt x="206180" y="125266"/>
                  </a:moveTo>
                  <a:lnTo>
                    <a:pt x="206180" y="131201"/>
                  </a:lnTo>
                  <a:lnTo>
                    <a:pt x="200244" y="131201"/>
                  </a:lnTo>
                  <a:lnTo>
                    <a:pt x="200244" y="125266"/>
                  </a:lnTo>
                  <a:close/>
                  <a:moveTo>
                    <a:pt x="212427" y="125266"/>
                  </a:moveTo>
                  <a:lnTo>
                    <a:pt x="212427" y="131201"/>
                  </a:lnTo>
                  <a:lnTo>
                    <a:pt x="206491" y="131201"/>
                  </a:lnTo>
                  <a:lnTo>
                    <a:pt x="206491" y="125266"/>
                  </a:lnTo>
                  <a:close/>
                  <a:moveTo>
                    <a:pt x="218674" y="125266"/>
                  </a:moveTo>
                  <a:lnTo>
                    <a:pt x="218674" y="131201"/>
                  </a:lnTo>
                  <a:lnTo>
                    <a:pt x="212739" y="131201"/>
                  </a:lnTo>
                  <a:lnTo>
                    <a:pt x="212739" y="125266"/>
                  </a:lnTo>
                  <a:close/>
                  <a:moveTo>
                    <a:pt x="224921" y="125266"/>
                  </a:moveTo>
                  <a:lnTo>
                    <a:pt x="224921" y="131201"/>
                  </a:lnTo>
                  <a:lnTo>
                    <a:pt x="218987" y="131201"/>
                  </a:lnTo>
                  <a:lnTo>
                    <a:pt x="218987" y="125266"/>
                  </a:lnTo>
                  <a:close/>
                  <a:moveTo>
                    <a:pt x="231170" y="125266"/>
                  </a:moveTo>
                  <a:lnTo>
                    <a:pt x="231170" y="131201"/>
                  </a:lnTo>
                  <a:lnTo>
                    <a:pt x="225234" y="131201"/>
                  </a:lnTo>
                  <a:lnTo>
                    <a:pt x="225234" y="125266"/>
                  </a:lnTo>
                  <a:close/>
                  <a:moveTo>
                    <a:pt x="237417" y="125266"/>
                  </a:moveTo>
                  <a:lnTo>
                    <a:pt x="237417" y="131201"/>
                  </a:lnTo>
                  <a:lnTo>
                    <a:pt x="231481" y="131201"/>
                  </a:lnTo>
                  <a:lnTo>
                    <a:pt x="231481" y="125266"/>
                  </a:lnTo>
                  <a:close/>
                  <a:moveTo>
                    <a:pt x="243664" y="125266"/>
                  </a:moveTo>
                  <a:lnTo>
                    <a:pt x="243664" y="131201"/>
                  </a:lnTo>
                  <a:lnTo>
                    <a:pt x="237729" y="131201"/>
                  </a:lnTo>
                  <a:lnTo>
                    <a:pt x="237729" y="125266"/>
                  </a:lnTo>
                  <a:close/>
                  <a:moveTo>
                    <a:pt x="249911" y="125266"/>
                  </a:moveTo>
                  <a:lnTo>
                    <a:pt x="249911" y="131201"/>
                  </a:lnTo>
                  <a:lnTo>
                    <a:pt x="243977" y="131201"/>
                  </a:lnTo>
                  <a:lnTo>
                    <a:pt x="243977" y="125266"/>
                  </a:lnTo>
                  <a:close/>
                  <a:moveTo>
                    <a:pt x="256161" y="125266"/>
                  </a:moveTo>
                  <a:lnTo>
                    <a:pt x="256161" y="131201"/>
                  </a:lnTo>
                  <a:lnTo>
                    <a:pt x="250225" y="131201"/>
                  </a:lnTo>
                  <a:lnTo>
                    <a:pt x="250225" y="125266"/>
                  </a:lnTo>
                  <a:close/>
                  <a:moveTo>
                    <a:pt x="262409" y="125266"/>
                  </a:moveTo>
                  <a:lnTo>
                    <a:pt x="262409" y="131201"/>
                  </a:lnTo>
                  <a:lnTo>
                    <a:pt x="256474" y="131201"/>
                  </a:lnTo>
                  <a:lnTo>
                    <a:pt x="256474" y="125266"/>
                  </a:lnTo>
                  <a:close/>
                  <a:moveTo>
                    <a:pt x="268656" y="125266"/>
                  </a:moveTo>
                  <a:lnTo>
                    <a:pt x="268656" y="131201"/>
                  </a:lnTo>
                  <a:lnTo>
                    <a:pt x="262721" y="131201"/>
                  </a:lnTo>
                  <a:lnTo>
                    <a:pt x="262721" y="125266"/>
                  </a:lnTo>
                  <a:close/>
                  <a:moveTo>
                    <a:pt x="274904" y="125266"/>
                  </a:moveTo>
                  <a:lnTo>
                    <a:pt x="274904" y="131201"/>
                  </a:lnTo>
                  <a:lnTo>
                    <a:pt x="268968" y="131201"/>
                  </a:lnTo>
                  <a:lnTo>
                    <a:pt x="268968" y="125266"/>
                  </a:lnTo>
                  <a:close/>
                  <a:moveTo>
                    <a:pt x="6251" y="131513"/>
                  </a:moveTo>
                  <a:lnTo>
                    <a:pt x="6251" y="137449"/>
                  </a:lnTo>
                  <a:lnTo>
                    <a:pt x="315" y="137449"/>
                  </a:lnTo>
                  <a:lnTo>
                    <a:pt x="315" y="131513"/>
                  </a:lnTo>
                  <a:close/>
                  <a:moveTo>
                    <a:pt x="12498" y="131513"/>
                  </a:moveTo>
                  <a:lnTo>
                    <a:pt x="12498" y="137449"/>
                  </a:lnTo>
                  <a:lnTo>
                    <a:pt x="6562" y="137449"/>
                  </a:lnTo>
                  <a:lnTo>
                    <a:pt x="6562" y="131513"/>
                  </a:lnTo>
                  <a:close/>
                  <a:moveTo>
                    <a:pt x="18745" y="131513"/>
                  </a:moveTo>
                  <a:lnTo>
                    <a:pt x="18745" y="137449"/>
                  </a:lnTo>
                  <a:lnTo>
                    <a:pt x="12810" y="137449"/>
                  </a:lnTo>
                  <a:lnTo>
                    <a:pt x="12810" y="131513"/>
                  </a:lnTo>
                  <a:close/>
                  <a:moveTo>
                    <a:pt x="24992" y="131513"/>
                  </a:moveTo>
                  <a:lnTo>
                    <a:pt x="24992" y="137449"/>
                  </a:lnTo>
                  <a:lnTo>
                    <a:pt x="19058" y="137449"/>
                  </a:lnTo>
                  <a:lnTo>
                    <a:pt x="19058" y="131513"/>
                  </a:lnTo>
                  <a:close/>
                  <a:moveTo>
                    <a:pt x="31241" y="131513"/>
                  </a:moveTo>
                  <a:lnTo>
                    <a:pt x="31241" y="137449"/>
                  </a:lnTo>
                  <a:lnTo>
                    <a:pt x="25305" y="137449"/>
                  </a:lnTo>
                  <a:lnTo>
                    <a:pt x="25305" y="131513"/>
                  </a:lnTo>
                  <a:close/>
                  <a:moveTo>
                    <a:pt x="37489" y="131513"/>
                  </a:moveTo>
                  <a:lnTo>
                    <a:pt x="37489" y="137449"/>
                  </a:lnTo>
                  <a:lnTo>
                    <a:pt x="31553" y="137449"/>
                  </a:lnTo>
                  <a:lnTo>
                    <a:pt x="31553" y="131513"/>
                  </a:lnTo>
                  <a:close/>
                  <a:moveTo>
                    <a:pt x="43737" y="131513"/>
                  </a:moveTo>
                  <a:lnTo>
                    <a:pt x="43737" y="137449"/>
                  </a:lnTo>
                  <a:lnTo>
                    <a:pt x="37802" y="137449"/>
                  </a:lnTo>
                  <a:lnTo>
                    <a:pt x="37802" y="131513"/>
                  </a:lnTo>
                  <a:close/>
                  <a:moveTo>
                    <a:pt x="49985" y="131513"/>
                  </a:moveTo>
                  <a:lnTo>
                    <a:pt x="49985" y="137449"/>
                  </a:lnTo>
                  <a:lnTo>
                    <a:pt x="44049" y="137449"/>
                  </a:lnTo>
                  <a:lnTo>
                    <a:pt x="44049" y="131513"/>
                  </a:lnTo>
                  <a:close/>
                  <a:moveTo>
                    <a:pt x="56232" y="131513"/>
                  </a:moveTo>
                  <a:lnTo>
                    <a:pt x="56232" y="137449"/>
                  </a:lnTo>
                  <a:lnTo>
                    <a:pt x="50296" y="137449"/>
                  </a:lnTo>
                  <a:lnTo>
                    <a:pt x="50296" y="131513"/>
                  </a:lnTo>
                  <a:close/>
                  <a:moveTo>
                    <a:pt x="62480" y="131513"/>
                  </a:moveTo>
                  <a:lnTo>
                    <a:pt x="62480" y="137449"/>
                  </a:lnTo>
                  <a:lnTo>
                    <a:pt x="56545" y="137449"/>
                  </a:lnTo>
                  <a:lnTo>
                    <a:pt x="56545" y="131513"/>
                  </a:lnTo>
                  <a:close/>
                  <a:moveTo>
                    <a:pt x="68727" y="131513"/>
                  </a:moveTo>
                  <a:lnTo>
                    <a:pt x="68727" y="137449"/>
                  </a:lnTo>
                  <a:lnTo>
                    <a:pt x="62792" y="137449"/>
                  </a:lnTo>
                  <a:lnTo>
                    <a:pt x="62792" y="131513"/>
                  </a:lnTo>
                  <a:close/>
                  <a:moveTo>
                    <a:pt x="74975" y="131513"/>
                  </a:moveTo>
                  <a:lnTo>
                    <a:pt x="74975" y="137449"/>
                  </a:lnTo>
                  <a:lnTo>
                    <a:pt x="69039" y="137449"/>
                  </a:lnTo>
                  <a:lnTo>
                    <a:pt x="69039" y="131513"/>
                  </a:lnTo>
                  <a:close/>
                  <a:moveTo>
                    <a:pt x="81223" y="131513"/>
                  </a:moveTo>
                  <a:lnTo>
                    <a:pt x="81223" y="137449"/>
                  </a:lnTo>
                  <a:lnTo>
                    <a:pt x="75286" y="137449"/>
                  </a:lnTo>
                  <a:lnTo>
                    <a:pt x="75286" y="131513"/>
                  </a:lnTo>
                  <a:close/>
                  <a:moveTo>
                    <a:pt x="87470" y="131513"/>
                  </a:moveTo>
                  <a:lnTo>
                    <a:pt x="87470" y="137449"/>
                  </a:lnTo>
                  <a:lnTo>
                    <a:pt x="81535" y="137449"/>
                  </a:lnTo>
                  <a:lnTo>
                    <a:pt x="81535" y="131513"/>
                  </a:lnTo>
                  <a:close/>
                  <a:moveTo>
                    <a:pt x="93718" y="131513"/>
                  </a:moveTo>
                  <a:lnTo>
                    <a:pt x="93718" y="137449"/>
                  </a:lnTo>
                  <a:lnTo>
                    <a:pt x="87784" y="137449"/>
                  </a:lnTo>
                  <a:lnTo>
                    <a:pt x="87784" y="131513"/>
                  </a:lnTo>
                  <a:close/>
                  <a:moveTo>
                    <a:pt x="99967" y="131513"/>
                  </a:moveTo>
                  <a:lnTo>
                    <a:pt x="99967" y="137449"/>
                  </a:lnTo>
                  <a:lnTo>
                    <a:pt x="94031" y="137449"/>
                  </a:lnTo>
                  <a:lnTo>
                    <a:pt x="94031" y="131513"/>
                  </a:lnTo>
                  <a:close/>
                  <a:moveTo>
                    <a:pt x="106214" y="131513"/>
                  </a:moveTo>
                  <a:lnTo>
                    <a:pt x="106214" y="137449"/>
                  </a:lnTo>
                  <a:lnTo>
                    <a:pt x="100278" y="137449"/>
                  </a:lnTo>
                  <a:lnTo>
                    <a:pt x="100278" y="131513"/>
                  </a:lnTo>
                  <a:close/>
                  <a:moveTo>
                    <a:pt x="112461" y="131513"/>
                  </a:moveTo>
                  <a:lnTo>
                    <a:pt x="112461" y="137449"/>
                  </a:lnTo>
                  <a:lnTo>
                    <a:pt x="106527" y="137449"/>
                  </a:lnTo>
                  <a:lnTo>
                    <a:pt x="106527" y="131513"/>
                  </a:lnTo>
                  <a:close/>
                  <a:moveTo>
                    <a:pt x="118710" y="131513"/>
                  </a:moveTo>
                  <a:lnTo>
                    <a:pt x="118710" y="137449"/>
                  </a:lnTo>
                  <a:lnTo>
                    <a:pt x="112774" y="137449"/>
                  </a:lnTo>
                  <a:lnTo>
                    <a:pt x="112774" y="131513"/>
                  </a:lnTo>
                  <a:close/>
                  <a:moveTo>
                    <a:pt x="124957" y="131513"/>
                  </a:moveTo>
                  <a:lnTo>
                    <a:pt x="124957" y="137449"/>
                  </a:lnTo>
                  <a:lnTo>
                    <a:pt x="119021" y="137449"/>
                  </a:lnTo>
                  <a:lnTo>
                    <a:pt x="119021" y="131513"/>
                  </a:lnTo>
                  <a:close/>
                  <a:moveTo>
                    <a:pt x="131204" y="131513"/>
                  </a:moveTo>
                  <a:lnTo>
                    <a:pt x="131204" y="137449"/>
                  </a:lnTo>
                  <a:lnTo>
                    <a:pt x="125270" y="137449"/>
                  </a:lnTo>
                  <a:lnTo>
                    <a:pt x="125270" y="131513"/>
                  </a:lnTo>
                  <a:close/>
                  <a:moveTo>
                    <a:pt x="137451" y="131513"/>
                  </a:moveTo>
                  <a:lnTo>
                    <a:pt x="137451" y="137449"/>
                  </a:lnTo>
                  <a:lnTo>
                    <a:pt x="131517" y="137449"/>
                  </a:lnTo>
                  <a:lnTo>
                    <a:pt x="131517" y="131513"/>
                  </a:lnTo>
                  <a:close/>
                  <a:moveTo>
                    <a:pt x="143702" y="131513"/>
                  </a:moveTo>
                  <a:lnTo>
                    <a:pt x="143702" y="137449"/>
                  </a:lnTo>
                  <a:lnTo>
                    <a:pt x="137766" y="137449"/>
                  </a:lnTo>
                  <a:lnTo>
                    <a:pt x="137766" y="131513"/>
                  </a:lnTo>
                  <a:close/>
                  <a:moveTo>
                    <a:pt x="149949" y="131513"/>
                  </a:moveTo>
                  <a:lnTo>
                    <a:pt x="149949" y="137449"/>
                  </a:lnTo>
                  <a:lnTo>
                    <a:pt x="144015" y="137449"/>
                  </a:lnTo>
                  <a:lnTo>
                    <a:pt x="144015" y="131513"/>
                  </a:lnTo>
                  <a:close/>
                  <a:moveTo>
                    <a:pt x="156196" y="131513"/>
                  </a:moveTo>
                  <a:lnTo>
                    <a:pt x="156196" y="137449"/>
                  </a:lnTo>
                  <a:lnTo>
                    <a:pt x="150262" y="137449"/>
                  </a:lnTo>
                  <a:lnTo>
                    <a:pt x="150262" y="131513"/>
                  </a:lnTo>
                  <a:close/>
                  <a:moveTo>
                    <a:pt x="162445" y="131513"/>
                  </a:moveTo>
                  <a:lnTo>
                    <a:pt x="162445" y="137449"/>
                  </a:lnTo>
                  <a:lnTo>
                    <a:pt x="156509" y="137449"/>
                  </a:lnTo>
                  <a:lnTo>
                    <a:pt x="156509" y="131513"/>
                  </a:lnTo>
                  <a:close/>
                  <a:moveTo>
                    <a:pt x="168692" y="131513"/>
                  </a:moveTo>
                  <a:lnTo>
                    <a:pt x="168692" y="137449"/>
                  </a:lnTo>
                  <a:lnTo>
                    <a:pt x="162756" y="137449"/>
                  </a:lnTo>
                  <a:lnTo>
                    <a:pt x="162756" y="131513"/>
                  </a:lnTo>
                  <a:close/>
                  <a:moveTo>
                    <a:pt x="174939" y="131513"/>
                  </a:moveTo>
                  <a:lnTo>
                    <a:pt x="174939" y="137449"/>
                  </a:lnTo>
                  <a:lnTo>
                    <a:pt x="169005" y="137449"/>
                  </a:lnTo>
                  <a:lnTo>
                    <a:pt x="169005" y="131513"/>
                  </a:lnTo>
                  <a:close/>
                  <a:moveTo>
                    <a:pt x="181186" y="131513"/>
                  </a:moveTo>
                  <a:lnTo>
                    <a:pt x="181186" y="137449"/>
                  </a:lnTo>
                  <a:lnTo>
                    <a:pt x="175252" y="137449"/>
                  </a:lnTo>
                  <a:lnTo>
                    <a:pt x="175252" y="131513"/>
                  </a:lnTo>
                  <a:close/>
                  <a:moveTo>
                    <a:pt x="187433" y="131513"/>
                  </a:moveTo>
                  <a:lnTo>
                    <a:pt x="187433" y="137449"/>
                  </a:lnTo>
                  <a:lnTo>
                    <a:pt x="181499" y="137449"/>
                  </a:lnTo>
                  <a:lnTo>
                    <a:pt x="181499" y="131513"/>
                  </a:lnTo>
                  <a:close/>
                  <a:moveTo>
                    <a:pt x="193682" y="131513"/>
                  </a:moveTo>
                  <a:lnTo>
                    <a:pt x="193682" y="137449"/>
                  </a:lnTo>
                  <a:lnTo>
                    <a:pt x="187746" y="137449"/>
                  </a:lnTo>
                  <a:lnTo>
                    <a:pt x="187746" y="131513"/>
                  </a:lnTo>
                  <a:close/>
                  <a:moveTo>
                    <a:pt x="199931" y="131513"/>
                  </a:moveTo>
                  <a:lnTo>
                    <a:pt x="199931" y="137449"/>
                  </a:lnTo>
                  <a:lnTo>
                    <a:pt x="193996" y="137449"/>
                  </a:lnTo>
                  <a:lnTo>
                    <a:pt x="193996" y="131513"/>
                  </a:lnTo>
                  <a:close/>
                  <a:moveTo>
                    <a:pt x="206180" y="131513"/>
                  </a:moveTo>
                  <a:lnTo>
                    <a:pt x="206180" y="137449"/>
                  </a:lnTo>
                  <a:lnTo>
                    <a:pt x="200244" y="137449"/>
                  </a:lnTo>
                  <a:lnTo>
                    <a:pt x="200244" y="131513"/>
                  </a:lnTo>
                  <a:close/>
                  <a:moveTo>
                    <a:pt x="212427" y="131513"/>
                  </a:moveTo>
                  <a:lnTo>
                    <a:pt x="212427" y="137449"/>
                  </a:lnTo>
                  <a:lnTo>
                    <a:pt x="206491" y="137449"/>
                  </a:lnTo>
                  <a:lnTo>
                    <a:pt x="206491" y="131513"/>
                  </a:lnTo>
                  <a:close/>
                  <a:moveTo>
                    <a:pt x="218674" y="131513"/>
                  </a:moveTo>
                  <a:lnTo>
                    <a:pt x="218674" y="137449"/>
                  </a:lnTo>
                  <a:lnTo>
                    <a:pt x="212739" y="137449"/>
                  </a:lnTo>
                  <a:lnTo>
                    <a:pt x="212739" y="131513"/>
                  </a:lnTo>
                  <a:close/>
                  <a:moveTo>
                    <a:pt x="224921" y="131513"/>
                  </a:moveTo>
                  <a:lnTo>
                    <a:pt x="224921" y="137449"/>
                  </a:lnTo>
                  <a:lnTo>
                    <a:pt x="218987" y="137449"/>
                  </a:lnTo>
                  <a:lnTo>
                    <a:pt x="218987" y="131513"/>
                  </a:lnTo>
                  <a:close/>
                  <a:moveTo>
                    <a:pt x="231170" y="131513"/>
                  </a:moveTo>
                  <a:lnTo>
                    <a:pt x="231170" y="137449"/>
                  </a:lnTo>
                  <a:lnTo>
                    <a:pt x="225234" y="137449"/>
                  </a:lnTo>
                  <a:lnTo>
                    <a:pt x="225234" y="131513"/>
                  </a:lnTo>
                  <a:close/>
                  <a:moveTo>
                    <a:pt x="237417" y="131513"/>
                  </a:moveTo>
                  <a:lnTo>
                    <a:pt x="237417" y="137449"/>
                  </a:lnTo>
                  <a:lnTo>
                    <a:pt x="231481" y="137449"/>
                  </a:lnTo>
                  <a:lnTo>
                    <a:pt x="231481" y="131513"/>
                  </a:lnTo>
                  <a:close/>
                  <a:moveTo>
                    <a:pt x="243664" y="131513"/>
                  </a:moveTo>
                  <a:lnTo>
                    <a:pt x="243664" y="137449"/>
                  </a:lnTo>
                  <a:lnTo>
                    <a:pt x="237729" y="137449"/>
                  </a:lnTo>
                  <a:lnTo>
                    <a:pt x="237729" y="131513"/>
                  </a:lnTo>
                  <a:close/>
                  <a:moveTo>
                    <a:pt x="249911" y="131513"/>
                  </a:moveTo>
                  <a:lnTo>
                    <a:pt x="249911" y="137449"/>
                  </a:lnTo>
                  <a:lnTo>
                    <a:pt x="243977" y="137449"/>
                  </a:lnTo>
                  <a:lnTo>
                    <a:pt x="243977" y="131513"/>
                  </a:lnTo>
                  <a:close/>
                  <a:moveTo>
                    <a:pt x="256161" y="131513"/>
                  </a:moveTo>
                  <a:lnTo>
                    <a:pt x="256161" y="137449"/>
                  </a:lnTo>
                  <a:lnTo>
                    <a:pt x="250225" y="137449"/>
                  </a:lnTo>
                  <a:lnTo>
                    <a:pt x="250225" y="131513"/>
                  </a:lnTo>
                  <a:close/>
                  <a:moveTo>
                    <a:pt x="262409" y="131513"/>
                  </a:moveTo>
                  <a:lnTo>
                    <a:pt x="262409" y="137449"/>
                  </a:lnTo>
                  <a:lnTo>
                    <a:pt x="256474" y="137449"/>
                  </a:lnTo>
                  <a:lnTo>
                    <a:pt x="256474" y="131513"/>
                  </a:lnTo>
                  <a:close/>
                  <a:moveTo>
                    <a:pt x="268656" y="131513"/>
                  </a:moveTo>
                  <a:lnTo>
                    <a:pt x="268656" y="137449"/>
                  </a:lnTo>
                  <a:lnTo>
                    <a:pt x="262721" y="137449"/>
                  </a:lnTo>
                  <a:lnTo>
                    <a:pt x="262721" y="131513"/>
                  </a:lnTo>
                  <a:close/>
                  <a:moveTo>
                    <a:pt x="274904" y="131513"/>
                  </a:moveTo>
                  <a:lnTo>
                    <a:pt x="274904" y="137449"/>
                  </a:lnTo>
                  <a:lnTo>
                    <a:pt x="268968" y="137449"/>
                  </a:lnTo>
                  <a:lnTo>
                    <a:pt x="268968" y="131513"/>
                  </a:lnTo>
                  <a:close/>
                  <a:moveTo>
                    <a:pt x="6251" y="137760"/>
                  </a:moveTo>
                  <a:lnTo>
                    <a:pt x="6251" y="143697"/>
                  </a:lnTo>
                  <a:lnTo>
                    <a:pt x="315" y="143697"/>
                  </a:lnTo>
                  <a:lnTo>
                    <a:pt x="315" y="137760"/>
                  </a:lnTo>
                  <a:close/>
                  <a:moveTo>
                    <a:pt x="12498" y="137760"/>
                  </a:moveTo>
                  <a:lnTo>
                    <a:pt x="12498" y="143697"/>
                  </a:lnTo>
                  <a:lnTo>
                    <a:pt x="6562" y="143697"/>
                  </a:lnTo>
                  <a:lnTo>
                    <a:pt x="6562" y="137760"/>
                  </a:lnTo>
                  <a:close/>
                  <a:moveTo>
                    <a:pt x="18745" y="137760"/>
                  </a:moveTo>
                  <a:lnTo>
                    <a:pt x="18745" y="143697"/>
                  </a:lnTo>
                  <a:lnTo>
                    <a:pt x="12810" y="143697"/>
                  </a:lnTo>
                  <a:lnTo>
                    <a:pt x="12810" y="137760"/>
                  </a:lnTo>
                  <a:close/>
                  <a:moveTo>
                    <a:pt x="24992" y="137760"/>
                  </a:moveTo>
                  <a:lnTo>
                    <a:pt x="24992" y="143697"/>
                  </a:lnTo>
                  <a:lnTo>
                    <a:pt x="19058" y="143697"/>
                  </a:lnTo>
                  <a:lnTo>
                    <a:pt x="19058" y="137760"/>
                  </a:lnTo>
                  <a:close/>
                  <a:moveTo>
                    <a:pt x="31241" y="137760"/>
                  </a:moveTo>
                  <a:lnTo>
                    <a:pt x="31241" y="143697"/>
                  </a:lnTo>
                  <a:lnTo>
                    <a:pt x="25305" y="143697"/>
                  </a:lnTo>
                  <a:lnTo>
                    <a:pt x="25305" y="137760"/>
                  </a:lnTo>
                  <a:close/>
                  <a:moveTo>
                    <a:pt x="37489" y="137760"/>
                  </a:moveTo>
                  <a:lnTo>
                    <a:pt x="37489" y="143697"/>
                  </a:lnTo>
                  <a:lnTo>
                    <a:pt x="31553" y="143697"/>
                  </a:lnTo>
                  <a:lnTo>
                    <a:pt x="31553" y="137760"/>
                  </a:lnTo>
                  <a:close/>
                  <a:moveTo>
                    <a:pt x="43737" y="137760"/>
                  </a:moveTo>
                  <a:lnTo>
                    <a:pt x="43737" y="143697"/>
                  </a:lnTo>
                  <a:lnTo>
                    <a:pt x="37802" y="143697"/>
                  </a:lnTo>
                  <a:lnTo>
                    <a:pt x="37802" y="137760"/>
                  </a:lnTo>
                  <a:close/>
                  <a:moveTo>
                    <a:pt x="49985" y="137760"/>
                  </a:moveTo>
                  <a:lnTo>
                    <a:pt x="49985" y="143697"/>
                  </a:lnTo>
                  <a:lnTo>
                    <a:pt x="44049" y="143697"/>
                  </a:lnTo>
                  <a:lnTo>
                    <a:pt x="44049" y="137760"/>
                  </a:lnTo>
                  <a:close/>
                  <a:moveTo>
                    <a:pt x="56232" y="137760"/>
                  </a:moveTo>
                  <a:lnTo>
                    <a:pt x="56232" y="143697"/>
                  </a:lnTo>
                  <a:lnTo>
                    <a:pt x="50296" y="143697"/>
                  </a:lnTo>
                  <a:lnTo>
                    <a:pt x="50296" y="137760"/>
                  </a:lnTo>
                  <a:close/>
                  <a:moveTo>
                    <a:pt x="62480" y="137760"/>
                  </a:moveTo>
                  <a:lnTo>
                    <a:pt x="62480" y="143697"/>
                  </a:lnTo>
                  <a:lnTo>
                    <a:pt x="56545" y="143697"/>
                  </a:lnTo>
                  <a:lnTo>
                    <a:pt x="56545" y="137760"/>
                  </a:lnTo>
                  <a:close/>
                  <a:moveTo>
                    <a:pt x="68727" y="137760"/>
                  </a:moveTo>
                  <a:lnTo>
                    <a:pt x="68727" y="143697"/>
                  </a:lnTo>
                  <a:lnTo>
                    <a:pt x="62792" y="143697"/>
                  </a:lnTo>
                  <a:lnTo>
                    <a:pt x="62792" y="137760"/>
                  </a:lnTo>
                  <a:close/>
                  <a:moveTo>
                    <a:pt x="74975" y="137760"/>
                  </a:moveTo>
                  <a:lnTo>
                    <a:pt x="74975" y="143697"/>
                  </a:lnTo>
                  <a:lnTo>
                    <a:pt x="69039" y="143697"/>
                  </a:lnTo>
                  <a:lnTo>
                    <a:pt x="69039" y="137760"/>
                  </a:lnTo>
                  <a:close/>
                  <a:moveTo>
                    <a:pt x="81223" y="137760"/>
                  </a:moveTo>
                  <a:lnTo>
                    <a:pt x="81223" y="143697"/>
                  </a:lnTo>
                  <a:lnTo>
                    <a:pt x="75286" y="143697"/>
                  </a:lnTo>
                  <a:lnTo>
                    <a:pt x="75286" y="137760"/>
                  </a:lnTo>
                  <a:close/>
                  <a:moveTo>
                    <a:pt x="87470" y="137760"/>
                  </a:moveTo>
                  <a:lnTo>
                    <a:pt x="87470" y="143697"/>
                  </a:lnTo>
                  <a:lnTo>
                    <a:pt x="81535" y="143697"/>
                  </a:lnTo>
                  <a:lnTo>
                    <a:pt x="81535" y="137760"/>
                  </a:lnTo>
                  <a:close/>
                  <a:moveTo>
                    <a:pt x="93718" y="137760"/>
                  </a:moveTo>
                  <a:lnTo>
                    <a:pt x="93718" y="143697"/>
                  </a:lnTo>
                  <a:lnTo>
                    <a:pt x="87784" y="143697"/>
                  </a:lnTo>
                  <a:lnTo>
                    <a:pt x="87784" y="137760"/>
                  </a:lnTo>
                  <a:close/>
                  <a:moveTo>
                    <a:pt x="99967" y="137760"/>
                  </a:moveTo>
                  <a:lnTo>
                    <a:pt x="99967" y="143697"/>
                  </a:lnTo>
                  <a:lnTo>
                    <a:pt x="94031" y="143697"/>
                  </a:lnTo>
                  <a:lnTo>
                    <a:pt x="94031" y="137760"/>
                  </a:lnTo>
                  <a:close/>
                  <a:moveTo>
                    <a:pt x="106214" y="137760"/>
                  </a:moveTo>
                  <a:lnTo>
                    <a:pt x="106214" y="143697"/>
                  </a:lnTo>
                  <a:lnTo>
                    <a:pt x="100278" y="143697"/>
                  </a:lnTo>
                  <a:lnTo>
                    <a:pt x="100278" y="137760"/>
                  </a:lnTo>
                  <a:close/>
                  <a:moveTo>
                    <a:pt x="112461" y="137760"/>
                  </a:moveTo>
                  <a:lnTo>
                    <a:pt x="112461" y="143697"/>
                  </a:lnTo>
                  <a:lnTo>
                    <a:pt x="106527" y="143697"/>
                  </a:lnTo>
                  <a:lnTo>
                    <a:pt x="106527" y="137760"/>
                  </a:lnTo>
                  <a:close/>
                  <a:moveTo>
                    <a:pt x="118710" y="137760"/>
                  </a:moveTo>
                  <a:lnTo>
                    <a:pt x="118710" y="143697"/>
                  </a:lnTo>
                  <a:lnTo>
                    <a:pt x="112774" y="143697"/>
                  </a:lnTo>
                  <a:lnTo>
                    <a:pt x="112774" y="137760"/>
                  </a:lnTo>
                  <a:close/>
                  <a:moveTo>
                    <a:pt x="124957" y="137760"/>
                  </a:moveTo>
                  <a:lnTo>
                    <a:pt x="124957" y="143697"/>
                  </a:lnTo>
                  <a:lnTo>
                    <a:pt x="119021" y="143697"/>
                  </a:lnTo>
                  <a:lnTo>
                    <a:pt x="119021" y="137760"/>
                  </a:lnTo>
                  <a:close/>
                  <a:moveTo>
                    <a:pt x="131204" y="137760"/>
                  </a:moveTo>
                  <a:lnTo>
                    <a:pt x="131204" y="143697"/>
                  </a:lnTo>
                  <a:lnTo>
                    <a:pt x="125270" y="143697"/>
                  </a:lnTo>
                  <a:lnTo>
                    <a:pt x="125270" y="137760"/>
                  </a:lnTo>
                  <a:close/>
                  <a:moveTo>
                    <a:pt x="137451" y="137760"/>
                  </a:moveTo>
                  <a:lnTo>
                    <a:pt x="137451" y="143697"/>
                  </a:lnTo>
                  <a:lnTo>
                    <a:pt x="131517" y="143697"/>
                  </a:lnTo>
                  <a:lnTo>
                    <a:pt x="131517" y="137760"/>
                  </a:lnTo>
                  <a:close/>
                  <a:moveTo>
                    <a:pt x="143702" y="137760"/>
                  </a:moveTo>
                  <a:lnTo>
                    <a:pt x="143702" y="143697"/>
                  </a:lnTo>
                  <a:lnTo>
                    <a:pt x="137766" y="143697"/>
                  </a:lnTo>
                  <a:lnTo>
                    <a:pt x="137766" y="137760"/>
                  </a:lnTo>
                  <a:close/>
                  <a:moveTo>
                    <a:pt x="149949" y="137760"/>
                  </a:moveTo>
                  <a:lnTo>
                    <a:pt x="149949" y="143697"/>
                  </a:lnTo>
                  <a:lnTo>
                    <a:pt x="144015" y="143697"/>
                  </a:lnTo>
                  <a:lnTo>
                    <a:pt x="144015" y="137760"/>
                  </a:lnTo>
                  <a:close/>
                  <a:moveTo>
                    <a:pt x="156196" y="137760"/>
                  </a:moveTo>
                  <a:lnTo>
                    <a:pt x="156196" y="143697"/>
                  </a:lnTo>
                  <a:lnTo>
                    <a:pt x="150262" y="143697"/>
                  </a:lnTo>
                  <a:lnTo>
                    <a:pt x="150262" y="137760"/>
                  </a:lnTo>
                  <a:close/>
                  <a:moveTo>
                    <a:pt x="162445" y="137760"/>
                  </a:moveTo>
                  <a:lnTo>
                    <a:pt x="162445" y="143697"/>
                  </a:lnTo>
                  <a:lnTo>
                    <a:pt x="156509" y="143697"/>
                  </a:lnTo>
                  <a:lnTo>
                    <a:pt x="156509" y="137760"/>
                  </a:lnTo>
                  <a:close/>
                  <a:moveTo>
                    <a:pt x="168692" y="137760"/>
                  </a:moveTo>
                  <a:lnTo>
                    <a:pt x="168692" y="143697"/>
                  </a:lnTo>
                  <a:lnTo>
                    <a:pt x="162756" y="143697"/>
                  </a:lnTo>
                  <a:lnTo>
                    <a:pt x="162756" y="137760"/>
                  </a:lnTo>
                  <a:close/>
                  <a:moveTo>
                    <a:pt x="174939" y="137760"/>
                  </a:moveTo>
                  <a:lnTo>
                    <a:pt x="174939" y="143697"/>
                  </a:lnTo>
                  <a:lnTo>
                    <a:pt x="169005" y="143697"/>
                  </a:lnTo>
                  <a:lnTo>
                    <a:pt x="169005" y="137760"/>
                  </a:lnTo>
                  <a:close/>
                  <a:moveTo>
                    <a:pt x="181186" y="137760"/>
                  </a:moveTo>
                  <a:lnTo>
                    <a:pt x="181186" y="143697"/>
                  </a:lnTo>
                  <a:lnTo>
                    <a:pt x="175252" y="143697"/>
                  </a:lnTo>
                  <a:lnTo>
                    <a:pt x="175252" y="137760"/>
                  </a:lnTo>
                  <a:close/>
                  <a:moveTo>
                    <a:pt x="187433" y="137760"/>
                  </a:moveTo>
                  <a:lnTo>
                    <a:pt x="187433" y="143697"/>
                  </a:lnTo>
                  <a:lnTo>
                    <a:pt x="181499" y="143697"/>
                  </a:lnTo>
                  <a:lnTo>
                    <a:pt x="181499" y="137760"/>
                  </a:lnTo>
                  <a:close/>
                  <a:moveTo>
                    <a:pt x="193682" y="137760"/>
                  </a:moveTo>
                  <a:lnTo>
                    <a:pt x="193682" y="143697"/>
                  </a:lnTo>
                  <a:lnTo>
                    <a:pt x="187746" y="143697"/>
                  </a:lnTo>
                  <a:lnTo>
                    <a:pt x="187746" y="137760"/>
                  </a:lnTo>
                  <a:close/>
                  <a:moveTo>
                    <a:pt x="199931" y="137760"/>
                  </a:moveTo>
                  <a:lnTo>
                    <a:pt x="199931" y="143697"/>
                  </a:lnTo>
                  <a:lnTo>
                    <a:pt x="193996" y="143697"/>
                  </a:lnTo>
                  <a:lnTo>
                    <a:pt x="193996" y="137760"/>
                  </a:lnTo>
                  <a:close/>
                  <a:moveTo>
                    <a:pt x="206180" y="137760"/>
                  </a:moveTo>
                  <a:lnTo>
                    <a:pt x="206180" y="143697"/>
                  </a:lnTo>
                  <a:lnTo>
                    <a:pt x="200244" y="143697"/>
                  </a:lnTo>
                  <a:lnTo>
                    <a:pt x="200244" y="137760"/>
                  </a:lnTo>
                  <a:close/>
                  <a:moveTo>
                    <a:pt x="212427" y="137760"/>
                  </a:moveTo>
                  <a:lnTo>
                    <a:pt x="212427" y="143697"/>
                  </a:lnTo>
                  <a:lnTo>
                    <a:pt x="206491" y="143697"/>
                  </a:lnTo>
                  <a:lnTo>
                    <a:pt x="206491" y="137760"/>
                  </a:lnTo>
                  <a:close/>
                  <a:moveTo>
                    <a:pt x="218674" y="137760"/>
                  </a:moveTo>
                  <a:lnTo>
                    <a:pt x="218674" y="143697"/>
                  </a:lnTo>
                  <a:lnTo>
                    <a:pt x="212739" y="143697"/>
                  </a:lnTo>
                  <a:lnTo>
                    <a:pt x="212739" y="137760"/>
                  </a:lnTo>
                  <a:close/>
                  <a:moveTo>
                    <a:pt x="224921" y="137760"/>
                  </a:moveTo>
                  <a:lnTo>
                    <a:pt x="224921" y="143697"/>
                  </a:lnTo>
                  <a:lnTo>
                    <a:pt x="218987" y="143697"/>
                  </a:lnTo>
                  <a:lnTo>
                    <a:pt x="218987" y="137760"/>
                  </a:lnTo>
                  <a:close/>
                  <a:moveTo>
                    <a:pt x="231170" y="137760"/>
                  </a:moveTo>
                  <a:lnTo>
                    <a:pt x="231170" y="143697"/>
                  </a:lnTo>
                  <a:lnTo>
                    <a:pt x="225234" y="143697"/>
                  </a:lnTo>
                  <a:lnTo>
                    <a:pt x="225234" y="137760"/>
                  </a:lnTo>
                  <a:close/>
                  <a:moveTo>
                    <a:pt x="237417" y="137760"/>
                  </a:moveTo>
                  <a:lnTo>
                    <a:pt x="237417" y="143697"/>
                  </a:lnTo>
                  <a:lnTo>
                    <a:pt x="231481" y="143697"/>
                  </a:lnTo>
                  <a:lnTo>
                    <a:pt x="231481" y="137760"/>
                  </a:lnTo>
                  <a:close/>
                  <a:moveTo>
                    <a:pt x="243664" y="137760"/>
                  </a:moveTo>
                  <a:lnTo>
                    <a:pt x="243664" y="143697"/>
                  </a:lnTo>
                  <a:lnTo>
                    <a:pt x="237729" y="143697"/>
                  </a:lnTo>
                  <a:lnTo>
                    <a:pt x="237729" y="137760"/>
                  </a:lnTo>
                  <a:close/>
                  <a:moveTo>
                    <a:pt x="249911" y="137760"/>
                  </a:moveTo>
                  <a:lnTo>
                    <a:pt x="249911" y="143697"/>
                  </a:lnTo>
                  <a:lnTo>
                    <a:pt x="243977" y="143697"/>
                  </a:lnTo>
                  <a:lnTo>
                    <a:pt x="243977" y="137760"/>
                  </a:lnTo>
                  <a:close/>
                  <a:moveTo>
                    <a:pt x="256161" y="137760"/>
                  </a:moveTo>
                  <a:lnTo>
                    <a:pt x="256161" y="143697"/>
                  </a:lnTo>
                  <a:lnTo>
                    <a:pt x="250225" y="143697"/>
                  </a:lnTo>
                  <a:lnTo>
                    <a:pt x="250225" y="137760"/>
                  </a:lnTo>
                  <a:close/>
                  <a:moveTo>
                    <a:pt x="262409" y="137760"/>
                  </a:moveTo>
                  <a:lnTo>
                    <a:pt x="262409" y="143697"/>
                  </a:lnTo>
                  <a:lnTo>
                    <a:pt x="256474" y="143697"/>
                  </a:lnTo>
                  <a:lnTo>
                    <a:pt x="256474" y="137760"/>
                  </a:lnTo>
                  <a:close/>
                  <a:moveTo>
                    <a:pt x="268656" y="137760"/>
                  </a:moveTo>
                  <a:lnTo>
                    <a:pt x="268656" y="143697"/>
                  </a:lnTo>
                  <a:lnTo>
                    <a:pt x="262721" y="143697"/>
                  </a:lnTo>
                  <a:lnTo>
                    <a:pt x="262721" y="137760"/>
                  </a:lnTo>
                  <a:close/>
                  <a:moveTo>
                    <a:pt x="274904" y="137760"/>
                  </a:moveTo>
                  <a:lnTo>
                    <a:pt x="274904" y="143697"/>
                  </a:lnTo>
                  <a:lnTo>
                    <a:pt x="268968" y="143697"/>
                  </a:lnTo>
                  <a:lnTo>
                    <a:pt x="268968" y="137760"/>
                  </a:lnTo>
                  <a:close/>
                  <a:moveTo>
                    <a:pt x="6251" y="144011"/>
                  </a:moveTo>
                  <a:lnTo>
                    <a:pt x="6251" y="149945"/>
                  </a:lnTo>
                  <a:lnTo>
                    <a:pt x="315" y="149945"/>
                  </a:lnTo>
                  <a:lnTo>
                    <a:pt x="315" y="144011"/>
                  </a:lnTo>
                  <a:close/>
                  <a:moveTo>
                    <a:pt x="12498" y="144011"/>
                  </a:moveTo>
                  <a:lnTo>
                    <a:pt x="12498" y="149945"/>
                  </a:lnTo>
                  <a:lnTo>
                    <a:pt x="6562" y="149945"/>
                  </a:lnTo>
                  <a:lnTo>
                    <a:pt x="6562" y="144011"/>
                  </a:lnTo>
                  <a:close/>
                  <a:moveTo>
                    <a:pt x="18745" y="144011"/>
                  </a:moveTo>
                  <a:lnTo>
                    <a:pt x="18745" y="149945"/>
                  </a:lnTo>
                  <a:lnTo>
                    <a:pt x="12810" y="149945"/>
                  </a:lnTo>
                  <a:lnTo>
                    <a:pt x="12810" y="144011"/>
                  </a:lnTo>
                  <a:close/>
                  <a:moveTo>
                    <a:pt x="24992" y="144011"/>
                  </a:moveTo>
                  <a:lnTo>
                    <a:pt x="24992" y="149945"/>
                  </a:lnTo>
                  <a:lnTo>
                    <a:pt x="19058" y="149945"/>
                  </a:lnTo>
                  <a:lnTo>
                    <a:pt x="19058" y="144011"/>
                  </a:lnTo>
                  <a:close/>
                  <a:moveTo>
                    <a:pt x="31241" y="144011"/>
                  </a:moveTo>
                  <a:lnTo>
                    <a:pt x="31241" y="149945"/>
                  </a:lnTo>
                  <a:lnTo>
                    <a:pt x="25305" y="149945"/>
                  </a:lnTo>
                  <a:lnTo>
                    <a:pt x="25305" y="144011"/>
                  </a:lnTo>
                  <a:close/>
                  <a:moveTo>
                    <a:pt x="37489" y="144011"/>
                  </a:moveTo>
                  <a:lnTo>
                    <a:pt x="37489" y="149945"/>
                  </a:lnTo>
                  <a:lnTo>
                    <a:pt x="31553" y="149945"/>
                  </a:lnTo>
                  <a:lnTo>
                    <a:pt x="31553" y="144011"/>
                  </a:lnTo>
                  <a:close/>
                  <a:moveTo>
                    <a:pt x="43737" y="144011"/>
                  </a:moveTo>
                  <a:lnTo>
                    <a:pt x="43737" y="149945"/>
                  </a:lnTo>
                  <a:lnTo>
                    <a:pt x="37802" y="149945"/>
                  </a:lnTo>
                  <a:lnTo>
                    <a:pt x="37802" y="144011"/>
                  </a:lnTo>
                  <a:close/>
                  <a:moveTo>
                    <a:pt x="49985" y="144011"/>
                  </a:moveTo>
                  <a:lnTo>
                    <a:pt x="49985" y="149945"/>
                  </a:lnTo>
                  <a:lnTo>
                    <a:pt x="44049" y="149945"/>
                  </a:lnTo>
                  <a:lnTo>
                    <a:pt x="44049" y="144011"/>
                  </a:lnTo>
                  <a:close/>
                  <a:moveTo>
                    <a:pt x="56232" y="144011"/>
                  </a:moveTo>
                  <a:lnTo>
                    <a:pt x="56232" y="149945"/>
                  </a:lnTo>
                  <a:lnTo>
                    <a:pt x="50296" y="149945"/>
                  </a:lnTo>
                  <a:lnTo>
                    <a:pt x="50296" y="144011"/>
                  </a:lnTo>
                  <a:close/>
                  <a:moveTo>
                    <a:pt x="62480" y="144011"/>
                  </a:moveTo>
                  <a:lnTo>
                    <a:pt x="62480" y="149945"/>
                  </a:lnTo>
                  <a:lnTo>
                    <a:pt x="56545" y="149945"/>
                  </a:lnTo>
                  <a:lnTo>
                    <a:pt x="56545" y="144011"/>
                  </a:lnTo>
                  <a:close/>
                  <a:moveTo>
                    <a:pt x="68727" y="144011"/>
                  </a:moveTo>
                  <a:lnTo>
                    <a:pt x="68727" y="149945"/>
                  </a:lnTo>
                  <a:lnTo>
                    <a:pt x="62792" y="149945"/>
                  </a:lnTo>
                  <a:lnTo>
                    <a:pt x="62792" y="144011"/>
                  </a:lnTo>
                  <a:close/>
                  <a:moveTo>
                    <a:pt x="74975" y="144011"/>
                  </a:moveTo>
                  <a:lnTo>
                    <a:pt x="74975" y="149945"/>
                  </a:lnTo>
                  <a:lnTo>
                    <a:pt x="69039" y="149945"/>
                  </a:lnTo>
                  <a:lnTo>
                    <a:pt x="69039" y="144011"/>
                  </a:lnTo>
                  <a:close/>
                  <a:moveTo>
                    <a:pt x="81223" y="144011"/>
                  </a:moveTo>
                  <a:lnTo>
                    <a:pt x="81223" y="149945"/>
                  </a:lnTo>
                  <a:lnTo>
                    <a:pt x="75286" y="149945"/>
                  </a:lnTo>
                  <a:lnTo>
                    <a:pt x="75286" y="144011"/>
                  </a:lnTo>
                  <a:close/>
                  <a:moveTo>
                    <a:pt x="87470" y="144011"/>
                  </a:moveTo>
                  <a:lnTo>
                    <a:pt x="87470" y="149945"/>
                  </a:lnTo>
                  <a:lnTo>
                    <a:pt x="81535" y="149945"/>
                  </a:lnTo>
                  <a:lnTo>
                    <a:pt x="81535" y="144011"/>
                  </a:lnTo>
                  <a:close/>
                  <a:moveTo>
                    <a:pt x="93718" y="144011"/>
                  </a:moveTo>
                  <a:lnTo>
                    <a:pt x="93718" y="149945"/>
                  </a:lnTo>
                  <a:lnTo>
                    <a:pt x="87784" y="149945"/>
                  </a:lnTo>
                  <a:lnTo>
                    <a:pt x="87784" y="144011"/>
                  </a:lnTo>
                  <a:close/>
                  <a:moveTo>
                    <a:pt x="99967" y="144011"/>
                  </a:moveTo>
                  <a:lnTo>
                    <a:pt x="99967" y="149945"/>
                  </a:lnTo>
                  <a:lnTo>
                    <a:pt x="94031" y="149945"/>
                  </a:lnTo>
                  <a:lnTo>
                    <a:pt x="94031" y="144011"/>
                  </a:lnTo>
                  <a:close/>
                  <a:moveTo>
                    <a:pt x="106214" y="144011"/>
                  </a:moveTo>
                  <a:lnTo>
                    <a:pt x="106214" y="149945"/>
                  </a:lnTo>
                  <a:lnTo>
                    <a:pt x="100278" y="149945"/>
                  </a:lnTo>
                  <a:lnTo>
                    <a:pt x="100278" y="144011"/>
                  </a:lnTo>
                  <a:close/>
                  <a:moveTo>
                    <a:pt x="112461" y="144011"/>
                  </a:moveTo>
                  <a:lnTo>
                    <a:pt x="112461" y="149945"/>
                  </a:lnTo>
                  <a:lnTo>
                    <a:pt x="106527" y="149945"/>
                  </a:lnTo>
                  <a:lnTo>
                    <a:pt x="106527" y="144011"/>
                  </a:lnTo>
                  <a:close/>
                  <a:moveTo>
                    <a:pt x="118710" y="144011"/>
                  </a:moveTo>
                  <a:lnTo>
                    <a:pt x="118710" y="149945"/>
                  </a:lnTo>
                  <a:lnTo>
                    <a:pt x="112774" y="149945"/>
                  </a:lnTo>
                  <a:lnTo>
                    <a:pt x="112774" y="144011"/>
                  </a:lnTo>
                  <a:close/>
                  <a:moveTo>
                    <a:pt x="124957" y="144011"/>
                  </a:moveTo>
                  <a:lnTo>
                    <a:pt x="124957" y="149945"/>
                  </a:lnTo>
                  <a:lnTo>
                    <a:pt x="119021" y="149945"/>
                  </a:lnTo>
                  <a:lnTo>
                    <a:pt x="119021" y="144011"/>
                  </a:lnTo>
                  <a:close/>
                  <a:moveTo>
                    <a:pt x="131204" y="144011"/>
                  </a:moveTo>
                  <a:lnTo>
                    <a:pt x="131204" y="149945"/>
                  </a:lnTo>
                  <a:lnTo>
                    <a:pt x="125270" y="149945"/>
                  </a:lnTo>
                  <a:lnTo>
                    <a:pt x="125270" y="144011"/>
                  </a:lnTo>
                  <a:close/>
                  <a:moveTo>
                    <a:pt x="137451" y="144011"/>
                  </a:moveTo>
                  <a:lnTo>
                    <a:pt x="137451" y="149945"/>
                  </a:lnTo>
                  <a:lnTo>
                    <a:pt x="131517" y="149945"/>
                  </a:lnTo>
                  <a:lnTo>
                    <a:pt x="131517" y="144011"/>
                  </a:lnTo>
                  <a:close/>
                  <a:moveTo>
                    <a:pt x="143702" y="144011"/>
                  </a:moveTo>
                  <a:lnTo>
                    <a:pt x="143702" y="149945"/>
                  </a:lnTo>
                  <a:lnTo>
                    <a:pt x="137766" y="149945"/>
                  </a:lnTo>
                  <a:lnTo>
                    <a:pt x="137766" y="144011"/>
                  </a:lnTo>
                  <a:close/>
                  <a:moveTo>
                    <a:pt x="149949" y="144011"/>
                  </a:moveTo>
                  <a:lnTo>
                    <a:pt x="149949" y="149945"/>
                  </a:lnTo>
                  <a:lnTo>
                    <a:pt x="144015" y="149945"/>
                  </a:lnTo>
                  <a:lnTo>
                    <a:pt x="144015" y="144011"/>
                  </a:lnTo>
                  <a:close/>
                  <a:moveTo>
                    <a:pt x="156196" y="144011"/>
                  </a:moveTo>
                  <a:lnTo>
                    <a:pt x="156196" y="149945"/>
                  </a:lnTo>
                  <a:lnTo>
                    <a:pt x="150262" y="149945"/>
                  </a:lnTo>
                  <a:lnTo>
                    <a:pt x="150262" y="144011"/>
                  </a:lnTo>
                  <a:close/>
                  <a:moveTo>
                    <a:pt x="162445" y="144011"/>
                  </a:moveTo>
                  <a:lnTo>
                    <a:pt x="162445" y="149945"/>
                  </a:lnTo>
                  <a:lnTo>
                    <a:pt x="156509" y="149945"/>
                  </a:lnTo>
                  <a:lnTo>
                    <a:pt x="156509" y="144011"/>
                  </a:lnTo>
                  <a:close/>
                  <a:moveTo>
                    <a:pt x="168692" y="144011"/>
                  </a:moveTo>
                  <a:lnTo>
                    <a:pt x="168692" y="149945"/>
                  </a:lnTo>
                  <a:lnTo>
                    <a:pt x="162756" y="149945"/>
                  </a:lnTo>
                  <a:lnTo>
                    <a:pt x="162756" y="144011"/>
                  </a:lnTo>
                  <a:close/>
                  <a:moveTo>
                    <a:pt x="174939" y="144011"/>
                  </a:moveTo>
                  <a:lnTo>
                    <a:pt x="174939" y="149945"/>
                  </a:lnTo>
                  <a:lnTo>
                    <a:pt x="169005" y="149945"/>
                  </a:lnTo>
                  <a:lnTo>
                    <a:pt x="169005" y="144011"/>
                  </a:lnTo>
                  <a:close/>
                  <a:moveTo>
                    <a:pt x="181186" y="144011"/>
                  </a:moveTo>
                  <a:lnTo>
                    <a:pt x="181186" y="149945"/>
                  </a:lnTo>
                  <a:lnTo>
                    <a:pt x="175252" y="149945"/>
                  </a:lnTo>
                  <a:lnTo>
                    <a:pt x="175252" y="144011"/>
                  </a:lnTo>
                  <a:close/>
                  <a:moveTo>
                    <a:pt x="187433" y="144011"/>
                  </a:moveTo>
                  <a:lnTo>
                    <a:pt x="187433" y="149945"/>
                  </a:lnTo>
                  <a:lnTo>
                    <a:pt x="181499" y="149945"/>
                  </a:lnTo>
                  <a:lnTo>
                    <a:pt x="181499" y="144011"/>
                  </a:lnTo>
                  <a:close/>
                  <a:moveTo>
                    <a:pt x="193682" y="144011"/>
                  </a:moveTo>
                  <a:lnTo>
                    <a:pt x="193682" y="149945"/>
                  </a:lnTo>
                  <a:lnTo>
                    <a:pt x="187746" y="149945"/>
                  </a:lnTo>
                  <a:lnTo>
                    <a:pt x="187746" y="144011"/>
                  </a:lnTo>
                  <a:close/>
                  <a:moveTo>
                    <a:pt x="199931" y="144011"/>
                  </a:moveTo>
                  <a:lnTo>
                    <a:pt x="199931" y="149945"/>
                  </a:lnTo>
                  <a:lnTo>
                    <a:pt x="193996" y="149945"/>
                  </a:lnTo>
                  <a:lnTo>
                    <a:pt x="193996" y="144011"/>
                  </a:lnTo>
                  <a:close/>
                  <a:moveTo>
                    <a:pt x="206180" y="144011"/>
                  </a:moveTo>
                  <a:lnTo>
                    <a:pt x="206180" y="149945"/>
                  </a:lnTo>
                  <a:lnTo>
                    <a:pt x="200244" y="149945"/>
                  </a:lnTo>
                  <a:lnTo>
                    <a:pt x="200244" y="144011"/>
                  </a:lnTo>
                  <a:close/>
                  <a:moveTo>
                    <a:pt x="212427" y="144011"/>
                  </a:moveTo>
                  <a:lnTo>
                    <a:pt x="212427" y="149945"/>
                  </a:lnTo>
                  <a:lnTo>
                    <a:pt x="206491" y="149945"/>
                  </a:lnTo>
                  <a:lnTo>
                    <a:pt x="206491" y="144011"/>
                  </a:lnTo>
                  <a:close/>
                  <a:moveTo>
                    <a:pt x="218674" y="144011"/>
                  </a:moveTo>
                  <a:lnTo>
                    <a:pt x="218674" y="149945"/>
                  </a:lnTo>
                  <a:lnTo>
                    <a:pt x="212739" y="149945"/>
                  </a:lnTo>
                  <a:lnTo>
                    <a:pt x="212739" y="144011"/>
                  </a:lnTo>
                  <a:close/>
                  <a:moveTo>
                    <a:pt x="224921" y="144011"/>
                  </a:moveTo>
                  <a:lnTo>
                    <a:pt x="224921" y="149945"/>
                  </a:lnTo>
                  <a:lnTo>
                    <a:pt x="218987" y="149945"/>
                  </a:lnTo>
                  <a:lnTo>
                    <a:pt x="218987" y="144011"/>
                  </a:lnTo>
                  <a:close/>
                  <a:moveTo>
                    <a:pt x="231170" y="144011"/>
                  </a:moveTo>
                  <a:lnTo>
                    <a:pt x="231170" y="149945"/>
                  </a:lnTo>
                  <a:lnTo>
                    <a:pt x="225234" y="149945"/>
                  </a:lnTo>
                  <a:lnTo>
                    <a:pt x="225234" y="144011"/>
                  </a:lnTo>
                  <a:close/>
                  <a:moveTo>
                    <a:pt x="237417" y="144011"/>
                  </a:moveTo>
                  <a:lnTo>
                    <a:pt x="237417" y="149945"/>
                  </a:lnTo>
                  <a:lnTo>
                    <a:pt x="231481" y="149945"/>
                  </a:lnTo>
                  <a:lnTo>
                    <a:pt x="231481" y="144011"/>
                  </a:lnTo>
                  <a:close/>
                  <a:moveTo>
                    <a:pt x="243664" y="144011"/>
                  </a:moveTo>
                  <a:lnTo>
                    <a:pt x="243664" y="149945"/>
                  </a:lnTo>
                  <a:lnTo>
                    <a:pt x="237729" y="149945"/>
                  </a:lnTo>
                  <a:lnTo>
                    <a:pt x="237729" y="144011"/>
                  </a:lnTo>
                  <a:close/>
                  <a:moveTo>
                    <a:pt x="249911" y="144011"/>
                  </a:moveTo>
                  <a:lnTo>
                    <a:pt x="249911" y="149945"/>
                  </a:lnTo>
                  <a:lnTo>
                    <a:pt x="243977" y="149945"/>
                  </a:lnTo>
                  <a:lnTo>
                    <a:pt x="243977" y="144011"/>
                  </a:lnTo>
                  <a:close/>
                  <a:moveTo>
                    <a:pt x="256161" y="144011"/>
                  </a:moveTo>
                  <a:lnTo>
                    <a:pt x="256161" y="149945"/>
                  </a:lnTo>
                  <a:lnTo>
                    <a:pt x="250225" y="149945"/>
                  </a:lnTo>
                  <a:lnTo>
                    <a:pt x="250225" y="144011"/>
                  </a:lnTo>
                  <a:close/>
                  <a:moveTo>
                    <a:pt x="262409" y="144011"/>
                  </a:moveTo>
                  <a:lnTo>
                    <a:pt x="262409" y="149945"/>
                  </a:lnTo>
                  <a:lnTo>
                    <a:pt x="256474" y="149945"/>
                  </a:lnTo>
                  <a:lnTo>
                    <a:pt x="256474" y="144011"/>
                  </a:lnTo>
                  <a:close/>
                  <a:moveTo>
                    <a:pt x="268656" y="144011"/>
                  </a:moveTo>
                  <a:lnTo>
                    <a:pt x="268656" y="149945"/>
                  </a:lnTo>
                  <a:lnTo>
                    <a:pt x="262721" y="149945"/>
                  </a:lnTo>
                  <a:lnTo>
                    <a:pt x="262721" y="144011"/>
                  </a:lnTo>
                  <a:close/>
                  <a:moveTo>
                    <a:pt x="274904" y="144011"/>
                  </a:moveTo>
                  <a:lnTo>
                    <a:pt x="274904" y="149945"/>
                  </a:lnTo>
                  <a:lnTo>
                    <a:pt x="268968" y="149945"/>
                  </a:lnTo>
                  <a:lnTo>
                    <a:pt x="268968" y="144011"/>
                  </a:lnTo>
                  <a:close/>
                  <a:moveTo>
                    <a:pt x="6251" y="150258"/>
                  </a:moveTo>
                  <a:lnTo>
                    <a:pt x="6251" y="156192"/>
                  </a:lnTo>
                  <a:lnTo>
                    <a:pt x="315" y="156192"/>
                  </a:lnTo>
                  <a:lnTo>
                    <a:pt x="315" y="150258"/>
                  </a:lnTo>
                  <a:close/>
                  <a:moveTo>
                    <a:pt x="12498" y="150258"/>
                  </a:moveTo>
                  <a:lnTo>
                    <a:pt x="12498" y="156192"/>
                  </a:lnTo>
                  <a:lnTo>
                    <a:pt x="6562" y="156192"/>
                  </a:lnTo>
                  <a:lnTo>
                    <a:pt x="6562" y="150258"/>
                  </a:lnTo>
                  <a:close/>
                  <a:moveTo>
                    <a:pt x="18745" y="150258"/>
                  </a:moveTo>
                  <a:lnTo>
                    <a:pt x="18745" y="156192"/>
                  </a:lnTo>
                  <a:lnTo>
                    <a:pt x="12810" y="156192"/>
                  </a:lnTo>
                  <a:lnTo>
                    <a:pt x="12810" y="150258"/>
                  </a:lnTo>
                  <a:close/>
                  <a:moveTo>
                    <a:pt x="24992" y="150258"/>
                  </a:moveTo>
                  <a:lnTo>
                    <a:pt x="24992" y="156192"/>
                  </a:lnTo>
                  <a:lnTo>
                    <a:pt x="19058" y="156192"/>
                  </a:lnTo>
                  <a:lnTo>
                    <a:pt x="19058" y="150258"/>
                  </a:lnTo>
                  <a:close/>
                  <a:moveTo>
                    <a:pt x="31241" y="150258"/>
                  </a:moveTo>
                  <a:lnTo>
                    <a:pt x="31241" y="156192"/>
                  </a:lnTo>
                  <a:lnTo>
                    <a:pt x="25305" y="156192"/>
                  </a:lnTo>
                  <a:lnTo>
                    <a:pt x="25305" y="150258"/>
                  </a:lnTo>
                  <a:close/>
                  <a:moveTo>
                    <a:pt x="37489" y="150258"/>
                  </a:moveTo>
                  <a:lnTo>
                    <a:pt x="37489" y="156192"/>
                  </a:lnTo>
                  <a:lnTo>
                    <a:pt x="31553" y="156192"/>
                  </a:lnTo>
                  <a:lnTo>
                    <a:pt x="31553" y="150258"/>
                  </a:lnTo>
                  <a:close/>
                  <a:moveTo>
                    <a:pt x="43737" y="150258"/>
                  </a:moveTo>
                  <a:lnTo>
                    <a:pt x="43737" y="156192"/>
                  </a:lnTo>
                  <a:lnTo>
                    <a:pt x="37802" y="156192"/>
                  </a:lnTo>
                  <a:lnTo>
                    <a:pt x="37802" y="150258"/>
                  </a:lnTo>
                  <a:close/>
                  <a:moveTo>
                    <a:pt x="49985" y="150258"/>
                  </a:moveTo>
                  <a:lnTo>
                    <a:pt x="49985" y="156192"/>
                  </a:lnTo>
                  <a:lnTo>
                    <a:pt x="44049" y="156192"/>
                  </a:lnTo>
                  <a:lnTo>
                    <a:pt x="44049" y="150258"/>
                  </a:lnTo>
                  <a:close/>
                  <a:moveTo>
                    <a:pt x="56232" y="150258"/>
                  </a:moveTo>
                  <a:lnTo>
                    <a:pt x="56232" y="156192"/>
                  </a:lnTo>
                  <a:lnTo>
                    <a:pt x="50296" y="156192"/>
                  </a:lnTo>
                  <a:lnTo>
                    <a:pt x="50296" y="150258"/>
                  </a:lnTo>
                  <a:close/>
                  <a:moveTo>
                    <a:pt x="62480" y="150258"/>
                  </a:moveTo>
                  <a:lnTo>
                    <a:pt x="62480" y="156192"/>
                  </a:lnTo>
                  <a:lnTo>
                    <a:pt x="56545" y="156192"/>
                  </a:lnTo>
                  <a:lnTo>
                    <a:pt x="56545" y="150258"/>
                  </a:lnTo>
                  <a:close/>
                  <a:moveTo>
                    <a:pt x="68727" y="150258"/>
                  </a:moveTo>
                  <a:lnTo>
                    <a:pt x="68727" y="156192"/>
                  </a:lnTo>
                  <a:lnTo>
                    <a:pt x="62792" y="156192"/>
                  </a:lnTo>
                  <a:lnTo>
                    <a:pt x="62792" y="150258"/>
                  </a:lnTo>
                  <a:close/>
                  <a:moveTo>
                    <a:pt x="74975" y="150258"/>
                  </a:moveTo>
                  <a:lnTo>
                    <a:pt x="74975" y="156192"/>
                  </a:lnTo>
                  <a:lnTo>
                    <a:pt x="69039" y="156192"/>
                  </a:lnTo>
                  <a:lnTo>
                    <a:pt x="69039" y="150258"/>
                  </a:lnTo>
                  <a:close/>
                  <a:moveTo>
                    <a:pt x="81223" y="150258"/>
                  </a:moveTo>
                  <a:lnTo>
                    <a:pt x="81223" y="156192"/>
                  </a:lnTo>
                  <a:lnTo>
                    <a:pt x="75286" y="156192"/>
                  </a:lnTo>
                  <a:lnTo>
                    <a:pt x="75286" y="150258"/>
                  </a:lnTo>
                  <a:close/>
                  <a:moveTo>
                    <a:pt x="87470" y="150258"/>
                  </a:moveTo>
                  <a:lnTo>
                    <a:pt x="87470" y="156192"/>
                  </a:lnTo>
                  <a:lnTo>
                    <a:pt x="81535" y="156192"/>
                  </a:lnTo>
                  <a:lnTo>
                    <a:pt x="81535" y="150258"/>
                  </a:lnTo>
                  <a:close/>
                  <a:moveTo>
                    <a:pt x="93718" y="150258"/>
                  </a:moveTo>
                  <a:lnTo>
                    <a:pt x="93718" y="156192"/>
                  </a:lnTo>
                  <a:lnTo>
                    <a:pt x="87784" y="156192"/>
                  </a:lnTo>
                  <a:lnTo>
                    <a:pt x="87784" y="150258"/>
                  </a:lnTo>
                  <a:close/>
                  <a:moveTo>
                    <a:pt x="99967" y="150258"/>
                  </a:moveTo>
                  <a:lnTo>
                    <a:pt x="99967" y="156192"/>
                  </a:lnTo>
                  <a:lnTo>
                    <a:pt x="94031" y="156192"/>
                  </a:lnTo>
                  <a:lnTo>
                    <a:pt x="94031" y="150258"/>
                  </a:lnTo>
                  <a:close/>
                  <a:moveTo>
                    <a:pt x="106214" y="150258"/>
                  </a:moveTo>
                  <a:lnTo>
                    <a:pt x="106214" y="156192"/>
                  </a:lnTo>
                  <a:lnTo>
                    <a:pt x="100278" y="156192"/>
                  </a:lnTo>
                  <a:lnTo>
                    <a:pt x="100278" y="150258"/>
                  </a:lnTo>
                  <a:close/>
                  <a:moveTo>
                    <a:pt x="112461" y="150258"/>
                  </a:moveTo>
                  <a:lnTo>
                    <a:pt x="112461" y="156192"/>
                  </a:lnTo>
                  <a:lnTo>
                    <a:pt x="106527" y="156192"/>
                  </a:lnTo>
                  <a:lnTo>
                    <a:pt x="106527" y="150258"/>
                  </a:lnTo>
                  <a:close/>
                  <a:moveTo>
                    <a:pt x="118710" y="150258"/>
                  </a:moveTo>
                  <a:lnTo>
                    <a:pt x="118710" y="156192"/>
                  </a:lnTo>
                  <a:lnTo>
                    <a:pt x="112774" y="156192"/>
                  </a:lnTo>
                  <a:lnTo>
                    <a:pt x="112774" y="150258"/>
                  </a:lnTo>
                  <a:close/>
                  <a:moveTo>
                    <a:pt x="124957" y="150258"/>
                  </a:moveTo>
                  <a:lnTo>
                    <a:pt x="124957" y="156192"/>
                  </a:lnTo>
                  <a:lnTo>
                    <a:pt x="119021" y="156192"/>
                  </a:lnTo>
                  <a:lnTo>
                    <a:pt x="119021" y="150258"/>
                  </a:lnTo>
                  <a:close/>
                  <a:moveTo>
                    <a:pt x="131204" y="150258"/>
                  </a:moveTo>
                  <a:lnTo>
                    <a:pt x="131204" y="156192"/>
                  </a:lnTo>
                  <a:lnTo>
                    <a:pt x="125270" y="156192"/>
                  </a:lnTo>
                  <a:lnTo>
                    <a:pt x="125270" y="150258"/>
                  </a:lnTo>
                  <a:close/>
                  <a:moveTo>
                    <a:pt x="137451" y="150258"/>
                  </a:moveTo>
                  <a:lnTo>
                    <a:pt x="137451" y="156192"/>
                  </a:lnTo>
                  <a:lnTo>
                    <a:pt x="131517" y="156192"/>
                  </a:lnTo>
                  <a:lnTo>
                    <a:pt x="131517" y="150258"/>
                  </a:lnTo>
                  <a:close/>
                  <a:moveTo>
                    <a:pt x="143702" y="150258"/>
                  </a:moveTo>
                  <a:lnTo>
                    <a:pt x="143702" y="156192"/>
                  </a:lnTo>
                  <a:lnTo>
                    <a:pt x="137766" y="156192"/>
                  </a:lnTo>
                  <a:lnTo>
                    <a:pt x="137766" y="150258"/>
                  </a:lnTo>
                  <a:close/>
                  <a:moveTo>
                    <a:pt x="149949" y="150258"/>
                  </a:moveTo>
                  <a:lnTo>
                    <a:pt x="149949" y="156192"/>
                  </a:lnTo>
                  <a:lnTo>
                    <a:pt x="144015" y="156192"/>
                  </a:lnTo>
                  <a:lnTo>
                    <a:pt x="144015" y="150258"/>
                  </a:lnTo>
                  <a:close/>
                  <a:moveTo>
                    <a:pt x="156196" y="150258"/>
                  </a:moveTo>
                  <a:lnTo>
                    <a:pt x="156196" y="156192"/>
                  </a:lnTo>
                  <a:lnTo>
                    <a:pt x="150262" y="156192"/>
                  </a:lnTo>
                  <a:lnTo>
                    <a:pt x="150262" y="150258"/>
                  </a:lnTo>
                  <a:close/>
                  <a:moveTo>
                    <a:pt x="162445" y="150258"/>
                  </a:moveTo>
                  <a:lnTo>
                    <a:pt x="162445" y="156192"/>
                  </a:lnTo>
                  <a:lnTo>
                    <a:pt x="156509" y="156192"/>
                  </a:lnTo>
                  <a:lnTo>
                    <a:pt x="156509" y="150258"/>
                  </a:lnTo>
                  <a:close/>
                  <a:moveTo>
                    <a:pt x="168692" y="150258"/>
                  </a:moveTo>
                  <a:lnTo>
                    <a:pt x="168692" y="156192"/>
                  </a:lnTo>
                  <a:lnTo>
                    <a:pt x="162756" y="156192"/>
                  </a:lnTo>
                  <a:lnTo>
                    <a:pt x="162756" y="150258"/>
                  </a:lnTo>
                  <a:close/>
                  <a:moveTo>
                    <a:pt x="174939" y="150258"/>
                  </a:moveTo>
                  <a:lnTo>
                    <a:pt x="174939" y="156192"/>
                  </a:lnTo>
                  <a:lnTo>
                    <a:pt x="169005" y="156192"/>
                  </a:lnTo>
                  <a:lnTo>
                    <a:pt x="169005" y="150258"/>
                  </a:lnTo>
                  <a:close/>
                  <a:moveTo>
                    <a:pt x="181186" y="150258"/>
                  </a:moveTo>
                  <a:lnTo>
                    <a:pt x="181186" y="156192"/>
                  </a:lnTo>
                  <a:lnTo>
                    <a:pt x="175252" y="156192"/>
                  </a:lnTo>
                  <a:lnTo>
                    <a:pt x="175252" y="150258"/>
                  </a:lnTo>
                  <a:close/>
                  <a:moveTo>
                    <a:pt x="187433" y="150258"/>
                  </a:moveTo>
                  <a:lnTo>
                    <a:pt x="187433" y="156192"/>
                  </a:lnTo>
                  <a:lnTo>
                    <a:pt x="181499" y="156192"/>
                  </a:lnTo>
                  <a:lnTo>
                    <a:pt x="181499" y="150258"/>
                  </a:lnTo>
                  <a:close/>
                  <a:moveTo>
                    <a:pt x="193682" y="150258"/>
                  </a:moveTo>
                  <a:lnTo>
                    <a:pt x="193682" y="156192"/>
                  </a:lnTo>
                  <a:lnTo>
                    <a:pt x="187746" y="156192"/>
                  </a:lnTo>
                  <a:lnTo>
                    <a:pt x="187746" y="150258"/>
                  </a:lnTo>
                  <a:close/>
                  <a:moveTo>
                    <a:pt x="199931" y="150258"/>
                  </a:moveTo>
                  <a:lnTo>
                    <a:pt x="199931" y="156192"/>
                  </a:lnTo>
                  <a:lnTo>
                    <a:pt x="193996" y="156192"/>
                  </a:lnTo>
                  <a:lnTo>
                    <a:pt x="193996" y="150258"/>
                  </a:lnTo>
                  <a:close/>
                  <a:moveTo>
                    <a:pt x="206180" y="150258"/>
                  </a:moveTo>
                  <a:lnTo>
                    <a:pt x="206180" y="156192"/>
                  </a:lnTo>
                  <a:lnTo>
                    <a:pt x="200244" y="156192"/>
                  </a:lnTo>
                  <a:lnTo>
                    <a:pt x="200244" y="150258"/>
                  </a:lnTo>
                  <a:close/>
                  <a:moveTo>
                    <a:pt x="212427" y="150258"/>
                  </a:moveTo>
                  <a:lnTo>
                    <a:pt x="212427" y="156192"/>
                  </a:lnTo>
                  <a:lnTo>
                    <a:pt x="206491" y="156192"/>
                  </a:lnTo>
                  <a:lnTo>
                    <a:pt x="206491" y="150258"/>
                  </a:lnTo>
                  <a:close/>
                  <a:moveTo>
                    <a:pt x="218674" y="150258"/>
                  </a:moveTo>
                  <a:lnTo>
                    <a:pt x="218674" y="156192"/>
                  </a:lnTo>
                  <a:lnTo>
                    <a:pt x="212739" y="156192"/>
                  </a:lnTo>
                  <a:lnTo>
                    <a:pt x="212739" y="150258"/>
                  </a:lnTo>
                  <a:close/>
                  <a:moveTo>
                    <a:pt x="224921" y="150258"/>
                  </a:moveTo>
                  <a:lnTo>
                    <a:pt x="224921" y="156192"/>
                  </a:lnTo>
                  <a:lnTo>
                    <a:pt x="218987" y="156192"/>
                  </a:lnTo>
                  <a:lnTo>
                    <a:pt x="218987" y="150258"/>
                  </a:lnTo>
                  <a:close/>
                  <a:moveTo>
                    <a:pt x="231170" y="150258"/>
                  </a:moveTo>
                  <a:lnTo>
                    <a:pt x="231170" y="156192"/>
                  </a:lnTo>
                  <a:lnTo>
                    <a:pt x="225234" y="156192"/>
                  </a:lnTo>
                  <a:lnTo>
                    <a:pt x="225234" y="150258"/>
                  </a:lnTo>
                  <a:close/>
                  <a:moveTo>
                    <a:pt x="237417" y="150258"/>
                  </a:moveTo>
                  <a:lnTo>
                    <a:pt x="237417" y="156192"/>
                  </a:lnTo>
                  <a:lnTo>
                    <a:pt x="231481" y="156192"/>
                  </a:lnTo>
                  <a:lnTo>
                    <a:pt x="231481" y="150258"/>
                  </a:lnTo>
                  <a:close/>
                  <a:moveTo>
                    <a:pt x="243664" y="150258"/>
                  </a:moveTo>
                  <a:lnTo>
                    <a:pt x="243664" y="156192"/>
                  </a:lnTo>
                  <a:lnTo>
                    <a:pt x="237729" y="156192"/>
                  </a:lnTo>
                  <a:lnTo>
                    <a:pt x="237729" y="150258"/>
                  </a:lnTo>
                  <a:close/>
                  <a:moveTo>
                    <a:pt x="249911" y="150258"/>
                  </a:moveTo>
                  <a:lnTo>
                    <a:pt x="249911" y="156192"/>
                  </a:lnTo>
                  <a:lnTo>
                    <a:pt x="243977" y="156192"/>
                  </a:lnTo>
                  <a:lnTo>
                    <a:pt x="243977" y="150258"/>
                  </a:lnTo>
                  <a:close/>
                  <a:moveTo>
                    <a:pt x="256161" y="150258"/>
                  </a:moveTo>
                  <a:lnTo>
                    <a:pt x="256161" y="156192"/>
                  </a:lnTo>
                  <a:lnTo>
                    <a:pt x="250225" y="156192"/>
                  </a:lnTo>
                  <a:lnTo>
                    <a:pt x="250225" y="150258"/>
                  </a:lnTo>
                  <a:close/>
                  <a:moveTo>
                    <a:pt x="262409" y="150258"/>
                  </a:moveTo>
                  <a:lnTo>
                    <a:pt x="262409" y="156192"/>
                  </a:lnTo>
                  <a:lnTo>
                    <a:pt x="256474" y="156192"/>
                  </a:lnTo>
                  <a:lnTo>
                    <a:pt x="256474" y="150258"/>
                  </a:lnTo>
                  <a:close/>
                  <a:moveTo>
                    <a:pt x="268656" y="150258"/>
                  </a:moveTo>
                  <a:lnTo>
                    <a:pt x="268656" y="156192"/>
                  </a:lnTo>
                  <a:lnTo>
                    <a:pt x="262721" y="156192"/>
                  </a:lnTo>
                  <a:lnTo>
                    <a:pt x="262721" y="150258"/>
                  </a:lnTo>
                  <a:close/>
                  <a:moveTo>
                    <a:pt x="274904" y="150258"/>
                  </a:moveTo>
                  <a:lnTo>
                    <a:pt x="274904" y="156192"/>
                  </a:lnTo>
                  <a:lnTo>
                    <a:pt x="268968" y="156192"/>
                  </a:lnTo>
                  <a:lnTo>
                    <a:pt x="268968" y="150258"/>
                  </a:lnTo>
                  <a:close/>
                  <a:moveTo>
                    <a:pt x="158" y="0"/>
                  </a:moveTo>
                  <a:lnTo>
                    <a:pt x="158" y="157"/>
                  </a:lnTo>
                  <a:lnTo>
                    <a:pt x="0" y="157"/>
                  </a:lnTo>
                  <a:lnTo>
                    <a:pt x="0" y="156350"/>
                  </a:lnTo>
                  <a:lnTo>
                    <a:pt x="158" y="156350"/>
                  </a:lnTo>
                  <a:lnTo>
                    <a:pt x="158" y="156508"/>
                  </a:lnTo>
                  <a:lnTo>
                    <a:pt x="275059" y="156508"/>
                  </a:lnTo>
                  <a:lnTo>
                    <a:pt x="275059" y="156350"/>
                  </a:lnTo>
                  <a:lnTo>
                    <a:pt x="275215" y="156350"/>
                  </a:lnTo>
                  <a:lnTo>
                    <a:pt x="275215" y="155"/>
                  </a:lnTo>
                  <a:lnTo>
                    <a:pt x="275059" y="155"/>
                  </a:lnTo>
                  <a:lnTo>
                    <a:pt x="27505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1253938534"/>
      </p:ext>
    </p:extLst>
  </p:cSld>
  <p:clrMapOvr>
    <a:masterClrMapping/>
  </p:clrMapOvr>
  <p:transition>
    <p:random/>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16A2271-620C-49F8-88C7-3AC8AEB2BB7B}" type="datetimeFigureOut">
              <a:rPr lang="en-US" smtClean="0"/>
              <a:t>2/28/2024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F98516-54A3-4B26-A3BC-1F2344D2335D}" type="slidenum">
              <a:rPr lang="en-US" smtClean="0"/>
              <a:t>‹#›</a:t>
            </a:fld>
            <a:endParaRPr lang="en-US"/>
          </a:p>
        </p:txBody>
      </p:sp>
    </p:spTree>
    <p:extLst>
      <p:ext uri="{BB962C8B-B14F-4D97-AF65-F5344CB8AC3E}">
        <p14:creationId xmlns:p14="http://schemas.microsoft.com/office/powerpoint/2010/main" val="48604417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Numbers and text">
  <p:cSld name="Numbers and text">
    <p:spTree>
      <p:nvGrpSpPr>
        <p:cNvPr id="1" name="Shape 495"/>
        <p:cNvGrpSpPr/>
        <p:nvPr/>
      </p:nvGrpSpPr>
      <p:grpSpPr>
        <a:xfrm>
          <a:off x="0" y="0"/>
          <a:ext cx="0" cy="0"/>
          <a:chOff x="0" y="0"/>
          <a:chExt cx="0" cy="0"/>
        </a:xfrm>
      </p:grpSpPr>
      <p:sp>
        <p:nvSpPr>
          <p:cNvPr id="496" name="Google Shape;496;p19"/>
          <p:cNvSpPr txBox="1">
            <a:spLocks noGrp="1"/>
          </p:cNvSpPr>
          <p:nvPr>
            <p:ph type="title" hasCustomPrompt="1"/>
          </p:nvPr>
        </p:nvSpPr>
        <p:spPr>
          <a:xfrm rot="-358">
            <a:off x="6861267" y="1112125"/>
            <a:ext cx="3841600" cy="1462800"/>
          </a:xfrm>
          <a:prstGeom prst="rect">
            <a:avLst/>
          </a:prstGeom>
          <a:solidFill>
            <a:schemeClr val="accent1"/>
          </a:solidFill>
          <a:ln w="19050" cap="flat" cmpd="sng">
            <a:solidFill>
              <a:schemeClr val="dk1"/>
            </a:solidFill>
            <a:prstDash val="solid"/>
            <a:round/>
            <a:headEnd type="none" w="sm" len="sm"/>
            <a:tailEnd type="none" w="sm" len="sm"/>
          </a:ln>
          <a:effectLst>
            <a:outerShdw blurRad="57150" dist="19050" dir="5400000" algn="bl" rotWithShape="0">
              <a:srgbClr val="000000">
                <a:alpha val="20000"/>
              </a:srgbClr>
            </a:outerShdw>
          </a:effectLst>
        </p:spPr>
        <p:txBody>
          <a:bodyPr spcFirstLastPara="1" wrap="square" lIns="91425" tIns="91425" rIns="91425" bIns="91425" anchor="b" anchorCtr="0">
            <a:noAutofit/>
          </a:bodyPr>
          <a:lstStyle>
            <a:lvl1pPr lvl="0" rtl="0">
              <a:spcBef>
                <a:spcPts val="0"/>
              </a:spcBef>
              <a:spcAft>
                <a:spcPts val="0"/>
              </a:spcAft>
              <a:buSzPts val="6200"/>
              <a:buNone/>
              <a:defRPr sz="6200"/>
            </a:lvl1pPr>
            <a:lvl2pPr lvl="1" rtl="0">
              <a:spcBef>
                <a:spcPts val="0"/>
              </a:spcBef>
              <a:spcAft>
                <a:spcPts val="0"/>
              </a:spcAft>
              <a:buSzPts val="6200"/>
              <a:buNone/>
              <a:defRPr sz="6200"/>
            </a:lvl2pPr>
            <a:lvl3pPr lvl="2" rtl="0">
              <a:spcBef>
                <a:spcPts val="0"/>
              </a:spcBef>
              <a:spcAft>
                <a:spcPts val="0"/>
              </a:spcAft>
              <a:buSzPts val="6200"/>
              <a:buNone/>
              <a:defRPr sz="6200"/>
            </a:lvl3pPr>
            <a:lvl4pPr lvl="3" rtl="0">
              <a:spcBef>
                <a:spcPts val="0"/>
              </a:spcBef>
              <a:spcAft>
                <a:spcPts val="0"/>
              </a:spcAft>
              <a:buSzPts val="6200"/>
              <a:buNone/>
              <a:defRPr sz="6200"/>
            </a:lvl4pPr>
            <a:lvl5pPr lvl="4" rtl="0">
              <a:spcBef>
                <a:spcPts val="0"/>
              </a:spcBef>
              <a:spcAft>
                <a:spcPts val="0"/>
              </a:spcAft>
              <a:buSzPts val="6200"/>
              <a:buNone/>
              <a:defRPr sz="6200"/>
            </a:lvl5pPr>
            <a:lvl6pPr lvl="5" rtl="0">
              <a:spcBef>
                <a:spcPts val="0"/>
              </a:spcBef>
              <a:spcAft>
                <a:spcPts val="0"/>
              </a:spcAft>
              <a:buSzPts val="6200"/>
              <a:buNone/>
              <a:defRPr sz="6200"/>
            </a:lvl6pPr>
            <a:lvl7pPr lvl="6" rtl="0">
              <a:spcBef>
                <a:spcPts val="0"/>
              </a:spcBef>
              <a:spcAft>
                <a:spcPts val="0"/>
              </a:spcAft>
              <a:buSzPts val="6200"/>
              <a:buNone/>
              <a:defRPr sz="6200"/>
            </a:lvl7pPr>
            <a:lvl8pPr lvl="7" rtl="0">
              <a:spcBef>
                <a:spcPts val="0"/>
              </a:spcBef>
              <a:spcAft>
                <a:spcPts val="0"/>
              </a:spcAft>
              <a:buSzPts val="6200"/>
              <a:buNone/>
              <a:defRPr sz="6200"/>
            </a:lvl8pPr>
            <a:lvl9pPr lvl="8" rtl="0">
              <a:spcBef>
                <a:spcPts val="0"/>
              </a:spcBef>
              <a:spcAft>
                <a:spcPts val="0"/>
              </a:spcAft>
              <a:buSzPts val="6200"/>
              <a:buNone/>
              <a:defRPr sz="6200"/>
            </a:lvl9pPr>
          </a:lstStyle>
          <a:p>
            <a:r>
              <a:t>xx%</a:t>
            </a:r>
          </a:p>
        </p:txBody>
      </p:sp>
      <p:sp>
        <p:nvSpPr>
          <p:cNvPr id="497" name="Google Shape;497;p19"/>
          <p:cNvSpPr txBox="1">
            <a:spLocks noGrp="1"/>
          </p:cNvSpPr>
          <p:nvPr>
            <p:ph type="subTitle" idx="1"/>
          </p:nvPr>
        </p:nvSpPr>
        <p:spPr>
          <a:xfrm>
            <a:off x="6861236" y="2575016"/>
            <a:ext cx="3841600" cy="521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498" name="Google Shape;498;p19"/>
          <p:cNvSpPr txBox="1">
            <a:spLocks noGrp="1"/>
          </p:cNvSpPr>
          <p:nvPr>
            <p:ph type="title" idx="2" hasCustomPrompt="1"/>
          </p:nvPr>
        </p:nvSpPr>
        <p:spPr>
          <a:xfrm>
            <a:off x="6861267" y="3761833"/>
            <a:ext cx="3841600" cy="1463200"/>
          </a:xfrm>
          <a:prstGeom prst="rect">
            <a:avLst/>
          </a:prstGeom>
          <a:solidFill>
            <a:schemeClr val="accent1"/>
          </a:solidFill>
          <a:ln w="19050" cap="flat" cmpd="sng">
            <a:solidFill>
              <a:schemeClr val="dk1"/>
            </a:solidFill>
            <a:prstDash val="solid"/>
            <a:round/>
            <a:headEnd type="none" w="sm" len="sm"/>
            <a:tailEnd type="none" w="sm" len="sm"/>
          </a:ln>
          <a:effectLst>
            <a:outerShdw blurRad="57150" dist="19050" dir="5400000" algn="bl" rotWithShape="0">
              <a:srgbClr val="000000">
                <a:alpha val="20000"/>
              </a:srgbClr>
            </a:outerShdw>
          </a:effectLst>
        </p:spPr>
        <p:txBody>
          <a:bodyPr spcFirstLastPara="1" wrap="square" lIns="91425" tIns="91425" rIns="91425" bIns="91425" anchor="b" anchorCtr="0">
            <a:noAutofit/>
          </a:bodyPr>
          <a:lstStyle>
            <a:lvl1pPr lvl="0" rtl="0">
              <a:spcBef>
                <a:spcPts val="0"/>
              </a:spcBef>
              <a:spcAft>
                <a:spcPts val="0"/>
              </a:spcAft>
              <a:buSzPts val="6200"/>
              <a:buNone/>
              <a:defRPr sz="6200"/>
            </a:lvl1pPr>
            <a:lvl2pPr lvl="1" rtl="0">
              <a:spcBef>
                <a:spcPts val="0"/>
              </a:spcBef>
              <a:spcAft>
                <a:spcPts val="0"/>
              </a:spcAft>
              <a:buSzPts val="6200"/>
              <a:buNone/>
              <a:defRPr sz="6200"/>
            </a:lvl2pPr>
            <a:lvl3pPr lvl="2" rtl="0">
              <a:spcBef>
                <a:spcPts val="0"/>
              </a:spcBef>
              <a:spcAft>
                <a:spcPts val="0"/>
              </a:spcAft>
              <a:buSzPts val="6200"/>
              <a:buNone/>
              <a:defRPr sz="6200"/>
            </a:lvl3pPr>
            <a:lvl4pPr lvl="3" rtl="0">
              <a:spcBef>
                <a:spcPts val="0"/>
              </a:spcBef>
              <a:spcAft>
                <a:spcPts val="0"/>
              </a:spcAft>
              <a:buSzPts val="6200"/>
              <a:buNone/>
              <a:defRPr sz="6200"/>
            </a:lvl4pPr>
            <a:lvl5pPr lvl="4" rtl="0">
              <a:spcBef>
                <a:spcPts val="0"/>
              </a:spcBef>
              <a:spcAft>
                <a:spcPts val="0"/>
              </a:spcAft>
              <a:buSzPts val="6200"/>
              <a:buNone/>
              <a:defRPr sz="6200"/>
            </a:lvl5pPr>
            <a:lvl6pPr lvl="5" rtl="0">
              <a:spcBef>
                <a:spcPts val="0"/>
              </a:spcBef>
              <a:spcAft>
                <a:spcPts val="0"/>
              </a:spcAft>
              <a:buSzPts val="6200"/>
              <a:buNone/>
              <a:defRPr sz="6200"/>
            </a:lvl6pPr>
            <a:lvl7pPr lvl="6" rtl="0">
              <a:spcBef>
                <a:spcPts val="0"/>
              </a:spcBef>
              <a:spcAft>
                <a:spcPts val="0"/>
              </a:spcAft>
              <a:buSzPts val="6200"/>
              <a:buNone/>
              <a:defRPr sz="6200"/>
            </a:lvl7pPr>
            <a:lvl8pPr lvl="7" rtl="0">
              <a:spcBef>
                <a:spcPts val="0"/>
              </a:spcBef>
              <a:spcAft>
                <a:spcPts val="0"/>
              </a:spcAft>
              <a:buSzPts val="6200"/>
              <a:buNone/>
              <a:defRPr sz="6200"/>
            </a:lvl8pPr>
            <a:lvl9pPr lvl="8" rtl="0">
              <a:spcBef>
                <a:spcPts val="0"/>
              </a:spcBef>
              <a:spcAft>
                <a:spcPts val="0"/>
              </a:spcAft>
              <a:buSzPts val="6200"/>
              <a:buNone/>
              <a:defRPr sz="6200"/>
            </a:lvl9pPr>
          </a:lstStyle>
          <a:p>
            <a:r>
              <a:t>xx%</a:t>
            </a:r>
          </a:p>
        </p:txBody>
      </p:sp>
      <p:sp>
        <p:nvSpPr>
          <p:cNvPr id="499" name="Google Shape;499;p19"/>
          <p:cNvSpPr txBox="1">
            <a:spLocks noGrp="1"/>
          </p:cNvSpPr>
          <p:nvPr>
            <p:ph type="subTitle" idx="3"/>
          </p:nvPr>
        </p:nvSpPr>
        <p:spPr>
          <a:xfrm>
            <a:off x="6861236" y="5224883"/>
            <a:ext cx="3841600" cy="521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500" name="Google Shape;500;p19"/>
          <p:cNvSpPr txBox="1">
            <a:spLocks noGrp="1"/>
          </p:cNvSpPr>
          <p:nvPr>
            <p:ph type="title" idx="4" hasCustomPrompt="1"/>
          </p:nvPr>
        </p:nvSpPr>
        <p:spPr>
          <a:xfrm rot="-358">
            <a:off x="1489167" y="1112125"/>
            <a:ext cx="3841600" cy="1462800"/>
          </a:xfrm>
          <a:prstGeom prst="rect">
            <a:avLst/>
          </a:prstGeom>
          <a:solidFill>
            <a:schemeClr val="accent1"/>
          </a:solidFill>
          <a:ln w="19050" cap="flat" cmpd="sng">
            <a:solidFill>
              <a:schemeClr val="dk1"/>
            </a:solidFill>
            <a:prstDash val="solid"/>
            <a:round/>
            <a:headEnd type="none" w="sm" len="sm"/>
            <a:tailEnd type="none" w="sm" len="sm"/>
          </a:ln>
          <a:effectLst>
            <a:outerShdw blurRad="57150" dist="19050" dir="5400000" algn="bl" rotWithShape="0">
              <a:srgbClr val="000000">
                <a:alpha val="20000"/>
              </a:srgbClr>
            </a:outerShdw>
          </a:effectLst>
        </p:spPr>
        <p:txBody>
          <a:bodyPr spcFirstLastPara="1" wrap="square" lIns="91425" tIns="91425" rIns="91425" bIns="91425" anchor="b" anchorCtr="0">
            <a:noAutofit/>
          </a:bodyPr>
          <a:lstStyle>
            <a:lvl1pPr lvl="0" rtl="0">
              <a:spcBef>
                <a:spcPts val="0"/>
              </a:spcBef>
              <a:spcAft>
                <a:spcPts val="0"/>
              </a:spcAft>
              <a:buSzPts val="6200"/>
              <a:buNone/>
              <a:defRPr sz="6200"/>
            </a:lvl1pPr>
            <a:lvl2pPr lvl="1" algn="r" rtl="0">
              <a:spcBef>
                <a:spcPts val="0"/>
              </a:spcBef>
              <a:spcAft>
                <a:spcPts val="0"/>
              </a:spcAft>
              <a:buSzPts val="6200"/>
              <a:buNone/>
              <a:defRPr sz="6200"/>
            </a:lvl2pPr>
            <a:lvl3pPr lvl="2" algn="r" rtl="0">
              <a:spcBef>
                <a:spcPts val="0"/>
              </a:spcBef>
              <a:spcAft>
                <a:spcPts val="0"/>
              </a:spcAft>
              <a:buSzPts val="6200"/>
              <a:buNone/>
              <a:defRPr sz="6200"/>
            </a:lvl3pPr>
            <a:lvl4pPr lvl="3" algn="r" rtl="0">
              <a:spcBef>
                <a:spcPts val="0"/>
              </a:spcBef>
              <a:spcAft>
                <a:spcPts val="0"/>
              </a:spcAft>
              <a:buSzPts val="6200"/>
              <a:buNone/>
              <a:defRPr sz="6200"/>
            </a:lvl4pPr>
            <a:lvl5pPr lvl="4" algn="r" rtl="0">
              <a:spcBef>
                <a:spcPts val="0"/>
              </a:spcBef>
              <a:spcAft>
                <a:spcPts val="0"/>
              </a:spcAft>
              <a:buSzPts val="6200"/>
              <a:buNone/>
              <a:defRPr sz="6200"/>
            </a:lvl5pPr>
            <a:lvl6pPr lvl="5" algn="r" rtl="0">
              <a:spcBef>
                <a:spcPts val="0"/>
              </a:spcBef>
              <a:spcAft>
                <a:spcPts val="0"/>
              </a:spcAft>
              <a:buSzPts val="6200"/>
              <a:buNone/>
              <a:defRPr sz="6200"/>
            </a:lvl6pPr>
            <a:lvl7pPr lvl="6" algn="r" rtl="0">
              <a:spcBef>
                <a:spcPts val="0"/>
              </a:spcBef>
              <a:spcAft>
                <a:spcPts val="0"/>
              </a:spcAft>
              <a:buSzPts val="6200"/>
              <a:buNone/>
              <a:defRPr sz="6200"/>
            </a:lvl7pPr>
            <a:lvl8pPr lvl="7" algn="r" rtl="0">
              <a:spcBef>
                <a:spcPts val="0"/>
              </a:spcBef>
              <a:spcAft>
                <a:spcPts val="0"/>
              </a:spcAft>
              <a:buSzPts val="6200"/>
              <a:buNone/>
              <a:defRPr sz="6200"/>
            </a:lvl8pPr>
            <a:lvl9pPr lvl="8" algn="r" rtl="0">
              <a:spcBef>
                <a:spcPts val="0"/>
              </a:spcBef>
              <a:spcAft>
                <a:spcPts val="0"/>
              </a:spcAft>
              <a:buSzPts val="6200"/>
              <a:buNone/>
              <a:defRPr sz="6200"/>
            </a:lvl9pPr>
          </a:lstStyle>
          <a:p>
            <a:r>
              <a:t>xx%</a:t>
            </a:r>
          </a:p>
        </p:txBody>
      </p:sp>
      <p:sp>
        <p:nvSpPr>
          <p:cNvPr id="501" name="Google Shape;501;p19"/>
          <p:cNvSpPr txBox="1">
            <a:spLocks noGrp="1"/>
          </p:cNvSpPr>
          <p:nvPr>
            <p:ph type="subTitle" idx="5"/>
          </p:nvPr>
        </p:nvSpPr>
        <p:spPr>
          <a:xfrm>
            <a:off x="1489137" y="2575016"/>
            <a:ext cx="3841600" cy="521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r" rtl="0">
              <a:lnSpc>
                <a:spcPct val="100000"/>
              </a:lnSpc>
              <a:spcBef>
                <a:spcPts val="0"/>
              </a:spcBef>
              <a:spcAft>
                <a:spcPts val="0"/>
              </a:spcAft>
              <a:buSzPts val="1400"/>
              <a:buNone/>
              <a:defRPr/>
            </a:lvl2pPr>
            <a:lvl3pPr lvl="2" algn="r" rtl="0">
              <a:lnSpc>
                <a:spcPct val="100000"/>
              </a:lnSpc>
              <a:spcBef>
                <a:spcPts val="0"/>
              </a:spcBef>
              <a:spcAft>
                <a:spcPts val="0"/>
              </a:spcAft>
              <a:buSzPts val="1400"/>
              <a:buNone/>
              <a:defRPr/>
            </a:lvl3pPr>
            <a:lvl4pPr lvl="3" algn="r" rtl="0">
              <a:lnSpc>
                <a:spcPct val="100000"/>
              </a:lnSpc>
              <a:spcBef>
                <a:spcPts val="0"/>
              </a:spcBef>
              <a:spcAft>
                <a:spcPts val="0"/>
              </a:spcAft>
              <a:buSzPts val="1400"/>
              <a:buNone/>
              <a:defRPr/>
            </a:lvl4pPr>
            <a:lvl5pPr lvl="4" algn="r" rtl="0">
              <a:lnSpc>
                <a:spcPct val="100000"/>
              </a:lnSpc>
              <a:spcBef>
                <a:spcPts val="0"/>
              </a:spcBef>
              <a:spcAft>
                <a:spcPts val="0"/>
              </a:spcAft>
              <a:buSzPts val="1400"/>
              <a:buNone/>
              <a:defRPr/>
            </a:lvl5pPr>
            <a:lvl6pPr lvl="5" algn="r" rtl="0">
              <a:lnSpc>
                <a:spcPct val="100000"/>
              </a:lnSpc>
              <a:spcBef>
                <a:spcPts val="0"/>
              </a:spcBef>
              <a:spcAft>
                <a:spcPts val="0"/>
              </a:spcAft>
              <a:buSzPts val="1400"/>
              <a:buNone/>
              <a:defRPr/>
            </a:lvl6pPr>
            <a:lvl7pPr lvl="6" algn="r" rtl="0">
              <a:lnSpc>
                <a:spcPct val="100000"/>
              </a:lnSpc>
              <a:spcBef>
                <a:spcPts val="0"/>
              </a:spcBef>
              <a:spcAft>
                <a:spcPts val="0"/>
              </a:spcAft>
              <a:buSzPts val="1400"/>
              <a:buNone/>
              <a:defRPr/>
            </a:lvl7pPr>
            <a:lvl8pPr lvl="7" algn="r" rtl="0">
              <a:lnSpc>
                <a:spcPct val="100000"/>
              </a:lnSpc>
              <a:spcBef>
                <a:spcPts val="0"/>
              </a:spcBef>
              <a:spcAft>
                <a:spcPts val="0"/>
              </a:spcAft>
              <a:buSzPts val="1400"/>
              <a:buNone/>
              <a:defRPr/>
            </a:lvl8pPr>
            <a:lvl9pPr lvl="8" algn="r" rtl="0">
              <a:lnSpc>
                <a:spcPct val="100000"/>
              </a:lnSpc>
              <a:spcBef>
                <a:spcPts val="0"/>
              </a:spcBef>
              <a:spcAft>
                <a:spcPts val="0"/>
              </a:spcAft>
              <a:buSzPts val="1400"/>
              <a:buNone/>
              <a:defRPr/>
            </a:lvl9pPr>
          </a:lstStyle>
          <a:p>
            <a:endParaRPr/>
          </a:p>
        </p:txBody>
      </p:sp>
      <p:sp>
        <p:nvSpPr>
          <p:cNvPr id="502" name="Google Shape;502;p19"/>
          <p:cNvSpPr txBox="1">
            <a:spLocks noGrp="1"/>
          </p:cNvSpPr>
          <p:nvPr>
            <p:ph type="title" idx="6" hasCustomPrompt="1"/>
          </p:nvPr>
        </p:nvSpPr>
        <p:spPr>
          <a:xfrm>
            <a:off x="1489167" y="3761833"/>
            <a:ext cx="3841600" cy="1463200"/>
          </a:xfrm>
          <a:prstGeom prst="rect">
            <a:avLst/>
          </a:prstGeom>
          <a:solidFill>
            <a:schemeClr val="accent1"/>
          </a:solidFill>
          <a:ln w="19050" cap="flat" cmpd="sng">
            <a:solidFill>
              <a:schemeClr val="dk1"/>
            </a:solidFill>
            <a:prstDash val="solid"/>
            <a:round/>
            <a:headEnd type="none" w="sm" len="sm"/>
            <a:tailEnd type="none" w="sm" len="sm"/>
          </a:ln>
          <a:effectLst>
            <a:outerShdw blurRad="57150" dist="19050" dir="5400000" algn="bl" rotWithShape="0">
              <a:srgbClr val="000000">
                <a:alpha val="20000"/>
              </a:srgbClr>
            </a:outerShdw>
          </a:effectLst>
        </p:spPr>
        <p:txBody>
          <a:bodyPr spcFirstLastPara="1" wrap="square" lIns="91425" tIns="91425" rIns="91425" bIns="91425" anchor="b" anchorCtr="0">
            <a:noAutofit/>
          </a:bodyPr>
          <a:lstStyle>
            <a:lvl1pPr lvl="0" rtl="0">
              <a:spcBef>
                <a:spcPts val="0"/>
              </a:spcBef>
              <a:spcAft>
                <a:spcPts val="0"/>
              </a:spcAft>
              <a:buSzPts val="6200"/>
              <a:buNone/>
              <a:defRPr sz="6200"/>
            </a:lvl1pPr>
            <a:lvl2pPr lvl="1" algn="r" rtl="0">
              <a:spcBef>
                <a:spcPts val="0"/>
              </a:spcBef>
              <a:spcAft>
                <a:spcPts val="0"/>
              </a:spcAft>
              <a:buSzPts val="6200"/>
              <a:buNone/>
              <a:defRPr sz="6200"/>
            </a:lvl2pPr>
            <a:lvl3pPr lvl="2" algn="r" rtl="0">
              <a:spcBef>
                <a:spcPts val="0"/>
              </a:spcBef>
              <a:spcAft>
                <a:spcPts val="0"/>
              </a:spcAft>
              <a:buSzPts val="6200"/>
              <a:buNone/>
              <a:defRPr sz="6200"/>
            </a:lvl3pPr>
            <a:lvl4pPr lvl="3" algn="r" rtl="0">
              <a:spcBef>
                <a:spcPts val="0"/>
              </a:spcBef>
              <a:spcAft>
                <a:spcPts val="0"/>
              </a:spcAft>
              <a:buSzPts val="6200"/>
              <a:buNone/>
              <a:defRPr sz="6200"/>
            </a:lvl4pPr>
            <a:lvl5pPr lvl="4" algn="r" rtl="0">
              <a:spcBef>
                <a:spcPts val="0"/>
              </a:spcBef>
              <a:spcAft>
                <a:spcPts val="0"/>
              </a:spcAft>
              <a:buSzPts val="6200"/>
              <a:buNone/>
              <a:defRPr sz="6200"/>
            </a:lvl5pPr>
            <a:lvl6pPr lvl="5" algn="r" rtl="0">
              <a:spcBef>
                <a:spcPts val="0"/>
              </a:spcBef>
              <a:spcAft>
                <a:spcPts val="0"/>
              </a:spcAft>
              <a:buSzPts val="6200"/>
              <a:buNone/>
              <a:defRPr sz="6200"/>
            </a:lvl6pPr>
            <a:lvl7pPr lvl="6" algn="r" rtl="0">
              <a:spcBef>
                <a:spcPts val="0"/>
              </a:spcBef>
              <a:spcAft>
                <a:spcPts val="0"/>
              </a:spcAft>
              <a:buSzPts val="6200"/>
              <a:buNone/>
              <a:defRPr sz="6200"/>
            </a:lvl7pPr>
            <a:lvl8pPr lvl="7" algn="r" rtl="0">
              <a:spcBef>
                <a:spcPts val="0"/>
              </a:spcBef>
              <a:spcAft>
                <a:spcPts val="0"/>
              </a:spcAft>
              <a:buSzPts val="6200"/>
              <a:buNone/>
              <a:defRPr sz="6200"/>
            </a:lvl8pPr>
            <a:lvl9pPr lvl="8" algn="r" rtl="0">
              <a:spcBef>
                <a:spcPts val="0"/>
              </a:spcBef>
              <a:spcAft>
                <a:spcPts val="0"/>
              </a:spcAft>
              <a:buSzPts val="6200"/>
              <a:buNone/>
              <a:defRPr sz="6200"/>
            </a:lvl9pPr>
          </a:lstStyle>
          <a:p>
            <a:r>
              <a:t>xx%</a:t>
            </a:r>
          </a:p>
        </p:txBody>
      </p:sp>
      <p:sp>
        <p:nvSpPr>
          <p:cNvPr id="503" name="Google Shape;503;p19"/>
          <p:cNvSpPr txBox="1">
            <a:spLocks noGrp="1"/>
          </p:cNvSpPr>
          <p:nvPr>
            <p:ph type="subTitle" idx="7"/>
          </p:nvPr>
        </p:nvSpPr>
        <p:spPr>
          <a:xfrm>
            <a:off x="1489137" y="5224883"/>
            <a:ext cx="3841600" cy="521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r" rtl="0">
              <a:lnSpc>
                <a:spcPct val="100000"/>
              </a:lnSpc>
              <a:spcBef>
                <a:spcPts val="0"/>
              </a:spcBef>
              <a:spcAft>
                <a:spcPts val="0"/>
              </a:spcAft>
              <a:buSzPts val="1400"/>
              <a:buNone/>
              <a:defRPr/>
            </a:lvl2pPr>
            <a:lvl3pPr lvl="2" algn="r" rtl="0">
              <a:lnSpc>
                <a:spcPct val="100000"/>
              </a:lnSpc>
              <a:spcBef>
                <a:spcPts val="0"/>
              </a:spcBef>
              <a:spcAft>
                <a:spcPts val="0"/>
              </a:spcAft>
              <a:buSzPts val="1400"/>
              <a:buNone/>
              <a:defRPr/>
            </a:lvl3pPr>
            <a:lvl4pPr lvl="3" algn="r" rtl="0">
              <a:lnSpc>
                <a:spcPct val="100000"/>
              </a:lnSpc>
              <a:spcBef>
                <a:spcPts val="0"/>
              </a:spcBef>
              <a:spcAft>
                <a:spcPts val="0"/>
              </a:spcAft>
              <a:buSzPts val="1400"/>
              <a:buNone/>
              <a:defRPr/>
            </a:lvl4pPr>
            <a:lvl5pPr lvl="4" algn="r" rtl="0">
              <a:lnSpc>
                <a:spcPct val="100000"/>
              </a:lnSpc>
              <a:spcBef>
                <a:spcPts val="0"/>
              </a:spcBef>
              <a:spcAft>
                <a:spcPts val="0"/>
              </a:spcAft>
              <a:buSzPts val="1400"/>
              <a:buNone/>
              <a:defRPr/>
            </a:lvl5pPr>
            <a:lvl6pPr lvl="5" algn="r" rtl="0">
              <a:lnSpc>
                <a:spcPct val="100000"/>
              </a:lnSpc>
              <a:spcBef>
                <a:spcPts val="0"/>
              </a:spcBef>
              <a:spcAft>
                <a:spcPts val="0"/>
              </a:spcAft>
              <a:buSzPts val="1400"/>
              <a:buNone/>
              <a:defRPr/>
            </a:lvl6pPr>
            <a:lvl7pPr lvl="6" algn="r" rtl="0">
              <a:lnSpc>
                <a:spcPct val="100000"/>
              </a:lnSpc>
              <a:spcBef>
                <a:spcPts val="0"/>
              </a:spcBef>
              <a:spcAft>
                <a:spcPts val="0"/>
              </a:spcAft>
              <a:buSzPts val="1400"/>
              <a:buNone/>
              <a:defRPr/>
            </a:lvl7pPr>
            <a:lvl8pPr lvl="7" algn="r" rtl="0">
              <a:lnSpc>
                <a:spcPct val="100000"/>
              </a:lnSpc>
              <a:spcBef>
                <a:spcPts val="0"/>
              </a:spcBef>
              <a:spcAft>
                <a:spcPts val="0"/>
              </a:spcAft>
              <a:buSzPts val="1400"/>
              <a:buNone/>
              <a:defRPr/>
            </a:lvl8pPr>
            <a:lvl9pPr lvl="8" algn="r" rtl="0">
              <a:lnSpc>
                <a:spcPct val="100000"/>
              </a:lnSpc>
              <a:spcBef>
                <a:spcPts val="0"/>
              </a:spcBef>
              <a:spcAft>
                <a:spcPts val="0"/>
              </a:spcAft>
              <a:buSzPts val="1400"/>
              <a:buNone/>
              <a:defRPr/>
            </a:lvl9pPr>
          </a:lstStyle>
          <a:p>
            <a:endParaRPr/>
          </a:p>
        </p:txBody>
      </p:sp>
      <p:grpSp>
        <p:nvGrpSpPr>
          <p:cNvPr id="504" name="Google Shape;504;p19"/>
          <p:cNvGrpSpPr/>
          <p:nvPr/>
        </p:nvGrpSpPr>
        <p:grpSpPr>
          <a:xfrm>
            <a:off x="-7" y="3"/>
            <a:ext cx="12192013" cy="6858001"/>
            <a:chOff x="-5" y="0"/>
            <a:chExt cx="9144010" cy="5143501"/>
          </a:xfrm>
        </p:grpSpPr>
        <p:pic>
          <p:nvPicPr>
            <p:cNvPr id="505" name="Google Shape;505;p19"/>
            <p:cNvPicPr preferRelativeResize="0"/>
            <p:nvPr/>
          </p:nvPicPr>
          <p:blipFill rotWithShape="1">
            <a:blip r:embed="rId2">
              <a:alphaModFix/>
            </a:blip>
            <a:srcRect t="40259"/>
            <a:stretch/>
          </p:blipFill>
          <p:spPr>
            <a:xfrm>
              <a:off x="4625075" y="0"/>
              <a:ext cx="1633550" cy="764425"/>
            </a:xfrm>
            <a:prstGeom prst="rect">
              <a:avLst/>
            </a:prstGeom>
            <a:noFill/>
            <a:ln>
              <a:noFill/>
            </a:ln>
          </p:spPr>
        </p:pic>
        <p:pic>
          <p:nvPicPr>
            <p:cNvPr id="506" name="Google Shape;506;p19"/>
            <p:cNvPicPr preferRelativeResize="0"/>
            <p:nvPr/>
          </p:nvPicPr>
          <p:blipFill rotWithShape="1">
            <a:blip r:embed="rId3">
              <a:alphaModFix/>
            </a:blip>
            <a:srcRect r="51679" b="27235"/>
            <a:stretch/>
          </p:blipFill>
          <p:spPr>
            <a:xfrm flipH="1">
              <a:off x="0" y="2688525"/>
              <a:ext cx="1986800" cy="2454974"/>
            </a:xfrm>
            <a:prstGeom prst="rect">
              <a:avLst/>
            </a:prstGeom>
            <a:noFill/>
            <a:ln>
              <a:noFill/>
            </a:ln>
          </p:spPr>
        </p:pic>
        <p:pic>
          <p:nvPicPr>
            <p:cNvPr id="507" name="Google Shape;507;p19"/>
            <p:cNvPicPr preferRelativeResize="0"/>
            <p:nvPr/>
          </p:nvPicPr>
          <p:blipFill rotWithShape="1">
            <a:blip r:embed="rId4">
              <a:alphaModFix/>
            </a:blip>
            <a:srcRect r="29804"/>
            <a:stretch/>
          </p:blipFill>
          <p:spPr>
            <a:xfrm>
              <a:off x="8027153" y="1862325"/>
              <a:ext cx="1116851" cy="1097400"/>
            </a:xfrm>
            <a:prstGeom prst="rect">
              <a:avLst/>
            </a:prstGeom>
            <a:noFill/>
            <a:ln>
              <a:noFill/>
            </a:ln>
          </p:spPr>
        </p:pic>
        <p:pic>
          <p:nvPicPr>
            <p:cNvPr id="508" name="Google Shape;508;p19"/>
            <p:cNvPicPr preferRelativeResize="0"/>
            <p:nvPr/>
          </p:nvPicPr>
          <p:blipFill rotWithShape="1">
            <a:blip r:embed="rId5">
              <a:alphaModFix/>
            </a:blip>
            <a:srcRect l="2827" b="61151"/>
            <a:stretch/>
          </p:blipFill>
          <p:spPr>
            <a:xfrm>
              <a:off x="0" y="4511925"/>
              <a:ext cx="5827952" cy="631575"/>
            </a:xfrm>
            <a:prstGeom prst="rect">
              <a:avLst/>
            </a:prstGeom>
            <a:noFill/>
            <a:ln>
              <a:noFill/>
            </a:ln>
          </p:spPr>
        </p:pic>
        <p:pic>
          <p:nvPicPr>
            <p:cNvPr id="509" name="Google Shape;509;p19"/>
            <p:cNvPicPr preferRelativeResize="0"/>
            <p:nvPr/>
          </p:nvPicPr>
          <p:blipFill rotWithShape="1">
            <a:blip r:embed="rId6">
              <a:alphaModFix/>
            </a:blip>
            <a:srcRect l="28253" b="60460"/>
            <a:stretch/>
          </p:blipFill>
          <p:spPr>
            <a:xfrm flipH="1">
              <a:off x="4840777" y="4139700"/>
              <a:ext cx="4303223" cy="1003800"/>
            </a:xfrm>
            <a:prstGeom prst="rect">
              <a:avLst/>
            </a:prstGeom>
            <a:noFill/>
            <a:ln>
              <a:noFill/>
            </a:ln>
          </p:spPr>
        </p:pic>
        <p:pic>
          <p:nvPicPr>
            <p:cNvPr id="510" name="Google Shape;510;p19"/>
            <p:cNvPicPr preferRelativeResize="0"/>
            <p:nvPr/>
          </p:nvPicPr>
          <p:blipFill rotWithShape="1">
            <a:blip r:embed="rId4">
              <a:alphaModFix/>
            </a:blip>
            <a:srcRect l="59054"/>
            <a:stretch/>
          </p:blipFill>
          <p:spPr>
            <a:xfrm>
              <a:off x="-5" y="153125"/>
              <a:ext cx="668850" cy="1097400"/>
            </a:xfrm>
            <a:prstGeom prst="rect">
              <a:avLst/>
            </a:prstGeom>
            <a:noFill/>
            <a:ln>
              <a:noFill/>
            </a:ln>
          </p:spPr>
        </p:pic>
      </p:grpSp>
      <p:grpSp>
        <p:nvGrpSpPr>
          <p:cNvPr id="511" name="Google Shape;511;p19"/>
          <p:cNvGrpSpPr/>
          <p:nvPr/>
        </p:nvGrpSpPr>
        <p:grpSpPr>
          <a:xfrm>
            <a:off x="211028" y="211632"/>
            <a:ext cx="11730573" cy="5184213"/>
            <a:chOff x="158270" y="158722"/>
            <a:chExt cx="8797930" cy="3888160"/>
          </a:xfrm>
        </p:grpSpPr>
        <p:sp>
          <p:nvSpPr>
            <p:cNvPr id="512" name="Google Shape;512;p19"/>
            <p:cNvSpPr/>
            <p:nvPr/>
          </p:nvSpPr>
          <p:spPr>
            <a:xfrm>
              <a:off x="3377855" y="158722"/>
              <a:ext cx="300546" cy="258255"/>
            </a:xfrm>
            <a:custGeom>
              <a:avLst/>
              <a:gdLst/>
              <a:ahLst/>
              <a:cxnLst/>
              <a:rect l="l" t="t" r="r" b="b"/>
              <a:pathLst>
                <a:path w="32101" h="27584" extrusionOk="0">
                  <a:moveTo>
                    <a:pt x="30048" y="1513"/>
                  </a:moveTo>
                  <a:lnTo>
                    <a:pt x="30048" y="1513"/>
                  </a:lnTo>
                  <a:cubicBezTo>
                    <a:pt x="30111" y="4293"/>
                    <a:pt x="28809" y="6581"/>
                    <a:pt x="26539" y="8284"/>
                  </a:cubicBezTo>
                  <a:cubicBezTo>
                    <a:pt x="24659" y="9694"/>
                    <a:pt x="22160" y="10138"/>
                    <a:pt x="20341" y="11538"/>
                  </a:cubicBezTo>
                  <a:cubicBezTo>
                    <a:pt x="20605" y="10974"/>
                    <a:pt x="20820" y="10373"/>
                    <a:pt x="20974" y="9733"/>
                  </a:cubicBezTo>
                  <a:cubicBezTo>
                    <a:pt x="21067" y="9351"/>
                    <a:pt x="21127" y="8959"/>
                    <a:pt x="21159" y="8568"/>
                  </a:cubicBezTo>
                  <a:cubicBezTo>
                    <a:pt x="22772" y="4884"/>
                    <a:pt x="26216" y="1526"/>
                    <a:pt x="30048" y="1513"/>
                  </a:cubicBezTo>
                  <a:close/>
                  <a:moveTo>
                    <a:pt x="30498" y="1"/>
                  </a:moveTo>
                  <a:cubicBezTo>
                    <a:pt x="26909" y="1"/>
                    <a:pt x="23030" y="2588"/>
                    <a:pt x="20977" y="5956"/>
                  </a:cubicBezTo>
                  <a:cubicBezTo>
                    <a:pt x="20308" y="3043"/>
                    <a:pt x="18155" y="593"/>
                    <a:pt x="15248" y="593"/>
                  </a:cubicBezTo>
                  <a:cubicBezTo>
                    <a:pt x="14418" y="593"/>
                    <a:pt x="13527" y="792"/>
                    <a:pt x="12591" y="1238"/>
                  </a:cubicBezTo>
                  <a:cubicBezTo>
                    <a:pt x="9781" y="2578"/>
                    <a:pt x="5967" y="7287"/>
                    <a:pt x="10060" y="9525"/>
                  </a:cubicBezTo>
                  <a:cubicBezTo>
                    <a:pt x="10681" y="9865"/>
                    <a:pt x="11396" y="10020"/>
                    <a:pt x="12116" y="10020"/>
                  </a:cubicBezTo>
                  <a:cubicBezTo>
                    <a:pt x="14833" y="10020"/>
                    <a:pt x="17639" y="7805"/>
                    <a:pt x="15866" y="4904"/>
                  </a:cubicBezTo>
                  <a:cubicBezTo>
                    <a:pt x="15790" y="4779"/>
                    <a:pt x="15677" y="4726"/>
                    <a:pt x="15560" y="4726"/>
                  </a:cubicBezTo>
                  <a:cubicBezTo>
                    <a:pt x="15366" y="4726"/>
                    <a:pt x="15164" y="4872"/>
                    <a:pt x="15112" y="5073"/>
                  </a:cubicBezTo>
                  <a:cubicBezTo>
                    <a:pt x="14664" y="6799"/>
                    <a:pt x="14462" y="8509"/>
                    <a:pt x="12298" y="8509"/>
                  </a:cubicBezTo>
                  <a:cubicBezTo>
                    <a:pt x="12255" y="8509"/>
                    <a:pt x="12211" y="8508"/>
                    <a:pt x="12167" y="8507"/>
                  </a:cubicBezTo>
                  <a:cubicBezTo>
                    <a:pt x="9898" y="8438"/>
                    <a:pt x="9238" y="6594"/>
                    <a:pt x="10503" y="4849"/>
                  </a:cubicBezTo>
                  <a:cubicBezTo>
                    <a:pt x="11687" y="3215"/>
                    <a:pt x="13469" y="2303"/>
                    <a:pt x="15150" y="2303"/>
                  </a:cubicBezTo>
                  <a:cubicBezTo>
                    <a:pt x="16937" y="2303"/>
                    <a:pt x="18610" y="3333"/>
                    <a:pt x="19331" y="5618"/>
                  </a:cubicBezTo>
                  <a:cubicBezTo>
                    <a:pt x="20090" y="8023"/>
                    <a:pt x="19302" y="10648"/>
                    <a:pt x="17793" y="12591"/>
                  </a:cubicBezTo>
                  <a:cubicBezTo>
                    <a:pt x="16310" y="13099"/>
                    <a:pt x="15056" y="13968"/>
                    <a:pt x="14482" y="15348"/>
                  </a:cubicBezTo>
                  <a:cubicBezTo>
                    <a:pt x="8885" y="18653"/>
                    <a:pt x="33" y="20358"/>
                    <a:pt x="1" y="27403"/>
                  </a:cubicBezTo>
                  <a:cubicBezTo>
                    <a:pt x="0" y="27524"/>
                    <a:pt x="95" y="27583"/>
                    <a:pt x="193" y="27583"/>
                  </a:cubicBezTo>
                  <a:cubicBezTo>
                    <a:pt x="286" y="27583"/>
                    <a:pt x="382" y="27530"/>
                    <a:pt x="402" y="27422"/>
                  </a:cubicBezTo>
                  <a:cubicBezTo>
                    <a:pt x="1368" y="22367"/>
                    <a:pt x="7484" y="20645"/>
                    <a:pt x="11536" y="18803"/>
                  </a:cubicBezTo>
                  <a:cubicBezTo>
                    <a:pt x="14183" y="17599"/>
                    <a:pt x="16896" y="16093"/>
                    <a:pt x="18783" y="13912"/>
                  </a:cubicBezTo>
                  <a:cubicBezTo>
                    <a:pt x="19679" y="13667"/>
                    <a:pt x="20644" y="13545"/>
                    <a:pt x="21616" y="13545"/>
                  </a:cubicBezTo>
                  <a:cubicBezTo>
                    <a:pt x="25275" y="13545"/>
                    <a:pt x="29035" y="15266"/>
                    <a:pt x="29581" y="18575"/>
                  </a:cubicBezTo>
                  <a:cubicBezTo>
                    <a:pt x="30150" y="22018"/>
                    <a:pt x="26979" y="25352"/>
                    <a:pt x="23748" y="25352"/>
                  </a:cubicBezTo>
                  <a:cubicBezTo>
                    <a:pt x="22639" y="25352"/>
                    <a:pt x="21522" y="24959"/>
                    <a:pt x="20548" y="24042"/>
                  </a:cubicBezTo>
                  <a:cubicBezTo>
                    <a:pt x="19039" y="22624"/>
                    <a:pt x="18852" y="20398"/>
                    <a:pt x="21106" y="19780"/>
                  </a:cubicBezTo>
                  <a:cubicBezTo>
                    <a:pt x="21460" y="19683"/>
                    <a:pt x="21781" y="19638"/>
                    <a:pt x="22073" y="19638"/>
                  </a:cubicBezTo>
                  <a:cubicBezTo>
                    <a:pt x="23581" y="19638"/>
                    <a:pt x="24296" y="20852"/>
                    <a:pt x="24578" y="22473"/>
                  </a:cubicBezTo>
                  <a:cubicBezTo>
                    <a:pt x="24611" y="22660"/>
                    <a:pt x="24775" y="22779"/>
                    <a:pt x="24935" y="22779"/>
                  </a:cubicBezTo>
                  <a:cubicBezTo>
                    <a:pt x="25048" y="22779"/>
                    <a:pt x="25158" y="22721"/>
                    <a:pt x="25221" y="22588"/>
                  </a:cubicBezTo>
                  <a:cubicBezTo>
                    <a:pt x="26450" y="19979"/>
                    <a:pt x="24121" y="18431"/>
                    <a:pt x="21823" y="18431"/>
                  </a:cubicBezTo>
                  <a:cubicBezTo>
                    <a:pt x="21061" y="18431"/>
                    <a:pt x="20303" y="18601"/>
                    <a:pt x="19678" y="18959"/>
                  </a:cubicBezTo>
                  <a:cubicBezTo>
                    <a:pt x="15640" y="21275"/>
                    <a:pt x="19506" y="26112"/>
                    <a:pt x="22750" y="26773"/>
                  </a:cubicBezTo>
                  <a:cubicBezTo>
                    <a:pt x="23267" y="26878"/>
                    <a:pt x="23779" y="26929"/>
                    <a:pt x="24280" y="26929"/>
                  </a:cubicBezTo>
                  <a:cubicBezTo>
                    <a:pt x="28547" y="26929"/>
                    <a:pt x="32060" y="23276"/>
                    <a:pt x="31637" y="18790"/>
                  </a:cubicBezTo>
                  <a:cubicBezTo>
                    <a:pt x="31261" y="14801"/>
                    <a:pt x="27323" y="12596"/>
                    <a:pt x="23718" y="12108"/>
                  </a:cubicBezTo>
                  <a:cubicBezTo>
                    <a:pt x="25594" y="11401"/>
                    <a:pt x="27412" y="10092"/>
                    <a:pt x="28637" y="8957"/>
                  </a:cubicBezTo>
                  <a:cubicBezTo>
                    <a:pt x="31014" y="6753"/>
                    <a:pt x="32101" y="3922"/>
                    <a:pt x="31554" y="711"/>
                  </a:cubicBezTo>
                  <a:cubicBezTo>
                    <a:pt x="31503" y="406"/>
                    <a:pt x="31276" y="32"/>
                    <a:pt x="30920" y="13"/>
                  </a:cubicBezTo>
                  <a:cubicBezTo>
                    <a:pt x="30780" y="5"/>
                    <a:pt x="30639" y="1"/>
                    <a:pt x="3049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513" name="Google Shape;513;p19"/>
            <p:cNvSpPr/>
            <p:nvPr/>
          </p:nvSpPr>
          <p:spPr>
            <a:xfrm>
              <a:off x="8655821" y="453779"/>
              <a:ext cx="258873" cy="273600"/>
            </a:xfrm>
            <a:custGeom>
              <a:avLst/>
              <a:gdLst/>
              <a:ahLst/>
              <a:cxnLst/>
              <a:rect l="l" t="t" r="r" b="b"/>
              <a:pathLst>
                <a:path w="27650" h="29223" extrusionOk="0">
                  <a:moveTo>
                    <a:pt x="21779" y="2004"/>
                  </a:moveTo>
                  <a:cubicBezTo>
                    <a:pt x="21859" y="2004"/>
                    <a:pt x="21927" y="2006"/>
                    <a:pt x="21977" y="2010"/>
                  </a:cubicBezTo>
                  <a:cubicBezTo>
                    <a:pt x="22206" y="2030"/>
                    <a:pt x="22431" y="2061"/>
                    <a:pt x="22656" y="2106"/>
                  </a:cubicBezTo>
                  <a:cubicBezTo>
                    <a:pt x="22774" y="2131"/>
                    <a:pt x="22890" y="2159"/>
                    <a:pt x="23005" y="2191"/>
                  </a:cubicBezTo>
                  <a:cubicBezTo>
                    <a:pt x="23017" y="2195"/>
                    <a:pt x="23024" y="2196"/>
                    <a:pt x="23033" y="2199"/>
                  </a:cubicBezTo>
                  <a:cubicBezTo>
                    <a:pt x="23097" y="2221"/>
                    <a:pt x="23160" y="2243"/>
                    <a:pt x="23223" y="2269"/>
                  </a:cubicBezTo>
                  <a:cubicBezTo>
                    <a:pt x="23773" y="2502"/>
                    <a:pt x="23885" y="2561"/>
                    <a:pt x="24297" y="2933"/>
                  </a:cubicBezTo>
                  <a:cubicBezTo>
                    <a:pt x="24532" y="3144"/>
                    <a:pt x="24427" y="3036"/>
                    <a:pt x="24627" y="3305"/>
                  </a:cubicBezTo>
                  <a:cubicBezTo>
                    <a:pt x="24830" y="3580"/>
                    <a:pt x="24873" y="3652"/>
                    <a:pt x="24956" y="3841"/>
                  </a:cubicBezTo>
                  <a:cubicBezTo>
                    <a:pt x="25437" y="4946"/>
                    <a:pt x="25478" y="6113"/>
                    <a:pt x="25293" y="7386"/>
                  </a:cubicBezTo>
                  <a:cubicBezTo>
                    <a:pt x="24727" y="11271"/>
                    <a:pt x="22173" y="14436"/>
                    <a:pt x="19634" y="17275"/>
                  </a:cubicBezTo>
                  <a:cubicBezTo>
                    <a:pt x="17474" y="19692"/>
                    <a:pt x="15078" y="21992"/>
                    <a:pt x="13107" y="24590"/>
                  </a:cubicBezTo>
                  <a:cubicBezTo>
                    <a:pt x="11942" y="22709"/>
                    <a:pt x="10414" y="20999"/>
                    <a:pt x="9057" y="19276"/>
                  </a:cubicBezTo>
                  <a:cubicBezTo>
                    <a:pt x="7182" y="16893"/>
                    <a:pt x="5240" y="14515"/>
                    <a:pt x="3645" y="11929"/>
                  </a:cubicBezTo>
                  <a:cubicBezTo>
                    <a:pt x="3332" y="11421"/>
                    <a:pt x="3150" y="11116"/>
                    <a:pt x="2946" y="10667"/>
                  </a:cubicBezTo>
                  <a:cubicBezTo>
                    <a:pt x="2861" y="10477"/>
                    <a:pt x="2784" y="10285"/>
                    <a:pt x="2717" y="10087"/>
                  </a:cubicBezTo>
                  <a:cubicBezTo>
                    <a:pt x="2701" y="10043"/>
                    <a:pt x="2691" y="9996"/>
                    <a:pt x="2677" y="9950"/>
                  </a:cubicBezTo>
                  <a:cubicBezTo>
                    <a:pt x="2677" y="9931"/>
                    <a:pt x="2649" y="9784"/>
                    <a:pt x="2641" y="9715"/>
                  </a:cubicBezTo>
                  <a:cubicBezTo>
                    <a:pt x="2517" y="8602"/>
                    <a:pt x="2702" y="7399"/>
                    <a:pt x="3261" y="6641"/>
                  </a:cubicBezTo>
                  <a:cubicBezTo>
                    <a:pt x="3600" y="6181"/>
                    <a:pt x="3776" y="6019"/>
                    <a:pt x="4238" y="5718"/>
                  </a:cubicBezTo>
                  <a:cubicBezTo>
                    <a:pt x="4531" y="5527"/>
                    <a:pt x="4461" y="5565"/>
                    <a:pt x="4761" y="5436"/>
                  </a:cubicBezTo>
                  <a:cubicBezTo>
                    <a:pt x="4999" y="5332"/>
                    <a:pt x="5244" y="5248"/>
                    <a:pt x="5492" y="5175"/>
                  </a:cubicBezTo>
                  <a:cubicBezTo>
                    <a:pt x="5958" y="5039"/>
                    <a:pt x="6513" y="4976"/>
                    <a:pt x="7081" y="4976"/>
                  </a:cubicBezTo>
                  <a:cubicBezTo>
                    <a:pt x="7559" y="4976"/>
                    <a:pt x="8045" y="5020"/>
                    <a:pt x="8495" y="5104"/>
                  </a:cubicBezTo>
                  <a:cubicBezTo>
                    <a:pt x="9639" y="5318"/>
                    <a:pt x="10733" y="5777"/>
                    <a:pt x="11622" y="6492"/>
                  </a:cubicBezTo>
                  <a:cubicBezTo>
                    <a:pt x="11994" y="6791"/>
                    <a:pt x="12320" y="7135"/>
                    <a:pt x="12586" y="7507"/>
                  </a:cubicBezTo>
                  <a:cubicBezTo>
                    <a:pt x="12558" y="7719"/>
                    <a:pt x="12536" y="7934"/>
                    <a:pt x="12525" y="8151"/>
                  </a:cubicBezTo>
                  <a:cubicBezTo>
                    <a:pt x="12497" y="8692"/>
                    <a:pt x="12752" y="9199"/>
                    <a:pt x="13329" y="9310"/>
                  </a:cubicBezTo>
                  <a:lnTo>
                    <a:pt x="13331" y="9310"/>
                  </a:lnTo>
                  <a:cubicBezTo>
                    <a:pt x="13465" y="9829"/>
                    <a:pt x="13923" y="10076"/>
                    <a:pt x="14366" y="10076"/>
                  </a:cubicBezTo>
                  <a:cubicBezTo>
                    <a:pt x="14898" y="10076"/>
                    <a:pt x="15408" y="9718"/>
                    <a:pt x="15298" y="9044"/>
                  </a:cubicBezTo>
                  <a:cubicBezTo>
                    <a:pt x="15190" y="8386"/>
                    <a:pt x="14979" y="7771"/>
                    <a:pt x="14686" y="7201"/>
                  </a:cubicBezTo>
                  <a:cubicBezTo>
                    <a:pt x="15130" y="5491"/>
                    <a:pt x="16262" y="4129"/>
                    <a:pt x="17818" y="3156"/>
                  </a:cubicBezTo>
                  <a:cubicBezTo>
                    <a:pt x="18573" y="2685"/>
                    <a:pt x="19746" y="2230"/>
                    <a:pt x="20566" y="2098"/>
                  </a:cubicBezTo>
                  <a:cubicBezTo>
                    <a:pt x="20938" y="2037"/>
                    <a:pt x="21458" y="2004"/>
                    <a:pt x="21779" y="2004"/>
                  </a:cubicBezTo>
                  <a:close/>
                  <a:moveTo>
                    <a:pt x="21650" y="1"/>
                  </a:moveTo>
                  <a:cubicBezTo>
                    <a:pt x="20221" y="1"/>
                    <a:pt x="18765" y="413"/>
                    <a:pt x="17537" y="1043"/>
                  </a:cubicBezTo>
                  <a:cubicBezTo>
                    <a:pt x="15703" y="1983"/>
                    <a:pt x="14125" y="3477"/>
                    <a:pt x="13250" y="5315"/>
                  </a:cubicBezTo>
                  <a:cubicBezTo>
                    <a:pt x="11649" y="3805"/>
                    <a:pt x="9357" y="2927"/>
                    <a:pt x="7125" y="2927"/>
                  </a:cubicBezTo>
                  <a:cubicBezTo>
                    <a:pt x="5600" y="2927"/>
                    <a:pt x="4103" y="3336"/>
                    <a:pt x="2873" y="4235"/>
                  </a:cubicBezTo>
                  <a:cubicBezTo>
                    <a:pt x="802" y="5750"/>
                    <a:pt x="0" y="8824"/>
                    <a:pt x="1003" y="11188"/>
                  </a:cubicBezTo>
                  <a:cubicBezTo>
                    <a:pt x="1521" y="12411"/>
                    <a:pt x="2285" y="13541"/>
                    <a:pt x="3040" y="14628"/>
                  </a:cubicBezTo>
                  <a:cubicBezTo>
                    <a:pt x="4012" y="16027"/>
                    <a:pt x="5048" y="17379"/>
                    <a:pt x="6094" y="18723"/>
                  </a:cubicBezTo>
                  <a:cubicBezTo>
                    <a:pt x="7249" y="20207"/>
                    <a:pt x="8423" y="21674"/>
                    <a:pt x="9573" y="23163"/>
                  </a:cubicBezTo>
                  <a:cubicBezTo>
                    <a:pt x="10370" y="24198"/>
                    <a:pt x="11215" y="25239"/>
                    <a:pt x="11858" y="26382"/>
                  </a:cubicBezTo>
                  <a:cubicBezTo>
                    <a:pt x="11556" y="26856"/>
                    <a:pt x="11271" y="27342"/>
                    <a:pt x="11007" y="27843"/>
                  </a:cubicBezTo>
                  <a:cubicBezTo>
                    <a:pt x="10608" y="28599"/>
                    <a:pt x="11274" y="29222"/>
                    <a:pt x="11942" y="29222"/>
                  </a:cubicBezTo>
                  <a:cubicBezTo>
                    <a:pt x="12278" y="29222"/>
                    <a:pt x="12615" y="29064"/>
                    <a:pt x="12816" y="28684"/>
                  </a:cubicBezTo>
                  <a:cubicBezTo>
                    <a:pt x="14833" y="24865"/>
                    <a:pt x="18187" y="21870"/>
                    <a:pt x="21041" y="18694"/>
                  </a:cubicBezTo>
                  <a:cubicBezTo>
                    <a:pt x="23854" y="15564"/>
                    <a:pt x="26632" y="12029"/>
                    <a:pt x="27257" y="7741"/>
                  </a:cubicBezTo>
                  <a:cubicBezTo>
                    <a:pt x="27650" y="5032"/>
                    <a:pt x="27100" y="1999"/>
                    <a:pt x="24462" y="641"/>
                  </a:cubicBezTo>
                  <a:cubicBezTo>
                    <a:pt x="23591" y="194"/>
                    <a:pt x="22627" y="1"/>
                    <a:pt x="2165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514" name="Google Shape;514;p19"/>
            <p:cNvSpPr/>
            <p:nvPr/>
          </p:nvSpPr>
          <p:spPr>
            <a:xfrm>
              <a:off x="158270" y="2402691"/>
              <a:ext cx="169873" cy="190386"/>
            </a:xfrm>
            <a:custGeom>
              <a:avLst/>
              <a:gdLst/>
              <a:ahLst/>
              <a:cxnLst/>
              <a:rect l="l" t="t" r="r" b="b"/>
              <a:pathLst>
                <a:path w="18144" h="20335" extrusionOk="0">
                  <a:moveTo>
                    <a:pt x="13836" y="1575"/>
                  </a:moveTo>
                  <a:cubicBezTo>
                    <a:pt x="14169" y="1575"/>
                    <a:pt x="14487" y="1682"/>
                    <a:pt x="14760" y="1936"/>
                  </a:cubicBezTo>
                  <a:cubicBezTo>
                    <a:pt x="15785" y="2893"/>
                    <a:pt x="15894" y="4757"/>
                    <a:pt x="16056" y="6052"/>
                  </a:cubicBezTo>
                  <a:cubicBezTo>
                    <a:pt x="16360" y="8492"/>
                    <a:pt x="16601" y="10990"/>
                    <a:pt x="16015" y="13408"/>
                  </a:cubicBezTo>
                  <a:cubicBezTo>
                    <a:pt x="15682" y="14785"/>
                    <a:pt x="15101" y="16390"/>
                    <a:pt x="15471" y="17766"/>
                  </a:cubicBezTo>
                  <a:cubicBezTo>
                    <a:pt x="12355" y="16040"/>
                    <a:pt x="8710" y="15290"/>
                    <a:pt x="5717" y="13312"/>
                  </a:cubicBezTo>
                  <a:cubicBezTo>
                    <a:pt x="3995" y="12173"/>
                    <a:pt x="2568" y="10577"/>
                    <a:pt x="2135" y="8505"/>
                  </a:cubicBezTo>
                  <a:cubicBezTo>
                    <a:pt x="1998" y="7856"/>
                    <a:pt x="1971" y="7055"/>
                    <a:pt x="2334" y="6519"/>
                  </a:cubicBezTo>
                  <a:cubicBezTo>
                    <a:pt x="2643" y="6061"/>
                    <a:pt x="3119" y="5861"/>
                    <a:pt x="3671" y="5808"/>
                  </a:cubicBezTo>
                  <a:cubicBezTo>
                    <a:pt x="3781" y="5797"/>
                    <a:pt x="3891" y="5792"/>
                    <a:pt x="4000" y="5792"/>
                  </a:cubicBezTo>
                  <a:cubicBezTo>
                    <a:pt x="5757" y="5792"/>
                    <a:pt x="7293" y="7132"/>
                    <a:pt x="8135" y="8579"/>
                  </a:cubicBezTo>
                  <a:cubicBezTo>
                    <a:pt x="8282" y="8832"/>
                    <a:pt x="8492" y="8936"/>
                    <a:pt x="8706" y="8936"/>
                  </a:cubicBezTo>
                  <a:cubicBezTo>
                    <a:pt x="8854" y="8936"/>
                    <a:pt x="9003" y="8886"/>
                    <a:pt x="9135" y="8802"/>
                  </a:cubicBezTo>
                  <a:cubicBezTo>
                    <a:pt x="9260" y="9039"/>
                    <a:pt x="9512" y="9152"/>
                    <a:pt x="9774" y="9152"/>
                  </a:cubicBezTo>
                  <a:cubicBezTo>
                    <a:pt x="10196" y="9152"/>
                    <a:pt x="10645" y="8860"/>
                    <a:pt x="10643" y="8317"/>
                  </a:cubicBezTo>
                  <a:cubicBezTo>
                    <a:pt x="10636" y="6715"/>
                    <a:pt x="10461" y="4929"/>
                    <a:pt x="11189" y="3445"/>
                  </a:cubicBezTo>
                  <a:cubicBezTo>
                    <a:pt x="11583" y="2640"/>
                    <a:pt x="12783" y="1575"/>
                    <a:pt x="13836" y="1575"/>
                  </a:cubicBezTo>
                  <a:close/>
                  <a:moveTo>
                    <a:pt x="13882" y="1"/>
                  </a:moveTo>
                  <a:cubicBezTo>
                    <a:pt x="12399" y="1"/>
                    <a:pt x="10858" y="1017"/>
                    <a:pt x="10086" y="2184"/>
                  </a:cubicBezTo>
                  <a:cubicBezTo>
                    <a:pt x="9134" y="3621"/>
                    <a:pt x="9035" y="5354"/>
                    <a:pt x="9042" y="7047"/>
                  </a:cubicBezTo>
                  <a:cubicBezTo>
                    <a:pt x="7973" y="5565"/>
                    <a:pt x="6328" y="4411"/>
                    <a:pt x="4491" y="4230"/>
                  </a:cubicBezTo>
                  <a:cubicBezTo>
                    <a:pt x="4337" y="4214"/>
                    <a:pt x="4182" y="4207"/>
                    <a:pt x="4029" y="4207"/>
                  </a:cubicBezTo>
                  <a:cubicBezTo>
                    <a:pt x="2439" y="4207"/>
                    <a:pt x="980" y="5031"/>
                    <a:pt x="561" y="6680"/>
                  </a:cubicBezTo>
                  <a:cubicBezTo>
                    <a:pt x="1" y="8885"/>
                    <a:pt x="1322" y="11407"/>
                    <a:pt x="2796" y="12960"/>
                  </a:cubicBezTo>
                  <a:cubicBezTo>
                    <a:pt x="4507" y="14765"/>
                    <a:pt x="6846" y="15844"/>
                    <a:pt x="9111" y="16776"/>
                  </a:cubicBezTo>
                  <a:cubicBezTo>
                    <a:pt x="11517" y="17766"/>
                    <a:pt x="14166" y="18554"/>
                    <a:pt x="16254" y="20161"/>
                  </a:cubicBezTo>
                  <a:cubicBezTo>
                    <a:pt x="16411" y="20282"/>
                    <a:pt x="16576" y="20334"/>
                    <a:pt x="16734" y="20334"/>
                  </a:cubicBezTo>
                  <a:cubicBezTo>
                    <a:pt x="17369" y="20334"/>
                    <a:pt x="17891" y="19501"/>
                    <a:pt x="17336" y="18987"/>
                  </a:cubicBezTo>
                  <a:cubicBezTo>
                    <a:pt x="17568" y="18678"/>
                    <a:pt x="17622" y="18215"/>
                    <a:pt x="17272" y="17869"/>
                  </a:cubicBezTo>
                  <a:cubicBezTo>
                    <a:pt x="16649" y="17254"/>
                    <a:pt x="16989" y="16050"/>
                    <a:pt x="17162" y="15321"/>
                  </a:cubicBezTo>
                  <a:cubicBezTo>
                    <a:pt x="17420" y="14235"/>
                    <a:pt x="17742" y="13187"/>
                    <a:pt x="17865" y="12072"/>
                  </a:cubicBezTo>
                  <a:cubicBezTo>
                    <a:pt x="18143" y="9531"/>
                    <a:pt x="17890" y="6855"/>
                    <a:pt x="17417" y="4350"/>
                  </a:cubicBezTo>
                  <a:cubicBezTo>
                    <a:pt x="17126" y="2809"/>
                    <a:pt x="16596" y="873"/>
                    <a:pt x="14991" y="214"/>
                  </a:cubicBezTo>
                  <a:cubicBezTo>
                    <a:pt x="14634" y="67"/>
                    <a:pt x="14260" y="1"/>
                    <a:pt x="1388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515" name="Google Shape;515;p19"/>
            <p:cNvSpPr/>
            <p:nvPr/>
          </p:nvSpPr>
          <p:spPr>
            <a:xfrm>
              <a:off x="8623176" y="3812436"/>
              <a:ext cx="249745" cy="234446"/>
            </a:xfrm>
            <a:custGeom>
              <a:avLst/>
              <a:gdLst/>
              <a:ahLst/>
              <a:cxnLst/>
              <a:rect l="l" t="t" r="r" b="b"/>
              <a:pathLst>
                <a:path w="26675" h="25041" extrusionOk="0">
                  <a:moveTo>
                    <a:pt x="19443" y="1864"/>
                  </a:moveTo>
                  <a:cubicBezTo>
                    <a:pt x="20133" y="1864"/>
                    <a:pt x="20835" y="2088"/>
                    <a:pt x="21453" y="2500"/>
                  </a:cubicBezTo>
                  <a:cubicBezTo>
                    <a:pt x="23269" y="3711"/>
                    <a:pt x="24340" y="6102"/>
                    <a:pt x="24521" y="8220"/>
                  </a:cubicBezTo>
                  <a:cubicBezTo>
                    <a:pt x="24747" y="10851"/>
                    <a:pt x="24226" y="13573"/>
                    <a:pt x="23550" y="16105"/>
                  </a:cubicBezTo>
                  <a:cubicBezTo>
                    <a:pt x="23152" y="17591"/>
                    <a:pt x="22651" y="19055"/>
                    <a:pt x="21999" y="20451"/>
                  </a:cubicBezTo>
                  <a:cubicBezTo>
                    <a:pt x="21757" y="20970"/>
                    <a:pt x="21490" y="21514"/>
                    <a:pt x="21176" y="22023"/>
                  </a:cubicBezTo>
                  <a:cubicBezTo>
                    <a:pt x="19481" y="19992"/>
                    <a:pt x="16656" y="19411"/>
                    <a:pt x="14163" y="18947"/>
                  </a:cubicBezTo>
                  <a:cubicBezTo>
                    <a:pt x="11233" y="18402"/>
                    <a:pt x="7958" y="18057"/>
                    <a:pt x="5485" y="16234"/>
                  </a:cubicBezTo>
                  <a:cubicBezTo>
                    <a:pt x="4153" y="15252"/>
                    <a:pt x="3231" y="13913"/>
                    <a:pt x="2702" y="12350"/>
                  </a:cubicBezTo>
                  <a:cubicBezTo>
                    <a:pt x="2105" y="10594"/>
                    <a:pt x="1746" y="8521"/>
                    <a:pt x="2046" y="6669"/>
                  </a:cubicBezTo>
                  <a:cubicBezTo>
                    <a:pt x="2377" y="4618"/>
                    <a:pt x="3730" y="3517"/>
                    <a:pt x="5572" y="3517"/>
                  </a:cubicBezTo>
                  <a:cubicBezTo>
                    <a:pt x="5897" y="3517"/>
                    <a:pt x="6236" y="3552"/>
                    <a:pt x="6588" y="3621"/>
                  </a:cubicBezTo>
                  <a:cubicBezTo>
                    <a:pt x="9980" y="4289"/>
                    <a:pt x="12724" y="7102"/>
                    <a:pt x="14332" y="10021"/>
                  </a:cubicBezTo>
                  <a:cubicBezTo>
                    <a:pt x="14499" y="10323"/>
                    <a:pt x="14742" y="10447"/>
                    <a:pt x="14992" y="10447"/>
                  </a:cubicBezTo>
                  <a:cubicBezTo>
                    <a:pt x="15130" y="10447"/>
                    <a:pt x="15269" y="10409"/>
                    <a:pt x="15399" y="10342"/>
                  </a:cubicBezTo>
                  <a:cubicBezTo>
                    <a:pt x="15791" y="10245"/>
                    <a:pt x="16105" y="9925"/>
                    <a:pt x="16025" y="9403"/>
                  </a:cubicBezTo>
                  <a:cubicBezTo>
                    <a:pt x="15690" y="7221"/>
                    <a:pt x="15615" y="4375"/>
                    <a:pt x="17354" y="2706"/>
                  </a:cubicBezTo>
                  <a:cubicBezTo>
                    <a:pt x="17956" y="2129"/>
                    <a:pt x="18693" y="1864"/>
                    <a:pt x="19443" y="1864"/>
                  </a:cubicBezTo>
                  <a:close/>
                  <a:moveTo>
                    <a:pt x="19398" y="1"/>
                  </a:moveTo>
                  <a:cubicBezTo>
                    <a:pt x="18417" y="1"/>
                    <a:pt x="17442" y="288"/>
                    <a:pt x="16586" y="921"/>
                  </a:cubicBezTo>
                  <a:cubicBezTo>
                    <a:pt x="14877" y="2184"/>
                    <a:pt x="14175" y="4196"/>
                    <a:pt x="14015" y="6266"/>
                  </a:cubicBezTo>
                  <a:cubicBezTo>
                    <a:pt x="12450" y="4414"/>
                    <a:pt x="10450" y="2899"/>
                    <a:pt x="8174" y="2129"/>
                  </a:cubicBezTo>
                  <a:cubicBezTo>
                    <a:pt x="7315" y="1838"/>
                    <a:pt x="6406" y="1672"/>
                    <a:pt x="5519" y="1672"/>
                  </a:cubicBezTo>
                  <a:cubicBezTo>
                    <a:pt x="3708" y="1672"/>
                    <a:pt x="1988" y="2364"/>
                    <a:pt x="973" y="4100"/>
                  </a:cubicBezTo>
                  <a:cubicBezTo>
                    <a:pt x="134" y="5533"/>
                    <a:pt x="1" y="7297"/>
                    <a:pt x="125" y="8918"/>
                  </a:cubicBezTo>
                  <a:cubicBezTo>
                    <a:pt x="291" y="11054"/>
                    <a:pt x="819" y="13276"/>
                    <a:pt x="1942" y="15118"/>
                  </a:cubicBezTo>
                  <a:cubicBezTo>
                    <a:pt x="3832" y="18218"/>
                    <a:pt x="7300" y="19492"/>
                    <a:pt x="10686" y="20199"/>
                  </a:cubicBezTo>
                  <a:cubicBezTo>
                    <a:pt x="12492" y="20575"/>
                    <a:pt x="14328" y="20812"/>
                    <a:pt x="16116" y="21276"/>
                  </a:cubicBezTo>
                  <a:cubicBezTo>
                    <a:pt x="17555" y="21649"/>
                    <a:pt x="19047" y="22218"/>
                    <a:pt x="19937" y="23474"/>
                  </a:cubicBezTo>
                  <a:cubicBezTo>
                    <a:pt x="19947" y="23487"/>
                    <a:pt x="19958" y="23501"/>
                    <a:pt x="19969" y="23514"/>
                  </a:cubicBezTo>
                  <a:cubicBezTo>
                    <a:pt x="19571" y="24157"/>
                    <a:pt x="20074" y="25041"/>
                    <a:pt x="20704" y="25041"/>
                  </a:cubicBezTo>
                  <a:cubicBezTo>
                    <a:pt x="20879" y="25041"/>
                    <a:pt x="21063" y="24973"/>
                    <a:pt x="21240" y="24813"/>
                  </a:cubicBezTo>
                  <a:cubicBezTo>
                    <a:pt x="23327" y="22935"/>
                    <a:pt x="24344" y="19988"/>
                    <a:pt x="25126" y="17370"/>
                  </a:cubicBezTo>
                  <a:cubicBezTo>
                    <a:pt x="26015" y="14391"/>
                    <a:pt x="26674" y="11100"/>
                    <a:pt x="26377" y="7978"/>
                  </a:cubicBezTo>
                  <a:cubicBezTo>
                    <a:pt x="26131" y="5402"/>
                    <a:pt x="24814" y="2570"/>
                    <a:pt x="22645" y="1062"/>
                  </a:cubicBezTo>
                  <a:cubicBezTo>
                    <a:pt x="21671" y="384"/>
                    <a:pt x="20530" y="1"/>
                    <a:pt x="1939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516" name="Google Shape;516;p19"/>
            <p:cNvSpPr/>
            <p:nvPr/>
          </p:nvSpPr>
          <p:spPr>
            <a:xfrm>
              <a:off x="8729450" y="3563400"/>
              <a:ext cx="37200" cy="372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517" name="Google Shape;517;p19"/>
            <p:cNvSpPr/>
            <p:nvPr/>
          </p:nvSpPr>
          <p:spPr>
            <a:xfrm>
              <a:off x="3177675" y="188900"/>
              <a:ext cx="37200" cy="372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518" name="Google Shape;518;p19"/>
            <p:cNvSpPr/>
            <p:nvPr/>
          </p:nvSpPr>
          <p:spPr>
            <a:xfrm>
              <a:off x="8677250" y="1302225"/>
              <a:ext cx="89400" cy="89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519" name="Google Shape;519;p19"/>
            <p:cNvSpPr/>
            <p:nvPr/>
          </p:nvSpPr>
          <p:spPr>
            <a:xfrm>
              <a:off x="8618450" y="3238125"/>
              <a:ext cx="37200" cy="372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520" name="Google Shape;520;p19"/>
            <p:cNvSpPr/>
            <p:nvPr/>
          </p:nvSpPr>
          <p:spPr>
            <a:xfrm>
              <a:off x="2758325" y="188900"/>
              <a:ext cx="37200" cy="372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521" name="Google Shape;521;p19"/>
            <p:cNvSpPr/>
            <p:nvPr/>
          </p:nvSpPr>
          <p:spPr>
            <a:xfrm>
              <a:off x="2928275" y="274250"/>
              <a:ext cx="89400" cy="89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522" name="Google Shape;522;p19"/>
            <p:cNvSpPr/>
            <p:nvPr/>
          </p:nvSpPr>
          <p:spPr>
            <a:xfrm>
              <a:off x="8829600" y="1507675"/>
              <a:ext cx="37200" cy="372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523" name="Google Shape;523;p19"/>
            <p:cNvSpPr/>
            <p:nvPr/>
          </p:nvSpPr>
          <p:spPr>
            <a:xfrm>
              <a:off x="8766650" y="1057875"/>
              <a:ext cx="37200" cy="372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524" name="Google Shape;524;p19"/>
            <p:cNvSpPr/>
            <p:nvPr/>
          </p:nvSpPr>
          <p:spPr>
            <a:xfrm>
              <a:off x="8866800" y="3238125"/>
              <a:ext cx="89400" cy="89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525" name="Google Shape;525;p19"/>
            <p:cNvSpPr/>
            <p:nvPr/>
          </p:nvSpPr>
          <p:spPr>
            <a:xfrm>
              <a:off x="458450" y="2608375"/>
              <a:ext cx="37200" cy="372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526" name="Google Shape;526;p19"/>
            <p:cNvSpPr/>
            <p:nvPr/>
          </p:nvSpPr>
          <p:spPr>
            <a:xfrm>
              <a:off x="362875" y="2228875"/>
              <a:ext cx="37200" cy="372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527" name="Google Shape;527;p19"/>
            <p:cNvSpPr/>
            <p:nvPr/>
          </p:nvSpPr>
          <p:spPr>
            <a:xfrm>
              <a:off x="527500" y="2313300"/>
              <a:ext cx="89400" cy="89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grpSp>
    </p:spTree>
    <p:extLst>
      <p:ext uri="{BB962C8B-B14F-4D97-AF65-F5344CB8AC3E}">
        <p14:creationId xmlns:p14="http://schemas.microsoft.com/office/powerpoint/2010/main" val="32781609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29" name="Picture 28" descr="Pine trees covered in snow">
            <a:extLst>
              <a:ext uri="{FF2B5EF4-FFF2-40B4-BE49-F238E27FC236}">
                <a16:creationId xmlns:a16="http://schemas.microsoft.com/office/drawing/2014/main" id="{45955824-5643-4361-9F61-797753CC6E53}"/>
              </a:ext>
            </a:extLst>
          </p:cNvPr>
          <p:cNvPicPr>
            <a:picLocks noChangeAspect="1"/>
          </p:cNvPicPr>
          <p:nvPr userDrawn="1"/>
        </p:nvPicPr>
        <p:blipFill>
          <a:blip r:embed="rId2"/>
          <a:stretch>
            <a:fillRect/>
          </a:stretch>
        </p:blipFill>
        <p:spPr>
          <a:xfrm>
            <a:off x="3" y="0"/>
            <a:ext cx="12191997" cy="6858000"/>
          </a:xfrm>
          <a:prstGeom prst="rect">
            <a:avLst/>
          </a:prstGeom>
        </p:spPr>
      </p:pic>
      <p:grpSp>
        <p:nvGrpSpPr>
          <p:cNvPr id="30" name="组合 19">
            <a:extLst>
              <a:ext uri="{FF2B5EF4-FFF2-40B4-BE49-F238E27FC236}">
                <a16:creationId xmlns:a16="http://schemas.microsoft.com/office/drawing/2014/main" id="{994ACEEE-2715-4E42-B044-794694B408E0}"/>
              </a:ext>
            </a:extLst>
          </p:cNvPr>
          <p:cNvGrpSpPr/>
          <p:nvPr userDrawn="1"/>
        </p:nvGrpSpPr>
        <p:grpSpPr>
          <a:xfrm>
            <a:off x="0" y="3597437"/>
            <a:ext cx="12192000" cy="3260563"/>
            <a:chOff x="-23447" y="4479679"/>
            <a:chExt cx="12215448" cy="2387174"/>
          </a:xfrm>
        </p:grpSpPr>
        <p:pic>
          <p:nvPicPr>
            <p:cNvPr id="31" name="图片 21">
              <a:extLst>
                <a:ext uri="{FF2B5EF4-FFF2-40B4-BE49-F238E27FC236}">
                  <a16:creationId xmlns:a16="http://schemas.microsoft.com/office/drawing/2014/main" id="{0C1258DA-9F27-493A-848D-C0CB1BAF259D}"/>
                </a:ext>
              </a:extLst>
            </p:cNvPr>
            <p:cNvPicPr>
              <a:picLocks noChangeAspect="1"/>
            </p:cNvPicPr>
            <p:nvPr/>
          </p:nvPicPr>
          <p:blipFill rotWithShape="1">
            <a:blip r:embed="rId3" cstate="email">
              <a:duotone>
                <a:srgbClr val="8BB6C5">
                  <a:shade val="45000"/>
                  <a:satMod val="135000"/>
                </a:srgbClr>
                <a:prstClr val="white"/>
              </a:duotone>
              <a:extLst>
                <a:ext uri="{28A0092B-C50C-407E-A947-70E740481C1C}">
                  <a14:useLocalDpi xmlns:a14="http://schemas.microsoft.com/office/drawing/2010/main"/>
                </a:ext>
              </a:extLst>
            </a:blip>
            <a:srcRect/>
            <a:stretch/>
          </p:blipFill>
          <p:spPr>
            <a:xfrm>
              <a:off x="5693677" y="5216647"/>
              <a:ext cx="4063658" cy="1594462"/>
            </a:xfrm>
            <a:prstGeom prst="rect">
              <a:avLst/>
            </a:prstGeom>
          </p:spPr>
        </p:pic>
        <p:pic>
          <p:nvPicPr>
            <p:cNvPr id="32" name="图片 22">
              <a:extLst>
                <a:ext uri="{FF2B5EF4-FFF2-40B4-BE49-F238E27FC236}">
                  <a16:creationId xmlns:a16="http://schemas.microsoft.com/office/drawing/2014/main" id="{6D9AAF77-DB9F-4D14-AEDF-744CF04350CB}"/>
                </a:ext>
              </a:extLst>
            </p:cNvPr>
            <p:cNvPicPr>
              <a:picLocks noChangeAspect="1"/>
            </p:cNvPicPr>
            <p:nvPr/>
          </p:nvPicPr>
          <p:blipFill>
            <a:blip r:embed="rId4" cstate="email">
              <a:duotone>
                <a:srgbClr val="8BB6C5">
                  <a:shade val="45000"/>
                  <a:satMod val="135000"/>
                </a:srgbClr>
                <a:prstClr val="white"/>
              </a:duotone>
              <a:extLst>
                <a:ext uri="{28A0092B-C50C-407E-A947-70E740481C1C}">
                  <a14:useLocalDpi xmlns:a14="http://schemas.microsoft.com/office/drawing/2010/main"/>
                </a:ext>
              </a:extLst>
            </a:blip>
            <a:stretch>
              <a:fillRect/>
            </a:stretch>
          </p:blipFill>
          <p:spPr>
            <a:xfrm>
              <a:off x="8745414" y="4971764"/>
              <a:ext cx="3311839" cy="1612130"/>
            </a:xfrm>
            <a:prstGeom prst="rect">
              <a:avLst/>
            </a:prstGeom>
          </p:spPr>
        </p:pic>
        <p:pic>
          <p:nvPicPr>
            <p:cNvPr id="33" name="图片 23">
              <a:extLst>
                <a:ext uri="{FF2B5EF4-FFF2-40B4-BE49-F238E27FC236}">
                  <a16:creationId xmlns:a16="http://schemas.microsoft.com/office/drawing/2014/main" id="{458497A5-075F-4BAA-B3CE-655DE19D917B}"/>
                </a:ext>
              </a:extLst>
            </p:cNvPr>
            <p:cNvPicPr>
              <a:picLocks noChangeAspect="1"/>
            </p:cNvPicPr>
            <p:nvPr/>
          </p:nvPicPr>
          <p:blipFill>
            <a:blip r:embed="rId5" cstate="email">
              <a:duotone>
                <a:srgbClr val="8BB6C5">
                  <a:shade val="45000"/>
                  <a:satMod val="135000"/>
                </a:srgbClr>
                <a:prstClr val="white"/>
              </a:duotone>
              <a:extLst>
                <a:ext uri="{28A0092B-C50C-407E-A947-70E740481C1C}">
                  <a14:useLocalDpi xmlns:a14="http://schemas.microsoft.com/office/drawing/2010/main"/>
                </a:ext>
              </a:extLst>
            </a:blip>
            <a:stretch>
              <a:fillRect/>
            </a:stretch>
          </p:blipFill>
          <p:spPr>
            <a:xfrm>
              <a:off x="1" y="5796243"/>
              <a:ext cx="12192000" cy="1070610"/>
            </a:xfrm>
            <a:prstGeom prst="rect">
              <a:avLst/>
            </a:prstGeom>
          </p:spPr>
        </p:pic>
        <p:pic>
          <p:nvPicPr>
            <p:cNvPr id="34" name="图片 24">
              <a:extLst>
                <a:ext uri="{FF2B5EF4-FFF2-40B4-BE49-F238E27FC236}">
                  <a16:creationId xmlns:a16="http://schemas.microsoft.com/office/drawing/2014/main" id="{FACBA81E-F580-47A1-AEB4-17F4B23EDAD4}"/>
                </a:ext>
              </a:extLst>
            </p:cNvPr>
            <p:cNvPicPr>
              <a:picLocks noChangeAspect="1"/>
            </p:cNvPicPr>
            <p:nvPr/>
          </p:nvPicPr>
          <p:blipFill>
            <a:blip r:embed="rId6" cstate="email">
              <a:duotone>
                <a:srgbClr val="8BB6C5">
                  <a:shade val="45000"/>
                  <a:satMod val="135000"/>
                </a:srgbClr>
                <a:prstClr val="white"/>
              </a:duotone>
              <a:extLst>
                <a:ext uri="{28A0092B-C50C-407E-A947-70E740481C1C}">
                  <a14:useLocalDpi xmlns:a14="http://schemas.microsoft.com/office/drawing/2010/main"/>
                </a:ext>
              </a:extLst>
            </a:blip>
            <a:stretch>
              <a:fillRect/>
            </a:stretch>
          </p:blipFill>
          <p:spPr>
            <a:xfrm>
              <a:off x="-23447" y="4479679"/>
              <a:ext cx="12203723" cy="2383540"/>
            </a:xfrm>
            <a:prstGeom prst="rect">
              <a:avLst/>
            </a:prstGeom>
          </p:spPr>
        </p:pic>
      </p:grpSp>
      <p:pic>
        <p:nvPicPr>
          <p:cNvPr id="35" name="图片 18">
            <a:extLst>
              <a:ext uri="{FF2B5EF4-FFF2-40B4-BE49-F238E27FC236}">
                <a16:creationId xmlns:a16="http://schemas.microsoft.com/office/drawing/2014/main" id="{59143527-EFC6-4A90-949B-E5146A0A4B79}"/>
              </a:ext>
            </a:extLst>
          </p:cNvPr>
          <p:cNvPicPr>
            <a:picLocks noChangeAspect="1"/>
          </p:cNvPicPr>
          <p:nvPr userDrawn="1"/>
        </p:nvPicPr>
        <p:blipFill>
          <a:blip r:embed="rId7" cstate="email">
            <a:duotone>
              <a:srgbClr val="8BB6C5">
                <a:shade val="45000"/>
                <a:satMod val="135000"/>
              </a:srgbClr>
              <a:prstClr val="white"/>
            </a:duotone>
            <a:extLst>
              <a:ext uri="{28A0092B-C50C-407E-A947-70E740481C1C}">
                <a14:useLocalDpi xmlns:a14="http://schemas.microsoft.com/office/drawing/2010/main"/>
              </a:ext>
            </a:extLst>
          </a:blip>
          <a:stretch>
            <a:fillRect/>
          </a:stretch>
        </p:blipFill>
        <p:spPr>
          <a:xfrm>
            <a:off x="2" y="2"/>
            <a:ext cx="5684108" cy="2190703"/>
          </a:xfrm>
          <a:prstGeom prst="rect">
            <a:avLst/>
          </a:prstGeom>
        </p:spPr>
      </p:pic>
    </p:spTree>
    <p:extLst>
      <p:ext uri="{BB962C8B-B14F-4D97-AF65-F5344CB8AC3E}">
        <p14:creationId xmlns:p14="http://schemas.microsoft.com/office/powerpoint/2010/main" val="1726324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fade">
                                      <p:cBhvr>
                                        <p:cTn id="12" dur="1000"/>
                                        <p:tgtEl>
                                          <p:spTgt spid="35"/>
                                        </p:tgtEl>
                                      </p:cBhvr>
                                    </p:animEffect>
                                    <p:anim calcmode="lin" valueType="num">
                                      <p:cBhvr>
                                        <p:cTn id="13" dur="1000" fill="hold"/>
                                        <p:tgtEl>
                                          <p:spTgt spid="35"/>
                                        </p:tgtEl>
                                        <p:attrNameLst>
                                          <p:attrName>ppt_x</p:attrName>
                                        </p:attrNameLst>
                                      </p:cBhvr>
                                      <p:tavLst>
                                        <p:tav tm="0">
                                          <p:val>
                                            <p:strVal val="#ppt_x"/>
                                          </p:val>
                                        </p:tav>
                                        <p:tav tm="100000">
                                          <p:val>
                                            <p:strVal val="#ppt_x"/>
                                          </p:val>
                                        </p:tav>
                                      </p:tavLst>
                                    </p:anim>
                                    <p:anim calcmode="lin" valueType="num">
                                      <p:cBhvr>
                                        <p:cTn id="14"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pSp>
        <p:nvGrpSpPr>
          <p:cNvPr id="6" name="组合 19">
            <a:extLst>
              <a:ext uri="{FF2B5EF4-FFF2-40B4-BE49-F238E27FC236}">
                <a16:creationId xmlns:a16="http://schemas.microsoft.com/office/drawing/2014/main" id="{EC30AF16-F3EE-4449-929F-608BF081823C}"/>
              </a:ext>
            </a:extLst>
          </p:cNvPr>
          <p:cNvGrpSpPr/>
          <p:nvPr userDrawn="1"/>
        </p:nvGrpSpPr>
        <p:grpSpPr>
          <a:xfrm>
            <a:off x="0" y="3597437"/>
            <a:ext cx="12192000" cy="3260563"/>
            <a:chOff x="-23447" y="4479679"/>
            <a:chExt cx="12215448" cy="2387174"/>
          </a:xfrm>
        </p:grpSpPr>
        <p:pic>
          <p:nvPicPr>
            <p:cNvPr id="7" name="图片 21">
              <a:extLst>
                <a:ext uri="{FF2B5EF4-FFF2-40B4-BE49-F238E27FC236}">
                  <a16:creationId xmlns:a16="http://schemas.microsoft.com/office/drawing/2014/main" id="{FC7862B6-3781-4ACD-BCD4-E7F64AB4DC5A}"/>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693677" y="5216647"/>
              <a:ext cx="4063658" cy="1594462"/>
            </a:xfrm>
            <a:prstGeom prst="rect">
              <a:avLst/>
            </a:prstGeom>
          </p:spPr>
        </p:pic>
        <p:pic>
          <p:nvPicPr>
            <p:cNvPr id="12" name="图片 22">
              <a:extLst>
                <a:ext uri="{FF2B5EF4-FFF2-40B4-BE49-F238E27FC236}">
                  <a16:creationId xmlns:a16="http://schemas.microsoft.com/office/drawing/2014/main" id="{12EBA747-4C8B-45AA-8E1B-1C8B5FF0931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745414" y="4971764"/>
              <a:ext cx="3311839" cy="1612130"/>
            </a:xfrm>
            <a:prstGeom prst="rect">
              <a:avLst/>
            </a:prstGeom>
          </p:spPr>
        </p:pic>
        <p:pic>
          <p:nvPicPr>
            <p:cNvPr id="13" name="图片 23">
              <a:extLst>
                <a:ext uri="{FF2B5EF4-FFF2-40B4-BE49-F238E27FC236}">
                  <a16:creationId xmlns:a16="http://schemas.microsoft.com/office/drawing/2014/main" id="{BA78A339-19F3-4943-81D3-CC1B5054DD4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 y="5796243"/>
              <a:ext cx="12192000" cy="1070610"/>
            </a:xfrm>
            <a:prstGeom prst="rect">
              <a:avLst/>
            </a:prstGeom>
          </p:spPr>
        </p:pic>
        <p:pic>
          <p:nvPicPr>
            <p:cNvPr id="14" name="图片 24">
              <a:extLst>
                <a:ext uri="{FF2B5EF4-FFF2-40B4-BE49-F238E27FC236}">
                  <a16:creationId xmlns:a16="http://schemas.microsoft.com/office/drawing/2014/main" id="{2A08A555-4447-4530-9A09-152E2518F54D}"/>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3447" y="4479679"/>
              <a:ext cx="12203723" cy="2383540"/>
            </a:xfrm>
            <a:prstGeom prst="rect">
              <a:avLst/>
            </a:prstGeom>
          </p:spPr>
        </p:pic>
      </p:grpSp>
      <p:pic>
        <p:nvPicPr>
          <p:cNvPr id="15" name="图片 18">
            <a:extLst>
              <a:ext uri="{FF2B5EF4-FFF2-40B4-BE49-F238E27FC236}">
                <a16:creationId xmlns:a16="http://schemas.microsoft.com/office/drawing/2014/main" id="{642D6B79-C4EC-4468-858C-702BE021F9C4}"/>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2" y="2"/>
            <a:ext cx="5684108" cy="2190703"/>
          </a:xfrm>
          <a:prstGeom prst="rect">
            <a:avLst/>
          </a:prstGeom>
        </p:spPr>
      </p:pic>
    </p:spTree>
    <p:extLst>
      <p:ext uri="{BB962C8B-B14F-4D97-AF65-F5344CB8AC3E}">
        <p14:creationId xmlns:p14="http://schemas.microsoft.com/office/powerpoint/2010/main" val="3621095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anim calcmode="lin" valueType="num">
                                      <p:cBhvr>
                                        <p:cTn id="13" dur="1000" fill="hold"/>
                                        <p:tgtEl>
                                          <p:spTgt spid="15"/>
                                        </p:tgtEl>
                                        <p:attrNameLst>
                                          <p:attrName>ppt_x</p:attrName>
                                        </p:attrNameLst>
                                      </p:cBhvr>
                                      <p:tavLst>
                                        <p:tav tm="0">
                                          <p:val>
                                            <p:strVal val="#ppt_x"/>
                                          </p:val>
                                        </p:tav>
                                        <p:tav tm="100000">
                                          <p:val>
                                            <p:strVal val="#ppt_x"/>
                                          </p:val>
                                        </p:tav>
                                      </p:tavLst>
                                    </p:anim>
                                    <p:anim calcmode="lin" valueType="num">
                                      <p:cBhvr>
                                        <p:cTn id="14"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6" name="Picture 3">
            <a:extLst>
              <a:ext uri="{FF2B5EF4-FFF2-40B4-BE49-F238E27FC236}">
                <a16:creationId xmlns:a16="http://schemas.microsoft.com/office/drawing/2014/main" id="{4A9EE439-B4E8-47E9-9136-04CFD9BE6744}"/>
              </a:ext>
            </a:extLst>
          </p:cNvPr>
          <p:cNvPicPr>
            <a:picLocks noChangeAspect="1"/>
          </p:cNvPicPr>
          <p:nvPr userDrawn="1"/>
        </p:nvPicPr>
        <p:blipFill>
          <a:blip r:embed="rId2"/>
          <a:srcRect/>
          <a:stretch>
            <a:fillRect/>
          </a:stretch>
        </p:blipFill>
        <p:spPr>
          <a:xfrm>
            <a:off x="-1170" y="2151"/>
            <a:ext cx="12194345" cy="6853701"/>
          </a:xfrm>
          <a:prstGeom prst="rect">
            <a:avLst/>
          </a:prstGeom>
        </p:spPr>
      </p:pic>
      <p:pic>
        <p:nvPicPr>
          <p:cNvPr id="7" name="Picture 3">
            <a:extLst>
              <a:ext uri="{FF2B5EF4-FFF2-40B4-BE49-F238E27FC236}">
                <a16:creationId xmlns:a16="http://schemas.microsoft.com/office/drawing/2014/main" id="{A00ACA40-9C88-457F-AEDD-7CE5B3556CD7}"/>
              </a:ext>
            </a:extLst>
          </p:cNvPr>
          <p:cNvPicPr>
            <a:picLocks noChangeAspect="1"/>
          </p:cNvPicPr>
          <p:nvPr userDrawn="1"/>
        </p:nvPicPr>
        <p:blipFill rotWithShape="1">
          <a:blip r:embed="rId3">
            <a:extLst>
              <a:ext uri="{BEBA8EAE-BF5A-486C-A8C5-ECC9F3942E4B}">
                <a14:imgProps xmlns:a14="http://schemas.microsoft.com/office/drawing/2010/main">
                  <a14:imgLayer r:embed="rId4">
                    <a14:imgEffect>
                      <a14:backgroundRemoval t="2574" b="89938" l="1768" r="97712">
                        <a14:foregroundMark x1="8268" y1="14977" x2="8268" y2="14977"/>
                        <a14:foregroundMark x1="3328" y1="7878" x2="58814" y2="6942"/>
                        <a14:foregroundMark x1="58814" y1="6942" x2="91264" y2="6942"/>
                        <a14:foregroundMark x1="12741" y1="22387" x2="39366" y2="13495"/>
                        <a14:foregroundMark x1="5148" y1="29563" x2="10140" y2="21061"/>
                        <a14:foregroundMark x1="1976" y1="25117" x2="1976" y2="25117"/>
                        <a14:foregroundMark x1="1872" y1="3276" x2="14717" y2="2730"/>
                        <a14:foregroundMark x1="63235" y1="18253" x2="72595" y2="25663"/>
                        <a14:foregroundMark x1="93344" y1="12559" x2="91160" y2="21217"/>
                        <a14:foregroundMark x1="97088" y1="5460" x2="97712" y2="26833"/>
                        <a14:backgroundMark x1="8372" y1="50156" x2="13365" y2="47738"/>
                        <a14:backgroundMark x1="31981" y1="37910" x2="26469" y2="54758"/>
                        <a14:backgroundMark x1="16277" y1="38456" x2="10764" y2="39938"/>
                        <a14:backgroundMark x1="54602" y1="34789" x2="63027" y2="50546"/>
                        <a14:backgroundMark x1="89808" y1="41420" x2="94904" y2="57722"/>
                        <a14:backgroundMark x1="76443" y1="59984" x2="57566" y2="68487"/>
                        <a14:backgroundMark x1="57566" y1="68487" x2="57098" y2="68487"/>
                        <a14:backgroundMark x1="45554" y1="68721" x2="32501" y2="61856"/>
                        <a14:backgroundMark x1="46074" y1="43292" x2="52210" y2="64275"/>
                        <a14:backgroundMark x1="48882" y1="26287" x2="37910" y2="51794"/>
                        <a14:backgroundMark x1="83255" y1="40484" x2="84711" y2="41108"/>
                        <a14:backgroundMark x1="93968" y1="39392" x2="92720" y2="39392"/>
                      </a14:backgroundRemoval>
                    </a14:imgEffect>
                  </a14:imgLayer>
                </a14:imgProps>
              </a:ext>
            </a:extLst>
          </a:blip>
          <a:srcRect b="53978"/>
          <a:stretch/>
        </p:blipFill>
        <p:spPr>
          <a:xfrm flipV="1">
            <a:off x="2" y="1112718"/>
            <a:ext cx="12194345" cy="3154239"/>
          </a:xfrm>
          <a:prstGeom prst="rect">
            <a:avLst/>
          </a:prstGeom>
        </p:spPr>
      </p:pic>
      <p:pic>
        <p:nvPicPr>
          <p:cNvPr id="12" name="Picture 3">
            <a:extLst>
              <a:ext uri="{FF2B5EF4-FFF2-40B4-BE49-F238E27FC236}">
                <a16:creationId xmlns:a16="http://schemas.microsoft.com/office/drawing/2014/main" id="{D001FE57-F984-406F-89EF-9565C3BE29F5}"/>
              </a:ext>
            </a:extLst>
          </p:cNvPr>
          <p:cNvPicPr>
            <a:picLocks noChangeAspect="1"/>
          </p:cNvPicPr>
          <p:nvPr userDrawn="1"/>
        </p:nvPicPr>
        <p:blipFill rotWithShape="1">
          <a:blip r:embed="rId3">
            <a:extLst>
              <a:ext uri="{BEBA8EAE-BF5A-486C-A8C5-ECC9F3942E4B}">
                <a14:imgProps xmlns:a14="http://schemas.microsoft.com/office/drawing/2010/main">
                  <a14:imgLayer r:embed="rId4">
                    <a14:imgEffect>
                      <a14:backgroundRemoval t="2574" b="89938" l="1768" r="97712">
                        <a14:foregroundMark x1="8268" y1="14977" x2="8268" y2="14977"/>
                        <a14:foregroundMark x1="3328" y1="7878" x2="58814" y2="6942"/>
                        <a14:foregroundMark x1="58814" y1="6942" x2="91264" y2="6942"/>
                        <a14:foregroundMark x1="12741" y1="22387" x2="39366" y2="13495"/>
                        <a14:foregroundMark x1="5148" y1="29563" x2="10140" y2="21061"/>
                        <a14:foregroundMark x1="1976" y1="25117" x2="1976" y2="25117"/>
                        <a14:foregroundMark x1="1872" y1="3276" x2="14717" y2="2730"/>
                        <a14:foregroundMark x1="63235" y1="18253" x2="72595" y2="25663"/>
                        <a14:foregroundMark x1="93344" y1="12559" x2="91160" y2="21217"/>
                        <a14:foregroundMark x1="97088" y1="5460" x2="97712" y2="26833"/>
                        <a14:backgroundMark x1="8372" y1="50156" x2="13365" y2="47738"/>
                        <a14:backgroundMark x1="31981" y1="37910" x2="26469" y2="54758"/>
                        <a14:backgroundMark x1="16277" y1="38456" x2="10764" y2="39938"/>
                        <a14:backgroundMark x1="54602" y1="34789" x2="63027" y2="50546"/>
                        <a14:backgroundMark x1="89808" y1="41420" x2="94904" y2="57722"/>
                        <a14:backgroundMark x1="76443" y1="59984" x2="57566" y2="68487"/>
                        <a14:backgroundMark x1="57566" y1="68487" x2="57098" y2="68487"/>
                        <a14:backgroundMark x1="45554" y1="68721" x2="32501" y2="61856"/>
                        <a14:backgroundMark x1="46074" y1="43292" x2="52210" y2="64275"/>
                        <a14:backgroundMark x1="48882" y1="26287" x2="37910" y2="51794"/>
                        <a14:backgroundMark x1="83255" y1="40484" x2="84711" y2="41108"/>
                        <a14:backgroundMark x1="93968" y1="39392" x2="92720" y2="39392"/>
                      </a14:backgroundRemoval>
                    </a14:imgEffect>
                  </a14:imgLayer>
                </a14:imgProps>
              </a:ext>
            </a:extLst>
          </a:blip>
          <a:srcRect b="53978"/>
          <a:stretch/>
        </p:blipFill>
        <p:spPr>
          <a:xfrm>
            <a:off x="-1170" y="2"/>
            <a:ext cx="12194345" cy="3154239"/>
          </a:xfrm>
          <a:prstGeom prst="rect">
            <a:avLst/>
          </a:prstGeom>
        </p:spPr>
      </p:pic>
      <p:pic>
        <p:nvPicPr>
          <p:cNvPr id="13" name="Picture 3">
            <a:extLst>
              <a:ext uri="{FF2B5EF4-FFF2-40B4-BE49-F238E27FC236}">
                <a16:creationId xmlns:a16="http://schemas.microsoft.com/office/drawing/2014/main" id="{4E027349-AC24-4F67-855E-D3BAD1EDC093}"/>
              </a:ext>
            </a:extLst>
          </p:cNvPr>
          <p:cNvPicPr>
            <a:picLocks noChangeAspect="1"/>
          </p:cNvPicPr>
          <p:nvPr userDrawn="1"/>
        </p:nvPicPr>
        <p:blipFill>
          <a:blip r:embed="rId5">
            <a:duotone>
              <a:prstClr val="black"/>
              <a:schemeClr val="accent3">
                <a:tint val="45000"/>
                <a:satMod val="400000"/>
              </a:schemeClr>
            </a:duotone>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5638801" y="221814"/>
            <a:ext cx="6400800" cy="3154239"/>
          </a:xfrm>
          <a:prstGeom prst="rect">
            <a:avLst/>
          </a:prstGeom>
        </p:spPr>
      </p:pic>
      <p:pic>
        <p:nvPicPr>
          <p:cNvPr id="14" name="Picture 4">
            <a:extLst>
              <a:ext uri="{FF2B5EF4-FFF2-40B4-BE49-F238E27FC236}">
                <a16:creationId xmlns:a16="http://schemas.microsoft.com/office/drawing/2014/main" id="{F79F813C-4E64-4557-9B97-CDEE1E6029EA}"/>
              </a:ext>
            </a:extLst>
          </p:cNvPr>
          <p:cNvPicPr>
            <a:picLocks noChangeAspect="1"/>
          </p:cNvPicPr>
          <p:nvPr userDrawn="1"/>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0" y="4300"/>
            <a:ext cx="12192000" cy="6853701"/>
          </a:xfrm>
          <a:prstGeom prst="rect">
            <a:avLst/>
          </a:prstGeom>
        </p:spPr>
      </p:pic>
      <p:pic>
        <p:nvPicPr>
          <p:cNvPr id="15" name="Picture 2">
            <a:extLst>
              <a:ext uri="{FF2B5EF4-FFF2-40B4-BE49-F238E27FC236}">
                <a16:creationId xmlns:a16="http://schemas.microsoft.com/office/drawing/2014/main" id="{9407D68E-8B07-4B85-8FE0-C51C352B60A1}"/>
              </a:ext>
            </a:extLst>
          </p:cNvPr>
          <p:cNvPicPr>
            <a:picLocks noChangeAspect="1"/>
          </p:cNvPicPr>
          <p:nvPr userDrawn="1"/>
        </p:nvPicPr>
        <p:blipFill rotWithShape="1">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t="87421"/>
          <a:stretch/>
        </p:blipFill>
        <p:spPr>
          <a:xfrm flipV="1">
            <a:off x="1828802" y="6477000"/>
            <a:ext cx="7880193" cy="508000"/>
          </a:xfrm>
          <a:prstGeom prst="rect">
            <a:avLst/>
          </a:prstGeom>
        </p:spPr>
      </p:pic>
      <p:pic>
        <p:nvPicPr>
          <p:cNvPr id="16" name="Picture 2">
            <a:extLst>
              <a:ext uri="{FF2B5EF4-FFF2-40B4-BE49-F238E27FC236}">
                <a16:creationId xmlns:a16="http://schemas.microsoft.com/office/drawing/2014/main" id="{02A8A351-6ED1-4EAF-B46B-B425D3C4490A}"/>
              </a:ext>
            </a:extLst>
          </p:cNvPr>
          <p:cNvPicPr>
            <a:picLocks noChangeAspect="1"/>
          </p:cNvPicPr>
          <p:nvPr userDrawn="1"/>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1148173" y="2364226"/>
            <a:ext cx="5212175" cy="4534903"/>
          </a:xfrm>
          <a:prstGeom prst="rect">
            <a:avLst/>
          </a:prstGeom>
        </p:spPr>
      </p:pic>
      <p:pic>
        <p:nvPicPr>
          <p:cNvPr id="17" name="Picture 2">
            <a:extLst>
              <a:ext uri="{FF2B5EF4-FFF2-40B4-BE49-F238E27FC236}">
                <a16:creationId xmlns:a16="http://schemas.microsoft.com/office/drawing/2014/main" id="{C47B1BF8-7922-46CD-A1FC-68B3C4B22BB0}"/>
              </a:ext>
            </a:extLst>
          </p:cNvPr>
          <p:cNvPicPr>
            <a:picLocks noChangeAspect="1"/>
          </p:cNvPicPr>
          <p:nvPr userDrawn="1"/>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6750208" y="3502489"/>
            <a:ext cx="7880193" cy="3355512"/>
          </a:xfrm>
          <a:prstGeom prst="rect">
            <a:avLst/>
          </a:prstGeom>
        </p:spPr>
      </p:pic>
    </p:spTree>
    <p:extLst>
      <p:ext uri="{BB962C8B-B14F-4D97-AF65-F5344CB8AC3E}">
        <p14:creationId xmlns:p14="http://schemas.microsoft.com/office/powerpoint/2010/main" val="422005072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62325281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25798213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81178895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0F44C-5CA9-480C-803C-D48790A61076}"/>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D9E99C7D-1216-462D-80A9-0F224C8C9A30}"/>
              </a:ext>
            </a:extLst>
          </p:cNvPr>
          <p:cNvSpPr>
            <a:spLocks noGrp="1"/>
          </p:cNvSpPr>
          <p:nvPr>
            <p:ph type="body" idx="1"/>
          </p:nvPr>
        </p:nvSpPr>
        <p:spPr>
          <a:xfrm>
            <a:off x="839789" y="1681163"/>
            <a:ext cx="5157787" cy="823912"/>
          </a:xfrm>
          <a:prstGeom prst="rect">
            <a:avLst/>
          </a:prstGeom>
        </p:spPr>
        <p:txBody>
          <a:bodyPr anchor="b"/>
          <a:lstStyle>
            <a:lvl1pPr marL="0" indent="0">
              <a:buNone/>
              <a:defRPr sz="2400" b="1"/>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57D3F8C-FD38-4935-992A-2C9FB2353231}"/>
              </a:ext>
            </a:extLst>
          </p:cNvPr>
          <p:cNvSpPr>
            <a:spLocks noGrp="1"/>
          </p:cNvSpPr>
          <p:nvPr>
            <p:ph sz="half" idx="2"/>
          </p:nvPr>
        </p:nvSpPr>
        <p:spPr>
          <a:xfrm>
            <a:off x="839789"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028B961-DE96-4433-9D51-5CB797963214}"/>
              </a:ext>
            </a:extLst>
          </p:cNvPr>
          <p:cNvSpPr>
            <a:spLocks noGrp="1"/>
          </p:cNvSpPr>
          <p:nvPr>
            <p:ph type="body" sz="quarter" idx="3"/>
          </p:nvPr>
        </p:nvSpPr>
        <p:spPr>
          <a:xfrm>
            <a:off x="6172202" y="1681163"/>
            <a:ext cx="5183188" cy="823912"/>
          </a:xfrm>
          <a:prstGeom prst="rect">
            <a:avLst/>
          </a:prstGeom>
        </p:spPr>
        <p:txBody>
          <a:bodyPr anchor="b"/>
          <a:lstStyle>
            <a:lvl1pPr marL="0" indent="0">
              <a:buNone/>
              <a:defRPr sz="2400" b="1"/>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10C069D-2F69-4788-9352-F0488DB3E253}"/>
              </a:ext>
            </a:extLst>
          </p:cNvPr>
          <p:cNvSpPr>
            <a:spLocks noGrp="1"/>
          </p:cNvSpPr>
          <p:nvPr>
            <p:ph sz="quarter" idx="4"/>
          </p:nvPr>
        </p:nvSpPr>
        <p:spPr>
          <a:xfrm>
            <a:off x="6172202"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66D480D-8EF2-411B-88C6-92061F02D77E}"/>
              </a:ext>
            </a:extLst>
          </p:cNvPr>
          <p:cNvSpPr>
            <a:spLocks noGrp="1"/>
          </p:cNvSpPr>
          <p:nvPr>
            <p:ph type="dt" sz="half" idx="10"/>
          </p:nvPr>
        </p:nvSpPr>
        <p:spPr>
          <a:xfrm>
            <a:off x="838200" y="6356352"/>
            <a:ext cx="2743200" cy="365125"/>
          </a:xfrm>
          <a:prstGeom prst="rect">
            <a:avLst/>
          </a:prstGeom>
        </p:spPr>
        <p:txBody>
          <a:bodyPr/>
          <a:lstStyle/>
          <a:p>
            <a:fld id="{89019F24-3AED-4440-A2AC-4867EFF192E5}" type="datetimeFigureOut">
              <a:rPr lang="en-US" smtClean="0"/>
              <a:t>2/28/2024</a:t>
            </a:fld>
            <a:endParaRPr lang="en-US"/>
          </a:p>
        </p:txBody>
      </p:sp>
      <p:sp>
        <p:nvSpPr>
          <p:cNvPr id="8" name="Footer Placeholder 7">
            <a:extLst>
              <a:ext uri="{FF2B5EF4-FFF2-40B4-BE49-F238E27FC236}">
                <a16:creationId xmlns:a16="http://schemas.microsoft.com/office/drawing/2014/main" id="{DC75CA2A-F7A1-4531-A195-F3FCE6BE33C1}"/>
              </a:ext>
            </a:extLst>
          </p:cNvPr>
          <p:cNvSpPr>
            <a:spLocks noGrp="1"/>
          </p:cNvSpPr>
          <p:nvPr>
            <p:ph type="ftr" sz="quarter" idx="11"/>
          </p:nvPr>
        </p:nvSpPr>
        <p:spPr>
          <a:xfrm>
            <a:off x="4038600" y="6356352"/>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F6B24EE1-22CF-4851-9A08-F9CDF75FB895}"/>
              </a:ext>
            </a:extLst>
          </p:cNvPr>
          <p:cNvSpPr>
            <a:spLocks noGrp="1"/>
          </p:cNvSpPr>
          <p:nvPr>
            <p:ph type="sldNum" sz="quarter" idx="12"/>
          </p:nvPr>
        </p:nvSpPr>
        <p:spPr>
          <a:xfrm>
            <a:off x="8610600" y="6356352"/>
            <a:ext cx="2743200" cy="365125"/>
          </a:xfrm>
          <a:prstGeom prst="rect">
            <a:avLst/>
          </a:prstGeom>
        </p:spPr>
        <p:txBody>
          <a:bodyPr/>
          <a:lstStyle/>
          <a:p>
            <a:fld id="{5D52FAC2-AD3F-4539-A958-040DF09986C4}" type="slidenum">
              <a:rPr lang="en-US" smtClean="0"/>
              <a:t>‹#›</a:t>
            </a:fld>
            <a:endParaRPr lang="en-US"/>
          </a:p>
        </p:txBody>
      </p:sp>
    </p:spTree>
    <p:extLst>
      <p:ext uri="{BB962C8B-B14F-4D97-AF65-F5344CB8AC3E}">
        <p14:creationId xmlns:p14="http://schemas.microsoft.com/office/powerpoint/2010/main" val="95363374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BE04D1-86A8-461B-A66F-33F0A7BEAC19}"/>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0104F6A3-2FD8-41C5-819D-3365A0B4AADE}"/>
              </a:ext>
            </a:extLst>
          </p:cNvPr>
          <p:cNvSpPr>
            <a:spLocks noGrp="1"/>
          </p:cNvSpPr>
          <p:nvPr>
            <p:ph type="dt" sz="half" idx="10"/>
          </p:nvPr>
        </p:nvSpPr>
        <p:spPr>
          <a:xfrm>
            <a:off x="838200" y="6356352"/>
            <a:ext cx="2743200" cy="365125"/>
          </a:xfrm>
          <a:prstGeom prst="rect">
            <a:avLst/>
          </a:prstGeom>
        </p:spPr>
        <p:txBody>
          <a:bodyPr/>
          <a:lstStyle/>
          <a:p>
            <a:fld id="{89019F24-3AED-4440-A2AC-4867EFF192E5}" type="datetimeFigureOut">
              <a:rPr lang="en-US" smtClean="0"/>
              <a:t>2/28/2024</a:t>
            </a:fld>
            <a:endParaRPr lang="en-US"/>
          </a:p>
        </p:txBody>
      </p:sp>
      <p:sp>
        <p:nvSpPr>
          <p:cNvPr id="4" name="Footer Placeholder 3">
            <a:extLst>
              <a:ext uri="{FF2B5EF4-FFF2-40B4-BE49-F238E27FC236}">
                <a16:creationId xmlns:a16="http://schemas.microsoft.com/office/drawing/2014/main" id="{DBFE983E-6DB1-4197-9694-69720D2F49D7}"/>
              </a:ext>
            </a:extLst>
          </p:cNvPr>
          <p:cNvSpPr>
            <a:spLocks noGrp="1"/>
          </p:cNvSpPr>
          <p:nvPr>
            <p:ph type="ftr" sz="quarter" idx="11"/>
          </p:nvPr>
        </p:nvSpPr>
        <p:spPr>
          <a:xfrm>
            <a:off x="4038600" y="6356352"/>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6E222475-52DF-426A-BCC5-452DED5705DE}"/>
              </a:ext>
            </a:extLst>
          </p:cNvPr>
          <p:cNvSpPr>
            <a:spLocks noGrp="1"/>
          </p:cNvSpPr>
          <p:nvPr>
            <p:ph type="sldNum" sz="quarter" idx="12"/>
          </p:nvPr>
        </p:nvSpPr>
        <p:spPr>
          <a:xfrm>
            <a:off x="8610600" y="6356352"/>
            <a:ext cx="2743200" cy="365125"/>
          </a:xfrm>
          <a:prstGeom prst="rect">
            <a:avLst/>
          </a:prstGeom>
        </p:spPr>
        <p:txBody>
          <a:bodyPr/>
          <a:lstStyle/>
          <a:p>
            <a:fld id="{5D52FAC2-AD3F-4539-A958-040DF09986C4}" type="slidenum">
              <a:rPr lang="en-US" smtClean="0"/>
              <a:t>‹#›</a:t>
            </a:fld>
            <a:endParaRPr lang="en-US"/>
          </a:p>
        </p:txBody>
      </p:sp>
    </p:spTree>
    <p:extLst>
      <p:ext uri="{BB962C8B-B14F-4D97-AF65-F5344CB8AC3E}">
        <p14:creationId xmlns:p14="http://schemas.microsoft.com/office/powerpoint/2010/main" val="175956091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A758F7C-BC8A-46CF-98AD-AB3F2B48DA42}"/>
              </a:ext>
            </a:extLst>
          </p:cNvPr>
          <p:cNvSpPr>
            <a:spLocks noGrp="1"/>
          </p:cNvSpPr>
          <p:nvPr>
            <p:ph type="dt" sz="half" idx="10"/>
          </p:nvPr>
        </p:nvSpPr>
        <p:spPr>
          <a:xfrm>
            <a:off x="838200" y="6356352"/>
            <a:ext cx="2743200" cy="365125"/>
          </a:xfrm>
          <a:prstGeom prst="rect">
            <a:avLst/>
          </a:prstGeom>
        </p:spPr>
        <p:txBody>
          <a:bodyPr/>
          <a:lstStyle/>
          <a:p>
            <a:fld id="{89019F24-3AED-4440-A2AC-4867EFF192E5}" type="datetimeFigureOut">
              <a:rPr lang="en-US" smtClean="0"/>
              <a:t>2/28/2024</a:t>
            </a:fld>
            <a:endParaRPr lang="en-US"/>
          </a:p>
        </p:txBody>
      </p:sp>
      <p:sp>
        <p:nvSpPr>
          <p:cNvPr id="3" name="Footer Placeholder 2">
            <a:extLst>
              <a:ext uri="{FF2B5EF4-FFF2-40B4-BE49-F238E27FC236}">
                <a16:creationId xmlns:a16="http://schemas.microsoft.com/office/drawing/2014/main" id="{74F14E40-42C4-41E9-B17E-7D8BF64934D9}"/>
              </a:ext>
            </a:extLst>
          </p:cNvPr>
          <p:cNvSpPr>
            <a:spLocks noGrp="1"/>
          </p:cNvSpPr>
          <p:nvPr>
            <p:ph type="ftr" sz="quarter" idx="11"/>
          </p:nvPr>
        </p:nvSpPr>
        <p:spPr>
          <a:xfrm>
            <a:off x="4038600" y="6356352"/>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2AC236E3-2576-491D-A4E3-00F9E098107F}"/>
              </a:ext>
            </a:extLst>
          </p:cNvPr>
          <p:cNvSpPr>
            <a:spLocks noGrp="1"/>
          </p:cNvSpPr>
          <p:nvPr>
            <p:ph type="sldNum" sz="quarter" idx="12"/>
          </p:nvPr>
        </p:nvSpPr>
        <p:spPr>
          <a:xfrm>
            <a:off x="8610600" y="6356352"/>
            <a:ext cx="2743200" cy="365125"/>
          </a:xfrm>
          <a:prstGeom prst="rect">
            <a:avLst/>
          </a:prstGeom>
        </p:spPr>
        <p:txBody>
          <a:bodyPr/>
          <a:lstStyle/>
          <a:p>
            <a:fld id="{5D52FAC2-AD3F-4539-A958-040DF09986C4}" type="slidenum">
              <a:rPr lang="en-US" smtClean="0"/>
              <a:t>‹#›</a:t>
            </a:fld>
            <a:endParaRPr lang="en-US"/>
          </a:p>
        </p:txBody>
      </p:sp>
    </p:spTree>
    <p:extLst>
      <p:ext uri="{BB962C8B-B14F-4D97-AF65-F5344CB8AC3E}">
        <p14:creationId xmlns:p14="http://schemas.microsoft.com/office/powerpoint/2010/main" val="156300170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8F9A78-D8D1-4B1A-81A3-8FA8A60CF28E}"/>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B645383-B296-441E-B368-281A36F584B3}"/>
              </a:ext>
            </a:extLst>
          </p:cNvPr>
          <p:cNvSpPr>
            <a:spLocks noGrp="1"/>
          </p:cNvSpPr>
          <p:nvPr>
            <p:ph idx="1"/>
          </p:nvPr>
        </p:nvSpPr>
        <p:spPr>
          <a:xfrm>
            <a:off x="5183188" y="987428"/>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533C049-E46A-4F5B-AC17-C0A40E6C1FE4}"/>
              </a:ext>
            </a:extLst>
          </p:cNvPr>
          <p:cNvSpPr>
            <a:spLocks noGrp="1"/>
          </p:cNvSpPr>
          <p:nvPr>
            <p:ph type="body" sz="half" idx="2"/>
          </p:nvPr>
        </p:nvSpPr>
        <p:spPr>
          <a:xfrm>
            <a:off x="839788" y="2057402"/>
            <a:ext cx="3932237" cy="3811588"/>
          </a:xfrm>
          <a:prstGeom prst="rect">
            <a:avLst/>
          </a:prstGeom>
        </p:spPr>
        <p:txBody>
          <a:bodyPr/>
          <a:lstStyle>
            <a:lvl1pPr marL="0" indent="0">
              <a:buNone/>
              <a:defRPr sz="1600"/>
            </a:lvl1pPr>
            <a:lvl2pPr marL="457178" indent="0">
              <a:buNone/>
              <a:defRPr sz="1400"/>
            </a:lvl2pPr>
            <a:lvl3pPr marL="914354" indent="0">
              <a:buNone/>
              <a:defRPr sz="1200"/>
            </a:lvl3pPr>
            <a:lvl4pPr marL="1371532" indent="0">
              <a:buNone/>
              <a:defRPr sz="1000"/>
            </a:lvl4pPr>
            <a:lvl5pPr marL="1828709" indent="0">
              <a:buNone/>
              <a:defRPr sz="1000"/>
            </a:lvl5pPr>
            <a:lvl6pPr marL="2285886" indent="0">
              <a:buNone/>
              <a:defRPr sz="1000"/>
            </a:lvl6pPr>
            <a:lvl7pPr marL="2743062" indent="0">
              <a:buNone/>
              <a:defRPr sz="1000"/>
            </a:lvl7pPr>
            <a:lvl8pPr marL="3200240" indent="0">
              <a:buNone/>
              <a:defRPr sz="1000"/>
            </a:lvl8pPr>
            <a:lvl9pPr marL="3657418"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8DB6D6A-E211-4A99-91CB-69C09F7539C6}"/>
              </a:ext>
            </a:extLst>
          </p:cNvPr>
          <p:cNvSpPr>
            <a:spLocks noGrp="1"/>
          </p:cNvSpPr>
          <p:nvPr>
            <p:ph type="dt" sz="half" idx="10"/>
          </p:nvPr>
        </p:nvSpPr>
        <p:spPr>
          <a:xfrm>
            <a:off x="838200" y="6356352"/>
            <a:ext cx="2743200" cy="365125"/>
          </a:xfrm>
          <a:prstGeom prst="rect">
            <a:avLst/>
          </a:prstGeom>
        </p:spPr>
        <p:txBody>
          <a:bodyPr/>
          <a:lstStyle/>
          <a:p>
            <a:fld id="{89019F24-3AED-4440-A2AC-4867EFF192E5}" type="datetimeFigureOut">
              <a:rPr lang="en-US" smtClean="0"/>
              <a:t>2/28/2024</a:t>
            </a:fld>
            <a:endParaRPr lang="en-US"/>
          </a:p>
        </p:txBody>
      </p:sp>
      <p:sp>
        <p:nvSpPr>
          <p:cNvPr id="6" name="Footer Placeholder 5">
            <a:extLst>
              <a:ext uri="{FF2B5EF4-FFF2-40B4-BE49-F238E27FC236}">
                <a16:creationId xmlns:a16="http://schemas.microsoft.com/office/drawing/2014/main" id="{C4816E8E-EE49-40E1-BE3B-0C71818D79CD}"/>
              </a:ext>
            </a:extLst>
          </p:cNvPr>
          <p:cNvSpPr>
            <a:spLocks noGrp="1"/>
          </p:cNvSpPr>
          <p:nvPr>
            <p:ph type="ftr" sz="quarter" idx="11"/>
          </p:nvPr>
        </p:nvSpPr>
        <p:spPr>
          <a:xfrm>
            <a:off x="4038600" y="6356352"/>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F77B7084-7F70-4983-BBBB-FB4A31DA2A0B}"/>
              </a:ext>
            </a:extLst>
          </p:cNvPr>
          <p:cNvSpPr>
            <a:spLocks noGrp="1"/>
          </p:cNvSpPr>
          <p:nvPr>
            <p:ph type="sldNum" sz="quarter" idx="12"/>
          </p:nvPr>
        </p:nvSpPr>
        <p:spPr>
          <a:xfrm>
            <a:off x="8610600" y="6356352"/>
            <a:ext cx="2743200" cy="365125"/>
          </a:xfrm>
          <a:prstGeom prst="rect">
            <a:avLst/>
          </a:prstGeom>
        </p:spPr>
        <p:txBody>
          <a:bodyPr/>
          <a:lstStyle/>
          <a:p>
            <a:fld id="{5D52FAC2-AD3F-4539-A958-040DF09986C4}" type="slidenum">
              <a:rPr lang="en-US" smtClean="0"/>
              <a:t>‹#›</a:t>
            </a:fld>
            <a:endParaRPr lang="en-US"/>
          </a:p>
        </p:txBody>
      </p:sp>
    </p:spTree>
    <p:extLst>
      <p:ext uri="{BB962C8B-B14F-4D97-AF65-F5344CB8AC3E}">
        <p14:creationId xmlns:p14="http://schemas.microsoft.com/office/powerpoint/2010/main" val="303088692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37FB4-1C4B-4F97-A7C1-5282CF6554F9}"/>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130D111-65CF-48B6-BDC6-08CE9B888332}"/>
              </a:ext>
            </a:extLst>
          </p:cNvPr>
          <p:cNvSpPr>
            <a:spLocks noGrp="1"/>
          </p:cNvSpPr>
          <p:nvPr>
            <p:ph type="pic" idx="1"/>
          </p:nvPr>
        </p:nvSpPr>
        <p:spPr>
          <a:xfrm>
            <a:off x="5183188" y="987428"/>
            <a:ext cx="6172200" cy="4873625"/>
          </a:xfrm>
          <a:prstGeom prst="rect">
            <a:avLst/>
          </a:prstGeom>
        </p:spPr>
        <p:txBody>
          <a:bodyPr/>
          <a:lstStyle>
            <a:lvl1pPr marL="0" indent="0">
              <a:buNone/>
              <a:defRPr sz="3200"/>
            </a:lvl1pPr>
            <a:lvl2pPr marL="457178" indent="0">
              <a:buNone/>
              <a:defRPr sz="2800"/>
            </a:lvl2pPr>
            <a:lvl3pPr marL="914354" indent="0">
              <a:buNone/>
              <a:defRPr sz="2400"/>
            </a:lvl3pPr>
            <a:lvl4pPr marL="1371532" indent="0">
              <a:buNone/>
              <a:defRPr sz="2000"/>
            </a:lvl4pPr>
            <a:lvl5pPr marL="1828709" indent="0">
              <a:buNone/>
              <a:defRPr sz="2000"/>
            </a:lvl5pPr>
            <a:lvl6pPr marL="2285886" indent="0">
              <a:buNone/>
              <a:defRPr sz="2000"/>
            </a:lvl6pPr>
            <a:lvl7pPr marL="2743062" indent="0">
              <a:buNone/>
              <a:defRPr sz="2000"/>
            </a:lvl7pPr>
            <a:lvl8pPr marL="3200240" indent="0">
              <a:buNone/>
              <a:defRPr sz="2000"/>
            </a:lvl8pPr>
            <a:lvl9pPr marL="3657418" indent="0">
              <a:buNone/>
              <a:defRPr sz="2000"/>
            </a:lvl9pPr>
          </a:lstStyle>
          <a:p>
            <a:endParaRPr lang="en-US"/>
          </a:p>
        </p:txBody>
      </p:sp>
      <p:sp>
        <p:nvSpPr>
          <p:cNvPr id="4" name="Text Placeholder 3">
            <a:extLst>
              <a:ext uri="{FF2B5EF4-FFF2-40B4-BE49-F238E27FC236}">
                <a16:creationId xmlns:a16="http://schemas.microsoft.com/office/drawing/2014/main" id="{EC8C19B5-CCE0-45B2-A299-E233E489CBE0}"/>
              </a:ext>
            </a:extLst>
          </p:cNvPr>
          <p:cNvSpPr>
            <a:spLocks noGrp="1"/>
          </p:cNvSpPr>
          <p:nvPr>
            <p:ph type="body" sz="half" idx="2"/>
          </p:nvPr>
        </p:nvSpPr>
        <p:spPr>
          <a:xfrm>
            <a:off x="839788" y="2057402"/>
            <a:ext cx="3932237" cy="3811588"/>
          </a:xfrm>
          <a:prstGeom prst="rect">
            <a:avLst/>
          </a:prstGeom>
        </p:spPr>
        <p:txBody>
          <a:bodyPr/>
          <a:lstStyle>
            <a:lvl1pPr marL="0" indent="0">
              <a:buNone/>
              <a:defRPr sz="1600"/>
            </a:lvl1pPr>
            <a:lvl2pPr marL="457178" indent="0">
              <a:buNone/>
              <a:defRPr sz="1400"/>
            </a:lvl2pPr>
            <a:lvl3pPr marL="914354" indent="0">
              <a:buNone/>
              <a:defRPr sz="1200"/>
            </a:lvl3pPr>
            <a:lvl4pPr marL="1371532" indent="0">
              <a:buNone/>
              <a:defRPr sz="1000"/>
            </a:lvl4pPr>
            <a:lvl5pPr marL="1828709" indent="0">
              <a:buNone/>
              <a:defRPr sz="1000"/>
            </a:lvl5pPr>
            <a:lvl6pPr marL="2285886" indent="0">
              <a:buNone/>
              <a:defRPr sz="1000"/>
            </a:lvl6pPr>
            <a:lvl7pPr marL="2743062" indent="0">
              <a:buNone/>
              <a:defRPr sz="1000"/>
            </a:lvl7pPr>
            <a:lvl8pPr marL="3200240" indent="0">
              <a:buNone/>
              <a:defRPr sz="1000"/>
            </a:lvl8pPr>
            <a:lvl9pPr marL="3657418"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CD49BBB-6C8F-4FED-B124-7274B311D60C}"/>
              </a:ext>
            </a:extLst>
          </p:cNvPr>
          <p:cNvSpPr>
            <a:spLocks noGrp="1"/>
          </p:cNvSpPr>
          <p:nvPr>
            <p:ph type="dt" sz="half" idx="10"/>
          </p:nvPr>
        </p:nvSpPr>
        <p:spPr>
          <a:xfrm>
            <a:off x="838200" y="6356352"/>
            <a:ext cx="2743200" cy="365125"/>
          </a:xfrm>
          <a:prstGeom prst="rect">
            <a:avLst/>
          </a:prstGeom>
        </p:spPr>
        <p:txBody>
          <a:bodyPr/>
          <a:lstStyle/>
          <a:p>
            <a:fld id="{89019F24-3AED-4440-A2AC-4867EFF192E5}" type="datetimeFigureOut">
              <a:rPr lang="en-US" smtClean="0"/>
              <a:t>2/28/2024</a:t>
            </a:fld>
            <a:endParaRPr lang="en-US"/>
          </a:p>
        </p:txBody>
      </p:sp>
      <p:sp>
        <p:nvSpPr>
          <p:cNvPr id="6" name="Footer Placeholder 5">
            <a:extLst>
              <a:ext uri="{FF2B5EF4-FFF2-40B4-BE49-F238E27FC236}">
                <a16:creationId xmlns:a16="http://schemas.microsoft.com/office/drawing/2014/main" id="{D4A6F0B6-915D-4DBF-81D8-726393C3130B}"/>
              </a:ext>
            </a:extLst>
          </p:cNvPr>
          <p:cNvSpPr>
            <a:spLocks noGrp="1"/>
          </p:cNvSpPr>
          <p:nvPr>
            <p:ph type="ftr" sz="quarter" idx="11"/>
          </p:nvPr>
        </p:nvSpPr>
        <p:spPr>
          <a:xfrm>
            <a:off x="4038600" y="6356352"/>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8C93405B-8E50-4104-AD4B-60DB60A9FCC4}"/>
              </a:ext>
            </a:extLst>
          </p:cNvPr>
          <p:cNvSpPr>
            <a:spLocks noGrp="1"/>
          </p:cNvSpPr>
          <p:nvPr>
            <p:ph type="sldNum" sz="quarter" idx="12"/>
          </p:nvPr>
        </p:nvSpPr>
        <p:spPr>
          <a:xfrm>
            <a:off x="8610600" y="6356352"/>
            <a:ext cx="2743200" cy="365125"/>
          </a:xfrm>
          <a:prstGeom prst="rect">
            <a:avLst/>
          </a:prstGeom>
        </p:spPr>
        <p:txBody>
          <a:bodyPr/>
          <a:lstStyle/>
          <a:p>
            <a:fld id="{5D52FAC2-AD3F-4539-A958-040DF09986C4}" type="slidenum">
              <a:rPr lang="en-US" smtClean="0"/>
              <a:t>‹#›</a:t>
            </a:fld>
            <a:endParaRPr lang="en-US"/>
          </a:p>
        </p:txBody>
      </p:sp>
    </p:spTree>
    <p:extLst>
      <p:ext uri="{BB962C8B-B14F-4D97-AF65-F5344CB8AC3E}">
        <p14:creationId xmlns:p14="http://schemas.microsoft.com/office/powerpoint/2010/main" val="102950604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CD5B08-9BC7-4ED7-91BE-857A3B9B918E}"/>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E702560-E793-4AAD-973A-00C888BAAF26}"/>
              </a:ext>
            </a:extLst>
          </p:cNvPr>
          <p:cNvSpPr>
            <a:spLocks noGrp="1"/>
          </p:cNvSpPr>
          <p:nvPr>
            <p:ph type="body" orient="vert" idx="1"/>
          </p:nvPr>
        </p:nvSpPr>
        <p:spPr>
          <a:xfrm>
            <a:off x="838200" y="1825625"/>
            <a:ext cx="10515600" cy="4351339"/>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208057-1BF3-436A-90CE-FB0E34D042E1}"/>
              </a:ext>
            </a:extLst>
          </p:cNvPr>
          <p:cNvSpPr>
            <a:spLocks noGrp="1"/>
          </p:cNvSpPr>
          <p:nvPr>
            <p:ph type="dt" sz="half" idx="10"/>
          </p:nvPr>
        </p:nvSpPr>
        <p:spPr>
          <a:xfrm>
            <a:off x="838200" y="6356352"/>
            <a:ext cx="2743200" cy="365125"/>
          </a:xfrm>
          <a:prstGeom prst="rect">
            <a:avLst/>
          </a:prstGeom>
        </p:spPr>
        <p:txBody>
          <a:bodyPr/>
          <a:lstStyle/>
          <a:p>
            <a:fld id="{89019F24-3AED-4440-A2AC-4867EFF192E5}" type="datetimeFigureOut">
              <a:rPr lang="en-US" smtClean="0"/>
              <a:t>2/28/2024</a:t>
            </a:fld>
            <a:endParaRPr lang="en-US"/>
          </a:p>
        </p:txBody>
      </p:sp>
      <p:sp>
        <p:nvSpPr>
          <p:cNvPr id="5" name="Footer Placeholder 4">
            <a:extLst>
              <a:ext uri="{FF2B5EF4-FFF2-40B4-BE49-F238E27FC236}">
                <a16:creationId xmlns:a16="http://schemas.microsoft.com/office/drawing/2014/main" id="{2DC0C90F-A852-41E7-8833-019D50B6E8F3}"/>
              </a:ext>
            </a:extLst>
          </p:cNvPr>
          <p:cNvSpPr>
            <a:spLocks noGrp="1"/>
          </p:cNvSpPr>
          <p:nvPr>
            <p:ph type="ftr" sz="quarter" idx="11"/>
          </p:nvPr>
        </p:nvSpPr>
        <p:spPr>
          <a:xfrm>
            <a:off x="4038600" y="6356352"/>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10835392-FA14-4114-8948-A3DC5696FE39}"/>
              </a:ext>
            </a:extLst>
          </p:cNvPr>
          <p:cNvSpPr>
            <a:spLocks noGrp="1"/>
          </p:cNvSpPr>
          <p:nvPr>
            <p:ph type="sldNum" sz="quarter" idx="12"/>
          </p:nvPr>
        </p:nvSpPr>
        <p:spPr>
          <a:xfrm>
            <a:off x="8610600" y="6356352"/>
            <a:ext cx="2743200" cy="365125"/>
          </a:xfrm>
          <a:prstGeom prst="rect">
            <a:avLst/>
          </a:prstGeom>
        </p:spPr>
        <p:txBody>
          <a:bodyPr/>
          <a:lstStyle/>
          <a:p>
            <a:fld id="{5D52FAC2-AD3F-4539-A958-040DF09986C4}" type="slidenum">
              <a:rPr lang="en-US" smtClean="0"/>
              <a:t>‹#›</a:t>
            </a:fld>
            <a:endParaRPr lang="en-US"/>
          </a:p>
        </p:txBody>
      </p:sp>
    </p:spTree>
    <p:extLst>
      <p:ext uri="{BB962C8B-B14F-4D97-AF65-F5344CB8AC3E}">
        <p14:creationId xmlns:p14="http://schemas.microsoft.com/office/powerpoint/2010/main" val="385720161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E9380B6-2AE9-49F9-B7D1-AB6A8BEF5E5D}"/>
              </a:ext>
            </a:extLst>
          </p:cNvPr>
          <p:cNvSpPr>
            <a:spLocks noGrp="1"/>
          </p:cNvSpPr>
          <p:nvPr>
            <p:ph type="title" orient="vert"/>
          </p:nvPr>
        </p:nvSpPr>
        <p:spPr>
          <a:xfrm>
            <a:off x="8724902" y="365127"/>
            <a:ext cx="2628900" cy="5811839"/>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A37B5F3-20EB-42EF-80E9-1670CD594ADD}"/>
              </a:ext>
            </a:extLst>
          </p:cNvPr>
          <p:cNvSpPr>
            <a:spLocks noGrp="1"/>
          </p:cNvSpPr>
          <p:nvPr>
            <p:ph type="body" orient="vert" idx="1"/>
          </p:nvPr>
        </p:nvSpPr>
        <p:spPr>
          <a:xfrm>
            <a:off x="838202" y="365127"/>
            <a:ext cx="7734300" cy="5811839"/>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3880874-2361-4586-950C-40AEEEB27F96}"/>
              </a:ext>
            </a:extLst>
          </p:cNvPr>
          <p:cNvSpPr>
            <a:spLocks noGrp="1"/>
          </p:cNvSpPr>
          <p:nvPr>
            <p:ph type="dt" sz="half" idx="10"/>
          </p:nvPr>
        </p:nvSpPr>
        <p:spPr>
          <a:xfrm>
            <a:off x="838200" y="6356352"/>
            <a:ext cx="2743200" cy="365125"/>
          </a:xfrm>
          <a:prstGeom prst="rect">
            <a:avLst/>
          </a:prstGeom>
        </p:spPr>
        <p:txBody>
          <a:bodyPr/>
          <a:lstStyle/>
          <a:p>
            <a:fld id="{89019F24-3AED-4440-A2AC-4867EFF192E5}" type="datetimeFigureOut">
              <a:rPr lang="en-US" smtClean="0"/>
              <a:t>2/28/2024</a:t>
            </a:fld>
            <a:endParaRPr lang="en-US"/>
          </a:p>
        </p:txBody>
      </p:sp>
      <p:sp>
        <p:nvSpPr>
          <p:cNvPr id="5" name="Footer Placeholder 4">
            <a:extLst>
              <a:ext uri="{FF2B5EF4-FFF2-40B4-BE49-F238E27FC236}">
                <a16:creationId xmlns:a16="http://schemas.microsoft.com/office/drawing/2014/main" id="{C1CD7770-A9FB-40DC-951D-8FFB5B3941BB}"/>
              </a:ext>
            </a:extLst>
          </p:cNvPr>
          <p:cNvSpPr>
            <a:spLocks noGrp="1"/>
          </p:cNvSpPr>
          <p:nvPr>
            <p:ph type="ftr" sz="quarter" idx="11"/>
          </p:nvPr>
        </p:nvSpPr>
        <p:spPr>
          <a:xfrm>
            <a:off x="4038600" y="6356352"/>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A391E3BF-3BF2-471D-8816-076A1782ACFF}"/>
              </a:ext>
            </a:extLst>
          </p:cNvPr>
          <p:cNvSpPr>
            <a:spLocks noGrp="1"/>
          </p:cNvSpPr>
          <p:nvPr>
            <p:ph type="sldNum" sz="quarter" idx="12"/>
          </p:nvPr>
        </p:nvSpPr>
        <p:spPr>
          <a:xfrm>
            <a:off x="8610600" y="6356352"/>
            <a:ext cx="2743200" cy="365125"/>
          </a:xfrm>
          <a:prstGeom prst="rect">
            <a:avLst/>
          </a:prstGeom>
        </p:spPr>
        <p:txBody>
          <a:bodyPr/>
          <a:lstStyle/>
          <a:p>
            <a:fld id="{5D52FAC2-AD3F-4539-A958-040DF09986C4}" type="slidenum">
              <a:rPr lang="en-US" smtClean="0"/>
              <a:t>‹#›</a:t>
            </a:fld>
            <a:endParaRPr lang="en-US"/>
          </a:p>
        </p:txBody>
      </p:sp>
    </p:spTree>
    <p:extLst>
      <p:ext uri="{BB962C8B-B14F-4D97-AF65-F5344CB8AC3E}">
        <p14:creationId xmlns:p14="http://schemas.microsoft.com/office/powerpoint/2010/main" val="37892752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Tree>
    <p:extLst>
      <p:ext uri="{BB962C8B-B14F-4D97-AF65-F5344CB8AC3E}">
        <p14:creationId xmlns:p14="http://schemas.microsoft.com/office/powerpoint/2010/main" val="3682610664"/>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97" r:id="rId23"/>
    <p:sldLayoutId id="2147483698" r:id="rId24"/>
  </p:sldLayoutIdLst>
  <p:transition>
    <p:random/>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5063849"/>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 id="2147483695" r:id="rId12"/>
    <p:sldLayoutId id="2147483696" r:id="rId13"/>
  </p:sldLayoutIdLst>
  <p:txStyles>
    <p:titleStyle>
      <a:lvl1pPr algn="l" defTabSz="914354"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9" indent="-228589" algn="l" defTabSz="914354"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xml"/><Relationship Id="rId1" Type="http://schemas.openxmlformats.org/officeDocument/2006/relationships/slideLayout" Target="../slideLayouts/slideLayout23.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3.xml.rels><?xml version="1.0" encoding="UTF-8" standalone="yes"?>
<Relationships xmlns="http://schemas.openxmlformats.org/package/2006/relationships"><Relationship Id="rId8" Type="http://schemas.microsoft.com/office/2007/relationships/hdphoto" Target="../media/hdphoto2.wdp"/><Relationship Id="rId13" Type="http://schemas.openxmlformats.org/officeDocument/2006/relationships/image" Target="../media/image29.png"/><Relationship Id="rId18" Type="http://schemas.openxmlformats.org/officeDocument/2006/relationships/image" Target="../media/image32.png"/><Relationship Id="rId26" Type="http://schemas.openxmlformats.org/officeDocument/2006/relationships/image" Target="../media/image35.png"/><Relationship Id="rId3" Type="http://schemas.microsoft.com/office/2007/relationships/media" Target="../media/media2.m4a"/><Relationship Id="rId21" Type="http://schemas.openxmlformats.org/officeDocument/2006/relationships/slide" Target="slide8.xml"/><Relationship Id="rId7" Type="http://schemas.openxmlformats.org/officeDocument/2006/relationships/image" Target="../media/image25.png"/><Relationship Id="rId12" Type="http://schemas.openxmlformats.org/officeDocument/2006/relationships/image" Target="../media/image1.png"/><Relationship Id="rId17" Type="http://schemas.openxmlformats.org/officeDocument/2006/relationships/slide" Target="slide4.xml"/><Relationship Id="rId25" Type="http://schemas.microsoft.com/office/2007/relationships/hdphoto" Target="../media/hdphoto4.wdp"/><Relationship Id="rId2" Type="http://schemas.openxmlformats.org/officeDocument/2006/relationships/audio" Target="../media/media1.m4a"/><Relationship Id="rId16" Type="http://schemas.microsoft.com/office/2007/relationships/hdphoto" Target="../media/hdphoto3.wdp"/><Relationship Id="rId20" Type="http://schemas.openxmlformats.org/officeDocument/2006/relationships/slide" Target="slide7.xml"/><Relationship Id="rId1" Type="http://schemas.microsoft.com/office/2007/relationships/media" Target="../media/media1.m4a"/><Relationship Id="rId6" Type="http://schemas.openxmlformats.org/officeDocument/2006/relationships/notesSlide" Target="../notesSlides/notesSlide3.xml"/><Relationship Id="rId11" Type="http://schemas.openxmlformats.org/officeDocument/2006/relationships/image" Target="../media/image28.png"/><Relationship Id="rId24" Type="http://schemas.openxmlformats.org/officeDocument/2006/relationships/image" Target="../media/image34.png"/><Relationship Id="rId5" Type="http://schemas.openxmlformats.org/officeDocument/2006/relationships/slideLayout" Target="../slideLayouts/slideLayout24.xml"/><Relationship Id="rId15" Type="http://schemas.openxmlformats.org/officeDocument/2006/relationships/image" Target="../media/image31.png"/><Relationship Id="rId23" Type="http://schemas.openxmlformats.org/officeDocument/2006/relationships/slide" Target="slide11.xml"/><Relationship Id="rId10" Type="http://schemas.openxmlformats.org/officeDocument/2006/relationships/image" Target="../media/image27.png"/><Relationship Id="rId19" Type="http://schemas.openxmlformats.org/officeDocument/2006/relationships/slide" Target="slide5.xml"/><Relationship Id="rId4" Type="http://schemas.openxmlformats.org/officeDocument/2006/relationships/audio" Target="../media/media2.m4a"/><Relationship Id="rId9" Type="http://schemas.openxmlformats.org/officeDocument/2006/relationships/image" Target="../media/image26.png"/><Relationship Id="rId14" Type="http://schemas.openxmlformats.org/officeDocument/2006/relationships/image" Target="../media/image30.png"/><Relationship Id="rId22" Type="http://schemas.openxmlformats.org/officeDocument/2006/relationships/image" Target="../media/image33.png"/></Relationships>
</file>

<file path=ppt/slides/_rels/slide4.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audio" Target="../media/audio1.wav"/><Relationship Id="rId1" Type="http://schemas.openxmlformats.org/officeDocument/2006/relationships/slideLayout" Target="../slideLayouts/slideLayout10.xml"/><Relationship Id="rId6" Type="http://schemas.microsoft.com/office/2007/relationships/hdphoto" Target="../media/hdphoto5.wdp"/><Relationship Id="rId5" Type="http://schemas.openxmlformats.org/officeDocument/2006/relationships/image" Target="../media/image36.png"/><Relationship Id="rId10" Type="http://schemas.openxmlformats.org/officeDocument/2006/relationships/image" Target="../media/image39.png"/><Relationship Id="rId4" Type="http://schemas.openxmlformats.org/officeDocument/2006/relationships/slide" Target="slide3.xml"/><Relationship Id="rId9" Type="http://schemas.openxmlformats.org/officeDocument/2006/relationships/image" Target="../media/image38.png"/></Relationships>
</file>

<file path=ppt/slides/_rels/slide5.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audio" Target="../media/audio1.wav"/><Relationship Id="rId1" Type="http://schemas.openxmlformats.org/officeDocument/2006/relationships/slideLayout" Target="../slideLayouts/slideLayout10.xml"/><Relationship Id="rId6" Type="http://schemas.microsoft.com/office/2007/relationships/hdphoto" Target="../media/hdphoto5.wdp"/><Relationship Id="rId5" Type="http://schemas.openxmlformats.org/officeDocument/2006/relationships/image" Target="../media/image36.png"/><Relationship Id="rId10" Type="http://schemas.openxmlformats.org/officeDocument/2006/relationships/image" Target="../media/image39.png"/><Relationship Id="rId4" Type="http://schemas.openxmlformats.org/officeDocument/2006/relationships/slide" Target="slide3.xml"/><Relationship Id="rId9" Type="http://schemas.openxmlformats.org/officeDocument/2006/relationships/image" Target="../media/image38.png"/></Relationships>
</file>

<file path=ppt/slides/_rels/slide6.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audio" Target="../media/audio1.wav"/><Relationship Id="rId1" Type="http://schemas.openxmlformats.org/officeDocument/2006/relationships/slideLayout" Target="../slideLayouts/slideLayout10.xml"/><Relationship Id="rId6" Type="http://schemas.microsoft.com/office/2007/relationships/hdphoto" Target="../media/hdphoto5.wdp"/><Relationship Id="rId5" Type="http://schemas.openxmlformats.org/officeDocument/2006/relationships/image" Target="../media/image36.png"/><Relationship Id="rId10" Type="http://schemas.openxmlformats.org/officeDocument/2006/relationships/image" Target="../media/image39.png"/><Relationship Id="rId4" Type="http://schemas.openxmlformats.org/officeDocument/2006/relationships/slide" Target="slide3.xml"/><Relationship Id="rId9" Type="http://schemas.openxmlformats.org/officeDocument/2006/relationships/image" Target="../media/image38.png"/></Relationships>
</file>

<file path=ppt/slides/_rels/slide7.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audio" Target="../media/audio1.wav"/><Relationship Id="rId1" Type="http://schemas.openxmlformats.org/officeDocument/2006/relationships/slideLayout" Target="../slideLayouts/slideLayout10.xml"/><Relationship Id="rId6" Type="http://schemas.microsoft.com/office/2007/relationships/hdphoto" Target="../media/hdphoto5.wdp"/><Relationship Id="rId5" Type="http://schemas.openxmlformats.org/officeDocument/2006/relationships/image" Target="../media/image36.png"/><Relationship Id="rId10" Type="http://schemas.openxmlformats.org/officeDocument/2006/relationships/image" Target="../media/image39.png"/><Relationship Id="rId4" Type="http://schemas.openxmlformats.org/officeDocument/2006/relationships/slide" Target="slide3.xml"/><Relationship Id="rId9" Type="http://schemas.openxmlformats.org/officeDocument/2006/relationships/image" Target="../media/image38.png"/></Relationships>
</file>

<file path=ppt/slides/_rels/slide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2.png"/><Relationship Id="rId1" Type="http://schemas.openxmlformats.org/officeDocument/2006/relationships/slideLayout" Target="../slideLayouts/slideLayout11.xml"/><Relationship Id="rId4" Type="http://schemas.microsoft.com/office/2007/relationships/hdphoto" Target="../media/hdphoto7.wdp"/></Relationships>
</file>

<file path=ppt/slides/_rels/slide1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microsoft.com/office/2007/relationships/hdphoto" Target="../media/hdphoto7.wdp"/><Relationship Id="rId4" Type="http://schemas.openxmlformats.org/officeDocument/2006/relationships/image" Target="../media/image44.png"/></Relationships>
</file>

<file path=ppt/slides/_rels/slide1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microsoft.com/office/2007/relationships/hdphoto" Target="../media/hdphoto7.wdp"/><Relationship Id="rId4" Type="http://schemas.openxmlformats.org/officeDocument/2006/relationships/image" Target="../media/image4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0.xml"/><Relationship Id="rId1" Type="http://schemas.openxmlformats.org/officeDocument/2006/relationships/slideLayout" Target="../slideLayouts/slideLayout14.xml"/><Relationship Id="rId4" Type="http://schemas.openxmlformats.org/officeDocument/2006/relationships/image" Target="../media/image47.png"/></Relationships>
</file>

<file path=ppt/slides/_rels/slide1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8" Type="http://schemas.openxmlformats.org/officeDocument/2006/relationships/image" Target="../media/image54.svg"/><Relationship Id="rId13" Type="http://schemas.openxmlformats.org/officeDocument/2006/relationships/image" Target="../media/image59.png"/><Relationship Id="rId3" Type="http://schemas.openxmlformats.org/officeDocument/2006/relationships/image" Target="../media/image49.png"/><Relationship Id="rId7" Type="http://schemas.openxmlformats.org/officeDocument/2006/relationships/image" Target="../media/image53.png"/><Relationship Id="rId12" Type="http://schemas.openxmlformats.org/officeDocument/2006/relationships/image" Target="../media/image58.svg"/><Relationship Id="rId17" Type="http://schemas.openxmlformats.org/officeDocument/2006/relationships/image" Target="../media/image63.png"/><Relationship Id="rId2" Type="http://schemas.openxmlformats.org/officeDocument/2006/relationships/audio" Target="../media/audio1.wav"/><Relationship Id="rId16" Type="http://schemas.openxmlformats.org/officeDocument/2006/relationships/image" Target="../media/image62.svg"/><Relationship Id="rId1" Type="http://schemas.openxmlformats.org/officeDocument/2006/relationships/slideLayout" Target="../slideLayouts/slideLayout11.xml"/><Relationship Id="rId6" Type="http://schemas.openxmlformats.org/officeDocument/2006/relationships/image" Target="../media/image52.svg"/><Relationship Id="rId11" Type="http://schemas.openxmlformats.org/officeDocument/2006/relationships/image" Target="../media/image57.png"/><Relationship Id="rId5" Type="http://schemas.openxmlformats.org/officeDocument/2006/relationships/image" Target="../media/image51.png"/><Relationship Id="rId15" Type="http://schemas.openxmlformats.org/officeDocument/2006/relationships/image" Target="../media/image61.png"/><Relationship Id="rId10" Type="http://schemas.openxmlformats.org/officeDocument/2006/relationships/image" Target="../media/image56.svg"/><Relationship Id="rId4" Type="http://schemas.openxmlformats.org/officeDocument/2006/relationships/image" Target="../media/image50.svg"/><Relationship Id="rId9" Type="http://schemas.openxmlformats.org/officeDocument/2006/relationships/image" Target="../media/image55.png"/><Relationship Id="rId14" Type="http://schemas.openxmlformats.org/officeDocument/2006/relationships/image" Target="../media/image60.svg"/></Relationships>
</file>

<file path=ppt/slides/_rels/slide23.xml.rels><?xml version="1.0" encoding="UTF-8" standalone="yes"?>
<Relationships xmlns="http://schemas.openxmlformats.org/package/2006/relationships"><Relationship Id="rId8" Type="http://schemas.openxmlformats.org/officeDocument/2006/relationships/image" Target="../media/image54.svg"/><Relationship Id="rId13" Type="http://schemas.openxmlformats.org/officeDocument/2006/relationships/image" Target="../media/image59.png"/><Relationship Id="rId3" Type="http://schemas.openxmlformats.org/officeDocument/2006/relationships/image" Target="../media/image49.png"/><Relationship Id="rId7" Type="http://schemas.openxmlformats.org/officeDocument/2006/relationships/image" Target="../media/image53.png"/><Relationship Id="rId12" Type="http://schemas.openxmlformats.org/officeDocument/2006/relationships/image" Target="../media/image58.svg"/><Relationship Id="rId17" Type="http://schemas.openxmlformats.org/officeDocument/2006/relationships/image" Target="../media/image63.png"/><Relationship Id="rId2" Type="http://schemas.openxmlformats.org/officeDocument/2006/relationships/audio" Target="../media/audio1.wav"/><Relationship Id="rId16" Type="http://schemas.openxmlformats.org/officeDocument/2006/relationships/image" Target="../media/image62.svg"/><Relationship Id="rId1" Type="http://schemas.openxmlformats.org/officeDocument/2006/relationships/slideLayout" Target="../slideLayouts/slideLayout11.xml"/><Relationship Id="rId6" Type="http://schemas.openxmlformats.org/officeDocument/2006/relationships/image" Target="../media/image52.svg"/><Relationship Id="rId11" Type="http://schemas.openxmlformats.org/officeDocument/2006/relationships/image" Target="../media/image57.png"/><Relationship Id="rId5" Type="http://schemas.openxmlformats.org/officeDocument/2006/relationships/image" Target="../media/image51.png"/><Relationship Id="rId15" Type="http://schemas.openxmlformats.org/officeDocument/2006/relationships/image" Target="../media/image61.png"/><Relationship Id="rId10" Type="http://schemas.openxmlformats.org/officeDocument/2006/relationships/image" Target="../media/image56.svg"/><Relationship Id="rId4" Type="http://schemas.openxmlformats.org/officeDocument/2006/relationships/image" Target="../media/image50.svg"/><Relationship Id="rId9" Type="http://schemas.openxmlformats.org/officeDocument/2006/relationships/image" Target="../media/image55.png"/><Relationship Id="rId14" Type="http://schemas.openxmlformats.org/officeDocument/2006/relationships/image" Target="../media/image60.svg"/></Relationships>
</file>

<file path=ppt/slides/_rels/slide24.xml.rels><?xml version="1.0" encoding="UTF-8" standalone="yes"?>
<Relationships xmlns="http://schemas.openxmlformats.org/package/2006/relationships"><Relationship Id="rId8" Type="http://schemas.openxmlformats.org/officeDocument/2006/relationships/image" Target="../media/image54.svg"/><Relationship Id="rId13" Type="http://schemas.openxmlformats.org/officeDocument/2006/relationships/image" Target="../media/image59.png"/><Relationship Id="rId3" Type="http://schemas.openxmlformats.org/officeDocument/2006/relationships/image" Target="../media/image49.png"/><Relationship Id="rId7" Type="http://schemas.openxmlformats.org/officeDocument/2006/relationships/image" Target="../media/image53.png"/><Relationship Id="rId12" Type="http://schemas.openxmlformats.org/officeDocument/2006/relationships/image" Target="../media/image58.svg"/><Relationship Id="rId17" Type="http://schemas.openxmlformats.org/officeDocument/2006/relationships/image" Target="../media/image63.png"/><Relationship Id="rId2" Type="http://schemas.openxmlformats.org/officeDocument/2006/relationships/audio" Target="../media/audio1.wav"/><Relationship Id="rId16" Type="http://schemas.openxmlformats.org/officeDocument/2006/relationships/image" Target="../media/image62.svg"/><Relationship Id="rId1" Type="http://schemas.openxmlformats.org/officeDocument/2006/relationships/slideLayout" Target="../slideLayouts/slideLayout11.xml"/><Relationship Id="rId6" Type="http://schemas.openxmlformats.org/officeDocument/2006/relationships/image" Target="../media/image52.svg"/><Relationship Id="rId11" Type="http://schemas.openxmlformats.org/officeDocument/2006/relationships/image" Target="../media/image57.png"/><Relationship Id="rId5" Type="http://schemas.openxmlformats.org/officeDocument/2006/relationships/image" Target="../media/image51.png"/><Relationship Id="rId15" Type="http://schemas.openxmlformats.org/officeDocument/2006/relationships/image" Target="../media/image61.png"/><Relationship Id="rId10" Type="http://schemas.openxmlformats.org/officeDocument/2006/relationships/image" Target="../media/image56.svg"/><Relationship Id="rId4" Type="http://schemas.openxmlformats.org/officeDocument/2006/relationships/image" Target="../media/image50.svg"/><Relationship Id="rId9" Type="http://schemas.openxmlformats.org/officeDocument/2006/relationships/image" Target="../media/image55.png"/><Relationship Id="rId14" Type="http://schemas.openxmlformats.org/officeDocument/2006/relationships/image" Target="../media/image60.svg"/></Relationships>
</file>

<file path=ppt/slides/_rels/slide25.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050" name="Picture 2" descr="de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Text Box 3">
            <a:hlinkClick r:id="" action="ppaction://hlinkshowjump?jump=firstslide" highlightClick="1"/>
          </p:cNvPr>
          <p:cNvSpPr>
            <a:spLocks noChangeArrowheads="1"/>
          </p:cNvSpPr>
          <p:nvPr/>
        </p:nvSpPr>
        <p:spPr bwMode="auto">
          <a:xfrm>
            <a:off x="2613027" y="1165225"/>
            <a:ext cx="7180263" cy="1314450"/>
          </a:xfrm>
          <a:prstGeom prst="actionButtonBeginning">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3195" tIns="41597" rIns="83195" bIns="41597">
            <a:spAutoFit/>
          </a:bodyPr>
          <a:lstStyle>
            <a:lvl1pPr defTabSz="831850" eaLnBrk="0" hangingPunct="0">
              <a:spcBef>
                <a:spcPct val="20000"/>
              </a:spcBef>
              <a:buFont typeface="Arial" charset="0"/>
              <a:buChar char="•"/>
              <a:defRPr sz="3200">
                <a:solidFill>
                  <a:schemeClr val="tx1"/>
                </a:solidFill>
                <a:latin typeface="Arial" charset="0"/>
              </a:defRPr>
            </a:lvl1pPr>
            <a:lvl2pPr marL="742950" indent="-285750" defTabSz="831850" eaLnBrk="0" hangingPunct="0">
              <a:spcBef>
                <a:spcPct val="20000"/>
              </a:spcBef>
              <a:buFont typeface="Arial" charset="0"/>
              <a:buChar char="–"/>
              <a:defRPr sz="2800">
                <a:solidFill>
                  <a:schemeClr val="tx1"/>
                </a:solidFill>
                <a:latin typeface="Arial" charset="0"/>
              </a:defRPr>
            </a:lvl2pPr>
            <a:lvl3pPr marL="1143000" indent="-228600" defTabSz="831850" eaLnBrk="0" hangingPunct="0">
              <a:spcBef>
                <a:spcPct val="20000"/>
              </a:spcBef>
              <a:buFont typeface="Arial" charset="0"/>
              <a:buChar char="•"/>
              <a:defRPr sz="2400">
                <a:solidFill>
                  <a:schemeClr val="tx1"/>
                </a:solidFill>
                <a:latin typeface="Arial" charset="0"/>
              </a:defRPr>
            </a:lvl3pPr>
            <a:lvl4pPr marL="1600200" indent="-228600" defTabSz="831850" eaLnBrk="0" hangingPunct="0">
              <a:spcBef>
                <a:spcPct val="20000"/>
              </a:spcBef>
              <a:buFont typeface="Arial" charset="0"/>
              <a:buChar char="–"/>
              <a:defRPr sz="2000">
                <a:solidFill>
                  <a:schemeClr val="tx1"/>
                </a:solidFill>
                <a:latin typeface="Arial" charset="0"/>
              </a:defRPr>
            </a:lvl4pPr>
            <a:lvl5pPr marL="2057400" indent="-228600" defTabSz="831850" eaLnBrk="0" hangingPunct="0">
              <a:spcBef>
                <a:spcPct val="20000"/>
              </a:spcBef>
              <a:buFont typeface="Arial" charset="0"/>
              <a:buChar char="»"/>
              <a:defRPr sz="2000">
                <a:solidFill>
                  <a:schemeClr val="tx1"/>
                </a:solidFill>
                <a:latin typeface="Arial" charset="0"/>
              </a:defRPr>
            </a:lvl5pPr>
            <a:lvl6pPr marL="2514600" indent="-228600" defTabSz="831850" eaLnBrk="0" fontAlgn="base" hangingPunct="0">
              <a:spcBef>
                <a:spcPct val="20000"/>
              </a:spcBef>
              <a:spcAft>
                <a:spcPct val="0"/>
              </a:spcAft>
              <a:buFont typeface="Arial" charset="0"/>
              <a:buChar char="»"/>
              <a:defRPr sz="2000">
                <a:solidFill>
                  <a:schemeClr val="tx1"/>
                </a:solidFill>
                <a:latin typeface="Arial" charset="0"/>
              </a:defRPr>
            </a:lvl6pPr>
            <a:lvl7pPr marL="2971800" indent="-228600" defTabSz="831850" eaLnBrk="0" fontAlgn="base" hangingPunct="0">
              <a:spcBef>
                <a:spcPct val="20000"/>
              </a:spcBef>
              <a:spcAft>
                <a:spcPct val="0"/>
              </a:spcAft>
              <a:buFont typeface="Arial" charset="0"/>
              <a:buChar char="»"/>
              <a:defRPr sz="2000">
                <a:solidFill>
                  <a:schemeClr val="tx1"/>
                </a:solidFill>
                <a:latin typeface="Arial" charset="0"/>
              </a:defRPr>
            </a:lvl7pPr>
            <a:lvl8pPr marL="3429000" indent="-228600" defTabSz="831850" eaLnBrk="0" fontAlgn="base" hangingPunct="0">
              <a:spcBef>
                <a:spcPct val="20000"/>
              </a:spcBef>
              <a:spcAft>
                <a:spcPct val="0"/>
              </a:spcAft>
              <a:buFont typeface="Arial" charset="0"/>
              <a:buChar char="»"/>
              <a:defRPr sz="2000">
                <a:solidFill>
                  <a:schemeClr val="tx1"/>
                </a:solidFill>
                <a:latin typeface="Arial" charset="0"/>
              </a:defRPr>
            </a:lvl8pPr>
            <a:lvl9pPr marL="3886200" indent="-228600" defTabSz="831850" eaLnBrk="0" fontAlgn="base" hangingPunct="0">
              <a:spcBef>
                <a:spcPct val="20000"/>
              </a:spcBef>
              <a:spcAft>
                <a:spcPct val="0"/>
              </a:spcAft>
              <a:buFont typeface="Arial" charset="0"/>
              <a:buChar char="»"/>
              <a:defRPr sz="2000">
                <a:solidFill>
                  <a:schemeClr val="tx1"/>
                </a:solidFill>
                <a:latin typeface="Arial" charset="0"/>
              </a:defRPr>
            </a:lvl9pPr>
          </a:lstStyle>
          <a:p>
            <a:pPr algn="ctr" eaLnBrk="1" fontAlgn="base" hangingPunct="1">
              <a:spcBef>
                <a:spcPct val="50000"/>
              </a:spcBef>
              <a:spcAft>
                <a:spcPct val="0"/>
              </a:spcAft>
              <a:buFontTx/>
              <a:buNone/>
            </a:pPr>
            <a:r>
              <a:rPr lang="en-US" altLang="en-US" sz="4000" b="1" dirty="0">
                <a:solidFill>
                  <a:srgbClr val="FF3300"/>
                </a:solidFill>
                <a:cs typeface="Arial" charset="0"/>
              </a:rPr>
              <a:t>CHÀO MỪNG QUÍ THẦY CÔ VỀ DỰ GIỜ</a:t>
            </a:r>
            <a:endParaRPr lang="en-US" altLang="en-US" sz="4000" b="1" dirty="0">
              <a:solidFill>
                <a:srgbClr val="FF0000"/>
              </a:solidFill>
              <a:cs typeface="Arial" charset="0"/>
            </a:endParaRPr>
          </a:p>
        </p:txBody>
      </p:sp>
      <p:sp>
        <p:nvSpPr>
          <p:cNvPr id="2052" name="Text Box 4"/>
          <p:cNvSpPr txBox="1">
            <a:spLocks noChangeArrowheads="1"/>
          </p:cNvSpPr>
          <p:nvPr/>
        </p:nvSpPr>
        <p:spPr bwMode="auto">
          <a:xfrm>
            <a:off x="2033589" y="4267200"/>
            <a:ext cx="5357812"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0002" tIns="40001" rIns="80002" bIns="40001"/>
          <a:lstStyle>
            <a:lvl1pPr marL="342900" indent="-342900" eaLnBrk="0" hangingPunct="0">
              <a:spcBef>
                <a:spcPct val="20000"/>
              </a:spcBef>
              <a:buFont typeface="Arial" charset="0"/>
              <a:buChar char="•"/>
              <a:defRPr sz="3200">
                <a:solidFill>
                  <a:schemeClr val="tx1"/>
                </a:solidFill>
                <a:latin typeface="Arial" charset="0"/>
              </a:defRPr>
            </a:lvl1pPr>
            <a:lvl2pPr marL="742950" indent="-285750" eaLnBrk="0" hangingPunct="0">
              <a:spcBef>
                <a:spcPct val="20000"/>
              </a:spcBef>
              <a:buFont typeface="Arial" charset="0"/>
              <a:buChar char="–"/>
              <a:defRPr sz="2800">
                <a:solidFill>
                  <a:schemeClr val="tx1"/>
                </a:solidFill>
                <a:latin typeface="Arial" charset="0"/>
              </a:defRPr>
            </a:lvl2pPr>
            <a:lvl3pPr marL="1143000" indent="-228600" eaLnBrk="0" hangingPunct="0">
              <a:spcBef>
                <a:spcPct val="20000"/>
              </a:spcBef>
              <a:buFont typeface="Arial" charset="0"/>
              <a:buChar char="•"/>
              <a:defRPr sz="2400">
                <a:solidFill>
                  <a:schemeClr val="tx1"/>
                </a:solidFill>
                <a:latin typeface="Arial" charset="0"/>
              </a:defRPr>
            </a:lvl3pPr>
            <a:lvl4pPr marL="1600200" indent="-228600" eaLnBrk="0" hangingPunct="0">
              <a:spcBef>
                <a:spcPct val="20000"/>
              </a:spcBef>
              <a:buFont typeface="Arial" charset="0"/>
              <a:buChar char="–"/>
              <a:defRPr sz="2000">
                <a:solidFill>
                  <a:schemeClr val="tx1"/>
                </a:solidFill>
                <a:latin typeface="Arial" charset="0"/>
              </a:defRPr>
            </a:lvl4pPr>
            <a:lvl5pPr marL="2057400" indent="-228600" eaLnBrk="0" hangingPunct="0">
              <a:spcBef>
                <a:spcPct val="20000"/>
              </a:spcBef>
              <a:buFont typeface="Arial" charset="0"/>
              <a:buChar char="»"/>
              <a:defRPr sz="2000">
                <a:solidFill>
                  <a:schemeClr val="tx1"/>
                </a:solidFill>
                <a:latin typeface="Arial" charset="0"/>
              </a:defRPr>
            </a:lvl5pPr>
            <a:lvl6pPr marL="2514600" indent="-228600" eaLnBrk="0" fontAlgn="base" hangingPunct="0">
              <a:spcBef>
                <a:spcPct val="20000"/>
              </a:spcBef>
              <a:spcAft>
                <a:spcPct val="0"/>
              </a:spcAft>
              <a:buFont typeface="Arial" charset="0"/>
              <a:buChar char="»"/>
              <a:defRPr sz="2000">
                <a:solidFill>
                  <a:schemeClr val="tx1"/>
                </a:solidFill>
                <a:latin typeface="Arial" charset="0"/>
              </a:defRPr>
            </a:lvl6pPr>
            <a:lvl7pPr marL="2971800" indent="-228600" eaLnBrk="0" fontAlgn="base" hangingPunct="0">
              <a:spcBef>
                <a:spcPct val="20000"/>
              </a:spcBef>
              <a:spcAft>
                <a:spcPct val="0"/>
              </a:spcAft>
              <a:buFont typeface="Arial" charset="0"/>
              <a:buChar char="»"/>
              <a:defRPr sz="2000">
                <a:solidFill>
                  <a:schemeClr val="tx1"/>
                </a:solidFill>
                <a:latin typeface="Arial" charset="0"/>
              </a:defRPr>
            </a:lvl7pPr>
            <a:lvl8pPr marL="3429000" indent="-228600" eaLnBrk="0" fontAlgn="base" hangingPunct="0">
              <a:spcBef>
                <a:spcPct val="20000"/>
              </a:spcBef>
              <a:spcAft>
                <a:spcPct val="0"/>
              </a:spcAft>
              <a:buFont typeface="Arial" charset="0"/>
              <a:buChar char="»"/>
              <a:defRPr sz="2000">
                <a:solidFill>
                  <a:schemeClr val="tx1"/>
                </a:solidFill>
                <a:latin typeface="Arial" charset="0"/>
              </a:defRPr>
            </a:lvl8pPr>
            <a:lvl9pPr marL="3886200" indent="-228600" eaLnBrk="0" fontAlgn="base" hangingPunct="0">
              <a:spcBef>
                <a:spcPct val="20000"/>
              </a:spcBef>
              <a:spcAft>
                <a:spcPct val="0"/>
              </a:spcAft>
              <a:buFont typeface="Arial" charset="0"/>
              <a:buChar char="»"/>
              <a:defRPr sz="2000">
                <a:solidFill>
                  <a:schemeClr val="tx1"/>
                </a:solidFill>
                <a:latin typeface="Arial" charset="0"/>
              </a:defRPr>
            </a:lvl9pPr>
          </a:lstStyle>
          <a:p>
            <a:pPr eaLnBrk="1" fontAlgn="base" hangingPunct="1">
              <a:spcBef>
                <a:spcPct val="50000"/>
              </a:spcBef>
              <a:spcAft>
                <a:spcPct val="0"/>
              </a:spcAft>
              <a:buFontTx/>
              <a:buNone/>
            </a:pPr>
            <a:r>
              <a:rPr lang="en-US" altLang="en-US" sz="2800" b="1" i="1" dirty="0" err="1">
                <a:solidFill>
                  <a:prstClr val="black"/>
                </a:solidFill>
                <a:latin typeface="Times New Roman" pitchFamily="18" charset="0"/>
                <a:cs typeface="Times New Roman" pitchFamily="18" charset="0"/>
              </a:rPr>
              <a:t>Giáo</a:t>
            </a:r>
            <a:r>
              <a:rPr lang="en-US" altLang="en-US" sz="2800" b="1" i="1" dirty="0">
                <a:solidFill>
                  <a:prstClr val="black"/>
                </a:solidFill>
                <a:latin typeface="Times New Roman" pitchFamily="18" charset="0"/>
                <a:cs typeface="Times New Roman" pitchFamily="18" charset="0"/>
              </a:rPr>
              <a:t> </a:t>
            </a:r>
            <a:r>
              <a:rPr lang="en-US" altLang="en-US" sz="2800" b="1" i="1" dirty="0" err="1">
                <a:solidFill>
                  <a:prstClr val="black"/>
                </a:solidFill>
                <a:latin typeface="Times New Roman" pitchFamily="18" charset="0"/>
                <a:cs typeface="Times New Roman" pitchFamily="18" charset="0"/>
              </a:rPr>
              <a:t>viên</a:t>
            </a:r>
            <a:r>
              <a:rPr lang="en-US" altLang="en-US" sz="2800" b="1" i="1" dirty="0">
                <a:solidFill>
                  <a:prstClr val="black"/>
                </a:solidFill>
                <a:latin typeface="Times New Roman" pitchFamily="18" charset="0"/>
                <a:cs typeface="Times New Roman" pitchFamily="18" charset="0"/>
              </a:rPr>
              <a:t>: </a:t>
            </a:r>
            <a:r>
              <a:rPr lang="en-US" altLang="en-US" sz="2800" b="1" i="1" dirty="0" err="1">
                <a:solidFill>
                  <a:prstClr val="black"/>
                </a:solidFill>
                <a:latin typeface="Times New Roman" pitchFamily="18" charset="0"/>
                <a:cs typeface="Times New Roman" pitchFamily="18" charset="0"/>
              </a:rPr>
              <a:t>Đỗ</a:t>
            </a:r>
            <a:r>
              <a:rPr lang="en-US" altLang="en-US" sz="2800" b="1" i="1" dirty="0">
                <a:solidFill>
                  <a:prstClr val="black"/>
                </a:solidFill>
                <a:latin typeface="Times New Roman" pitchFamily="18" charset="0"/>
                <a:cs typeface="Times New Roman" pitchFamily="18" charset="0"/>
              </a:rPr>
              <a:t> </a:t>
            </a:r>
            <a:r>
              <a:rPr lang="en-US" altLang="en-US" sz="2800" b="1" i="1" dirty="0" err="1">
                <a:solidFill>
                  <a:prstClr val="black"/>
                </a:solidFill>
                <a:latin typeface="Times New Roman" pitchFamily="18" charset="0"/>
                <a:cs typeface="Times New Roman" pitchFamily="18" charset="0"/>
              </a:rPr>
              <a:t>Thị</a:t>
            </a:r>
            <a:r>
              <a:rPr lang="en-US" altLang="en-US" sz="2800" b="1" i="1" dirty="0">
                <a:solidFill>
                  <a:prstClr val="black"/>
                </a:solidFill>
                <a:latin typeface="Times New Roman" pitchFamily="18" charset="0"/>
                <a:cs typeface="Times New Roman" pitchFamily="18" charset="0"/>
              </a:rPr>
              <a:t> Anh </a:t>
            </a:r>
            <a:r>
              <a:rPr lang="en-US" altLang="en-US" sz="2800" b="1" i="1" dirty="0" err="1">
                <a:solidFill>
                  <a:prstClr val="black"/>
                </a:solidFill>
                <a:latin typeface="Times New Roman" pitchFamily="18" charset="0"/>
                <a:cs typeface="Times New Roman" pitchFamily="18" charset="0"/>
              </a:rPr>
              <a:t>Đào</a:t>
            </a:r>
            <a:endParaRPr lang="en-US" altLang="en-US" sz="2800" b="1" i="1" dirty="0">
              <a:solidFill>
                <a:prstClr val="black"/>
              </a:solidFill>
              <a:latin typeface="Times New Roman" pitchFamily="18" charset="0"/>
              <a:cs typeface="Times New Roman" pitchFamily="18" charset="0"/>
            </a:endParaRPr>
          </a:p>
        </p:txBody>
      </p:sp>
      <p:sp>
        <p:nvSpPr>
          <p:cNvPr id="2053" name="Text Box 5"/>
          <p:cNvSpPr txBox="1">
            <a:spLocks noChangeArrowheads="1"/>
          </p:cNvSpPr>
          <p:nvPr/>
        </p:nvSpPr>
        <p:spPr bwMode="auto">
          <a:xfrm>
            <a:off x="3413129" y="5449894"/>
            <a:ext cx="1847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Arial" charset="0"/>
              </a:defRPr>
            </a:lvl1pPr>
            <a:lvl2pPr marL="742950" indent="-285750" eaLnBrk="0" hangingPunct="0">
              <a:spcBef>
                <a:spcPct val="20000"/>
              </a:spcBef>
              <a:buFont typeface="Arial" charset="0"/>
              <a:buChar char="–"/>
              <a:defRPr sz="2800">
                <a:solidFill>
                  <a:schemeClr val="tx1"/>
                </a:solidFill>
                <a:latin typeface="Arial" charset="0"/>
              </a:defRPr>
            </a:lvl2pPr>
            <a:lvl3pPr marL="1143000" indent="-228600" eaLnBrk="0" hangingPunct="0">
              <a:spcBef>
                <a:spcPct val="20000"/>
              </a:spcBef>
              <a:buFont typeface="Arial" charset="0"/>
              <a:buChar char="•"/>
              <a:defRPr sz="2400">
                <a:solidFill>
                  <a:schemeClr val="tx1"/>
                </a:solidFill>
                <a:latin typeface="Arial" charset="0"/>
              </a:defRPr>
            </a:lvl3pPr>
            <a:lvl4pPr marL="1600200" indent="-228600" eaLnBrk="0" hangingPunct="0">
              <a:spcBef>
                <a:spcPct val="20000"/>
              </a:spcBef>
              <a:buFont typeface="Arial" charset="0"/>
              <a:buChar char="–"/>
              <a:defRPr sz="2000">
                <a:solidFill>
                  <a:schemeClr val="tx1"/>
                </a:solidFill>
                <a:latin typeface="Arial" charset="0"/>
              </a:defRPr>
            </a:lvl4pPr>
            <a:lvl5pPr marL="2057400" indent="-228600" eaLnBrk="0" hangingPunct="0">
              <a:spcBef>
                <a:spcPct val="20000"/>
              </a:spcBef>
              <a:buFont typeface="Arial" charset="0"/>
              <a:buChar char="»"/>
              <a:defRPr sz="2000">
                <a:solidFill>
                  <a:schemeClr val="tx1"/>
                </a:solidFill>
                <a:latin typeface="Arial" charset="0"/>
              </a:defRPr>
            </a:lvl5pPr>
            <a:lvl6pPr marL="2514600" indent="-228600" eaLnBrk="0" fontAlgn="base" hangingPunct="0">
              <a:spcBef>
                <a:spcPct val="20000"/>
              </a:spcBef>
              <a:spcAft>
                <a:spcPct val="0"/>
              </a:spcAft>
              <a:buFont typeface="Arial" charset="0"/>
              <a:buChar char="»"/>
              <a:defRPr sz="2000">
                <a:solidFill>
                  <a:schemeClr val="tx1"/>
                </a:solidFill>
                <a:latin typeface="Arial" charset="0"/>
              </a:defRPr>
            </a:lvl6pPr>
            <a:lvl7pPr marL="2971800" indent="-228600" eaLnBrk="0" fontAlgn="base" hangingPunct="0">
              <a:spcBef>
                <a:spcPct val="20000"/>
              </a:spcBef>
              <a:spcAft>
                <a:spcPct val="0"/>
              </a:spcAft>
              <a:buFont typeface="Arial" charset="0"/>
              <a:buChar char="»"/>
              <a:defRPr sz="2000">
                <a:solidFill>
                  <a:schemeClr val="tx1"/>
                </a:solidFill>
                <a:latin typeface="Arial" charset="0"/>
              </a:defRPr>
            </a:lvl7pPr>
            <a:lvl8pPr marL="3429000" indent="-228600" eaLnBrk="0" fontAlgn="base" hangingPunct="0">
              <a:spcBef>
                <a:spcPct val="20000"/>
              </a:spcBef>
              <a:spcAft>
                <a:spcPct val="0"/>
              </a:spcAft>
              <a:buFont typeface="Arial" charset="0"/>
              <a:buChar char="»"/>
              <a:defRPr sz="2000">
                <a:solidFill>
                  <a:schemeClr val="tx1"/>
                </a:solidFill>
                <a:latin typeface="Arial" charset="0"/>
              </a:defRPr>
            </a:lvl8pPr>
            <a:lvl9pPr marL="3886200" indent="-228600" eaLnBrk="0" fontAlgn="base" hangingPunct="0">
              <a:spcBef>
                <a:spcPct val="20000"/>
              </a:spcBef>
              <a:spcAft>
                <a:spcPct val="0"/>
              </a:spcAft>
              <a:buFont typeface="Arial" charset="0"/>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2400" b="1">
              <a:solidFill>
                <a:srgbClr val="0000FF"/>
              </a:solidFill>
              <a:cs typeface="Arial" charset="0"/>
            </a:endParaRPr>
          </a:p>
        </p:txBody>
      </p:sp>
    </p:spTree>
    <p:extLst>
      <p:ext uri="{BB962C8B-B14F-4D97-AF65-F5344CB8AC3E}">
        <p14:creationId xmlns:p14="http://schemas.microsoft.com/office/powerpoint/2010/main" val="2162986582"/>
      </p:ext>
    </p:extLst>
  </p:cSld>
  <p:clrMapOvr>
    <a:masterClrMapping/>
  </p:clrMapOvr>
  <p:transition>
    <p:strips dir="ld"/>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BAE6986A-66C4-461B-8573-53BD2C1323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261735"/>
            <a:ext cx="12192000" cy="2528888"/>
          </a:xfrm>
          <a:prstGeom prst="rect">
            <a:avLst/>
          </a:prstGeom>
        </p:spPr>
      </p:pic>
      <p:pic>
        <p:nvPicPr>
          <p:cNvPr id="8" name="图片 7">
            <a:extLst>
              <a:ext uri="{FF2B5EF4-FFF2-40B4-BE49-F238E27FC236}">
                <a16:creationId xmlns:a16="http://schemas.microsoft.com/office/drawing/2014/main" id="{3FF2F90E-9DEB-4BB0-B79C-E7B33D65355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99476" y="4529909"/>
            <a:ext cx="2235791" cy="1678660"/>
          </a:xfrm>
          <a:prstGeom prst="rect">
            <a:avLst/>
          </a:prstGeom>
        </p:spPr>
      </p:pic>
      <p:pic>
        <p:nvPicPr>
          <p:cNvPr id="15" name="Picture 14" descr="A picture containing toy, doll&#10;&#10;Description automatically generated">
            <a:extLst>
              <a:ext uri="{FF2B5EF4-FFF2-40B4-BE49-F238E27FC236}">
                <a16:creationId xmlns:a16="http://schemas.microsoft.com/office/drawing/2014/main" id="{E36B68EF-6B7D-4FF1-B4CE-8CF19A25C46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34742" y="2668897"/>
            <a:ext cx="3397625" cy="3958097"/>
          </a:xfrm>
          <a:prstGeom prst="rect">
            <a:avLst/>
          </a:prstGeom>
        </p:spPr>
      </p:pic>
      <p:pic>
        <p:nvPicPr>
          <p:cNvPr id="3" name="Picture 2">
            <a:extLst>
              <a:ext uri="{FF2B5EF4-FFF2-40B4-BE49-F238E27FC236}">
                <a16:creationId xmlns:a16="http://schemas.microsoft.com/office/drawing/2014/main" id="{B6232E7B-0022-725F-263F-D3E5C4EF686E}"/>
              </a:ext>
            </a:extLst>
          </p:cNvPr>
          <p:cNvPicPr>
            <a:picLocks noChangeAspect="1"/>
          </p:cNvPicPr>
          <p:nvPr/>
        </p:nvPicPr>
        <p:blipFill>
          <a:blip r:embed="rId6"/>
          <a:stretch>
            <a:fillRect/>
          </a:stretch>
        </p:blipFill>
        <p:spPr>
          <a:xfrm>
            <a:off x="2743200" y="304800"/>
            <a:ext cx="4151736" cy="2935478"/>
          </a:xfrm>
          <a:prstGeom prst="rect">
            <a:avLst/>
          </a:prstGeom>
        </p:spPr>
      </p:pic>
    </p:spTree>
    <p:extLst>
      <p:ext uri="{BB962C8B-B14F-4D97-AF65-F5344CB8AC3E}">
        <p14:creationId xmlns:p14="http://schemas.microsoft.com/office/powerpoint/2010/main" val="3161014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95"/>
        <p:cNvGrpSpPr/>
        <p:nvPr/>
      </p:nvGrpSpPr>
      <p:grpSpPr>
        <a:xfrm>
          <a:off x="0" y="0"/>
          <a:ext cx="0" cy="0"/>
          <a:chOff x="0" y="0"/>
          <a:chExt cx="0" cy="0"/>
        </a:xfrm>
      </p:grpSpPr>
      <p:pic>
        <p:nvPicPr>
          <p:cNvPr id="91" name="Picture 90">
            <a:extLst>
              <a:ext uri="{FF2B5EF4-FFF2-40B4-BE49-F238E27FC236}">
                <a16:creationId xmlns:a16="http://schemas.microsoft.com/office/drawing/2014/main" id="{79B028C3-B61D-0382-D2C1-1691D35B80DF}"/>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9925" b="92400" l="10000" r="90000">
                        <a14:foregroundMark x1="44825" y1="10750" x2="44825" y2="9925"/>
                        <a14:foregroundMark x1="58900" y1="92400" x2="60750" y2="90325"/>
                      </a14:backgroundRemoval>
                    </a14:imgEffect>
                  </a14:imgLayer>
                </a14:imgProps>
              </a:ext>
            </a:extLst>
          </a:blip>
          <a:stretch>
            <a:fillRect/>
          </a:stretch>
        </p:blipFill>
        <p:spPr>
          <a:xfrm>
            <a:off x="8984775" y="2796047"/>
            <a:ext cx="1536784" cy="1536784"/>
          </a:xfrm>
          <a:prstGeom prst="rect">
            <a:avLst/>
          </a:prstGeom>
        </p:spPr>
      </p:pic>
      <p:pic>
        <p:nvPicPr>
          <p:cNvPr id="90" name="Picture 89">
            <a:extLst>
              <a:ext uri="{FF2B5EF4-FFF2-40B4-BE49-F238E27FC236}">
                <a16:creationId xmlns:a16="http://schemas.microsoft.com/office/drawing/2014/main" id="{CC331DAE-D003-F284-1248-2ECF519B4D93}"/>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9925" b="92400" l="10000" r="90000">
                        <a14:foregroundMark x1="44825" y1="10750" x2="44825" y2="9925"/>
                        <a14:foregroundMark x1="58900" y1="92400" x2="60750" y2="90325"/>
                      </a14:backgroundRemoval>
                    </a14:imgEffect>
                  </a14:imgLayer>
                </a14:imgProps>
              </a:ext>
            </a:extLst>
          </a:blip>
          <a:stretch>
            <a:fillRect/>
          </a:stretch>
        </p:blipFill>
        <p:spPr>
          <a:xfrm>
            <a:off x="7282239" y="2737395"/>
            <a:ext cx="1536784" cy="1536784"/>
          </a:xfrm>
          <a:prstGeom prst="rect">
            <a:avLst/>
          </a:prstGeom>
        </p:spPr>
      </p:pic>
      <p:pic>
        <p:nvPicPr>
          <p:cNvPr id="89" name="Picture 88">
            <a:extLst>
              <a:ext uri="{FF2B5EF4-FFF2-40B4-BE49-F238E27FC236}">
                <a16:creationId xmlns:a16="http://schemas.microsoft.com/office/drawing/2014/main" id="{BB5533D4-D96C-ECD6-D033-30FA3049AB38}"/>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9925" b="92400" l="10000" r="90000">
                        <a14:foregroundMark x1="44825" y1="10750" x2="44825" y2="9925"/>
                        <a14:foregroundMark x1="58900" y1="92400" x2="60750" y2="90325"/>
                      </a14:backgroundRemoval>
                    </a14:imgEffect>
                  </a14:imgLayer>
                </a14:imgProps>
              </a:ext>
            </a:extLst>
          </a:blip>
          <a:stretch>
            <a:fillRect/>
          </a:stretch>
        </p:blipFill>
        <p:spPr>
          <a:xfrm>
            <a:off x="5537171" y="2700009"/>
            <a:ext cx="1536784" cy="1536784"/>
          </a:xfrm>
          <a:prstGeom prst="rect">
            <a:avLst/>
          </a:prstGeom>
        </p:spPr>
      </p:pic>
      <p:pic>
        <p:nvPicPr>
          <p:cNvPr id="26" name="Google Shape;211;p9">
            <a:extLst>
              <a:ext uri="{FF2B5EF4-FFF2-40B4-BE49-F238E27FC236}">
                <a16:creationId xmlns:a16="http://schemas.microsoft.com/office/drawing/2014/main" id="{7FD5557A-F887-4270-1AC2-F26F54270BC1}"/>
              </a:ext>
            </a:extLst>
          </p:cNvPr>
          <p:cNvPicPr preferRelativeResize="0"/>
          <p:nvPr/>
        </p:nvPicPr>
        <p:blipFill rotWithShape="1">
          <a:blip r:embed="rId9">
            <a:alphaModFix/>
          </a:blip>
          <a:srcRect l="45021" b="41857"/>
          <a:stretch/>
        </p:blipFill>
        <p:spPr>
          <a:xfrm>
            <a:off x="1524006" y="4675248"/>
            <a:ext cx="2627999" cy="1325500"/>
          </a:xfrm>
          <a:prstGeom prst="rect">
            <a:avLst/>
          </a:prstGeom>
          <a:noFill/>
          <a:ln>
            <a:noFill/>
          </a:ln>
        </p:spPr>
      </p:pic>
      <p:pic>
        <p:nvPicPr>
          <p:cNvPr id="27" name="Google Shape;213;p9">
            <a:extLst>
              <a:ext uri="{FF2B5EF4-FFF2-40B4-BE49-F238E27FC236}">
                <a16:creationId xmlns:a16="http://schemas.microsoft.com/office/drawing/2014/main" id="{B221DA40-FBB6-238C-C0F8-571C483F3552}"/>
              </a:ext>
            </a:extLst>
          </p:cNvPr>
          <p:cNvPicPr preferRelativeResize="0"/>
          <p:nvPr/>
        </p:nvPicPr>
        <p:blipFill>
          <a:blip r:embed="rId10">
            <a:alphaModFix/>
          </a:blip>
          <a:stretch>
            <a:fillRect/>
          </a:stretch>
        </p:blipFill>
        <p:spPr>
          <a:xfrm>
            <a:off x="3262585" y="4675249"/>
            <a:ext cx="2974850" cy="1826852"/>
          </a:xfrm>
          <a:prstGeom prst="rect">
            <a:avLst/>
          </a:prstGeom>
          <a:noFill/>
          <a:ln>
            <a:noFill/>
          </a:ln>
        </p:spPr>
      </p:pic>
      <p:pic>
        <p:nvPicPr>
          <p:cNvPr id="28" name="Google Shape;216;p9">
            <a:extLst>
              <a:ext uri="{FF2B5EF4-FFF2-40B4-BE49-F238E27FC236}">
                <a16:creationId xmlns:a16="http://schemas.microsoft.com/office/drawing/2014/main" id="{C5A4FF82-7C4C-1F14-93FA-C6A7CCDB03B2}"/>
              </a:ext>
            </a:extLst>
          </p:cNvPr>
          <p:cNvPicPr preferRelativeResize="0"/>
          <p:nvPr/>
        </p:nvPicPr>
        <p:blipFill rotWithShape="1">
          <a:blip r:embed="rId11">
            <a:alphaModFix/>
          </a:blip>
          <a:srcRect b="48717"/>
          <a:stretch/>
        </p:blipFill>
        <p:spPr>
          <a:xfrm>
            <a:off x="5608776" y="5223994"/>
            <a:ext cx="2798624" cy="1056150"/>
          </a:xfrm>
          <a:prstGeom prst="rect">
            <a:avLst/>
          </a:prstGeom>
          <a:noFill/>
          <a:ln>
            <a:noFill/>
          </a:ln>
        </p:spPr>
      </p:pic>
      <p:pic>
        <p:nvPicPr>
          <p:cNvPr id="29" name="Google Shape;217;p9">
            <a:extLst>
              <a:ext uri="{FF2B5EF4-FFF2-40B4-BE49-F238E27FC236}">
                <a16:creationId xmlns:a16="http://schemas.microsoft.com/office/drawing/2014/main" id="{A5F49E53-C827-907F-571C-F62EA6FE2198}"/>
              </a:ext>
            </a:extLst>
          </p:cNvPr>
          <p:cNvPicPr preferRelativeResize="0"/>
          <p:nvPr/>
        </p:nvPicPr>
        <p:blipFill rotWithShape="1">
          <a:blip r:embed="rId12">
            <a:alphaModFix/>
          </a:blip>
          <a:srcRect r="21327" b="52945"/>
          <a:stretch/>
        </p:blipFill>
        <p:spPr>
          <a:xfrm>
            <a:off x="8599550" y="5311052"/>
            <a:ext cx="2068451" cy="969099"/>
          </a:xfrm>
          <a:prstGeom prst="rect">
            <a:avLst/>
          </a:prstGeom>
          <a:noFill/>
          <a:ln>
            <a:noFill/>
          </a:ln>
        </p:spPr>
      </p:pic>
      <p:pic>
        <p:nvPicPr>
          <p:cNvPr id="30" name="Google Shape;213;p9">
            <a:extLst>
              <a:ext uri="{FF2B5EF4-FFF2-40B4-BE49-F238E27FC236}">
                <a16:creationId xmlns:a16="http://schemas.microsoft.com/office/drawing/2014/main" id="{83056EB0-38EF-607C-8C15-81502D8DBE96}"/>
              </a:ext>
            </a:extLst>
          </p:cNvPr>
          <p:cNvPicPr preferRelativeResize="0"/>
          <p:nvPr/>
        </p:nvPicPr>
        <p:blipFill>
          <a:blip r:embed="rId10">
            <a:alphaModFix/>
          </a:blip>
          <a:stretch>
            <a:fillRect/>
          </a:stretch>
        </p:blipFill>
        <p:spPr>
          <a:xfrm>
            <a:off x="4344153" y="4762305"/>
            <a:ext cx="2974850" cy="1826852"/>
          </a:xfrm>
          <a:prstGeom prst="rect">
            <a:avLst/>
          </a:prstGeom>
          <a:noFill/>
          <a:ln>
            <a:noFill/>
          </a:ln>
        </p:spPr>
      </p:pic>
      <p:pic>
        <p:nvPicPr>
          <p:cNvPr id="31" name="Google Shape;216;p9">
            <a:extLst>
              <a:ext uri="{FF2B5EF4-FFF2-40B4-BE49-F238E27FC236}">
                <a16:creationId xmlns:a16="http://schemas.microsoft.com/office/drawing/2014/main" id="{0B19D38D-10B6-6654-69DD-63655AF52427}"/>
              </a:ext>
            </a:extLst>
          </p:cNvPr>
          <p:cNvPicPr preferRelativeResize="0"/>
          <p:nvPr/>
        </p:nvPicPr>
        <p:blipFill rotWithShape="1">
          <a:blip r:embed="rId11">
            <a:alphaModFix/>
          </a:blip>
          <a:srcRect b="48717"/>
          <a:stretch/>
        </p:blipFill>
        <p:spPr>
          <a:xfrm>
            <a:off x="6690343" y="5311050"/>
            <a:ext cx="2798624" cy="1056150"/>
          </a:xfrm>
          <a:prstGeom prst="rect">
            <a:avLst/>
          </a:prstGeom>
          <a:noFill/>
          <a:ln>
            <a:noFill/>
          </a:ln>
        </p:spPr>
      </p:pic>
      <p:pic>
        <p:nvPicPr>
          <p:cNvPr id="32" name="Google Shape;213;p9">
            <a:extLst>
              <a:ext uri="{FF2B5EF4-FFF2-40B4-BE49-F238E27FC236}">
                <a16:creationId xmlns:a16="http://schemas.microsoft.com/office/drawing/2014/main" id="{8BBAD476-905F-BE80-ECAE-B92359E97D28}"/>
              </a:ext>
            </a:extLst>
          </p:cNvPr>
          <p:cNvPicPr preferRelativeResize="0"/>
          <p:nvPr/>
        </p:nvPicPr>
        <p:blipFill>
          <a:blip r:embed="rId10">
            <a:alphaModFix/>
          </a:blip>
          <a:stretch>
            <a:fillRect/>
          </a:stretch>
        </p:blipFill>
        <p:spPr>
          <a:xfrm>
            <a:off x="5164962" y="4772359"/>
            <a:ext cx="2974850" cy="1826852"/>
          </a:xfrm>
          <a:prstGeom prst="rect">
            <a:avLst/>
          </a:prstGeom>
          <a:noFill/>
          <a:ln>
            <a:noFill/>
          </a:ln>
        </p:spPr>
      </p:pic>
      <p:pic>
        <p:nvPicPr>
          <p:cNvPr id="33" name="Google Shape;216;p9">
            <a:extLst>
              <a:ext uri="{FF2B5EF4-FFF2-40B4-BE49-F238E27FC236}">
                <a16:creationId xmlns:a16="http://schemas.microsoft.com/office/drawing/2014/main" id="{E628D6FF-DA93-37EF-0E1D-DCBABC5ACA4F}"/>
              </a:ext>
            </a:extLst>
          </p:cNvPr>
          <p:cNvPicPr preferRelativeResize="0"/>
          <p:nvPr/>
        </p:nvPicPr>
        <p:blipFill rotWithShape="1">
          <a:blip r:embed="rId11">
            <a:alphaModFix/>
          </a:blip>
          <a:srcRect b="48717"/>
          <a:stretch/>
        </p:blipFill>
        <p:spPr>
          <a:xfrm>
            <a:off x="7511152" y="5041704"/>
            <a:ext cx="2798624" cy="1056150"/>
          </a:xfrm>
          <a:prstGeom prst="rect">
            <a:avLst/>
          </a:prstGeom>
          <a:noFill/>
          <a:ln>
            <a:noFill/>
          </a:ln>
        </p:spPr>
      </p:pic>
      <p:pic>
        <p:nvPicPr>
          <p:cNvPr id="34" name="Google Shape;213;p9">
            <a:extLst>
              <a:ext uri="{FF2B5EF4-FFF2-40B4-BE49-F238E27FC236}">
                <a16:creationId xmlns:a16="http://schemas.microsoft.com/office/drawing/2014/main" id="{9B4B4364-516F-988D-26BF-DF70732AFF38}"/>
              </a:ext>
            </a:extLst>
          </p:cNvPr>
          <p:cNvPicPr preferRelativeResize="0"/>
          <p:nvPr/>
        </p:nvPicPr>
        <p:blipFill>
          <a:blip r:embed="rId10">
            <a:alphaModFix/>
          </a:blip>
          <a:stretch>
            <a:fillRect/>
          </a:stretch>
        </p:blipFill>
        <p:spPr>
          <a:xfrm>
            <a:off x="6054379" y="4586107"/>
            <a:ext cx="2974850" cy="1826852"/>
          </a:xfrm>
          <a:prstGeom prst="rect">
            <a:avLst/>
          </a:prstGeom>
          <a:noFill/>
          <a:ln>
            <a:noFill/>
          </a:ln>
        </p:spPr>
      </p:pic>
      <p:pic>
        <p:nvPicPr>
          <p:cNvPr id="35" name="Google Shape;216;p9">
            <a:extLst>
              <a:ext uri="{FF2B5EF4-FFF2-40B4-BE49-F238E27FC236}">
                <a16:creationId xmlns:a16="http://schemas.microsoft.com/office/drawing/2014/main" id="{5CEB5E52-8DDC-9157-CF9D-60874B569AD5}"/>
              </a:ext>
            </a:extLst>
          </p:cNvPr>
          <p:cNvPicPr preferRelativeResize="0"/>
          <p:nvPr/>
        </p:nvPicPr>
        <p:blipFill rotWithShape="1">
          <a:blip r:embed="rId11">
            <a:alphaModFix/>
          </a:blip>
          <a:srcRect b="48717"/>
          <a:stretch/>
        </p:blipFill>
        <p:spPr>
          <a:xfrm>
            <a:off x="8400570" y="4855452"/>
            <a:ext cx="2798624" cy="1056150"/>
          </a:xfrm>
          <a:prstGeom prst="rect">
            <a:avLst/>
          </a:prstGeom>
          <a:noFill/>
          <a:ln>
            <a:noFill/>
          </a:ln>
        </p:spPr>
      </p:pic>
      <p:pic>
        <p:nvPicPr>
          <p:cNvPr id="36" name="Google Shape;213;p9">
            <a:extLst>
              <a:ext uri="{FF2B5EF4-FFF2-40B4-BE49-F238E27FC236}">
                <a16:creationId xmlns:a16="http://schemas.microsoft.com/office/drawing/2014/main" id="{B45E4C8F-5DD0-F602-E26E-3DA1ED1FD2E1}"/>
              </a:ext>
            </a:extLst>
          </p:cNvPr>
          <p:cNvPicPr preferRelativeResize="0"/>
          <p:nvPr/>
        </p:nvPicPr>
        <p:blipFill>
          <a:blip r:embed="rId10">
            <a:alphaModFix/>
          </a:blip>
          <a:stretch>
            <a:fillRect/>
          </a:stretch>
        </p:blipFill>
        <p:spPr>
          <a:xfrm>
            <a:off x="4109737" y="4808062"/>
            <a:ext cx="2974850" cy="1826852"/>
          </a:xfrm>
          <a:prstGeom prst="rect">
            <a:avLst/>
          </a:prstGeom>
          <a:noFill/>
          <a:ln>
            <a:noFill/>
          </a:ln>
        </p:spPr>
      </p:pic>
      <p:pic>
        <p:nvPicPr>
          <p:cNvPr id="37" name="Google Shape;216;p9">
            <a:extLst>
              <a:ext uri="{FF2B5EF4-FFF2-40B4-BE49-F238E27FC236}">
                <a16:creationId xmlns:a16="http://schemas.microsoft.com/office/drawing/2014/main" id="{1569FC2C-DC71-777D-3B40-E3615A8FC991}"/>
              </a:ext>
            </a:extLst>
          </p:cNvPr>
          <p:cNvPicPr preferRelativeResize="0"/>
          <p:nvPr/>
        </p:nvPicPr>
        <p:blipFill rotWithShape="1">
          <a:blip r:embed="rId11">
            <a:alphaModFix/>
          </a:blip>
          <a:srcRect b="48717"/>
          <a:stretch/>
        </p:blipFill>
        <p:spPr>
          <a:xfrm>
            <a:off x="6455928" y="5356808"/>
            <a:ext cx="2798624" cy="1056150"/>
          </a:xfrm>
          <a:prstGeom prst="rect">
            <a:avLst/>
          </a:prstGeom>
          <a:noFill/>
          <a:ln>
            <a:noFill/>
          </a:ln>
        </p:spPr>
      </p:pic>
      <p:pic>
        <p:nvPicPr>
          <p:cNvPr id="38" name="Google Shape;213;p9">
            <a:extLst>
              <a:ext uri="{FF2B5EF4-FFF2-40B4-BE49-F238E27FC236}">
                <a16:creationId xmlns:a16="http://schemas.microsoft.com/office/drawing/2014/main" id="{7CC1AB4F-B13F-C272-F795-44A385AFBEB0}"/>
              </a:ext>
            </a:extLst>
          </p:cNvPr>
          <p:cNvPicPr preferRelativeResize="0"/>
          <p:nvPr/>
        </p:nvPicPr>
        <p:blipFill>
          <a:blip r:embed="rId10">
            <a:alphaModFix/>
          </a:blip>
          <a:stretch>
            <a:fillRect/>
          </a:stretch>
        </p:blipFill>
        <p:spPr>
          <a:xfrm>
            <a:off x="1030851" y="4762305"/>
            <a:ext cx="2974850" cy="1826852"/>
          </a:xfrm>
          <a:prstGeom prst="rect">
            <a:avLst/>
          </a:prstGeom>
          <a:noFill/>
          <a:ln>
            <a:noFill/>
          </a:ln>
        </p:spPr>
      </p:pic>
      <p:pic>
        <p:nvPicPr>
          <p:cNvPr id="39" name="Google Shape;216;p9">
            <a:extLst>
              <a:ext uri="{FF2B5EF4-FFF2-40B4-BE49-F238E27FC236}">
                <a16:creationId xmlns:a16="http://schemas.microsoft.com/office/drawing/2014/main" id="{894545BF-6B59-2C0E-FACB-FE1FC38CB8D6}"/>
              </a:ext>
            </a:extLst>
          </p:cNvPr>
          <p:cNvPicPr preferRelativeResize="0"/>
          <p:nvPr/>
        </p:nvPicPr>
        <p:blipFill rotWithShape="1">
          <a:blip r:embed="rId11">
            <a:alphaModFix/>
          </a:blip>
          <a:srcRect b="48717"/>
          <a:stretch/>
        </p:blipFill>
        <p:spPr>
          <a:xfrm>
            <a:off x="3377041" y="5311050"/>
            <a:ext cx="2798624" cy="1056150"/>
          </a:xfrm>
          <a:prstGeom prst="rect">
            <a:avLst/>
          </a:prstGeom>
          <a:noFill/>
          <a:ln>
            <a:noFill/>
          </a:ln>
        </p:spPr>
      </p:pic>
      <p:pic>
        <p:nvPicPr>
          <p:cNvPr id="40" name="Google Shape;213;p9">
            <a:extLst>
              <a:ext uri="{FF2B5EF4-FFF2-40B4-BE49-F238E27FC236}">
                <a16:creationId xmlns:a16="http://schemas.microsoft.com/office/drawing/2014/main" id="{4351C52F-1D76-06EC-5534-FDBFE14BC75B}"/>
              </a:ext>
            </a:extLst>
          </p:cNvPr>
          <p:cNvPicPr preferRelativeResize="0"/>
          <p:nvPr/>
        </p:nvPicPr>
        <p:blipFill>
          <a:blip r:embed="rId10">
            <a:alphaModFix/>
          </a:blip>
          <a:stretch>
            <a:fillRect/>
          </a:stretch>
        </p:blipFill>
        <p:spPr>
          <a:xfrm>
            <a:off x="-789120" y="4603117"/>
            <a:ext cx="2974850" cy="1826852"/>
          </a:xfrm>
          <a:prstGeom prst="rect">
            <a:avLst/>
          </a:prstGeom>
          <a:noFill/>
          <a:ln>
            <a:noFill/>
          </a:ln>
        </p:spPr>
      </p:pic>
      <p:pic>
        <p:nvPicPr>
          <p:cNvPr id="41" name="Google Shape;216;p9">
            <a:extLst>
              <a:ext uri="{FF2B5EF4-FFF2-40B4-BE49-F238E27FC236}">
                <a16:creationId xmlns:a16="http://schemas.microsoft.com/office/drawing/2014/main" id="{AF3F6729-081A-52B5-6622-6CE74F3358D8}"/>
              </a:ext>
            </a:extLst>
          </p:cNvPr>
          <p:cNvPicPr preferRelativeResize="0"/>
          <p:nvPr/>
        </p:nvPicPr>
        <p:blipFill rotWithShape="1">
          <a:blip r:embed="rId11">
            <a:alphaModFix/>
          </a:blip>
          <a:srcRect b="48717"/>
          <a:stretch/>
        </p:blipFill>
        <p:spPr>
          <a:xfrm>
            <a:off x="1557070" y="4872462"/>
            <a:ext cx="2798624" cy="1056150"/>
          </a:xfrm>
          <a:prstGeom prst="rect">
            <a:avLst/>
          </a:prstGeom>
          <a:noFill/>
          <a:ln>
            <a:noFill/>
          </a:ln>
        </p:spPr>
      </p:pic>
      <p:pic>
        <p:nvPicPr>
          <p:cNvPr id="42" name="Google Shape;213;p9">
            <a:extLst>
              <a:ext uri="{FF2B5EF4-FFF2-40B4-BE49-F238E27FC236}">
                <a16:creationId xmlns:a16="http://schemas.microsoft.com/office/drawing/2014/main" id="{A078CDD5-7565-B352-E426-8D0C5806EED9}"/>
              </a:ext>
            </a:extLst>
          </p:cNvPr>
          <p:cNvPicPr preferRelativeResize="0"/>
          <p:nvPr/>
        </p:nvPicPr>
        <p:blipFill>
          <a:blip r:embed="rId10">
            <a:alphaModFix/>
          </a:blip>
          <a:stretch>
            <a:fillRect/>
          </a:stretch>
        </p:blipFill>
        <p:spPr>
          <a:xfrm>
            <a:off x="1085791" y="4762648"/>
            <a:ext cx="2974850" cy="1826852"/>
          </a:xfrm>
          <a:prstGeom prst="rect">
            <a:avLst/>
          </a:prstGeom>
          <a:noFill/>
          <a:ln>
            <a:noFill/>
          </a:ln>
        </p:spPr>
      </p:pic>
      <p:pic>
        <p:nvPicPr>
          <p:cNvPr id="43" name="Google Shape;216;p9">
            <a:extLst>
              <a:ext uri="{FF2B5EF4-FFF2-40B4-BE49-F238E27FC236}">
                <a16:creationId xmlns:a16="http://schemas.microsoft.com/office/drawing/2014/main" id="{98A6B8EA-79A5-4060-4686-72F53420C5F4}"/>
              </a:ext>
            </a:extLst>
          </p:cNvPr>
          <p:cNvPicPr preferRelativeResize="0"/>
          <p:nvPr/>
        </p:nvPicPr>
        <p:blipFill rotWithShape="1">
          <a:blip r:embed="rId11">
            <a:alphaModFix/>
          </a:blip>
          <a:srcRect b="48717"/>
          <a:stretch/>
        </p:blipFill>
        <p:spPr>
          <a:xfrm>
            <a:off x="3431982" y="5311393"/>
            <a:ext cx="2798624" cy="1056150"/>
          </a:xfrm>
          <a:prstGeom prst="rect">
            <a:avLst/>
          </a:prstGeom>
          <a:noFill/>
          <a:ln>
            <a:noFill/>
          </a:ln>
        </p:spPr>
      </p:pic>
      <p:pic>
        <p:nvPicPr>
          <p:cNvPr id="44" name="Google Shape;213;p9">
            <a:extLst>
              <a:ext uri="{FF2B5EF4-FFF2-40B4-BE49-F238E27FC236}">
                <a16:creationId xmlns:a16="http://schemas.microsoft.com/office/drawing/2014/main" id="{0003ED97-AD81-4BDF-5FA9-0701D0229BB3}"/>
              </a:ext>
            </a:extLst>
          </p:cNvPr>
          <p:cNvPicPr preferRelativeResize="0"/>
          <p:nvPr/>
        </p:nvPicPr>
        <p:blipFill>
          <a:blip r:embed="rId10">
            <a:alphaModFix/>
          </a:blip>
          <a:stretch>
            <a:fillRect/>
          </a:stretch>
        </p:blipFill>
        <p:spPr>
          <a:xfrm>
            <a:off x="2644258" y="4603117"/>
            <a:ext cx="2974850" cy="1826852"/>
          </a:xfrm>
          <a:prstGeom prst="rect">
            <a:avLst/>
          </a:prstGeom>
          <a:noFill/>
          <a:ln>
            <a:noFill/>
          </a:ln>
        </p:spPr>
      </p:pic>
      <p:pic>
        <p:nvPicPr>
          <p:cNvPr id="45" name="Google Shape;216;p9">
            <a:extLst>
              <a:ext uri="{FF2B5EF4-FFF2-40B4-BE49-F238E27FC236}">
                <a16:creationId xmlns:a16="http://schemas.microsoft.com/office/drawing/2014/main" id="{D8C8836E-D805-127C-6843-44C919457901}"/>
              </a:ext>
            </a:extLst>
          </p:cNvPr>
          <p:cNvPicPr preferRelativeResize="0"/>
          <p:nvPr/>
        </p:nvPicPr>
        <p:blipFill rotWithShape="1">
          <a:blip r:embed="rId11">
            <a:alphaModFix/>
          </a:blip>
          <a:srcRect b="48717"/>
          <a:stretch/>
        </p:blipFill>
        <p:spPr>
          <a:xfrm>
            <a:off x="4990447" y="5151862"/>
            <a:ext cx="2798624" cy="1056150"/>
          </a:xfrm>
          <a:prstGeom prst="rect">
            <a:avLst/>
          </a:prstGeom>
          <a:noFill/>
          <a:ln>
            <a:noFill/>
          </a:ln>
        </p:spPr>
      </p:pic>
      <p:pic>
        <p:nvPicPr>
          <p:cNvPr id="46" name="Google Shape;213;p9">
            <a:extLst>
              <a:ext uri="{FF2B5EF4-FFF2-40B4-BE49-F238E27FC236}">
                <a16:creationId xmlns:a16="http://schemas.microsoft.com/office/drawing/2014/main" id="{E82E8CBB-E321-F240-C033-D97CF2F8EAA2}"/>
              </a:ext>
            </a:extLst>
          </p:cNvPr>
          <p:cNvPicPr preferRelativeResize="0"/>
          <p:nvPr/>
        </p:nvPicPr>
        <p:blipFill>
          <a:blip r:embed="rId10">
            <a:alphaModFix/>
          </a:blip>
          <a:stretch>
            <a:fillRect/>
          </a:stretch>
        </p:blipFill>
        <p:spPr>
          <a:xfrm>
            <a:off x="3063439" y="4373113"/>
            <a:ext cx="2974850" cy="1826852"/>
          </a:xfrm>
          <a:prstGeom prst="rect">
            <a:avLst/>
          </a:prstGeom>
          <a:noFill/>
          <a:ln>
            <a:noFill/>
          </a:ln>
        </p:spPr>
      </p:pic>
      <p:pic>
        <p:nvPicPr>
          <p:cNvPr id="47" name="Google Shape;216;p9">
            <a:extLst>
              <a:ext uri="{FF2B5EF4-FFF2-40B4-BE49-F238E27FC236}">
                <a16:creationId xmlns:a16="http://schemas.microsoft.com/office/drawing/2014/main" id="{A6CEFD1F-7C1C-0998-C264-F7BA9D9AF088}"/>
              </a:ext>
            </a:extLst>
          </p:cNvPr>
          <p:cNvPicPr preferRelativeResize="0"/>
          <p:nvPr/>
        </p:nvPicPr>
        <p:blipFill rotWithShape="1">
          <a:blip r:embed="rId11">
            <a:alphaModFix/>
          </a:blip>
          <a:srcRect b="48717"/>
          <a:stretch/>
        </p:blipFill>
        <p:spPr>
          <a:xfrm>
            <a:off x="5409630" y="4921859"/>
            <a:ext cx="2798624" cy="1056150"/>
          </a:xfrm>
          <a:prstGeom prst="rect">
            <a:avLst/>
          </a:prstGeom>
          <a:noFill/>
          <a:ln>
            <a:noFill/>
          </a:ln>
        </p:spPr>
      </p:pic>
      <p:pic>
        <p:nvPicPr>
          <p:cNvPr id="48" name="Google Shape;213;p9">
            <a:extLst>
              <a:ext uri="{FF2B5EF4-FFF2-40B4-BE49-F238E27FC236}">
                <a16:creationId xmlns:a16="http://schemas.microsoft.com/office/drawing/2014/main" id="{73392D0B-D7A9-83BA-91D5-E05F65087477}"/>
              </a:ext>
            </a:extLst>
          </p:cNvPr>
          <p:cNvPicPr preferRelativeResize="0"/>
          <p:nvPr/>
        </p:nvPicPr>
        <p:blipFill>
          <a:blip r:embed="rId10">
            <a:alphaModFix/>
          </a:blip>
          <a:stretch>
            <a:fillRect/>
          </a:stretch>
        </p:blipFill>
        <p:spPr>
          <a:xfrm>
            <a:off x="5207227" y="4544197"/>
            <a:ext cx="2974850" cy="1826852"/>
          </a:xfrm>
          <a:prstGeom prst="rect">
            <a:avLst/>
          </a:prstGeom>
          <a:noFill/>
          <a:ln>
            <a:noFill/>
          </a:ln>
        </p:spPr>
      </p:pic>
      <p:pic>
        <p:nvPicPr>
          <p:cNvPr id="49" name="Google Shape;216;p9">
            <a:extLst>
              <a:ext uri="{FF2B5EF4-FFF2-40B4-BE49-F238E27FC236}">
                <a16:creationId xmlns:a16="http://schemas.microsoft.com/office/drawing/2014/main" id="{42948D3C-D372-B2CB-ADDF-78E7E61EF23B}"/>
              </a:ext>
            </a:extLst>
          </p:cNvPr>
          <p:cNvPicPr preferRelativeResize="0"/>
          <p:nvPr/>
        </p:nvPicPr>
        <p:blipFill rotWithShape="1">
          <a:blip r:embed="rId11">
            <a:alphaModFix/>
          </a:blip>
          <a:srcRect b="48717"/>
          <a:stretch/>
        </p:blipFill>
        <p:spPr>
          <a:xfrm>
            <a:off x="7553418" y="5092943"/>
            <a:ext cx="2798624" cy="1056150"/>
          </a:xfrm>
          <a:prstGeom prst="rect">
            <a:avLst/>
          </a:prstGeom>
          <a:noFill/>
          <a:ln>
            <a:noFill/>
          </a:ln>
        </p:spPr>
      </p:pic>
      <p:pic>
        <p:nvPicPr>
          <p:cNvPr id="50" name="Google Shape;213;p9">
            <a:extLst>
              <a:ext uri="{FF2B5EF4-FFF2-40B4-BE49-F238E27FC236}">
                <a16:creationId xmlns:a16="http://schemas.microsoft.com/office/drawing/2014/main" id="{0FB393F7-1EEA-840A-A61B-A861CF5B9E87}"/>
              </a:ext>
            </a:extLst>
          </p:cNvPr>
          <p:cNvPicPr preferRelativeResize="0"/>
          <p:nvPr/>
        </p:nvPicPr>
        <p:blipFill>
          <a:blip r:embed="rId10">
            <a:alphaModFix/>
          </a:blip>
          <a:stretch>
            <a:fillRect/>
          </a:stretch>
        </p:blipFill>
        <p:spPr>
          <a:xfrm>
            <a:off x="6237436" y="4676707"/>
            <a:ext cx="2974850" cy="1826852"/>
          </a:xfrm>
          <a:prstGeom prst="rect">
            <a:avLst/>
          </a:prstGeom>
          <a:noFill/>
          <a:ln>
            <a:noFill/>
          </a:ln>
        </p:spPr>
      </p:pic>
      <p:pic>
        <p:nvPicPr>
          <p:cNvPr id="51" name="Google Shape;216;p9">
            <a:extLst>
              <a:ext uri="{FF2B5EF4-FFF2-40B4-BE49-F238E27FC236}">
                <a16:creationId xmlns:a16="http://schemas.microsoft.com/office/drawing/2014/main" id="{E3CCA679-E81B-5851-299B-4D59AED838B7}"/>
              </a:ext>
            </a:extLst>
          </p:cNvPr>
          <p:cNvPicPr preferRelativeResize="0"/>
          <p:nvPr/>
        </p:nvPicPr>
        <p:blipFill rotWithShape="1">
          <a:blip r:embed="rId11">
            <a:alphaModFix/>
          </a:blip>
          <a:srcRect b="48717"/>
          <a:stretch/>
        </p:blipFill>
        <p:spPr>
          <a:xfrm>
            <a:off x="8583625" y="4946053"/>
            <a:ext cx="2798624" cy="1056150"/>
          </a:xfrm>
          <a:prstGeom prst="rect">
            <a:avLst/>
          </a:prstGeom>
          <a:noFill/>
          <a:ln>
            <a:noFill/>
          </a:ln>
        </p:spPr>
      </p:pic>
      <p:pic>
        <p:nvPicPr>
          <p:cNvPr id="52" name="Google Shape;213;p9">
            <a:extLst>
              <a:ext uri="{FF2B5EF4-FFF2-40B4-BE49-F238E27FC236}">
                <a16:creationId xmlns:a16="http://schemas.microsoft.com/office/drawing/2014/main" id="{1AE5D6BE-AF91-00B3-74B4-590FBAEE8765}"/>
              </a:ext>
            </a:extLst>
          </p:cNvPr>
          <p:cNvPicPr preferRelativeResize="0"/>
          <p:nvPr/>
        </p:nvPicPr>
        <p:blipFill>
          <a:blip r:embed="rId10">
            <a:alphaModFix/>
          </a:blip>
          <a:stretch>
            <a:fillRect/>
          </a:stretch>
        </p:blipFill>
        <p:spPr>
          <a:xfrm>
            <a:off x="2141016" y="4197654"/>
            <a:ext cx="2974850" cy="1826852"/>
          </a:xfrm>
          <a:prstGeom prst="rect">
            <a:avLst/>
          </a:prstGeom>
          <a:noFill/>
          <a:ln>
            <a:noFill/>
          </a:ln>
        </p:spPr>
      </p:pic>
      <p:pic>
        <p:nvPicPr>
          <p:cNvPr id="53" name="Google Shape;216;p9">
            <a:extLst>
              <a:ext uri="{FF2B5EF4-FFF2-40B4-BE49-F238E27FC236}">
                <a16:creationId xmlns:a16="http://schemas.microsoft.com/office/drawing/2014/main" id="{5EB43045-8BA5-468A-AFDE-EDA8FE7D108B}"/>
              </a:ext>
            </a:extLst>
          </p:cNvPr>
          <p:cNvPicPr preferRelativeResize="0"/>
          <p:nvPr/>
        </p:nvPicPr>
        <p:blipFill rotWithShape="1">
          <a:blip r:embed="rId11">
            <a:alphaModFix/>
          </a:blip>
          <a:srcRect b="48717"/>
          <a:stretch/>
        </p:blipFill>
        <p:spPr>
          <a:xfrm>
            <a:off x="4487206" y="4746399"/>
            <a:ext cx="2798624" cy="1056150"/>
          </a:xfrm>
          <a:prstGeom prst="rect">
            <a:avLst/>
          </a:prstGeom>
          <a:noFill/>
          <a:ln>
            <a:noFill/>
          </a:ln>
        </p:spPr>
      </p:pic>
      <p:pic>
        <p:nvPicPr>
          <p:cNvPr id="54" name="Google Shape;213;p9">
            <a:extLst>
              <a:ext uri="{FF2B5EF4-FFF2-40B4-BE49-F238E27FC236}">
                <a16:creationId xmlns:a16="http://schemas.microsoft.com/office/drawing/2014/main" id="{AB4BD21B-3A9F-CA67-8619-DF0B6F4C39C6}"/>
              </a:ext>
            </a:extLst>
          </p:cNvPr>
          <p:cNvPicPr preferRelativeResize="0"/>
          <p:nvPr/>
        </p:nvPicPr>
        <p:blipFill>
          <a:blip r:embed="rId10">
            <a:alphaModFix/>
          </a:blip>
          <a:stretch>
            <a:fillRect/>
          </a:stretch>
        </p:blipFill>
        <p:spPr>
          <a:xfrm>
            <a:off x="502213" y="4591056"/>
            <a:ext cx="2974850" cy="2969100"/>
          </a:xfrm>
          <a:prstGeom prst="rect">
            <a:avLst/>
          </a:prstGeom>
          <a:noFill/>
          <a:ln>
            <a:noFill/>
          </a:ln>
        </p:spPr>
      </p:pic>
      <p:pic>
        <p:nvPicPr>
          <p:cNvPr id="55" name="Google Shape;216;p9">
            <a:extLst>
              <a:ext uri="{FF2B5EF4-FFF2-40B4-BE49-F238E27FC236}">
                <a16:creationId xmlns:a16="http://schemas.microsoft.com/office/drawing/2014/main" id="{05844C7F-D7FC-29DB-A161-06D0A1E5B895}"/>
              </a:ext>
            </a:extLst>
          </p:cNvPr>
          <p:cNvPicPr preferRelativeResize="0"/>
          <p:nvPr/>
        </p:nvPicPr>
        <p:blipFill rotWithShape="1">
          <a:blip r:embed="rId11">
            <a:alphaModFix/>
          </a:blip>
          <a:srcRect b="48717"/>
          <a:stretch/>
        </p:blipFill>
        <p:spPr>
          <a:xfrm>
            <a:off x="2848404" y="4860401"/>
            <a:ext cx="2798624" cy="1056150"/>
          </a:xfrm>
          <a:prstGeom prst="rect">
            <a:avLst/>
          </a:prstGeom>
          <a:noFill/>
          <a:ln>
            <a:noFill/>
          </a:ln>
        </p:spPr>
      </p:pic>
      <p:pic>
        <p:nvPicPr>
          <p:cNvPr id="56" name="Google Shape;213;p9">
            <a:extLst>
              <a:ext uri="{FF2B5EF4-FFF2-40B4-BE49-F238E27FC236}">
                <a16:creationId xmlns:a16="http://schemas.microsoft.com/office/drawing/2014/main" id="{87621368-3C55-9402-28BA-DFABA2160DAA}"/>
              </a:ext>
            </a:extLst>
          </p:cNvPr>
          <p:cNvPicPr preferRelativeResize="0"/>
          <p:nvPr/>
        </p:nvPicPr>
        <p:blipFill>
          <a:blip r:embed="rId10">
            <a:alphaModFix/>
          </a:blip>
          <a:stretch>
            <a:fillRect/>
          </a:stretch>
        </p:blipFill>
        <p:spPr>
          <a:xfrm>
            <a:off x="4007692" y="5101311"/>
            <a:ext cx="2974850" cy="1826852"/>
          </a:xfrm>
          <a:prstGeom prst="rect">
            <a:avLst/>
          </a:prstGeom>
          <a:noFill/>
          <a:ln>
            <a:noFill/>
          </a:ln>
        </p:spPr>
      </p:pic>
      <p:pic>
        <p:nvPicPr>
          <p:cNvPr id="57" name="Google Shape;216;p9">
            <a:extLst>
              <a:ext uri="{FF2B5EF4-FFF2-40B4-BE49-F238E27FC236}">
                <a16:creationId xmlns:a16="http://schemas.microsoft.com/office/drawing/2014/main" id="{55BC78E7-02D7-50BE-1618-BCDF16FC81BB}"/>
              </a:ext>
            </a:extLst>
          </p:cNvPr>
          <p:cNvPicPr preferRelativeResize="0"/>
          <p:nvPr/>
        </p:nvPicPr>
        <p:blipFill rotWithShape="1">
          <a:blip r:embed="rId11">
            <a:alphaModFix/>
          </a:blip>
          <a:srcRect b="48717"/>
          <a:stretch/>
        </p:blipFill>
        <p:spPr>
          <a:xfrm>
            <a:off x="6353883" y="5370656"/>
            <a:ext cx="2798624" cy="1056150"/>
          </a:xfrm>
          <a:prstGeom prst="rect">
            <a:avLst/>
          </a:prstGeom>
          <a:noFill/>
          <a:ln>
            <a:noFill/>
          </a:ln>
        </p:spPr>
      </p:pic>
      <p:pic>
        <p:nvPicPr>
          <p:cNvPr id="58" name="Google Shape;213;p9">
            <a:extLst>
              <a:ext uri="{FF2B5EF4-FFF2-40B4-BE49-F238E27FC236}">
                <a16:creationId xmlns:a16="http://schemas.microsoft.com/office/drawing/2014/main" id="{57A50BC2-2F73-A132-A7BB-9ABD4CF7D2AD}"/>
              </a:ext>
            </a:extLst>
          </p:cNvPr>
          <p:cNvPicPr preferRelativeResize="0"/>
          <p:nvPr/>
        </p:nvPicPr>
        <p:blipFill>
          <a:blip r:embed="rId10">
            <a:alphaModFix/>
          </a:blip>
          <a:stretch>
            <a:fillRect/>
          </a:stretch>
        </p:blipFill>
        <p:spPr>
          <a:xfrm>
            <a:off x="6184875" y="5101311"/>
            <a:ext cx="2974850" cy="1826852"/>
          </a:xfrm>
          <a:prstGeom prst="rect">
            <a:avLst/>
          </a:prstGeom>
          <a:noFill/>
          <a:ln>
            <a:noFill/>
          </a:ln>
        </p:spPr>
      </p:pic>
      <p:pic>
        <p:nvPicPr>
          <p:cNvPr id="59" name="Google Shape;216;p9">
            <a:extLst>
              <a:ext uri="{FF2B5EF4-FFF2-40B4-BE49-F238E27FC236}">
                <a16:creationId xmlns:a16="http://schemas.microsoft.com/office/drawing/2014/main" id="{87BA0C42-9DF6-442B-9B01-0DD66DB64781}"/>
              </a:ext>
            </a:extLst>
          </p:cNvPr>
          <p:cNvPicPr preferRelativeResize="0"/>
          <p:nvPr/>
        </p:nvPicPr>
        <p:blipFill rotWithShape="1">
          <a:blip r:embed="rId11">
            <a:alphaModFix/>
          </a:blip>
          <a:srcRect b="48717"/>
          <a:stretch/>
        </p:blipFill>
        <p:spPr>
          <a:xfrm>
            <a:off x="8531065" y="5370656"/>
            <a:ext cx="2798624" cy="1487344"/>
          </a:xfrm>
          <a:prstGeom prst="rect">
            <a:avLst/>
          </a:prstGeom>
          <a:noFill/>
          <a:ln>
            <a:noFill/>
          </a:ln>
        </p:spPr>
      </p:pic>
      <p:pic>
        <p:nvPicPr>
          <p:cNvPr id="60" name="Google Shape;213;p9">
            <a:extLst>
              <a:ext uri="{FF2B5EF4-FFF2-40B4-BE49-F238E27FC236}">
                <a16:creationId xmlns:a16="http://schemas.microsoft.com/office/drawing/2014/main" id="{4D807770-5191-DEC6-BFE6-7CFCE003CB74}"/>
              </a:ext>
            </a:extLst>
          </p:cNvPr>
          <p:cNvPicPr preferRelativeResize="0"/>
          <p:nvPr/>
        </p:nvPicPr>
        <p:blipFill>
          <a:blip r:embed="rId10">
            <a:alphaModFix/>
          </a:blip>
          <a:stretch>
            <a:fillRect/>
          </a:stretch>
        </p:blipFill>
        <p:spPr>
          <a:xfrm>
            <a:off x="5492749" y="4875913"/>
            <a:ext cx="2974850" cy="1826852"/>
          </a:xfrm>
          <a:prstGeom prst="rect">
            <a:avLst/>
          </a:prstGeom>
          <a:noFill/>
          <a:ln>
            <a:noFill/>
          </a:ln>
        </p:spPr>
      </p:pic>
      <p:pic>
        <p:nvPicPr>
          <p:cNvPr id="61" name="Google Shape;216;p9">
            <a:extLst>
              <a:ext uri="{FF2B5EF4-FFF2-40B4-BE49-F238E27FC236}">
                <a16:creationId xmlns:a16="http://schemas.microsoft.com/office/drawing/2014/main" id="{F46B26C4-ACE2-D23A-183B-929FA9803A07}"/>
              </a:ext>
            </a:extLst>
          </p:cNvPr>
          <p:cNvPicPr preferRelativeResize="0"/>
          <p:nvPr/>
        </p:nvPicPr>
        <p:blipFill rotWithShape="1">
          <a:blip r:embed="rId11">
            <a:alphaModFix/>
          </a:blip>
          <a:srcRect b="48717"/>
          <a:stretch/>
        </p:blipFill>
        <p:spPr>
          <a:xfrm>
            <a:off x="7838938" y="5424658"/>
            <a:ext cx="2798624" cy="1401500"/>
          </a:xfrm>
          <a:prstGeom prst="rect">
            <a:avLst/>
          </a:prstGeom>
          <a:noFill/>
          <a:ln>
            <a:noFill/>
          </a:ln>
        </p:spPr>
      </p:pic>
      <p:pic>
        <p:nvPicPr>
          <p:cNvPr id="62" name="Google Shape;216;p9">
            <a:extLst>
              <a:ext uri="{FF2B5EF4-FFF2-40B4-BE49-F238E27FC236}">
                <a16:creationId xmlns:a16="http://schemas.microsoft.com/office/drawing/2014/main" id="{3E540052-22F4-E8A3-F387-6316F1E29120}"/>
              </a:ext>
            </a:extLst>
          </p:cNvPr>
          <p:cNvPicPr preferRelativeResize="0"/>
          <p:nvPr/>
        </p:nvPicPr>
        <p:blipFill rotWithShape="1">
          <a:blip r:embed="rId11">
            <a:alphaModFix/>
          </a:blip>
          <a:srcRect b="48717"/>
          <a:stretch/>
        </p:blipFill>
        <p:spPr>
          <a:xfrm>
            <a:off x="3801667" y="5125032"/>
            <a:ext cx="2798624" cy="1715089"/>
          </a:xfrm>
          <a:prstGeom prst="rect">
            <a:avLst/>
          </a:prstGeom>
          <a:noFill/>
          <a:ln>
            <a:noFill/>
          </a:ln>
        </p:spPr>
      </p:pic>
      <p:pic>
        <p:nvPicPr>
          <p:cNvPr id="63" name="Google Shape;216;p9">
            <a:extLst>
              <a:ext uri="{FF2B5EF4-FFF2-40B4-BE49-F238E27FC236}">
                <a16:creationId xmlns:a16="http://schemas.microsoft.com/office/drawing/2014/main" id="{88E67124-E328-1643-AB60-965931B41368}"/>
              </a:ext>
            </a:extLst>
          </p:cNvPr>
          <p:cNvPicPr preferRelativeResize="0"/>
          <p:nvPr/>
        </p:nvPicPr>
        <p:blipFill rotWithShape="1">
          <a:blip r:embed="rId11">
            <a:alphaModFix/>
          </a:blip>
          <a:srcRect b="48717"/>
          <a:stretch/>
        </p:blipFill>
        <p:spPr>
          <a:xfrm>
            <a:off x="2090588" y="5202246"/>
            <a:ext cx="2798624" cy="1725917"/>
          </a:xfrm>
          <a:prstGeom prst="rect">
            <a:avLst/>
          </a:prstGeom>
          <a:noFill/>
          <a:ln>
            <a:noFill/>
          </a:ln>
        </p:spPr>
      </p:pic>
      <p:pic>
        <p:nvPicPr>
          <p:cNvPr id="64" name="Google Shape;672;p31">
            <a:extLst>
              <a:ext uri="{FF2B5EF4-FFF2-40B4-BE49-F238E27FC236}">
                <a16:creationId xmlns:a16="http://schemas.microsoft.com/office/drawing/2014/main" id="{A57D208C-FF8E-8411-AD8D-62173B639628}"/>
              </a:ext>
            </a:extLst>
          </p:cNvPr>
          <p:cNvPicPr preferRelativeResize="0"/>
          <p:nvPr/>
        </p:nvPicPr>
        <p:blipFill rotWithShape="1">
          <a:blip r:embed="rId13">
            <a:alphaModFix/>
          </a:blip>
          <a:srcRect l="18727" r="18721"/>
          <a:stretch/>
        </p:blipFill>
        <p:spPr>
          <a:xfrm>
            <a:off x="1486748" y="1676401"/>
            <a:ext cx="1857150" cy="3620369"/>
          </a:xfrm>
          <a:prstGeom prst="rect">
            <a:avLst/>
          </a:prstGeom>
          <a:noFill/>
          <a:ln>
            <a:noFill/>
          </a:ln>
        </p:spPr>
      </p:pic>
      <p:pic>
        <p:nvPicPr>
          <p:cNvPr id="65" name="Google Shape;664;p30">
            <a:extLst>
              <a:ext uri="{FF2B5EF4-FFF2-40B4-BE49-F238E27FC236}">
                <a16:creationId xmlns:a16="http://schemas.microsoft.com/office/drawing/2014/main" id="{5D4AE434-7C0B-7A8E-B6E8-4452C2A63793}"/>
              </a:ext>
            </a:extLst>
          </p:cNvPr>
          <p:cNvPicPr preferRelativeResize="0"/>
          <p:nvPr/>
        </p:nvPicPr>
        <p:blipFill>
          <a:blip r:embed="rId14">
            <a:alphaModFix/>
          </a:blip>
          <a:stretch>
            <a:fillRect/>
          </a:stretch>
        </p:blipFill>
        <p:spPr>
          <a:xfrm>
            <a:off x="3755480" y="4091621"/>
            <a:ext cx="1857150" cy="1176907"/>
          </a:xfrm>
          <a:prstGeom prst="rect">
            <a:avLst/>
          </a:prstGeom>
          <a:noFill/>
          <a:ln>
            <a:noFill/>
          </a:ln>
        </p:spPr>
      </p:pic>
      <p:pic>
        <p:nvPicPr>
          <p:cNvPr id="66" name="Google Shape;664;p30">
            <a:extLst>
              <a:ext uri="{FF2B5EF4-FFF2-40B4-BE49-F238E27FC236}">
                <a16:creationId xmlns:a16="http://schemas.microsoft.com/office/drawing/2014/main" id="{DE439095-9EF0-DF39-9DF5-DB3F7022D83E}"/>
              </a:ext>
            </a:extLst>
          </p:cNvPr>
          <p:cNvPicPr preferRelativeResize="0"/>
          <p:nvPr/>
        </p:nvPicPr>
        <p:blipFill>
          <a:blip r:embed="rId14">
            <a:alphaModFix/>
          </a:blip>
          <a:stretch>
            <a:fillRect/>
          </a:stretch>
        </p:blipFill>
        <p:spPr>
          <a:xfrm>
            <a:off x="5476169" y="4056509"/>
            <a:ext cx="1857150" cy="1176907"/>
          </a:xfrm>
          <a:prstGeom prst="rect">
            <a:avLst/>
          </a:prstGeom>
          <a:noFill/>
          <a:ln>
            <a:noFill/>
          </a:ln>
        </p:spPr>
      </p:pic>
      <p:pic>
        <p:nvPicPr>
          <p:cNvPr id="67" name="Google Shape;664;p30">
            <a:extLst>
              <a:ext uri="{FF2B5EF4-FFF2-40B4-BE49-F238E27FC236}">
                <a16:creationId xmlns:a16="http://schemas.microsoft.com/office/drawing/2014/main" id="{D8ACF99B-6D1F-92F3-D3DF-383DB99E3298}"/>
              </a:ext>
            </a:extLst>
          </p:cNvPr>
          <p:cNvPicPr preferRelativeResize="0"/>
          <p:nvPr/>
        </p:nvPicPr>
        <p:blipFill>
          <a:blip r:embed="rId14">
            <a:alphaModFix/>
          </a:blip>
          <a:stretch>
            <a:fillRect/>
          </a:stretch>
        </p:blipFill>
        <p:spPr>
          <a:xfrm>
            <a:off x="7201750" y="3995850"/>
            <a:ext cx="1857150" cy="1176907"/>
          </a:xfrm>
          <a:prstGeom prst="rect">
            <a:avLst/>
          </a:prstGeom>
          <a:noFill/>
          <a:ln>
            <a:noFill/>
          </a:ln>
        </p:spPr>
      </p:pic>
      <p:pic>
        <p:nvPicPr>
          <p:cNvPr id="68" name="Google Shape;664;p30">
            <a:extLst>
              <a:ext uri="{FF2B5EF4-FFF2-40B4-BE49-F238E27FC236}">
                <a16:creationId xmlns:a16="http://schemas.microsoft.com/office/drawing/2014/main" id="{C3336C11-A564-DBEC-B87A-B71AE955F421}"/>
              </a:ext>
            </a:extLst>
          </p:cNvPr>
          <p:cNvPicPr preferRelativeResize="0"/>
          <p:nvPr/>
        </p:nvPicPr>
        <p:blipFill>
          <a:blip r:embed="rId14">
            <a:alphaModFix/>
          </a:blip>
          <a:stretch>
            <a:fillRect/>
          </a:stretch>
        </p:blipFill>
        <p:spPr>
          <a:xfrm>
            <a:off x="8948712" y="4007225"/>
            <a:ext cx="1857150" cy="1176907"/>
          </a:xfrm>
          <a:prstGeom prst="rect">
            <a:avLst/>
          </a:prstGeom>
          <a:noFill/>
          <a:ln>
            <a:noFill/>
          </a:ln>
        </p:spPr>
      </p:pic>
      <p:sp>
        <p:nvSpPr>
          <p:cNvPr id="18" name="Speech Bubble: Rectangle with Corners Rounded 17">
            <a:extLst>
              <a:ext uri="{FF2B5EF4-FFF2-40B4-BE49-F238E27FC236}">
                <a16:creationId xmlns:a16="http://schemas.microsoft.com/office/drawing/2014/main" id="{A71134F0-01DF-3C1F-52A7-53AC9CA21AB5}"/>
              </a:ext>
            </a:extLst>
          </p:cNvPr>
          <p:cNvSpPr/>
          <p:nvPr/>
        </p:nvSpPr>
        <p:spPr>
          <a:xfrm>
            <a:off x="3614926" y="1076870"/>
            <a:ext cx="5443974" cy="1577283"/>
          </a:xfrm>
          <a:prstGeom prst="wedgeRoundRectCallout">
            <a:avLst>
              <a:gd name="adj1" fmla="val -59336"/>
              <a:gd name="adj2" fmla="val 47866"/>
              <a:gd name="adj3" fmla="val 16667"/>
            </a:avLst>
          </a:prstGeom>
          <a:solidFill>
            <a:schemeClr val="bg1"/>
          </a:solidFill>
          <a:ln>
            <a:solidFill>
              <a:schemeClr val="bg1">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buClr>
                <a:srgbClr val="000000"/>
              </a:buClr>
              <a:defRPr/>
            </a:pPr>
            <a:r>
              <a:rPr lang="en-US" sz="2800" b="1" kern="0" dirty="0" err="1">
                <a:solidFill>
                  <a:srgbClr val="BBBFFF">
                    <a:lumMod val="10000"/>
                  </a:srgbClr>
                </a:solidFill>
                <a:latin typeface="Cambria" panose="02040503050406030204" pitchFamily="18" charset="0"/>
                <a:ea typeface="Cambria" panose="02040503050406030204" pitchFamily="18" charset="0"/>
                <a:sym typeface="Arial"/>
              </a:rPr>
              <a:t>Chào</a:t>
            </a:r>
            <a:r>
              <a:rPr lang="en-US" sz="2800" b="1" kern="0" dirty="0">
                <a:solidFill>
                  <a:srgbClr val="BBBFFF">
                    <a:lumMod val="10000"/>
                  </a:srgbClr>
                </a:solidFill>
                <a:latin typeface="Cambria" panose="02040503050406030204" pitchFamily="18" charset="0"/>
                <a:ea typeface="Cambria" panose="02040503050406030204" pitchFamily="18" charset="0"/>
                <a:sym typeface="Arial"/>
              </a:rPr>
              <a:t> </a:t>
            </a:r>
            <a:r>
              <a:rPr lang="en-US" sz="2800" b="1" kern="0" dirty="0" err="1">
                <a:solidFill>
                  <a:srgbClr val="BBBFFF">
                    <a:lumMod val="10000"/>
                  </a:srgbClr>
                </a:solidFill>
                <a:latin typeface="Cambria" panose="02040503050406030204" pitchFamily="18" charset="0"/>
                <a:ea typeface="Cambria" panose="02040503050406030204" pitchFamily="18" charset="0"/>
                <a:sym typeface="Arial"/>
              </a:rPr>
              <a:t>mừng</a:t>
            </a:r>
            <a:r>
              <a:rPr lang="en-US" sz="2800" b="1" kern="0" dirty="0">
                <a:solidFill>
                  <a:srgbClr val="BBBFFF">
                    <a:lumMod val="10000"/>
                  </a:srgbClr>
                </a:solidFill>
                <a:latin typeface="Cambria" panose="02040503050406030204" pitchFamily="18" charset="0"/>
                <a:ea typeface="Cambria" panose="02040503050406030204" pitchFamily="18" charset="0"/>
                <a:sym typeface="Arial"/>
              </a:rPr>
              <a:t> </a:t>
            </a:r>
            <a:r>
              <a:rPr lang="en-US" sz="2800" b="1" kern="0" dirty="0" err="1">
                <a:solidFill>
                  <a:srgbClr val="BBBFFF">
                    <a:lumMod val="10000"/>
                  </a:srgbClr>
                </a:solidFill>
                <a:latin typeface="Cambria" panose="02040503050406030204" pitchFamily="18" charset="0"/>
                <a:ea typeface="Cambria" panose="02040503050406030204" pitchFamily="18" charset="0"/>
                <a:sym typeface="Arial"/>
              </a:rPr>
              <a:t>các</a:t>
            </a:r>
            <a:r>
              <a:rPr lang="en-US" sz="2800" b="1" kern="0" dirty="0">
                <a:solidFill>
                  <a:srgbClr val="BBBFFF">
                    <a:lumMod val="10000"/>
                  </a:srgbClr>
                </a:solidFill>
                <a:latin typeface="Cambria" panose="02040503050406030204" pitchFamily="18" charset="0"/>
                <a:ea typeface="Cambria" panose="02040503050406030204" pitchFamily="18" charset="0"/>
                <a:sym typeface="Arial"/>
              </a:rPr>
              <a:t> </a:t>
            </a:r>
            <a:r>
              <a:rPr lang="en-US" sz="2800" b="1" kern="0" dirty="0" err="1">
                <a:solidFill>
                  <a:srgbClr val="BBBFFF">
                    <a:lumMod val="10000"/>
                  </a:srgbClr>
                </a:solidFill>
                <a:latin typeface="Cambria" panose="02040503050406030204" pitchFamily="18" charset="0"/>
                <a:ea typeface="Cambria" panose="02040503050406030204" pitchFamily="18" charset="0"/>
                <a:sym typeface="Arial"/>
              </a:rPr>
              <a:t>em</a:t>
            </a:r>
            <a:r>
              <a:rPr lang="en-US" sz="2800" b="1" kern="0" dirty="0">
                <a:solidFill>
                  <a:srgbClr val="BBBFFF">
                    <a:lumMod val="10000"/>
                  </a:srgbClr>
                </a:solidFill>
                <a:latin typeface="Cambria" panose="02040503050406030204" pitchFamily="18" charset="0"/>
                <a:ea typeface="Cambria" panose="02040503050406030204" pitchFamily="18" charset="0"/>
                <a:sym typeface="Arial"/>
              </a:rPr>
              <a:t> </a:t>
            </a:r>
            <a:r>
              <a:rPr lang="en-US" sz="2800" b="1" kern="0" dirty="0" err="1">
                <a:solidFill>
                  <a:srgbClr val="BBBFFF">
                    <a:lumMod val="10000"/>
                  </a:srgbClr>
                </a:solidFill>
                <a:latin typeface="Cambria" panose="02040503050406030204" pitchFamily="18" charset="0"/>
                <a:ea typeface="Cambria" panose="02040503050406030204" pitchFamily="18" charset="0"/>
                <a:sym typeface="Arial"/>
              </a:rPr>
              <a:t>đến</a:t>
            </a:r>
            <a:r>
              <a:rPr lang="en-US" sz="2800" b="1" kern="0" dirty="0">
                <a:solidFill>
                  <a:srgbClr val="BBBFFF">
                    <a:lumMod val="10000"/>
                  </a:srgbClr>
                </a:solidFill>
                <a:latin typeface="Cambria" panose="02040503050406030204" pitchFamily="18" charset="0"/>
                <a:ea typeface="Cambria" panose="02040503050406030204" pitchFamily="18" charset="0"/>
                <a:sym typeface="Arial"/>
              </a:rPr>
              <a:t> </a:t>
            </a:r>
            <a:r>
              <a:rPr lang="en-US" sz="2800" b="1" kern="0" dirty="0" err="1">
                <a:solidFill>
                  <a:srgbClr val="BBBFFF">
                    <a:lumMod val="10000"/>
                  </a:srgbClr>
                </a:solidFill>
                <a:latin typeface="Cambria" panose="02040503050406030204" pitchFamily="18" charset="0"/>
                <a:ea typeface="Cambria" panose="02040503050406030204" pitchFamily="18" charset="0"/>
                <a:sym typeface="Arial"/>
              </a:rPr>
              <a:t>khu</a:t>
            </a:r>
            <a:r>
              <a:rPr lang="en-US" sz="2800" b="1" kern="0" dirty="0">
                <a:solidFill>
                  <a:srgbClr val="BBBFFF">
                    <a:lumMod val="10000"/>
                  </a:srgbClr>
                </a:solidFill>
                <a:latin typeface="Cambria" panose="02040503050406030204" pitchFamily="18" charset="0"/>
                <a:ea typeface="Cambria" panose="02040503050406030204" pitchFamily="18" charset="0"/>
                <a:sym typeface="Arial"/>
              </a:rPr>
              <a:t> </a:t>
            </a:r>
            <a:r>
              <a:rPr lang="en-US" sz="2800" b="1" kern="0" dirty="0" err="1">
                <a:solidFill>
                  <a:srgbClr val="BBBFFF">
                    <a:lumMod val="10000"/>
                  </a:srgbClr>
                </a:solidFill>
                <a:latin typeface="Cambria" panose="02040503050406030204" pitchFamily="18" charset="0"/>
                <a:ea typeface="Cambria" panose="02040503050406030204" pitchFamily="18" charset="0"/>
                <a:sym typeface="Arial"/>
              </a:rPr>
              <a:t>vườn</a:t>
            </a:r>
            <a:r>
              <a:rPr lang="en-US" sz="2800" b="1" kern="0" dirty="0">
                <a:solidFill>
                  <a:srgbClr val="BBBFFF">
                    <a:lumMod val="10000"/>
                  </a:srgbClr>
                </a:solidFill>
                <a:latin typeface="Cambria" panose="02040503050406030204" pitchFamily="18" charset="0"/>
                <a:ea typeface="Cambria" panose="02040503050406030204" pitchFamily="18" charset="0"/>
                <a:sym typeface="Arial"/>
              </a:rPr>
              <a:t> </a:t>
            </a:r>
            <a:r>
              <a:rPr lang="en-US" sz="2800" b="1" kern="0" dirty="0" err="1">
                <a:ln>
                  <a:solidFill>
                    <a:srgbClr val="BBBFFF">
                      <a:lumMod val="10000"/>
                    </a:srgbClr>
                  </a:solidFill>
                </a:ln>
                <a:solidFill>
                  <a:srgbClr val="679B09"/>
                </a:solidFill>
                <a:latin typeface="Cambria" panose="02040503050406030204" pitchFamily="18" charset="0"/>
                <a:ea typeface="Cambria" panose="02040503050406030204" pitchFamily="18" charset="0"/>
                <a:sym typeface="Arial"/>
              </a:rPr>
              <a:t>cỏ</a:t>
            </a:r>
            <a:r>
              <a:rPr lang="en-US" sz="2800" b="1" kern="0" dirty="0">
                <a:ln>
                  <a:solidFill>
                    <a:srgbClr val="BBBFFF">
                      <a:lumMod val="10000"/>
                    </a:srgbClr>
                  </a:solidFill>
                </a:ln>
                <a:solidFill>
                  <a:srgbClr val="679B09"/>
                </a:solidFill>
                <a:latin typeface="Cambria" panose="02040503050406030204" pitchFamily="18" charset="0"/>
                <a:ea typeface="Cambria" panose="02040503050406030204" pitchFamily="18" charset="0"/>
                <a:sym typeface="Arial"/>
              </a:rPr>
              <a:t> may </a:t>
            </a:r>
            <a:r>
              <a:rPr lang="en-US" sz="2800" b="1" kern="0" dirty="0" err="1">
                <a:ln>
                  <a:solidFill>
                    <a:srgbClr val="BBBFFF">
                      <a:lumMod val="10000"/>
                    </a:srgbClr>
                  </a:solidFill>
                </a:ln>
                <a:solidFill>
                  <a:srgbClr val="679B09"/>
                </a:solidFill>
                <a:latin typeface="Cambria" panose="02040503050406030204" pitchFamily="18" charset="0"/>
                <a:ea typeface="Cambria" panose="02040503050406030204" pitchFamily="18" charset="0"/>
                <a:sym typeface="Arial"/>
              </a:rPr>
              <a:t>mắn</a:t>
            </a:r>
            <a:r>
              <a:rPr lang="en-US" sz="2800" b="1" kern="0" dirty="0">
                <a:solidFill>
                  <a:srgbClr val="BBBFFF">
                    <a:lumMod val="10000"/>
                  </a:srgbClr>
                </a:solidFill>
                <a:latin typeface="Cambria" panose="02040503050406030204" pitchFamily="18" charset="0"/>
                <a:ea typeface="Cambria" panose="02040503050406030204" pitchFamily="18" charset="0"/>
                <a:sym typeface="Arial"/>
              </a:rPr>
              <a:t>. </a:t>
            </a:r>
            <a:r>
              <a:rPr lang="en-US" sz="2800" b="1" kern="0" dirty="0" err="1">
                <a:solidFill>
                  <a:srgbClr val="BBBFFF">
                    <a:lumMod val="10000"/>
                  </a:srgbClr>
                </a:solidFill>
                <a:latin typeface="Cambria" panose="02040503050406030204" pitchFamily="18" charset="0"/>
                <a:ea typeface="Cambria" panose="02040503050406030204" pitchFamily="18" charset="0"/>
                <a:sym typeface="Arial"/>
              </a:rPr>
              <a:t>Hãy</a:t>
            </a:r>
            <a:r>
              <a:rPr lang="en-US" sz="2800" b="1" kern="0" dirty="0">
                <a:solidFill>
                  <a:srgbClr val="BBBFFF">
                    <a:lumMod val="10000"/>
                  </a:srgbClr>
                </a:solidFill>
                <a:latin typeface="Cambria" panose="02040503050406030204" pitchFamily="18" charset="0"/>
                <a:ea typeface="Cambria" panose="02040503050406030204" pitchFamily="18" charset="0"/>
                <a:sym typeface="Arial"/>
              </a:rPr>
              <a:t> </a:t>
            </a:r>
            <a:r>
              <a:rPr lang="en-US" sz="2800" b="1" kern="0" dirty="0" err="1">
                <a:solidFill>
                  <a:srgbClr val="BBBFFF">
                    <a:lumMod val="10000"/>
                  </a:srgbClr>
                </a:solidFill>
                <a:latin typeface="Cambria" panose="02040503050406030204" pitchFamily="18" charset="0"/>
                <a:ea typeface="Cambria" panose="02040503050406030204" pitchFamily="18" charset="0"/>
                <a:sym typeface="Arial"/>
              </a:rPr>
              <a:t>giúp</a:t>
            </a:r>
            <a:r>
              <a:rPr lang="en-US" sz="2800" b="1" kern="0" dirty="0">
                <a:solidFill>
                  <a:srgbClr val="BBBFFF">
                    <a:lumMod val="10000"/>
                  </a:srgbClr>
                </a:solidFill>
                <a:latin typeface="Cambria" panose="02040503050406030204" pitchFamily="18" charset="0"/>
                <a:ea typeface="Cambria" panose="02040503050406030204" pitchFamily="18" charset="0"/>
                <a:sym typeface="Arial"/>
              </a:rPr>
              <a:t> ta </a:t>
            </a:r>
            <a:r>
              <a:rPr lang="en-US" sz="2800" b="1" kern="0" dirty="0" err="1">
                <a:solidFill>
                  <a:srgbClr val="BBBFFF">
                    <a:lumMod val="10000"/>
                  </a:srgbClr>
                </a:solidFill>
                <a:latin typeface="Cambria" panose="02040503050406030204" pitchFamily="18" charset="0"/>
                <a:ea typeface="Cambria" panose="02040503050406030204" pitchFamily="18" charset="0"/>
                <a:sym typeface="Arial"/>
              </a:rPr>
              <a:t>tưới</a:t>
            </a:r>
            <a:r>
              <a:rPr lang="en-US" sz="2800" b="1" kern="0" dirty="0">
                <a:solidFill>
                  <a:srgbClr val="BBBFFF">
                    <a:lumMod val="10000"/>
                  </a:srgbClr>
                </a:solidFill>
                <a:latin typeface="Cambria" panose="02040503050406030204" pitchFamily="18" charset="0"/>
                <a:ea typeface="Cambria" panose="02040503050406030204" pitchFamily="18" charset="0"/>
                <a:sym typeface="Arial"/>
              </a:rPr>
              <a:t> </a:t>
            </a:r>
            <a:r>
              <a:rPr lang="en-US" sz="2800" b="1" kern="0" dirty="0" err="1">
                <a:solidFill>
                  <a:srgbClr val="BBBFFF">
                    <a:lumMod val="10000"/>
                  </a:srgbClr>
                </a:solidFill>
                <a:latin typeface="Cambria" panose="02040503050406030204" pitchFamily="18" charset="0"/>
                <a:ea typeface="Cambria" panose="02040503050406030204" pitchFamily="18" charset="0"/>
                <a:sym typeface="Arial"/>
              </a:rPr>
              <a:t>nước</a:t>
            </a:r>
            <a:r>
              <a:rPr lang="en-US" sz="2800" b="1" kern="0" dirty="0">
                <a:solidFill>
                  <a:srgbClr val="BBBFFF">
                    <a:lumMod val="10000"/>
                  </a:srgbClr>
                </a:solidFill>
                <a:latin typeface="Cambria" panose="02040503050406030204" pitchFamily="18" charset="0"/>
                <a:ea typeface="Cambria" panose="02040503050406030204" pitchFamily="18" charset="0"/>
                <a:sym typeface="Arial"/>
              </a:rPr>
              <a:t> </a:t>
            </a:r>
            <a:r>
              <a:rPr lang="en-US" sz="2800" b="1" kern="0" dirty="0" err="1">
                <a:solidFill>
                  <a:srgbClr val="BBBFFF">
                    <a:lumMod val="10000"/>
                  </a:srgbClr>
                </a:solidFill>
                <a:latin typeface="Cambria" panose="02040503050406030204" pitchFamily="18" charset="0"/>
                <a:ea typeface="Cambria" panose="02040503050406030204" pitchFamily="18" charset="0"/>
                <a:sym typeface="Arial"/>
              </a:rPr>
              <a:t>cho</a:t>
            </a:r>
            <a:r>
              <a:rPr lang="en-US" sz="2800" b="1" kern="0" dirty="0">
                <a:solidFill>
                  <a:srgbClr val="BBBFFF">
                    <a:lumMod val="10000"/>
                  </a:srgbClr>
                </a:solidFill>
                <a:latin typeface="Cambria" panose="02040503050406030204" pitchFamily="18" charset="0"/>
                <a:ea typeface="Cambria" panose="02040503050406030204" pitchFamily="18" charset="0"/>
                <a:sym typeface="Arial"/>
              </a:rPr>
              <a:t> </a:t>
            </a:r>
            <a:r>
              <a:rPr lang="en-US" sz="2800" b="1" kern="0" dirty="0" err="1">
                <a:solidFill>
                  <a:srgbClr val="BBBFFF">
                    <a:lumMod val="10000"/>
                  </a:srgbClr>
                </a:solidFill>
                <a:latin typeface="Cambria" panose="02040503050406030204" pitchFamily="18" charset="0"/>
                <a:ea typeface="Cambria" panose="02040503050406030204" pitchFamily="18" charset="0"/>
                <a:sym typeface="Arial"/>
              </a:rPr>
              <a:t>các</a:t>
            </a:r>
            <a:r>
              <a:rPr lang="en-US" sz="2800" b="1" kern="0" dirty="0">
                <a:solidFill>
                  <a:srgbClr val="BBBFFF">
                    <a:lumMod val="10000"/>
                  </a:srgbClr>
                </a:solidFill>
                <a:latin typeface="Cambria" panose="02040503050406030204" pitchFamily="18" charset="0"/>
                <a:ea typeface="Cambria" panose="02040503050406030204" pitchFamily="18" charset="0"/>
                <a:sym typeface="Arial"/>
              </a:rPr>
              <a:t> </a:t>
            </a:r>
            <a:r>
              <a:rPr lang="en-US" sz="2800" b="1" kern="0" dirty="0" err="1">
                <a:solidFill>
                  <a:srgbClr val="BBBFFF">
                    <a:lumMod val="10000"/>
                  </a:srgbClr>
                </a:solidFill>
                <a:latin typeface="Cambria" panose="02040503050406030204" pitchFamily="18" charset="0"/>
                <a:ea typeface="Cambria" panose="02040503050406030204" pitchFamily="18" charset="0"/>
                <a:sym typeface="Arial"/>
              </a:rPr>
              <a:t>chậu</a:t>
            </a:r>
            <a:r>
              <a:rPr lang="en-US" sz="2800" b="1" kern="0" dirty="0">
                <a:solidFill>
                  <a:srgbClr val="BBBFFF">
                    <a:lumMod val="10000"/>
                  </a:srgbClr>
                </a:solidFill>
                <a:latin typeface="Cambria" panose="02040503050406030204" pitchFamily="18" charset="0"/>
                <a:ea typeface="Cambria" panose="02040503050406030204" pitchFamily="18" charset="0"/>
                <a:sym typeface="Arial"/>
              </a:rPr>
              <a:t> </a:t>
            </a:r>
            <a:r>
              <a:rPr lang="en-US" sz="2800" b="1" kern="0" dirty="0" err="1">
                <a:solidFill>
                  <a:srgbClr val="BBBFFF">
                    <a:lumMod val="10000"/>
                  </a:srgbClr>
                </a:solidFill>
                <a:latin typeface="Cambria" panose="02040503050406030204" pitchFamily="18" charset="0"/>
                <a:ea typeface="Cambria" panose="02040503050406030204" pitchFamily="18" charset="0"/>
                <a:sym typeface="Arial"/>
              </a:rPr>
              <a:t>cỏ</a:t>
            </a:r>
            <a:r>
              <a:rPr lang="en-US" sz="2800" b="1" kern="0" dirty="0">
                <a:solidFill>
                  <a:srgbClr val="BBBFFF">
                    <a:lumMod val="10000"/>
                  </a:srgbClr>
                </a:solidFill>
                <a:latin typeface="Cambria" panose="02040503050406030204" pitchFamily="18" charset="0"/>
                <a:ea typeface="Cambria" panose="02040503050406030204" pitchFamily="18" charset="0"/>
                <a:sym typeface="Arial"/>
              </a:rPr>
              <a:t> </a:t>
            </a:r>
            <a:r>
              <a:rPr lang="en-US" sz="2800" b="1" kern="0" dirty="0" err="1">
                <a:solidFill>
                  <a:srgbClr val="BBBFFF">
                    <a:lumMod val="10000"/>
                  </a:srgbClr>
                </a:solidFill>
                <a:latin typeface="Cambria" panose="02040503050406030204" pitchFamily="18" charset="0"/>
                <a:ea typeface="Cambria" panose="02040503050406030204" pitchFamily="18" charset="0"/>
                <a:sym typeface="Arial"/>
              </a:rPr>
              <a:t>này</a:t>
            </a:r>
            <a:r>
              <a:rPr lang="en-US" sz="2800" b="1" kern="0" dirty="0">
                <a:solidFill>
                  <a:srgbClr val="BBBFFF">
                    <a:lumMod val="10000"/>
                  </a:srgbClr>
                </a:solidFill>
                <a:latin typeface="Cambria" panose="02040503050406030204" pitchFamily="18" charset="0"/>
                <a:ea typeface="Cambria" panose="02040503050406030204" pitchFamily="18" charset="0"/>
                <a:sym typeface="Arial"/>
              </a:rPr>
              <a:t> </a:t>
            </a:r>
            <a:r>
              <a:rPr lang="en-US" sz="2800" b="1" kern="0" dirty="0" err="1">
                <a:solidFill>
                  <a:srgbClr val="BBBFFF">
                    <a:lumMod val="10000"/>
                  </a:srgbClr>
                </a:solidFill>
                <a:latin typeface="Cambria" panose="02040503050406030204" pitchFamily="18" charset="0"/>
                <a:ea typeface="Cambria" panose="02040503050406030204" pitchFamily="18" charset="0"/>
                <a:sym typeface="Arial"/>
              </a:rPr>
              <a:t>nhé</a:t>
            </a:r>
            <a:r>
              <a:rPr lang="en-US" sz="2800" b="1" kern="0" dirty="0">
                <a:solidFill>
                  <a:srgbClr val="BBBFFF">
                    <a:lumMod val="10000"/>
                  </a:srgbClr>
                </a:solidFill>
                <a:latin typeface="Cambria" panose="02040503050406030204" pitchFamily="18" charset="0"/>
                <a:ea typeface="Cambria" panose="02040503050406030204" pitchFamily="18" charset="0"/>
                <a:sym typeface="Arial"/>
              </a:rPr>
              <a:t> !</a:t>
            </a:r>
          </a:p>
        </p:txBody>
      </p:sp>
      <p:pic>
        <p:nvPicPr>
          <p:cNvPr id="20" name="Picture 19">
            <a:extLst>
              <a:ext uri="{FF2B5EF4-FFF2-40B4-BE49-F238E27FC236}">
                <a16:creationId xmlns:a16="http://schemas.microsoft.com/office/drawing/2014/main" id="{430345AC-B523-CB7A-8414-17C9AE5659CB}"/>
              </a:ext>
            </a:extLst>
          </p:cNvPr>
          <p:cNvPicPr>
            <a:picLocks noChangeAspect="1"/>
          </p:cNvPicPr>
          <p:nvPr/>
        </p:nvPicPr>
        <p:blipFill rotWithShape="1">
          <a:blip r:embed="rId15">
            <a:extLst>
              <a:ext uri="{BEBA8EAE-BF5A-486C-A8C5-ECC9F3942E4B}">
                <a14:imgProps xmlns:a14="http://schemas.microsoft.com/office/drawing/2010/main">
                  <a14:imgLayer r:embed="rId16">
                    <a14:imgEffect>
                      <a14:backgroundRemoval t="9959" b="92615" l="7914" r="92062">
                        <a14:foregroundMark x1="9253" y1="52916" x2="7914" y2="54576"/>
                        <a14:foregroundMark x1="92086" y1="51683" x2="89407" y2="56434"/>
                        <a14:foregroundMark x1="39568" y1="92615" x2="65840" y2="90544"/>
                        <a14:backgroundMark x1="51352" y1="34734" x2="55048" y2="45683"/>
                        <a14:backgroundMark x1="55048" y1="45683" x2="55048" y2="45683"/>
                      </a14:backgroundRemoval>
                    </a14:imgEffect>
                  </a14:imgLayer>
                </a14:imgProps>
              </a:ext>
            </a:extLst>
          </a:blip>
          <a:srcRect t="46190" b="4269"/>
          <a:stretch/>
        </p:blipFill>
        <p:spPr>
          <a:xfrm>
            <a:off x="4007821" y="3987436"/>
            <a:ext cx="1108002" cy="894236"/>
          </a:xfrm>
          <a:prstGeom prst="rect">
            <a:avLst/>
          </a:prstGeom>
        </p:spPr>
      </p:pic>
      <p:pic>
        <p:nvPicPr>
          <p:cNvPr id="72" name="Google Shape;664;p30">
            <a:extLst>
              <a:ext uri="{FF2B5EF4-FFF2-40B4-BE49-F238E27FC236}">
                <a16:creationId xmlns:a16="http://schemas.microsoft.com/office/drawing/2014/main" id="{A5770314-F886-92B6-E291-10D0CB4A9E16}"/>
              </a:ext>
            </a:extLst>
          </p:cNvPr>
          <p:cNvPicPr preferRelativeResize="0"/>
          <p:nvPr/>
        </p:nvPicPr>
        <p:blipFill>
          <a:blip r:embed="rId14">
            <a:alphaModFix/>
          </a:blip>
          <a:stretch>
            <a:fillRect/>
          </a:stretch>
        </p:blipFill>
        <p:spPr>
          <a:xfrm>
            <a:off x="3525297" y="4421622"/>
            <a:ext cx="1632316" cy="999256"/>
          </a:xfrm>
          <a:prstGeom prst="rect">
            <a:avLst/>
          </a:prstGeom>
          <a:noFill/>
          <a:ln>
            <a:noFill/>
          </a:ln>
        </p:spPr>
      </p:pic>
      <p:pic>
        <p:nvPicPr>
          <p:cNvPr id="22" name="Picture 21">
            <a:extLst>
              <a:ext uri="{FF2B5EF4-FFF2-40B4-BE49-F238E27FC236}">
                <a16:creationId xmlns:a16="http://schemas.microsoft.com/office/drawing/2014/main" id="{9DCC2B34-A5BF-0720-971E-766A1F96A7C6}"/>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9925" b="92400" l="10000" r="90000">
                        <a14:foregroundMark x1="44825" y1="10750" x2="44825" y2="9925"/>
                        <a14:foregroundMark x1="58900" y1="92400" x2="60750" y2="90325"/>
                      </a14:backgroundRemoval>
                    </a14:imgEffect>
                  </a14:imgLayer>
                </a14:imgProps>
              </a:ext>
            </a:extLst>
          </a:blip>
          <a:stretch>
            <a:fillRect/>
          </a:stretch>
        </p:blipFill>
        <p:spPr>
          <a:xfrm>
            <a:off x="3729207" y="2678208"/>
            <a:ext cx="1536784" cy="1536784"/>
          </a:xfrm>
          <a:prstGeom prst="rect">
            <a:avLst/>
          </a:prstGeom>
        </p:spPr>
      </p:pic>
      <p:pic>
        <p:nvPicPr>
          <p:cNvPr id="75" name="Picture 74">
            <a:hlinkClick r:id="rId17" action="ppaction://hlinksldjump"/>
            <a:extLst>
              <a:ext uri="{FF2B5EF4-FFF2-40B4-BE49-F238E27FC236}">
                <a16:creationId xmlns:a16="http://schemas.microsoft.com/office/drawing/2014/main" id="{EDE0293F-3BDA-BE00-24FC-FC8CE9D3AEE3}"/>
              </a:ext>
            </a:extLst>
          </p:cNvPr>
          <p:cNvPicPr>
            <a:picLocks noChangeAspect="1"/>
          </p:cNvPicPr>
          <p:nvPr/>
        </p:nvPicPr>
        <p:blipFill>
          <a:blip r:embed="rId18">
            <a:extLst>
              <a:ext uri="{BEBA8EAE-BF5A-486C-A8C5-ECC9F3942E4B}">
                <a14:imgProps xmlns:a14="http://schemas.microsoft.com/office/drawing/2010/main">
                  <a14:imgLayer r:embed="rId8">
                    <a14:imgEffect>
                      <a14:backgroundRemoval t="9925" b="92400" l="10000" r="90000">
                        <a14:foregroundMark x1="44825" y1="10750" x2="44825" y2="9925"/>
                        <a14:foregroundMark x1="58900" y1="92400" x2="60750" y2="90325"/>
                      </a14:backgroundRemoval>
                    </a14:imgEffect>
                    <a14:imgEffect>
                      <a14:saturation sat="0"/>
                    </a14:imgEffect>
                  </a14:imgLayer>
                </a14:imgProps>
              </a:ext>
            </a:extLst>
          </a:blip>
          <a:stretch>
            <a:fillRect/>
          </a:stretch>
        </p:blipFill>
        <p:spPr>
          <a:xfrm>
            <a:off x="3732606" y="2681865"/>
            <a:ext cx="1536784" cy="1536784"/>
          </a:xfrm>
          <a:prstGeom prst="rect">
            <a:avLst/>
          </a:prstGeom>
        </p:spPr>
      </p:pic>
      <p:pic>
        <p:nvPicPr>
          <p:cNvPr id="76" name="Picture 75">
            <a:extLst>
              <a:ext uri="{FF2B5EF4-FFF2-40B4-BE49-F238E27FC236}">
                <a16:creationId xmlns:a16="http://schemas.microsoft.com/office/drawing/2014/main" id="{DF1AE6B0-E0A0-86ED-8253-464DB2217CC9}"/>
              </a:ext>
            </a:extLst>
          </p:cNvPr>
          <p:cNvPicPr>
            <a:picLocks noChangeAspect="1"/>
          </p:cNvPicPr>
          <p:nvPr/>
        </p:nvPicPr>
        <p:blipFill rotWithShape="1">
          <a:blip r:embed="rId15">
            <a:extLst>
              <a:ext uri="{BEBA8EAE-BF5A-486C-A8C5-ECC9F3942E4B}">
                <a14:imgProps xmlns:a14="http://schemas.microsoft.com/office/drawing/2010/main">
                  <a14:imgLayer r:embed="rId16">
                    <a14:imgEffect>
                      <a14:backgroundRemoval t="9959" b="92615" l="7914" r="92062">
                        <a14:foregroundMark x1="9253" y1="52916" x2="7914" y2="54576"/>
                        <a14:foregroundMark x1="92086" y1="51683" x2="89407" y2="56434"/>
                        <a14:foregroundMark x1="39568" y1="92615" x2="65840" y2="90544"/>
                        <a14:backgroundMark x1="51352" y1="34734" x2="55048" y2="45683"/>
                        <a14:backgroundMark x1="55048" y1="45683" x2="55048" y2="45683"/>
                      </a14:backgroundRemoval>
                    </a14:imgEffect>
                  </a14:imgLayer>
                </a14:imgProps>
              </a:ext>
            </a:extLst>
          </a:blip>
          <a:srcRect t="46190" b="4269"/>
          <a:stretch/>
        </p:blipFill>
        <p:spPr>
          <a:xfrm>
            <a:off x="5808523" y="4001808"/>
            <a:ext cx="1108002" cy="894236"/>
          </a:xfrm>
          <a:prstGeom prst="rect">
            <a:avLst/>
          </a:prstGeom>
        </p:spPr>
      </p:pic>
      <p:pic>
        <p:nvPicPr>
          <p:cNvPr id="77" name="Google Shape;664;p30">
            <a:extLst>
              <a:ext uri="{FF2B5EF4-FFF2-40B4-BE49-F238E27FC236}">
                <a16:creationId xmlns:a16="http://schemas.microsoft.com/office/drawing/2014/main" id="{04167067-97A0-8832-5478-E4E5F3631FB7}"/>
              </a:ext>
            </a:extLst>
          </p:cNvPr>
          <p:cNvPicPr preferRelativeResize="0"/>
          <p:nvPr/>
        </p:nvPicPr>
        <p:blipFill>
          <a:blip r:embed="rId14">
            <a:alphaModFix/>
          </a:blip>
          <a:stretch>
            <a:fillRect/>
          </a:stretch>
        </p:blipFill>
        <p:spPr>
          <a:xfrm>
            <a:off x="5325999" y="4435992"/>
            <a:ext cx="1632316" cy="999256"/>
          </a:xfrm>
          <a:prstGeom prst="rect">
            <a:avLst/>
          </a:prstGeom>
          <a:noFill/>
          <a:ln>
            <a:noFill/>
          </a:ln>
        </p:spPr>
      </p:pic>
      <p:pic>
        <p:nvPicPr>
          <p:cNvPr id="78" name="Picture 77">
            <a:hlinkClick r:id="rId19" action="ppaction://hlinksldjump"/>
            <a:extLst>
              <a:ext uri="{FF2B5EF4-FFF2-40B4-BE49-F238E27FC236}">
                <a16:creationId xmlns:a16="http://schemas.microsoft.com/office/drawing/2014/main" id="{45D596ED-89EB-4C69-F0A7-8D2A2481E377}"/>
              </a:ext>
            </a:extLst>
          </p:cNvPr>
          <p:cNvPicPr>
            <a:picLocks noChangeAspect="1"/>
          </p:cNvPicPr>
          <p:nvPr/>
        </p:nvPicPr>
        <p:blipFill>
          <a:blip r:embed="rId18">
            <a:extLst>
              <a:ext uri="{BEBA8EAE-BF5A-486C-A8C5-ECC9F3942E4B}">
                <a14:imgProps xmlns:a14="http://schemas.microsoft.com/office/drawing/2010/main">
                  <a14:imgLayer r:embed="rId8">
                    <a14:imgEffect>
                      <a14:backgroundRemoval t="9925" b="92400" l="10000" r="90000">
                        <a14:foregroundMark x1="44825" y1="10750" x2="44825" y2="9925"/>
                        <a14:foregroundMark x1="58900" y1="92400" x2="60750" y2="90325"/>
                      </a14:backgroundRemoval>
                    </a14:imgEffect>
                    <a14:imgEffect>
                      <a14:saturation sat="0"/>
                    </a14:imgEffect>
                  </a14:imgLayer>
                </a14:imgProps>
              </a:ext>
            </a:extLst>
          </a:blip>
          <a:stretch>
            <a:fillRect/>
          </a:stretch>
        </p:blipFill>
        <p:spPr>
          <a:xfrm>
            <a:off x="5533454" y="2696121"/>
            <a:ext cx="1536784" cy="1536784"/>
          </a:xfrm>
          <a:prstGeom prst="rect">
            <a:avLst/>
          </a:prstGeom>
        </p:spPr>
      </p:pic>
      <p:pic>
        <p:nvPicPr>
          <p:cNvPr id="79" name="Picture 78">
            <a:extLst>
              <a:ext uri="{FF2B5EF4-FFF2-40B4-BE49-F238E27FC236}">
                <a16:creationId xmlns:a16="http://schemas.microsoft.com/office/drawing/2014/main" id="{F63925D0-3FF1-2613-9FEC-E0C0A5F3DBD1}"/>
              </a:ext>
            </a:extLst>
          </p:cNvPr>
          <p:cNvPicPr>
            <a:picLocks noChangeAspect="1"/>
          </p:cNvPicPr>
          <p:nvPr/>
        </p:nvPicPr>
        <p:blipFill rotWithShape="1">
          <a:blip r:embed="rId15">
            <a:extLst>
              <a:ext uri="{BEBA8EAE-BF5A-486C-A8C5-ECC9F3942E4B}">
                <a14:imgProps xmlns:a14="http://schemas.microsoft.com/office/drawing/2010/main">
                  <a14:imgLayer r:embed="rId16">
                    <a14:imgEffect>
                      <a14:backgroundRemoval t="9959" b="92615" l="7914" r="92062">
                        <a14:foregroundMark x1="9253" y1="52916" x2="7914" y2="54576"/>
                        <a14:foregroundMark x1="92086" y1="51683" x2="89407" y2="56434"/>
                        <a14:foregroundMark x1="39568" y1="92615" x2="65840" y2="90544"/>
                        <a14:backgroundMark x1="51352" y1="34734" x2="55048" y2="45683"/>
                        <a14:backgroundMark x1="55048" y1="45683" x2="55048" y2="45683"/>
                      </a14:backgroundRemoval>
                    </a14:imgEffect>
                  </a14:imgLayer>
                </a14:imgProps>
              </a:ext>
            </a:extLst>
          </a:blip>
          <a:srcRect t="46190" b="4269"/>
          <a:stretch/>
        </p:blipFill>
        <p:spPr>
          <a:xfrm>
            <a:off x="7552308" y="4042635"/>
            <a:ext cx="1108002" cy="894236"/>
          </a:xfrm>
          <a:prstGeom prst="rect">
            <a:avLst/>
          </a:prstGeom>
        </p:spPr>
      </p:pic>
      <p:pic>
        <p:nvPicPr>
          <p:cNvPr id="80" name="Google Shape;664;p30">
            <a:extLst>
              <a:ext uri="{FF2B5EF4-FFF2-40B4-BE49-F238E27FC236}">
                <a16:creationId xmlns:a16="http://schemas.microsoft.com/office/drawing/2014/main" id="{088D24DD-C553-7F9E-2AC5-AD5DF94053A2}"/>
              </a:ext>
            </a:extLst>
          </p:cNvPr>
          <p:cNvPicPr preferRelativeResize="0"/>
          <p:nvPr/>
        </p:nvPicPr>
        <p:blipFill>
          <a:blip r:embed="rId14">
            <a:alphaModFix/>
          </a:blip>
          <a:stretch>
            <a:fillRect/>
          </a:stretch>
        </p:blipFill>
        <p:spPr>
          <a:xfrm>
            <a:off x="7069784" y="4476819"/>
            <a:ext cx="1632316" cy="999256"/>
          </a:xfrm>
          <a:prstGeom prst="rect">
            <a:avLst/>
          </a:prstGeom>
          <a:noFill/>
          <a:ln>
            <a:noFill/>
          </a:ln>
        </p:spPr>
      </p:pic>
      <p:pic>
        <p:nvPicPr>
          <p:cNvPr id="81" name="Picture 80">
            <a:hlinkClick r:id="rId20" action="ppaction://hlinksldjump"/>
            <a:extLst>
              <a:ext uri="{FF2B5EF4-FFF2-40B4-BE49-F238E27FC236}">
                <a16:creationId xmlns:a16="http://schemas.microsoft.com/office/drawing/2014/main" id="{70B8FF0A-E197-7A50-86BF-DF948DDC47D9}"/>
              </a:ext>
            </a:extLst>
          </p:cNvPr>
          <p:cNvPicPr>
            <a:picLocks noChangeAspect="1"/>
          </p:cNvPicPr>
          <p:nvPr/>
        </p:nvPicPr>
        <p:blipFill>
          <a:blip r:embed="rId18">
            <a:extLst>
              <a:ext uri="{BEBA8EAE-BF5A-486C-A8C5-ECC9F3942E4B}">
                <a14:imgProps xmlns:a14="http://schemas.microsoft.com/office/drawing/2010/main">
                  <a14:imgLayer r:embed="rId8">
                    <a14:imgEffect>
                      <a14:backgroundRemoval t="9925" b="92400" l="10000" r="90000">
                        <a14:foregroundMark x1="44825" y1="10750" x2="44825" y2="9925"/>
                        <a14:foregroundMark x1="58900" y1="92400" x2="60750" y2="90325"/>
                      </a14:backgroundRemoval>
                    </a14:imgEffect>
                    <a14:imgEffect>
                      <a14:saturation sat="0"/>
                    </a14:imgEffect>
                  </a14:imgLayer>
                </a14:imgProps>
              </a:ext>
            </a:extLst>
          </a:blip>
          <a:stretch>
            <a:fillRect/>
          </a:stretch>
        </p:blipFill>
        <p:spPr>
          <a:xfrm>
            <a:off x="7277238" y="2736948"/>
            <a:ext cx="1536784" cy="1536784"/>
          </a:xfrm>
          <a:prstGeom prst="rect">
            <a:avLst/>
          </a:prstGeom>
        </p:spPr>
      </p:pic>
      <p:pic>
        <p:nvPicPr>
          <p:cNvPr id="82" name="Picture 81">
            <a:extLst>
              <a:ext uri="{FF2B5EF4-FFF2-40B4-BE49-F238E27FC236}">
                <a16:creationId xmlns:a16="http://schemas.microsoft.com/office/drawing/2014/main" id="{0D0FE37D-2419-64AA-872C-3D26ED7F40BA}"/>
              </a:ext>
            </a:extLst>
          </p:cNvPr>
          <p:cNvPicPr>
            <a:picLocks noChangeAspect="1"/>
          </p:cNvPicPr>
          <p:nvPr/>
        </p:nvPicPr>
        <p:blipFill rotWithShape="1">
          <a:blip r:embed="rId15">
            <a:extLst>
              <a:ext uri="{BEBA8EAE-BF5A-486C-A8C5-ECC9F3942E4B}">
                <a14:imgProps xmlns:a14="http://schemas.microsoft.com/office/drawing/2010/main">
                  <a14:imgLayer r:embed="rId16">
                    <a14:imgEffect>
                      <a14:backgroundRemoval t="9959" b="92615" l="7914" r="92062">
                        <a14:foregroundMark x1="9253" y1="52916" x2="7914" y2="54576"/>
                        <a14:foregroundMark x1="92086" y1="51683" x2="89407" y2="56434"/>
                        <a14:foregroundMark x1="39568" y1="92615" x2="65840" y2="90544"/>
                        <a14:backgroundMark x1="51352" y1="34734" x2="55048" y2="45683"/>
                        <a14:backgroundMark x1="55048" y1="45683" x2="55048" y2="45683"/>
                      </a14:backgroundRemoval>
                    </a14:imgEffect>
                  </a14:imgLayer>
                </a14:imgProps>
              </a:ext>
            </a:extLst>
          </a:blip>
          <a:srcRect t="46190" b="4269"/>
          <a:stretch/>
        </p:blipFill>
        <p:spPr>
          <a:xfrm>
            <a:off x="9253108" y="4107892"/>
            <a:ext cx="1108002" cy="894236"/>
          </a:xfrm>
          <a:prstGeom prst="rect">
            <a:avLst/>
          </a:prstGeom>
        </p:spPr>
      </p:pic>
      <p:pic>
        <p:nvPicPr>
          <p:cNvPr id="83" name="Google Shape;664;p30">
            <a:extLst>
              <a:ext uri="{FF2B5EF4-FFF2-40B4-BE49-F238E27FC236}">
                <a16:creationId xmlns:a16="http://schemas.microsoft.com/office/drawing/2014/main" id="{1D5AAA8A-58D4-A224-E373-DF48100EB2DE}"/>
              </a:ext>
            </a:extLst>
          </p:cNvPr>
          <p:cNvPicPr preferRelativeResize="0"/>
          <p:nvPr/>
        </p:nvPicPr>
        <p:blipFill>
          <a:blip r:embed="rId14">
            <a:alphaModFix/>
          </a:blip>
          <a:stretch>
            <a:fillRect/>
          </a:stretch>
        </p:blipFill>
        <p:spPr>
          <a:xfrm>
            <a:off x="8770584" y="4542077"/>
            <a:ext cx="1632316" cy="999256"/>
          </a:xfrm>
          <a:prstGeom prst="rect">
            <a:avLst/>
          </a:prstGeom>
          <a:noFill/>
          <a:ln>
            <a:noFill/>
          </a:ln>
        </p:spPr>
      </p:pic>
      <p:pic>
        <p:nvPicPr>
          <p:cNvPr id="84" name="Picture 83">
            <a:hlinkClick r:id="rId21" action="ppaction://hlinksldjump"/>
            <a:extLst>
              <a:ext uri="{FF2B5EF4-FFF2-40B4-BE49-F238E27FC236}">
                <a16:creationId xmlns:a16="http://schemas.microsoft.com/office/drawing/2014/main" id="{41FDC25E-E1A9-1172-D7D4-90A25884EDF4}"/>
              </a:ext>
            </a:extLst>
          </p:cNvPr>
          <p:cNvPicPr>
            <a:picLocks noChangeAspect="1"/>
          </p:cNvPicPr>
          <p:nvPr/>
        </p:nvPicPr>
        <p:blipFill>
          <a:blip r:embed="rId18">
            <a:extLst>
              <a:ext uri="{BEBA8EAE-BF5A-486C-A8C5-ECC9F3942E4B}">
                <a14:imgProps xmlns:a14="http://schemas.microsoft.com/office/drawing/2010/main">
                  <a14:imgLayer r:embed="rId8">
                    <a14:imgEffect>
                      <a14:backgroundRemoval t="9925" b="92400" l="10000" r="90000">
                        <a14:foregroundMark x1="44825" y1="10750" x2="44825" y2="9925"/>
                        <a14:foregroundMark x1="58900" y1="92400" x2="60750" y2="90325"/>
                      </a14:backgroundRemoval>
                    </a14:imgEffect>
                    <a14:imgEffect>
                      <a14:saturation sat="0"/>
                    </a14:imgEffect>
                  </a14:imgLayer>
                </a14:imgProps>
              </a:ext>
            </a:extLst>
          </a:blip>
          <a:stretch>
            <a:fillRect/>
          </a:stretch>
        </p:blipFill>
        <p:spPr>
          <a:xfrm>
            <a:off x="8978039" y="2802204"/>
            <a:ext cx="1536784" cy="1536784"/>
          </a:xfrm>
          <a:prstGeom prst="rect">
            <a:avLst/>
          </a:prstGeom>
        </p:spPr>
      </p:pic>
      <p:pic>
        <p:nvPicPr>
          <p:cNvPr id="85" name="Google Shape;1018;p48">
            <a:hlinkClick r:id="rId21" action="ppaction://hlinksldjump"/>
            <a:extLst>
              <a:ext uri="{FF2B5EF4-FFF2-40B4-BE49-F238E27FC236}">
                <a16:creationId xmlns:a16="http://schemas.microsoft.com/office/drawing/2014/main" id="{3835F21D-0663-620B-F98A-168C5CE63380}"/>
              </a:ext>
            </a:extLst>
          </p:cNvPr>
          <p:cNvPicPr preferRelativeResize="0"/>
          <p:nvPr/>
        </p:nvPicPr>
        <p:blipFill>
          <a:blip r:embed="rId22">
            <a:alphaModFix/>
          </a:blip>
          <a:stretch>
            <a:fillRect/>
          </a:stretch>
        </p:blipFill>
        <p:spPr>
          <a:xfrm>
            <a:off x="8691582" y="756674"/>
            <a:ext cx="1660460" cy="1778063"/>
          </a:xfrm>
          <a:prstGeom prst="rect">
            <a:avLst/>
          </a:prstGeom>
          <a:noFill/>
          <a:ln>
            <a:noFill/>
          </a:ln>
        </p:spPr>
      </p:pic>
      <p:sp>
        <p:nvSpPr>
          <p:cNvPr id="23" name="Thought Bubble: Cloud 22">
            <a:hlinkClick r:id="rId23" action="ppaction://hlinksldjump"/>
            <a:extLst>
              <a:ext uri="{FF2B5EF4-FFF2-40B4-BE49-F238E27FC236}">
                <a16:creationId xmlns:a16="http://schemas.microsoft.com/office/drawing/2014/main" id="{14D9D98F-42D4-47FD-F31B-9779FDA827CC}"/>
              </a:ext>
            </a:extLst>
          </p:cNvPr>
          <p:cNvSpPr/>
          <p:nvPr/>
        </p:nvSpPr>
        <p:spPr>
          <a:xfrm>
            <a:off x="3063439" y="912789"/>
            <a:ext cx="5482011" cy="2083877"/>
          </a:xfrm>
          <a:prstGeom prst="cloudCallout">
            <a:avLst>
              <a:gd name="adj1" fmla="val 67813"/>
              <a:gd name="adj2" fmla="val -14861"/>
            </a:avLst>
          </a:prstGeom>
          <a:solidFill>
            <a:schemeClr val="bg1"/>
          </a:solidFill>
          <a:ln>
            <a:solidFill>
              <a:schemeClr val="accent1">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buClr>
                <a:srgbClr val="000000"/>
              </a:buClr>
              <a:defRPr/>
            </a:pPr>
            <a:r>
              <a:rPr lang="en-US" sz="2800" b="1" kern="0" dirty="0" err="1">
                <a:solidFill>
                  <a:sysClr val="windowText" lastClr="000000"/>
                </a:solidFill>
                <a:latin typeface="Cambria" panose="02040503050406030204" pitchFamily="18" charset="0"/>
                <a:ea typeface="Cambria" panose="02040503050406030204" pitchFamily="18" charset="0"/>
                <a:sym typeface="Arial"/>
              </a:rPr>
              <a:t>Các</a:t>
            </a:r>
            <a:r>
              <a:rPr lang="en-US" sz="2800" b="1" kern="0" dirty="0">
                <a:solidFill>
                  <a:sysClr val="windowText" lastClr="000000"/>
                </a:solidFill>
                <a:latin typeface="Cambria" panose="02040503050406030204" pitchFamily="18" charset="0"/>
                <a:ea typeface="Cambria" panose="02040503050406030204" pitchFamily="18" charset="0"/>
                <a:sym typeface="Arial"/>
              </a:rPr>
              <a:t> </a:t>
            </a:r>
            <a:r>
              <a:rPr lang="en-US" sz="2800" b="1" kern="0" dirty="0" err="1">
                <a:solidFill>
                  <a:sysClr val="windowText" lastClr="000000"/>
                </a:solidFill>
                <a:latin typeface="Cambria" panose="02040503050406030204" pitchFamily="18" charset="0"/>
                <a:ea typeface="Cambria" panose="02040503050406030204" pitchFamily="18" charset="0"/>
                <a:sym typeface="Arial"/>
              </a:rPr>
              <a:t>em</a:t>
            </a:r>
            <a:r>
              <a:rPr lang="en-US" sz="2800" b="1" kern="0" dirty="0">
                <a:solidFill>
                  <a:sysClr val="windowText" lastClr="000000"/>
                </a:solidFill>
                <a:latin typeface="Cambria" panose="02040503050406030204" pitchFamily="18" charset="0"/>
                <a:ea typeface="Cambria" panose="02040503050406030204" pitchFamily="18" charset="0"/>
                <a:sym typeface="Arial"/>
              </a:rPr>
              <a:t> </a:t>
            </a:r>
            <a:r>
              <a:rPr lang="en-US" sz="2800" b="1" kern="0" dirty="0" err="1">
                <a:solidFill>
                  <a:sysClr val="windowText" lastClr="000000"/>
                </a:solidFill>
                <a:latin typeface="Cambria" panose="02040503050406030204" pitchFamily="18" charset="0"/>
                <a:ea typeface="Cambria" panose="02040503050406030204" pitchFamily="18" charset="0"/>
                <a:sym typeface="Arial"/>
              </a:rPr>
              <a:t>giỏi</a:t>
            </a:r>
            <a:r>
              <a:rPr lang="en-US" sz="2800" b="1" kern="0" dirty="0">
                <a:solidFill>
                  <a:sysClr val="windowText" lastClr="000000"/>
                </a:solidFill>
                <a:latin typeface="Cambria" panose="02040503050406030204" pitchFamily="18" charset="0"/>
                <a:ea typeface="Cambria" panose="02040503050406030204" pitchFamily="18" charset="0"/>
                <a:sym typeface="Arial"/>
              </a:rPr>
              <a:t> </a:t>
            </a:r>
            <a:r>
              <a:rPr lang="en-US" sz="2800" b="1" kern="0" dirty="0" err="1">
                <a:solidFill>
                  <a:sysClr val="windowText" lastClr="000000"/>
                </a:solidFill>
                <a:latin typeface="Cambria" panose="02040503050406030204" pitchFamily="18" charset="0"/>
                <a:ea typeface="Cambria" panose="02040503050406030204" pitchFamily="18" charset="0"/>
                <a:sym typeface="Arial"/>
              </a:rPr>
              <a:t>lắm</a:t>
            </a:r>
            <a:r>
              <a:rPr lang="en-US" sz="2800" b="1" kern="0" dirty="0">
                <a:solidFill>
                  <a:sysClr val="windowText" lastClr="000000"/>
                </a:solidFill>
                <a:latin typeface="Cambria" panose="02040503050406030204" pitchFamily="18" charset="0"/>
                <a:ea typeface="Cambria" panose="02040503050406030204" pitchFamily="18" charset="0"/>
                <a:sym typeface="Arial"/>
              </a:rPr>
              <a:t>, </a:t>
            </a:r>
            <a:r>
              <a:rPr lang="en-US" sz="2800" b="1" kern="0" dirty="0" err="1">
                <a:solidFill>
                  <a:sysClr val="windowText" lastClr="000000"/>
                </a:solidFill>
                <a:latin typeface="Cambria" panose="02040503050406030204" pitchFamily="18" charset="0"/>
                <a:ea typeface="Cambria" panose="02040503050406030204" pitchFamily="18" charset="0"/>
                <a:sym typeface="Arial"/>
              </a:rPr>
              <a:t>bây</a:t>
            </a:r>
            <a:r>
              <a:rPr lang="en-US" sz="2800" b="1" kern="0" dirty="0">
                <a:solidFill>
                  <a:sysClr val="windowText" lastClr="000000"/>
                </a:solidFill>
                <a:latin typeface="Cambria" panose="02040503050406030204" pitchFamily="18" charset="0"/>
                <a:ea typeface="Cambria" panose="02040503050406030204" pitchFamily="18" charset="0"/>
                <a:sym typeface="Arial"/>
              </a:rPr>
              <a:t> </a:t>
            </a:r>
            <a:r>
              <a:rPr lang="en-US" sz="2800" b="1" kern="0" dirty="0" err="1">
                <a:solidFill>
                  <a:sysClr val="windowText" lastClr="000000"/>
                </a:solidFill>
                <a:latin typeface="Cambria" panose="02040503050406030204" pitchFamily="18" charset="0"/>
                <a:ea typeface="Cambria" panose="02040503050406030204" pitchFamily="18" charset="0"/>
                <a:sym typeface="Arial"/>
              </a:rPr>
              <a:t>giờ</a:t>
            </a:r>
            <a:r>
              <a:rPr lang="en-US" sz="2800" b="1" kern="0" dirty="0">
                <a:solidFill>
                  <a:sysClr val="windowText" lastClr="000000"/>
                </a:solidFill>
                <a:latin typeface="Cambria" panose="02040503050406030204" pitchFamily="18" charset="0"/>
                <a:ea typeface="Cambria" panose="02040503050406030204" pitchFamily="18" charset="0"/>
                <a:sym typeface="Arial"/>
              </a:rPr>
              <a:t> </a:t>
            </a:r>
            <a:r>
              <a:rPr lang="en-US" sz="2800" b="1" kern="0" dirty="0" err="1">
                <a:solidFill>
                  <a:sysClr val="windowText" lastClr="000000"/>
                </a:solidFill>
                <a:latin typeface="Cambria" panose="02040503050406030204" pitchFamily="18" charset="0"/>
                <a:ea typeface="Cambria" panose="02040503050406030204" pitchFamily="18" charset="0"/>
                <a:sym typeface="Arial"/>
              </a:rPr>
              <a:t>hãy</a:t>
            </a:r>
            <a:r>
              <a:rPr lang="en-US" sz="2800" b="1" kern="0" dirty="0">
                <a:solidFill>
                  <a:sysClr val="windowText" lastClr="000000"/>
                </a:solidFill>
                <a:latin typeface="Cambria" panose="02040503050406030204" pitchFamily="18" charset="0"/>
                <a:ea typeface="Cambria" panose="02040503050406030204" pitchFamily="18" charset="0"/>
                <a:sym typeface="Arial"/>
              </a:rPr>
              <a:t> </a:t>
            </a:r>
            <a:r>
              <a:rPr lang="en-US" sz="2800" b="1" kern="0" dirty="0" err="1">
                <a:solidFill>
                  <a:sysClr val="windowText" lastClr="000000"/>
                </a:solidFill>
                <a:latin typeface="Cambria" panose="02040503050406030204" pitchFamily="18" charset="0"/>
                <a:ea typeface="Cambria" panose="02040503050406030204" pitchFamily="18" charset="0"/>
                <a:sym typeface="Arial"/>
              </a:rPr>
              <a:t>đến</a:t>
            </a:r>
            <a:r>
              <a:rPr lang="en-US" sz="2800" b="1" kern="0" dirty="0">
                <a:solidFill>
                  <a:sysClr val="windowText" lastClr="000000"/>
                </a:solidFill>
                <a:latin typeface="Cambria" panose="02040503050406030204" pitchFamily="18" charset="0"/>
                <a:ea typeface="Cambria" panose="02040503050406030204" pitchFamily="18" charset="0"/>
                <a:sym typeface="Arial"/>
              </a:rPr>
              <a:t> </a:t>
            </a:r>
            <a:r>
              <a:rPr lang="en-US" sz="2800" b="1" kern="0" dirty="0" err="1">
                <a:solidFill>
                  <a:sysClr val="windowText" lastClr="000000"/>
                </a:solidFill>
                <a:latin typeface="Cambria" panose="02040503050406030204" pitchFamily="18" charset="0"/>
                <a:ea typeface="Cambria" panose="02040503050406030204" pitchFamily="18" charset="0"/>
                <a:sym typeface="Arial"/>
              </a:rPr>
              <a:t>với</a:t>
            </a:r>
            <a:r>
              <a:rPr lang="en-US" sz="2800" b="1" kern="0" dirty="0">
                <a:solidFill>
                  <a:sysClr val="windowText" lastClr="000000"/>
                </a:solidFill>
                <a:latin typeface="Cambria" panose="02040503050406030204" pitchFamily="18" charset="0"/>
                <a:ea typeface="Cambria" panose="02040503050406030204" pitchFamily="18" charset="0"/>
                <a:sym typeface="Arial"/>
              </a:rPr>
              <a:t> </a:t>
            </a:r>
            <a:r>
              <a:rPr lang="en-US" sz="2800" b="1" kern="0" dirty="0" err="1">
                <a:solidFill>
                  <a:sysClr val="windowText" lastClr="000000"/>
                </a:solidFill>
                <a:latin typeface="Cambria" panose="02040503050406030204" pitchFamily="18" charset="0"/>
                <a:ea typeface="Cambria" panose="02040503050406030204" pitchFamily="18" charset="0"/>
                <a:sym typeface="Arial"/>
              </a:rPr>
              <a:t>bài</a:t>
            </a:r>
            <a:r>
              <a:rPr lang="en-US" sz="2800" b="1" kern="0" dirty="0">
                <a:solidFill>
                  <a:sysClr val="windowText" lastClr="000000"/>
                </a:solidFill>
                <a:latin typeface="Cambria" panose="02040503050406030204" pitchFamily="18" charset="0"/>
                <a:ea typeface="Cambria" panose="02040503050406030204" pitchFamily="18" charset="0"/>
                <a:sym typeface="Arial"/>
              </a:rPr>
              <a:t> </a:t>
            </a:r>
            <a:r>
              <a:rPr lang="en-US" sz="2800" b="1" kern="0" dirty="0" err="1">
                <a:solidFill>
                  <a:sysClr val="windowText" lastClr="000000"/>
                </a:solidFill>
                <a:latin typeface="Cambria" panose="02040503050406030204" pitchFamily="18" charset="0"/>
                <a:ea typeface="Cambria" panose="02040503050406030204" pitchFamily="18" charset="0"/>
                <a:sym typeface="Arial"/>
              </a:rPr>
              <a:t>học</a:t>
            </a:r>
            <a:r>
              <a:rPr lang="en-US" sz="2800" b="1" kern="0" dirty="0">
                <a:solidFill>
                  <a:sysClr val="windowText" lastClr="000000"/>
                </a:solidFill>
                <a:latin typeface="Cambria" panose="02040503050406030204" pitchFamily="18" charset="0"/>
                <a:ea typeface="Cambria" panose="02040503050406030204" pitchFamily="18" charset="0"/>
                <a:sym typeface="Arial"/>
              </a:rPr>
              <a:t> </a:t>
            </a:r>
            <a:r>
              <a:rPr lang="en-US" sz="2800" b="1" kern="0" dirty="0" err="1">
                <a:solidFill>
                  <a:sysClr val="windowText" lastClr="000000"/>
                </a:solidFill>
                <a:latin typeface="Cambria" panose="02040503050406030204" pitchFamily="18" charset="0"/>
                <a:ea typeface="Cambria" panose="02040503050406030204" pitchFamily="18" charset="0"/>
                <a:sym typeface="Arial"/>
              </a:rPr>
              <a:t>hôm</a:t>
            </a:r>
            <a:r>
              <a:rPr lang="en-US" sz="2800" b="1" kern="0" dirty="0">
                <a:solidFill>
                  <a:sysClr val="windowText" lastClr="000000"/>
                </a:solidFill>
                <a:latin typeface="Cambria" panose="02040503050406030204" pitchFamily="18" charset="0"/>
                <a:ea typeface="Cambria" panose="02040503050406030204" pitchFamily="18" charset="0"/>
                <a:sym typeface="Arial"/>
              </a:rPr>
              <a:t> nay </a:t>
            </a:r>
            <a:r>
              <a:rPr lang="en-US" sz="2800" b="1" kern="0" dirty="0" err="1">
                <a:solidFill>
                  <a:sysClr val="windowText" lastClr="000000"/>
                </a:solidFill>
                <a:latin typeface="Cambria" panose="02040503050406030204" pitchFamily="18" charset="0"/>
                <a:ea typeface="Cambria" panose="02040503050406030204" pitchFamily="18" charset="0"/>
                <a:sym typeface="Arial"/>
              </a:rPr>
              <a:t>nhé</a:t>
            </a:r>
            <a:r>
              <a:rPr lang="en-US" sz="2800" b="1" kern="0" dirty="0">
                <a:solidFill>
                  <a:sysClr val="windowText" lastClr="000000"/>
                </a:solidFill>
                <a:latin typeface="Cambria" panose="02040503050406030204" pitchFamily="18" charset="0"/>
                <a:ea typeface="Cambria" panose="02040503050406030204" pitchFamily="18" charset="0"/>
                <a:sym typeface="Arial"/>
              </a:rPr>
              <a:t>!</a:t>
            </a:r>
          </a:p>
        </p:txBody>
      </p:sp>
      <p:pic>
        <p:nvPicPr>
          <p:cNvPr id="25" name="Picture 24">
            <a:hlinkClick r:id="rId21" action="ppaction://hlinksldjump"/>
            <a:extLst>
              <a:ext uri="{FF2B5EF4-FFF2-40B4-BE49-F238E27FC236}">
                <a16:creationId xmlns:a16="http://schemas.microsoft.com/office/drawing/2014/main" id="{11623BDD-5377-389B-A738-D4682ED50933}"/>
              </a:ext>
            </a:extLst>
          </p:cNvPr>
          <p:cNvPicPr>
            <a:picLocks noChangeAspect="1"/>
          </p:cNvPicPr>
          <p:nvPr/>
        </p:nvPicPr>
        <p:blipFill>
          <a:blip r:embed="rId24">
            <a:extLst>
              <a:ext uri="{BEBA8EAE-BF5A-486C-A8C5-ECC9F3942E4B}">
                <a14:imgProps xmlns:a14="http://schemas.microsoft.com/office/drawing/2010/main">
                  <a14:imgLayer r:embed="rId25">
                    <a14:imgEffect>
                      <a14:backgroundRemoval t="10000" b="90000" l="10000" r="90000"/>
                    </a14:imgEffect>
                  </a14:imgLayer>
                </a14:imgProps>
              </a:ext>
            </a:extLst>
          </a:blip>
          <a:stretch>
            <a:fillRect/>
          </a:stretch>
        </p:blipFill>
        <p:spPr>
          <a:xfrm rot="10305075" flipH="1">
            <a:off x="8148022" y="1256514"/>
            <a:ext cx="1894323" cy="1262148"/>
          </a:xfrm>
          <a:prstGeom prst="rect">
            <a:avLst/>
          </a:prstGeom>
        </p:spPr>
      </p:pic>
      <p:pic>
        <p:nvPicPr>
          <p:cNvPr id="2" name="Chào mừng các em đến">
            <a:hlinkClick r:id="" action="ppaction://media"/>
            <a:extLst>
              <a:ext uri="{FF2B5EF4-FFF2-40B4-BE49-F238E27FC236}">
                <a16:creationId xmlns:a16="http://schemas.microsoft.com/office/drawing/2014/main" id="{D9EFAF8E-96E2-35B6-6E7F-181BF886DAED}"/>
              </a:ext>
            </a:extLst>
          </p:cNvPr>
          <p:cNvPicPr>
            <a:picLocks noChangeAspect="1"/>
          </p:cNvPicPr>
          <p:nvPr>
            <a:audioFile r:link="rId2"/>
            <p:extLst>
              <p:ext uri="{DAA4B4D4-6D71-4841-9C94-3DE7FCFB9230}">
                <p14:media xmlns:p14="http://schemas.microsoft.com/office/powerpoint/2010/main" r:embed="rId1"/>
              </p:ext>
            </p:extLst>
          </p:nvPr>
        </p:nvPicPr>
        <p:blipFill>
          <a:blip r:embed="rId26"/>
          <a:stretch>
            <a:fillRect/>
          </a:stretch>
        </p:blipFill>
        <p:spPr>
          <a:xfrm>
            <a:off x="-627270" y="467788"/>
            <a:ext cx="406400" cy="406400"/>
          </a:xfrm>
          <a:prstGeom prst="rect">
            <a:avLst/>
          </a:prstGeom>
        </p:spPr>
      </p:pic>
      <p:pic>
        <p:nvPicPr>
          <p:cNvPr id="3" name="Các em giỏi lắm bây ">
            <a:hlinkClick r:id="" action="ppaction://media"/>
            <a:extLst>
              <a:ext uri="{FF2B5EF4-FFF2-40B4-BE49-F238E27FC236}">
                <a16:creationId xmlns:a16="http://schemas.microsoft.com/office/drawing/2014/main" id="{5D12EA46-FCFA-9DBC-0C22-5044127F9FB8}"/>
              </a:ext>
            </a:extLst>
          </p:cNvPr>
          <p:cNvPicPr>
            <a:picLocks noChangeAspect="1"/>
          </p:cNvPicPr>
          <p:nvPr>
            <a:audioFile r:link="rId4"/>
            <p:extLst>
              <p:ext uri="{DAA4B4D4-6D71-4841-9C94-3DE7FCFB9230}">
                <p14:media xmlns:p14="http://schemas.microsoft.com/office/powerpoint/2010/main" r:embed="rId3"/>
              </p:ext>
            </p:extLst>
          </p:nvPr>
        </p:nvPicPr>
        <p:blipFill>
          <a:blip r:embed="rId26"/>
          <a:stretch>
            <a:fillRect/>
          </a:stretch>
        </p:blipFill>
        <p:spPr>
          <a:xfrm>
            <a:off x="11329689" y="836"/>
            <a:ext cx="406400" cy="406400"/>
          </a:xfrm>
          <a:prstGeom prst="rect">
            <a:avLst/>
          </a:prstGeom>
        </p:spPr>
      </p:pic>
    </p:spTree>
    <p:extLst>
      <p:ext uri="{BB962C8B-B14F-4D97-AF65-F5344CB8AC3E}">
        <p14:creationId xmlns:p14="http://schemas.microsoft.com/office/powerpoint/2010/main" val="21313951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par>
                                <p:cTn id="8" presetID="1" presetClass="mediacall" presetSubtype="0" fill="hold" nodeType="withEffect">
                                  <p:stCondLst>
                                    <p:cond delay="0"/>
                                  </p:stCondLst>
                                  <p:childTnLst>
                                    <p:cmd type="call" cmd="playFrom(0.0)">
                                      <p:cBhvr>
                                        <p:cTn id="9" dur="541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75"/>
                    </p:tgtEl>
                  </p:cond>
                </p:stCondLst>
                <p:endSync evt="end" delay="0">
                  <p:rtn val="all"/>
                </p:endSync>
                <p:childTnLst>
                  <p:par>
                    <p:cTn id="11" fill="hold">
                      <p:stCondLst>
                        <p:cond delay="0"/>
                      </p:stCondLst>
                      <p:childTnLst>
                        <p:par>
                          <p:cTn id="12" fill="hold">
                            <p:stCondLst>
                              <p:cond delay="0"/>
                            </p:stCondLst>
                            <p:childTnLst>
                              <p:par>
                                <p:cTn id="13" presetID="10" presetClass="exit" presetSubtype="0" fill="hold" nodeType="clickEffect">
                                  <p:stCondLst>
                                    <p:cond delay="0"/>
                                  </p:stCondLst>
                                  <p:childTnLst>
                                    <p:animEffect transition="out" filter="fade">
                                      <p:cBhvr>
                                        <p:cTn id="14" dur="1000"/>
                                        <p:tgtEl>
                                          <p:spTgt spid="75"/>
                                        </p:tgtEl>
                                      </p:cBhvr>
                                    </p:animEffect>
                                    <p:set>
                                      <p:cBhvr>
                                        <p:cTn id="15" dur="1" fill="hold">
                                          <p:stCondLst>
                                            <p:cond delay="999"/>
                                          </p:stCondLst>
                                        </p:cTn>
                                        <p:tgtEl>
                                          <p:spTgt spid="75"/>
                                        </p:tgtEl>
                                        <p:attrNameLst>
                                          <p:attrName>style.visibility</p:attrName>
                                        </p:attrNameLst>
                                      </p:cBhvr>
                                      <p:to>
                                        <p:strVal val="hidden"/>
                                      </p:to>
                                    </p:set>
                                  </p:childTnLst>
                                </p:cTn>
                              </p:par>
                            </p:childTnLst>
                          </p:cTn>
                        </p:par>
                      </p:childTnLst>
                    </p:cTn>
                  </p:par>
                </p:childTnLst>
              </p:cTn>
              <p:nextCondLst>
                <p:cond evt="onClick" delay="0">
                  <p:tgtEl>
                    <p:spTgt spid="75"/>
                  </p:tgtEl>
                </p:cond>
              </p:nextCondLst>
            </p:seq>
            <p:seq concurrent="1" nextAc="seek">
              <p:cTn id="16" restart="whenNotActive" fill="hold" evtFilter="cancelBubble" nodeType="interactiveSeq">
                <p:stCondLst>
                  <p:cond evt="onClick" delay="0">
                    <p:tgtEl>
                      <p:spTgt spid="78"/>
                    </p:tgtEl>
                  </p:cond>
                </p:stCondLst>
                <p:endSync evt="end" delay="0">
                  <p:rtn val="all"/>
                </p:endSync>
                <p:childTnLst>
                  <p:par>
                    <p:cTn id="17" fill="hold">
                      <p:stCondLst>
                        <p:cond delay="0"/>
                      </p:stCondLst>
                      <p:childTnLst>
                        <p:par>
                          <p:cTn id="18" fill="hold">
                            <p:stCondLst>
                              <p:cond delay="0"/>
                            </p:stCondLst>
                            <p:childTnLst>
                              <p:par>
                                <p:cTn id="19" presetID="10" presetClass="exit" presetSubtype="0" fill="hold" nodeType="clickEffect">
                                  <p:stCondLst>
                                    <p:cond delay="0"/>
                                  </p:stCondLst>
                                  <p:childTnLst>
                                    <p:animEffect transition="out" filter="fade">
                                      <p:cBhvr>
                                        <p:cTn id="20" dur="1000"/>
                                        <p:tgtEl>
                                          <p:spTgt spid="78"/>
                                        </p:tgtEl>
                                      </p:cBhvr>
                                    </p:animEffect>
                                    <p:set>
                                      <p:cBhvr>
                                        <p:cTn id="21" dur="1" fill="hold">
                                          <p:stCondLst>
                                            <p:cond delay="999"/>
                                          </p:stCondLst>
                                        </p:cTn>
                                        <p:tgtEl>
                                          <p:spTgt spid="78"/>
                                        </p:tgtEl>
                                        <p:attrNameLst>
                                          <p:attrName>style.visibility</p:attrName>
                                        </p:attrNameLst>
                                      </p:cBhvr>
                                      <p:to>
                                        <p:strVal val="hidden"/>
                                      </p:to>
                                    </p:set>
                                  </p:childTnLst>
                                </p:cTn>
                              </p:par>
                            </p:childTnLst>
                          </p:cTn>
                        </p:par>
                      </p:childTnLst>
                    </p:cTn>
                  </p:par>
                </p:childTnLst>
              </p:cTn>
              <p:nextCondLst>
                <p:cond evt="onClick" delay="0">
                  <p:tgtEl>
                    <p:spTgt spid="78"/>
                  </p:tgtEl>
                </p:cond>
              </p:nextCondLst>
            </p:seq>
            <p:seq concurrent="1" nextAc="seek">
              <p:cTn id="22" restart="whenNotActive" fill="hold" evtFilter="cancelBubble" nodeType="interactiveSeq">
                <p:stCondLst>
                  <p:cond evt="onClick" delay="0">
                    <p:tgtEl>
                      <p:spTgt spid="81"/>
                    </p:tgtEl>
                  </p:cond>
                </p:stCondLst>
                <p:endSync evt="end" delay="0">
                  <p:rtn val="all"/>
                </p:endSync>
                <p:childTnLst>
                  <p:par>
                    <p:cTn id="23" fill="hold">
                      <p:stCondLst>
                        <p:cond delay="0"/>
                      </p:stCondLst>
                      <p:childTnLst>
                        <p:par>
                          <p:cTn id="24" fill="hold">
                            <p:stCondLst>
                              <p:cond delay="0"/>
                            </p:stCondLst>
                            <p:childTnLst>
                              <p:par>
                                <p:cTn id="25" presetID="10" presetClass="exit" presetSubtype="0" fill="hold" nodeType="clickEffect">
                                  <p:stCondLst>
                                    <p:cond delay="0"/>
                                  </p:stCondLst>
                                  <p:childTnLst>
                                    <p:animEffect transition="out" filter="fade">
                                      <p:cBhvr>
                                        <p:cTn id="26" dur="1000"/>
                                        <p:tgtEl>
                                          <p:spTgt spid="81"/>
                                        </p:tgtEl>
                                      </p:cBhvr>
                                    </p:animEffect>
                                    <p:set>
                                      <p:cBhvr>
                                        <p:cTn id="27" dur="1" fill="hold">
                                          <p:stCondLst>
                                            <p:cond delay="999"/>
                                          </p:stCondLst>
                                        </p:cTn>
                                        <p:tgtEl>
                                          <p:spTgt spid="81"/>
                                        </p:tgtEl>
                                        <p:attrNameLst>
                                          <p:attrName>style.visibility</p:attrName>
                                        </p:attrNameLst>
                                      </p:cBhvr>
                                      <p:to>
                                        <p:strVal val="hidden"/>
                                      </p:to>
                                    </p:set>
                                  </p:childTnLst>
                                </p:cTn>
                              </p:par>
                            </p:childTnLst>
                          </p:cTn>
                        </p:par>
                      </p:childTnLst>
                    </p:cTn>
                  </p:par>
                </p:childTnLst>
              </p:cTn>
              <p:nextCondLst>
                <p:cond evt="onClick" delay="0">
                  <p:tgtEl>
                    <p:spTgt spid="81"/>
                  </p:tgtEl>
                </p:cond>
              </p:nextCondLst>
            </p:seq>
            <p:seq concurrent="1" nextAc="seek">
              <p:cTn id="28" restart="whenNotActive" fill="hold" evtFilter="cancelBubble" nodeType="interactiveSeq">
                <p:stCondLst>
                  <p:cond evt="onClick" delay="0">
                    <p:tgtEl>
                      <p:spTgt spid="84"/>
                    </p:tgtEl>
                  </p:cond>
                </p:stCondLst>
                <p:endSync evt="end" delay="0">
                  <p:rtn val="all"/>
                </p:endSync>
                <p:childTnLst>
                  <p:par>
                    <p:cTn id="29" fill="hold">
                      <p:stCondLst>
                        <p:cond delay="0"/>
                      </p:stCondLst>
                      <p:childTnLst>
                        <p:par>
                          <p:cTn id="30" fill="hold">
                            <p:stCondLst>
                              <p:cond delay="0"/>
                            </p:stCondLst>
                            <p:childTnLst>
                              <p:par>
                                <p:cTn id="31" presetID="10" presetClass="exit" presetSubtype="0" fill="hold" nodeType="clickEffect">
                                  <p:stCondLst>
                                    <p:cond delay="0"/>
                                  </p:stCondLst>
                                  <p:childTnLst>
                                    <p:animEffect transition="out" filter="fade">
                                      <p:cBhvr>
                                        <p:cTn id="32" dur="1000"/>
                                        <p:tgtEl>
                                          <p:spTgt spid="84"/>
                                        </p:tgtEl>
                                      </p:cBhvr>
                                    </p:animEffect>
                                    <p:set>
                                      <p:cBhvr>
                                        <p:cTn id="33" dur="1" fill="hold">
                                          <p:stCondLst>
                                            <p:cond delay="999"/>
                                          </p:stCondLst>
                                        </p:cTn>
                                        <p:tgtEl>
                                          <p:spTgt spid="84"/>
                                        </p:tgtEl>
                                        <p:attrNameLst>
                                          <p:attrName>style.visibility</p:attrName>
                                        </p:attrNameLst>
                                      </p:cBhvr>
                                      <p:to>
                                        <p:strVal val="hidden"/>
                                      </p:to>
                                    </p:set>
                                  </p:childTnLst>
                                </p:cTn>
                              </p:par>
                            </p:childTnLst>
                          </p:cTn>
                        </p:par>
                        <p:par>
                          <p:cTn id="34" fill="hold">
                            <p:stCondLst>
                              <p:cond delay="1000"/>
                            </p:stCondLst>
                            <p:childTnLst>
                              <p:par>
                                <p:cTn id="35" presetID="10" presetClass="exit" presetSubtype="0" fill="hold" grpId="1" nodeType="afterEffect">
                                  <p:stCondLst>
                                    <p:cond delay="0"/>
                                  </p:stCondLst>
                                  <p:childTnLst>
                                    <p:animEffect transition="out" filter="fade">
                                      <p:cBhvr>
                                        <p:cTn id="36" dur="500"/>
                                        <p:tgtEl>
                                          <p:spTgt spid="18"/>
                                        </p:tgtEl>
                                      </p:cBhvr>
                                    </p:animEffect>
                                    <p:set>
                                      <p:cBhvr>
                                        <p:cTn id="37" dur="1" fill="hold">
                                          <p:stCondLst>
                                            <p:cond delay="499"/>
                                          </p:stCondLst>
                                        </p:cTn>
                                        <p:tgtEl>
                                          <p:spTgt spid="18"/>
                                        </p:tgtEl>
                                        <p:attrNameLst>
                                          <p:attrName>style.visibility</p:attrName>
                                        </p:attrNameLst>
                                      </p:cBhvr>
                                      <p:to>
                                        <p:strVal val="hidden"/>
                                      </p:to>
                                    </p:set>
                                  </p:childTnLst>
                                </p:cTn>
                              </p:par>
                            </p:childTnLst>
                          </p:cTn>
                        </p:par>
                        <p:par>
                          <p:cTn id="38" fill="hold">
                            <p:stCondLst>
                              <p:cond delay="1500"/>
                            </p:stCondLst>
                            <p:childTnLst>
                              <p:par>
                                <p:cTn id="39" presetID="2" presetClass="entr" presetSubtype="3" fill="hold" nodeType="afterEffect">
                                  <p:stCondLst>
                                    <p:cond delay="0"/>
                                  </p:stCondLst>
                                  <p:childTnLst>
                                    <p:set>
                                      <p:cBhvr>
                                        <p:cTn id="40" dur="1" fill="hold">
                                          <p:stCondLst>
                                            <p:cond delay="0"/>
                                          </p:stCondLst>
                                        </p:cTn>
                                        <p:tgtEl>
                                          <p:spTgt spid="85"/>
                                        </p:tgtEl>
                                        <p:attrNameLst>
                                          <p:attrName>style.visibility</p:attrName>
                                        </p:attrNameLst>
                                      </p:cBhvr>
                                      <p:to>
                                        <p:strVal val="visible"/>
                                      </p:to>
                                    </p:set>
                                    <p:anim calcmode="lin" valueType="num">
                                      <p:cBhvr additive="base">
                                        <p:cTn id="41" dur="500" fill="hold"/>
                                        <p:tgtEl>
                                          <p:spTgt spid="85"/>
                                        </p:tgtEl>
                                        <p:attrNameLst>
                                          <p:attrName>ppt_x</p:attrName>
                                        </p:attrNameLst>
                                      </p:cBhvr>
                                      <p:tavLst>
                                        <p:tav tm="0">
                                          <p:val>
                                            <p:strVal val="1+#ppt_w/2"/>
                                          </p:val>
                                        </p:tav>
                                        <p:tav tm="100000">
                                          <p:val>
                                            <p:strVal val="#ppt_x"/>
                                          </p:val>
                                        </p:tav>
                                      </p:tavLst>
                                    </p:anim>
                                    <p:anim calcmode="lin" valueType="num">
                                      <p:cBhvr additive="base">
                                        <p:cTn id="42" dur="500" fill="hold"/>
                                        <p:tgtEl>
                                          <p:spTgt spid="85"/>
                                        </p:tgtEl>
                                        <p:attrNameLst>
                                          <p:attrName>ppt_y</p:attrName>
                                        </p:attrNameLst>
                                      </p:cBhvr>
                                      <p:tavLst>
                                        <p:tav tm="0">
                                          <p:val>
                                            <p:strVal val="0-#ppt_h/2"/>
                                          </p:val>
                                        </p:tav>
                                        <p:tav tm="100000">
                                          <p:val>
                                            <p:strVal val="#ppt_y"/>
                                          </p:val>
                                        </p:tav>
                                      </p:tavLst>
                                    </p:anim>
                                  </p:childTnLst>
                                </p:cTn>
                              </p:par>
                            </p:childTnLst>
                          </p:cTn>
                        </p:par>
                        <p:par>
                          <p:cTn id="43" fill="hold">
                            <p:stCondLst>
                              <p:cond delay="2000"/>
                            </p:stCondLst>
                            <p:childTnLst>
                              <p:par>
                                <p:cTn id="44" presetID="22" presetClass="entr" presetSubtype="2" fill="hold" grpId="0" nodeType="afterEffect">
                                  <p:stCondLst>
                                    <p:cond delay="0"/>
                                  </p:stCondLst>
                                  <p:childTnLst>
                                    <p:set>
                                      <p:cBhvr>
                                        <p:cTn id="45" dur="1" fill="hold">
                                          <p:stCondLst>
                                            <p:cond delay="0"/>
                                          </p:stCondLst>
                                        </p:cTn>
                                        <p:tgtEl>
                                          <p:spTgt spid="23"/>
                                        </p:tgtEl>
                                        <p:attrNameLst>
                                          <p:attrName>style.visibility</p:attrName>
                                        </p:attrNameLst>
                                      </p:cBhvr>
                                      <p:to>
                                        <p:strVal val="visible"/>
                                      </p:to>
                                    </p:set>
                                    <p:animEffect transition="in" filter="wipe(right)">
                                      <p:cBhvr>
                                        <p:cTn id="46" dur="500"/>
                                        <p:tgtEl>
                                          <p:spTgt spid="23"/>
                                        </p:tgtEl>
                                      </p:cBhvr>
                                    </p:animEffect>
                                  </p:childTnLst>
                                </p:cTn>
                              </p:par>
                              <p:par>
                                <p:cTn id="47" presetID="1" presetClass="mediacall" presetSubtype="0" fill="hold" nodeType="withEffect">
                                  <p:stCondLst>
                                    <p:cond delay="0"/>
                                  </p:stCondLst>
                                  <p:childTnLst>
                                    <p:cmd type="call" cmd="playFrom(0.0)">
                                      <p:cBhvr>
                                        <p:cTn id="48" dur="3926" fill="hold"/>
                                        <p:tgtEl>
                                          <p:spTgt spid="3"/>
                                        </p:tgtEl>
                                      </p:cBhvr>
                                    </p:cmd>
                                  </p:childTnLst>
                                </p:cTn>
                              </p:par>
                            </p:childTnLst>
                          </p:cTn>
                        </p:par>
                        <p:par>
                          <p:cTn id="49" fill="hold">
                            <p:stCondLst>
                              <p:cond delay="5926"/>
                            </p:stCondLst>
                            <p:childTnLst>
                              <p:par>
                                <p:cTn id="50" presetID="22" presetClass="entr" presetSubtype="8" fill="hold" nodeType="afterEffect">
                                  <p:stCondLst>
                                    <p:cond delay="0"/>
                                  </p:stCondLst>
                                  <p:childTnLst>
                                    <p:set>
                                      <p:cBhvr>
                                        <p:cTn id="51" dur="1" fill="hold">
                                          <p:stCondLst>
                                            <p:cond delay="0"/>
                                          </p:stCondLst>
                                        </p:cTn>
                                        <p:tgtEl>
                                          <p:spTgt spid="25"/>
                                        </p:tgtEl>
                                        <p:attrNameLst>
                                          <p:attrName>style.visibility</p:attrName>
                                        </p:attrNameLst>
                                      </p:cBhvr>
                                      <p:to>
                                        <p:strVal val="visible"/>
                                      </p:to>
                                    </p:set>
                                    <p:animEffect transition="in" filter="wipe(left)">
                                      <p:cBhvr>
                                        <p:cTn id="52" dur="500"/>
                                        <p:tgtEl>
                                          <p:spTgt spid="25"/>
                                        </p:tgtEl>
                                      </p:cBhvr>
                                    </p:animEffect>
                                  </p:childTnLst>
                                </p:cTn>
                              </p:par>
                              <p:par>
                                <p:cTn id="53" presetID="26" presetClass="emph" presetSubtype="0" repeatCount="indefinite" fill="hold" nodeType="withEffect">
                                  <p:stCondLst>
                                    <p:cond delay="0"/>
                                  </p:stCondLst>
                                  <p:childTnLst>
                                    <p:animEffect transition="out" filter="fade">
                                      <p:cBhvr>
                                        <p:cTn id="54" dur="1000" tmFilter="0, 0; .2, .5; .8, .5; 1, 0"/>
                                        <p:tgtEl>
                                          <p:spTgt spid="25"/>
                                        </p:tgtEl>
                                      </p:cBhvr>
                                    </p:animEffect>
                                    <p:animScale>
                                      <p:cBhvr>
                                        <p:cTn id="55" dur="500" autoRev="1" fill="hold"/>
                                        <p:tgtEl>
                                          <p:spTgt spid="25"/>
                                        </p:tgtEl>
                                      </p:cBhvr>
                                      <p:by x="105000" y="105000"/>
                                    </p:animScale>
                                  </p:childTnLst>
                                </p:cTn>
                              </p:par>
                            </p:childTnLst>
                          </p:cTn>
                        </p:par>
                      </p:childTnLst>
                    </p:cTn>
                  </p:par>
                </p:childTnLst>
              </p:cTn>
              <p:nextCondLst>
                <p:cond evt="onClick" delay="0">
                  <p:tgtEl>
                    <p:spTgt spid="84"/>
                  </p:tgtEl>
                </p:cond>
              </p:nextCondLst>
            </p:seq>
            <p:audio>
              <p:cMediaNode vol="80000">
                <p:cTn id="56" fill="hold" display="0">
                  <p:stCondLst>
                    <p:cond delay="indefinite"/>
                  </p:stCondLst>
                  <p:endCondLst>
                    <p:cond evt="onStopAudio" delay="0">
                      <p:tgtEl>
                        <p:sldTgt/>
                      </p:tgtEl>
                    </p:cond>
                  </p:endCondLst>
                </p:cTn>
                <p:tgtEl>
                  <p:spTgt spid="2"/>
                </p:tgtEl>
              </p:cMediaNode>
            </p:audio>
            <p:audio>
              <p:cMediaNode vol="80000">
                <p:cTn id="57" fill="hold" display="0">
                  <p:stCondLst>
                    <p:cond delay="indefinite"/>
                  </p:stCondLst>
                  <p:endCondLst>
                    <p:cond evt="onStopAudio" delay="0">
                      <p:tgtEl>
                        <p:sldTgt/>
                      </p:tgtEl>
                    </p:cond>
                  </p:endCondLst>
                </p:cTn>
                <p:tgtEl>
                  <p:spTgt spid="3"/>
                </p:tgtEl>
              </p:cMediaNode>
            </p:audio>
          </p:childTnLst>
        </p:cTn>
      </p:par>
    </p:tnLst>
    <p:bldLst>
      <p:bldP spid="18" grpId="0" animBg="1"/>
      <p:bldP spid="18" grpId="1" animBg="1"/>
      <p:bldP spid="2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628;p48">
            <a:extLst>
              <a:ext uri="{FF2B5EF4-FFF2-40B4-BE49-F238E27FC236}">
                <a16:creationId xmlns:a16="http://schemas.microsoft.com/office/drawing/2014/main" id="{A138C623-ECF2-6D4D-3870-406C9FBA5B26}"/>
              </a:ext>
            </a:extLst>
          </p:cNvPr>
          <p:cNvSpPr/>
          <p:nvPr/>
        </p:nvSpPr>
        <p:spPr>
          <a:xfrm flipH="1">
            <a:off x="4402509" y="3734619"/>
            <a:ext cx="4963500" cy="905447"/>
          </a:xfrm>
          <a:prstGeom prst="snip1Rect">
            <a:avLst>
              <a:gd name="adj" fmla="val 0"/>
            </a:avLst>
          </a:prstGeom>
          <a:solidFill>
            <a:schemeClr val="tx2">
              <a:lumMod val="20000"/>
              <a:lumOff val="80000"/>
            </a:schemeClr>
          </a:solidFill>
          <a:ln w="38100" cap="flat" cmpd="sng">
            <a:solidFill>
              <a:schemeClr val="bg2">
                <a:lumMod val="60000"/>
                <a:lumOff val="40000"/>
              </a:schemeClr>
            </a:solidFill>
            <a:prstDash val="solid"/>
            <a:round/>
            <a:headEnd type="none" w="sm" len="sm"/>
            <a:tailEnd type="none" w="sm" len="sm"/>
          </a:ln>
          <a:effectLst>
            <a:outerShdw dist="95250" dir="3000000" algn="bl" rotWithShape="0">
              <a:schemeClr val="lt1">
                <a:alpha val="50000"/>
              </a:schemeClr>
            </a:outerShdw>
          </a:effectLst>
        </p:spPr>
        <p:txBody>
          <a:bodyPr spcFirstLastPara="1" wrap="square" lIns="91425" tIns="91425" rIns="91425" bIns="91425" anchor="ctr" anchorCtr="0">
            <a:noAutofit/>
          </a:bodyPr>
          <a:lstStyle/>
          <a:p>
            <a:pPr algn="ctr" defTabSz="914378">
              <a:buClr>
                <a:srgbClr val="000000"/>
              </a:buClr>
              <a:defRPr/>
            </a:pPr>
            <a:r>
              <a:rPr lang="en-US" sz="4400" kern="0" dirty="0">
                <a:solidFill>
                  <a:srgbClr val="000000"/>
                </a:solidFill>
                <a:latin typeface="Cambria" panose="02040503050406030204" pitchFamily="18" charset="0"/>
                <a:ea typeface="Cambria" panose="02040503050406030204" pitchFamily="18" charset="0"/>
                <a:cs typeface="Arial"/>
                <a:sym typeface="Arial"/>
              </a:rPr>
              <a:t>304</a:t>
            </a:r>
            <a:endParaRPr sz="4400" kern="0" dirty="0">
              <a:solidFill>
                <a:srgbClr val="000000"/>
              </a:solidFill>
              <a:latin typeface="Cambria" panose="02040503050406030204" pitchFamily="18" charset="0"/>
              <a:ea typeface="Cambria" panose="02040503050406030204" pitchFamily="18" charset="0"/>
              <a:cs typeface="Arial"/>
              <a:sym typeface="Arial"/>
            </a:endParaRPr>
          </a:p>
        </p:txBody>
      </p:sp>
      <p:sp>
        <p:nvSpPr>
          <p:cNvPr id="5" name="Google Shape;629;p48">
            <a:extLst>
              <a:ext uri="{FF2B5EF4-FFF2-40B4-BE49-F238E27FC236}">
                <a16:creationId xmlns:a16="http://schemas.microsoft.com/office/drawing/2014/main" id="{14982C3E-9D51-B16F-9DCE-7B36FD30FA75}"/>
              </a:ext>
            </a:extLst>
          </p:cNvPr>
          <p:cNvSpPr/>
          <p:nvPr/>
        </p:nvSpPr>
        <p:spPr>
          <a:xfrm flipH="1">
            <a:off x="4401843" y="4857080"/>
            <a:ext cx="4963500" cy="905447"/>
          </a:xfrm>
          <a:prstGeom prst="snip1Rect">
            <a:avLst>
              <a:gd name="adj" fmla="val 0"/>
            </a:avLst>
          </a:prstGeom>
          <a:solidFill>
            <a:srgbClr val="FFC000"/>
          </a:solidFill>
          <a:ln w="38100" cap="flat" cmpd="sng">
            <a:solidFill>
              <a:schemeClr val="bg2">
                <a:lumMod val="60000"/>
                <a:lumOff val="40000"/>
              </a:schemeClr>
            </a:solidFill>
            <a:prstDash val="solid"/>
            <a:round/>
            <a:headEnd type="none" w="sm" len="sm"/>
            <a:tailEnd type="none" w="sm" len="sm"/>
          </a:ln>
          <a:effectLst>
            <a:outerShdw dist="95250" dir="3000000" algn="bl" rotWithShape="0">
              <a:schemeClr val="lt1">
                <a:alpha val="50000"/>
              </a:schemeClr>
            </a:outerShdw>
          </a:effectLst>
        </p:spPr>
        <p:txBody>
          <a:bodyPr spcFirstLastPara="1" wrap="square" lIns="91425" tIns="91425" rIns="91425" bIns="91425" anchor="ctr" anchorCtr="0">
            <a:noAutofit/>
          </a:bodyPr>
          <a:lstStyle/>
          <a:p>
            <a:pPr algn="ctr" defTabSz="914378">
              <a:buClr>
                <a:srgbClr val="000000"/>
              </a:buClr>
              <a:defRPr/>
            </a:pPr>
            <a:r>
              <a:rPr lang="en-US" sz="4400" kern="0" dirty="0">
                <a:solidFill>
                  <a:srgbClr val="000000"/>
                </a:solidFill>
                <a:latin typeface="Cambria" panose="02040503050406030204" pitchFamily="18" charset="0"/>
                <a:ea typeface="Cambria" panose="02040503050406030204" pitchFamily="18" charset="0"/>
                <a:cs typeface="Arial"/>
                <a:sym typeface="Arial"/>
              </a:rPr>
              <a:t>3400</a:t>
            </a:r>
            <a:endParaRPr sz="4400" kern="0" dirty="0">
              <a:solidFill>
                <a:srgbClr val="000000"/>
              </a:solidFill>
              <a:latin typeface="Cambria" panose="02040503050406030204" pitchFamily="18" charset="0"/>
              <a:ea typeface="Cambria" panose="02040503050406030204" pitchFamily="18" charset="0"/>
              <a:cs typeface="Arial"/>
              <a:sym typeface="Arial"/>
            </a:endParaRPr>
          </a:p>
        </p:txBody>
      </p:sp>
      <p:sp>
        <p:nvSpPr>
          <p:cNvPr id="6" name="Google Shape;630;p48">
            <a:extLst>
              <a:ext uri="{FF2B5EF4-FFF2-40B4-BE49-F238E27FC236}">
                <a16:creationId xmlns:a16="http://schemas.microsoft.com/office/drawing/2014/main" id="{A867B970-275F-00C4-4B6C-4F19F7D37369}"/>
              </a:ext>
            </a:extLst>
          </p:cNvPr>
          <p:cNvSpPr/>
          <p:nvPr/>
        </p:nvSpPr>
        <p:spPr>
          <a:xfrm flipH="1">
            <a:off x="4401843" y="2620499"/>
            <a:ext cx="4963500" cy="905447"/>
          </a:xfrm>
          <a:prstGeom prst="snip1Rect">
            <a:avLst>
              <a:gd name="adj" fmla="val 0"/>
            </a:avLst>
          </a:prstGeom>
          <a:solidFill>
            <a:schemeClr val="accent2"/>
          </a:solidFill>
          <a:ln w="38100" cap="flat" cmpd="sng">
            <a:solidFill>
              <a:schemeClr val="bg2">
                <a:lumMod val="60000"/>
                <a:lumOff val="40000"/>
              </a:schemeClr>
            </a:solidFill>
            <a:prstDash val="solid"/>
            <a:round/>
            <a:headEnd type="none" w="sm" len="sm"/>
            <a:tailEnd type="none" w="sm" len="sm"/>
          </a:ln>
          <a:effectLst>
            <a:outerShdw dist="95250" dir="3000000" algn="bl" rotWithShape="0">
              <a:schemeClr val="lt1">
                <a:alpha val="50000"/>
              </a:schemeClr>
            </a:outerShdw>
          </a:effectLst>
        </p:spPr>
        <p:txBody>
          <a:bodyPr spcFirstLastPara="1" wrap="square" lIns="91425" tIns="91425" rIns="91425" bIns="91425" anchor="ctr" anchorCtr="0">
            <a:noAutofit/>
          </a:bodyPr>
          <a:lstStyle/>
          <a:p>
            <a:pPr algn="ctr" defTabSz="914378">
              <a:buClr>
                <a:srgbClr val="000000"/>
              </a:buClr>
              <a:defRPr/>
            </a:pPr>
            <a:r>
              <a:rPr lang="en-US" sz="4400" kern="0" dirty="0">
                <a:solidFill>
                  <a:srgbClr val="000000"/>
                </a:solidFill>
                <a:latin typeface="Cambria" panose="02040503050406030204" pitchFamily="18" charset="0"/>
                <a:ea typeface="Cambria" panose="02040503050406030204" pitchFamily="18" charset="0"/>
                <a:cs typeface="Arial"/>
                <a:sym typeface="Arial"/>
              </a:rPr>
              <a:t>340</a:t>
            </a:r>
            <a:endParaRPr sz="4400" kern="0" dirty="0">
              <a:solidFill>
                <a:srgbClr val="000000"/>
              </a:solidFill>
              <a:latin typeface="Cambria" panose="02040503050406030204" pitchFamily="18" charset="0"/>
              <a:ea typeface="Cambria" panose="02040503050406030204" pitchFamily="18" charset="0"/>
              <a:cs typeface="Arial"/>
              <a:sym typeface="Arial"/>
            </a:endParaRPr>
          </a:p>
        </p:txBody>
      </p:sp>
      <p:sp>
        <p:nvSpPr>
          <p:cNvPr id="7" name="Google Shape;68;p14">
            <a:extLst>
              <a:ext uri="{FF2B5EF4-FFF2-40B4-BE49-F238E27FC236}">
                <a16:creationId xmlns:a16="http://schemas.microsoft.com/office/drawing/2014/main" id="{7CCC7ABD-C84D-82DE-A844-3BBE63BBB1CA}"/>
              </a:ext>
            </a:extLst>
          </p:cNvPr>
          <p:cNvSpPr/>
          <p:nvPr/>
        </p:nvSpPr>
        <p:spPr>
          <a:xfrm flipH="1">
            <a:off x="3602230" y="541984"/>
            <a:ext cx="6562726" cy="1246980"/>
          </a:xfrm>
          <a:prstGeom prst="wedgeRoundRectCallout">
            <a:avLst>
              <a:gd name="adj1" fmla="val 53694"/>
              <a:gd name="adj2" fmla="val 36920"/>
              <a:gd name="adj3" fmla="val 16667"/>
            </a:avLst>
          </a:prstGeom>
          <a:solidFill>
            <a:schemeClr val="bg2">
              <a:lumMod val="60000"/>
              <a:lumOff val="40000"/>
            </a:schemeClr>
          </a:solidFill>
          <a:ln w="76200" cap="flat" cmpd="sng">
            <a:solidFill>
              <a:schemeClr val="tx1"/>
            </a:solidFill>
            <a:prstDash val="solid"/>
            <a:round/>
            <a:headEnd type="none" w="sm" len="sm"/>
            <a:tailEnd type="none" w="sm" len="sm"/>
          </a:ln>
          <a:effectLst>
            <a:outerShdw dist="95250" dir="3000000" algn="bl" rotWithShape="0">
              <a:schemeClr val="lt1">
                <a:alpha val="50000"/>
              </a:schemeClr>
            </a:outerShdw>
          </a:effectLst>
        </p:spPr>
        <p:txBody>
          <a:bodyPr spcFirstLastPara="1" wrap="square" lIns="91425" tIns="91425" rIns="91425" bIns="91425" anchor="ctr" anchorCtr="0">
            <a:noAutofit/>
          </a:bodyPr>
          <a:lstStyle/>
          <a:p>
            <a:pPr algn="ctr" defTabSz="914378">
              <a:buClr>
                <a:srgbClr val="000000"/>
              </a:buClr>
              <a:defRPr/>
            </a:pPr>
            <a:r>
              <a:rPr lang="en-US" sz="6600" kern="0" dirty="0">
                <a:solidFill>
                  <a:srgbClr val="000000"/>
                </a:solidFill>
                <a:latin typeface="Cambria" panose="02040503050406030204" pitchFamily="18" charset="0"/>
                <a:ea typeface="Cambria" panose="02040503050406030204" pitchFamily="18" charset="0"/>
                <a:cs typeface="Arial"/>
                <a:sym typeface="Arial"/>
              </a:rPr>
              <a:t>34 x 10 </a:t>
            </a:r>
            <a:endParaRPr sz="6600" kern="0" dirty="0">
              <a:solidFill>
                <a:srgbClr val="000000"/>
              </a:solidFill>
              <a:latin typeface="Cambria" panose="02040503050406030204" pitchFamily="18" charset="0"/>
              <a:ea typeface="Cambria" panose="02040503050406030204" pitchFamily="18" charset="0"/>
              <a:cs typeface="Arial"/>
              <a:sym typeface="Arial"/>
            </a:endParaRPr>
          </a:p>
        </p:txBody>
      </p:sp>
      <p:pic>
        <p:nvPicPr>
          <p:cNvPr id="8" name="Google Shape;1018;p48">
            <a:extLst>
              <a:ext uri="{FF2B5EF4-FFF2-40B4-BE49-F238E27FC236}">
                <a16:creationId xmlns:a16="http://schemas.microsoft.com/office/drawing/2014/main" id="{3B6D632F-E0B3-0B0D-A51B-4E9F267EDB79}"/>
              </a:ext>
            </a:extLst>
          </p:cNvPr>
          <p:cNvPicPr preferRelativeResize="0"/>
          <p:nvPr/>
        </p:nvPicPr>
        <p:blipFill>
          <a:blip r:embed="rId3">
            <a:alphaModFix/>
          </a:blip>
          <a:stretch>
            <a:fillRect/>
          </a:stretch>
        </p:blipFill>
        <p:spPr>
          <a:xfrm flipH="1">
            <a:off x="1335923" y="-46715"/>
            <a:ext cx="2107654" cy="2350661"/>
          </a:xfrm>
          <a:prstGeom prst="rect">
            <a:avLst/>
          </a:prstGeom>
          <a:noFill/>
          <a:ln>
            <a:noFill/>
          </a:ln>
        </p:spPr>
      </p:pic>
      <p:pic>
        <p:nvPicPr>
          <p:cNvPr id="10" name="Picture 9">
            <a:hlinkClick r:id="rId4" action="ppaction://hlinksldjump"/>
            <a:extLst>
              <a:ext uri="{FF2B5EF4-FFF2-40B4-BE49-F238E27FC236}">
                <a16:creationId xmlns:a16="http://schemas.microsoft.com/office/drawing/2014/main" id="{E3C4B06E-F3E0-C7CF-FE46-979AA462201A}"/>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74686" b="97187" l="65898" r="89915"/>
                    </a14:imgEffect>
                  </a14:imgLayer>
                </a14:imgProps>
              </a:ext>
            </a:extLst>
          </a:blip>
          <a:srcRect l="69450" t="71873" r="7083" b="2991"/>
          <a:stretch/>
        </p:blipFill>
        <p:spPr>
          <a:xfrm>
            <a:off x="1524001" y="5562601"/>
            <a:ext cx="1469393" cy="1609675"/>
          </a:xfrm>
          <a:prstGeom prst="rect">
            <a:avLst/>
          </a:prstGeom>
        </p:spPr>
      </p:pic>
      <p:pic>
        <p:nvPicPr>
          <p:cNvPr id="13" name="Picture 12">
            <a:extLst>
              <a:ext uri="{FF2B5EF4-FFF2-40B4-BE49-F238E27FC236}">
                <a16:creationId xmlns:a16="http://schemas.microsoft.com/office/drawing/2014/main" id="{B3E8C6B5-D109-DCE9-4FF4-8685596C9F76}"/>
              </a:ext>
            </a:extLst>
          </p:cNvPr>
          <p:cNvPicPr>
            <a:picLocks noChangeAspect="1"/>
          </p:cNvPicPr>
          <p:nvPr/>
        </p:nvPicPr>
        <p:blipFill rotWithShape="1">
          <a:blip r:embed="rId7">
            <a:extLst>
              <a:ext uri="{BEBA8EAE-BF5A-486C-A8C5-ECC9F3942E4B}">
                <a14:imgProps xmlns:a14="http://schemas.microsoft.com/office/drawing/2010/main">
                  <a14:imgLayer r:embed="rId8">
                    <a14:imgEffect>
                      <a14:backgroundRemoval t="2424" b="21790" l="6431" r="18957">
                        <a14:foregroundMark x1="17325" y1="17759" x2="18829" y2="20254"/>
                        <a14:foregroundMark x1="18957" y1="19606" x2="18957" y2="19606"/>
                      </a14:backgroundRemoval>
                    </a14:imgEffect>
                  </a14:imgLayer>
                </a14:imgProps>
              </a:ext>
            </a:extLst>
          </a:blip>
          <a:srcRect l="4939" r="80041" b="75756"/>
          <a:stretch/>
        </p:blipFill>
        <p:spPr>
          <a:xfrm>
            <a:off x="4450770" y="2520962"/>
            <a:ext cx="1017910" cy="1095227"/>
          </a:xfrm>
          <a:prstGeom prst="rect">
            <a:avLst/>
          </a:prstGeom>
        </p:spPr>
      </p:pic>
      <p:pic>
        <p:nvPicPr>
          <p:cNvPr id="14" name="Picture 13">
            <a:extLst>
              <a:ext uri="{FF2B5EF4-FFF2-40B4-BE49-F238E27FC236}">
                <a16:creationId xmlns:a16="http://schemas.microsoft.com/office/drawing/2014/main" id="{D643D491-B2D3-2171-45B7-1488CF1414A2}"/>
              </a:ext>
            </a:extLst>
          </p:cNvPr>
          <p:cNvPicPr>
            <a:picLocks noChangeAspect="1"/>
          </p:cNvPicPr>
          <p:nvPr/>
        </p:nvPicPr>
        <p:blipFill rotWithShape="1">
          <a:blip r:embed="rId9">
            <a:extLst>
              <a:ext uri="{BEBA8EAE-BF5A-486C-A8C5-ECC9F3942E4B}">
                <a14:imgProps xmlns:a14="http://schemas.microsoft.com/office/drawing/2010/main">
                  <a14:imgLayer r:embed="rId8">
                    <a14:imgEffect>
                      <a14:backgroundRemoval t="2544" b="21934" l="21629" r="34490">
                        <a14:foregroundMark x1="22044" y1="19534" x2="21629" y2="9407"/>
                      </a14:backgroundRemoval>
                    </a14:imgEffect>
                  </a14:imgLayer>
                </a14:imgProps>
              </a:ext>
            </a:extLst>
          </a:blip>
          <a:srcRect l="20985" t="127" r="63995" b="75629"/>
          <a:stretch/>
        </p:blipFill>
        <p:spPr>
          <a:xfrm>
            <a:off x="4616008" y="3635082"/>
            <a:ext cx="1041125" cy="1120205"/>
          </a:xfrm>
          <a:prstGeom prst="rect">
            <a:avLst/>
          </a:prstGeom>
        </p:spPr>
      </p:pic>
      <p:pic>
        <p:nvPicPr>
          <p:cNvPr id="15" name="Picture 14">
            <a:extLst>
              <a:ext uri="{FF2B5EF4-FFF2-40B4-BE49-F238E27FC236}">
                <a16:creationId xmlns:a16="http://schemas.microsoft.com/office/drawing/2014/main" id="{589307A2-AC24-555F-E067-56105154BB47}"/>
              </a:ext>
            </a:extLst>
          </p:cNvPr>
          <p:cNvPicPr>
            <a:picLocks noChangeAspect="1"/>
          </p:cNvPicPr>
          <p:nvPr/>
        </p:nvPicPr>
        <p:blipFill rotWithShape="1">
          <a:blip r:embed="rId10">
            <a:extLst>
              <a:ext uri="{BEBA8EAE-BF5A-486C-A8C5-ECC9F3942E4B}">
                <a14:imgProps xmlns:a14="http://schemas.microsoft.com/office/drawing/2010/main">
                  <a14:imgLayer r:embed="rId8">
                    <a14:imgEffect>
                      <a14:backgroundRemoval t="3936" b="20662" l="36234" r="48248">
                        <a14:foregroundMark x1="39546" y1="18623" x2="45193" y2="16343"/>
                        <a14:foregroundMark x1="41881" y1="20686" x2="46984" y2="14471"/>
                        <a14:foregroundMark x1="46984" y1="14471" x2="46984" y2="14279"/>
                        <a14:foregroundMark x1="42153" y1="4152" x2="42153" y2="4152"/>
                        <a14:foregroundMark x1="42153" y1="4152" x2="42841" y2="4344"/>
                        <a14:foregroundMark x1="41193" y1="3936" x2="42713" y2="4968"/>
                      </a14:backgroundRemoval>
                    </a14:imgEffect>
                  </a14:imgLayer>
                </a14:imgProps>
              </a:ext>
            </a:extLst>
          </a:blip>
          <a:srcRect l="34753" t="2120" r="50227" b="77848"/>
          <a:stretch/>
        </p:blipFill>
        <p:spPr>
          <a:xfrm>
            <a:off x="4450770" y="4827131"/>
            <a:ext cx="1095448" cy="973905"/>
          </a:xfrm>
          <a:prstGeom prst="rect">
            <a:avLst/>
          </a:prstGeom>
        </p:spPr>
      </p:pic>
    </p:spTree>
    <p:extLst>
      <p:ext uri="{BB962C8B-B14F-4D97-AF65-F5344CB8AC3E}">
        <p14:creationId xmlns:p14="http://schemas.microsoft.com/office/powerpoint/2010/main" val="3642495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1+#ppt_w/2"/>
                                          </p:val>
                                        </p:tav>
                                        <p:tav tm="100000">
                                          <p:val>
                                            <p:strVal val="#ppt_x"/>
                                          </p:val>
                                        </p:tav>
                                      </p:tavLst>
                                    </p:anim>
                                    <p:anim calcmode="lin" valueType="num">
                                      <p:cBhvr additive="base">
                                        <p:cTn id="8" dur="500" fill="hold"/>
                                        <p:tgtEl>
                                          <p:spTgt spid="8"/>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47"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1000"/>
                                        <p:tgtEl>
                                          <p:spTgt spid="4"/>
                                        </p:tgtEl>
                                      </p:cBhvr>
                                    </p:animEffect>
                                    <p:anim calcmode="lin" valueType="num">
                                      <p:cBhvr>
                                        <p:cTn id="23" dur="1000" fill="hold"/>
                                        <p:tgtEl>
                                          <p:spTgt spid="4"/>
                                        </p:tgtEl>
                                        <p:attrNameLst>
                                          <p:attrName>ppt_x</p:attrName>
                                        </p:attrNameLst>
                                      </p:cBhvr>
                                      <p:tavLst>
                                        <p:tav tm="0">
                                          <p:val>
                                            <p:strVal val="#ppt_x"/>
                                          </p:val>
                                        </p:tav>
                                        <p:tav tm="100000">
                                          <p:val>
                                            <p:strVal val="#ppt_x"/>
                                          </p:val>
                                        </p:tav>
                                      </p:tavLst>
                                    </p:anim>
                                    <p:anim calcmode="lin" valueType="num">
                                      <p:cBhvr>
                                        <p:cTn id="24" dur="1000" fill="hold"/>
                                        <p:tgtEl>
                                          <p:spTgt spid="4"/>
                                        </p:tgtEl>
                                        <p:attrNameLst>
                                          <p:attrName>ppt_y</p:attrName>
                                        </p:attrNameLst>
                                      </p:cBhvr>
                                      <p:tavLst>
                                        <p:tav tm="0">
                                          <p:val>
                                            <p:strVal val="#ppt_y-.1"/>
                                          </p:val>
                                        </p:tav>
                                        <p:tav tm="100000">
                                          <p:val>
                                            <p:strVal val="#ppt_y"/>
                                          </p:val>
                                        </p:tav>
                                      </p:tavLst>
                                    </p:anim>
                                  </p:childTnLst>
                                </p:cTn>
                              </p:par>
                              <p:par>
                                <p:cTn id="25" presetID="47" presetClass="entr" presetSubtype="0"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1000"/>
                                        <p:tgtEl>
                                          <p:spTgt spid="5"/>
                                        </p:tgtEl>
                                      </p:cBhvr>
                                    </p:animEffect>
                                    <p:anim calcmode="lin" valueType="num">
                                      <p:cBhvr>
                                        <p:cTn id="28" dur="1000" fill="hold"/>
                                        <p:tgtEl>
                                          <p:spTgt spid="5"/>
                                        </p:tgtEl>
                                        <p:attrNameLst>
                                          <p:attrName>ppt_x</p:attrName>
                                        </p:attrNameLst>
                                      </p:cBhvr>
                                      <p:tavLst>
                                        <p:tav tm="0">
                                          <p:val>
                                            <p:strVal val="#ppt_x"/>
                                          </p:val>
                                        </p:tav>
                                        <p:tav tm="100000">
                                          <p:val>
                                            <p:strVal val="#ppt_x"/>
                                          </p:val>
                                        </p:tav>
                                      </p:tavLst>
                                    </p:anim>
                                    <p:anim calcmode="lin" valueType="num">
                                      <p:cBhvr>
                                        <p:cTn id="29" dur="1000" fill="hold"/>
                                        <p:tgtEl>
                                          <p:spTgt spid="5"/>
                                        </p:tgtEl>
                                        <p:attrNameLst>
                                          <p:attrName>ppt_y</p:attrName>
                                        </p:attrNameLst>
                                      </p:cBhvr>
                                      <p:tavLst>
                                        <p:tav tm="0">
                                          <p:val>
                                            <p:strVal val="#ppt_y-.1"/>
                                          </p:val>
                                        </p:tav>
                                        <p:tav tm="100000">
                                          <p:val>
                                            <p:strVal val="#ppt_y"/>
                                          </p:val>
                                        </p:tav>
                                      </p:tavLst>
                                    </p:anim>
                                  </p:childTnLst>
                                </p:cTn>
                              </p:par>
                              <p:par>
                                <p:cTn id="30" presetID="47" presetClass="entr" presetSubtype="0" fill="hold"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1000"/>
                                        <p:tgtEl>
                                          <p:spTgt spid="13"/>
                                        </p:tgtEl>
                                      </p:cBhvr>
                                    </p:animEffect>
                                    <p:anim calcmode="lin" valueType="num">
                                      <p:cBhvr>
                                        <p:cTn id="33" dur="1000" fill="hold"/>
                                        <p:tgtEl>
                                          <p:spTgt spid="13"/>
                                        </p:tgtEl>
                                        <p:attrNameLst>
                                          <p:attrName>ppt_x</p:attrName>
                                        </p:attrNameLst>
                                      </p:cBhvr>
                                      <p:tavLst>
                                        <p:tav tm="0">
                                          <p:val>
                                            <p:strVal val="#ppt_x"/>
                                          </p:val>
                                        </p:tav>
                                        <p:tav tm="100000">
                                          <p:val>
                                            <p:strVal val="#ppt_x"/>
                                          </p:val>
                                        </p:tav>
                                      </p:tavLst>
                                    </p:anim>
                                    <p:anim calcmode="lin" valueType="num">
                                      <p:cBhvr>
                                        <p:cTn id="34" dur="1000" fill="hold"/>
                                        <p:tgtEl>
                                          <p:spTgt spid="13"/>
                                        </p:tgtEl>
                                        <p:attrNameLst>
                                          <p:attrName>ppt_y</p:attrName>
                                        </p:attrNameLst>
                                      </p:cBhvr>
                                      <p:tavLst>
                                        <p:tav tm="0">
                                          <p:val>
                                            <p:strVal val="#ppt_y-.1"/>
                                          </p:val>
                                        </p:tav>
                                        <p:tav tm="100000">
                                          <p:val>
                                            <p:strVal val="#ppt_y"/>
                                          </p:val>
                                        </p:tav>
                                      </p:tavLst>
                                    </p:anim>
                                  </p:childTnLst>
                                </p:cTn>
                              </p:par>
                              <p:par>
                                <p:cTn id="35" presetID="47"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1000"/>
                                        <p:tgtEl>
                                          <p:spTgt spid="14"/>
                                        </p:tgtEl>
                                      </p:cBhvr>
                                    </p:animEffect>
                                    <p:anim calcmode="lin" valueType="num">
                                      <p:cBhvr>
                                        <p:cTn id="38" dur="1000" fill="hold"/>
                                        <p:tgtEl>
                                          <p:spTgt spid="14"/>
                                        </p:tgtEl>
                                        <p:attrNameLst>
                                          <p:attrName>ppt_x</p:attrName>
                                        </p:attrNameLst>
                                      </p:cBhvr>
                                      <p:tavLst>
                                        <p:tav tm="0">
                                          <p:val>
                                            <p:strVal val="#ppt_x"/>
                                          </p:val>
                                        </p:tav>
                                        <p:tav tm="100000">
                                          <p:val>
                                            <p:strVal val="#ppt_x"/>
                                          </p:val>
                                        </p:tav>
                                      </p:tavLst>
                                    </p:anim>
                                    <p:anim calcmode="lin" valueType="num">
                                      <p:cBhvr>
                                        <p:cTn id="39" dur="1000" fill="hold"/>
                                        <p:tgtEl>
                                          <p:spTgt spid="14"/>
                                        </p:tgtEl>
                                        <p:attrNameLst>
                                          <p:attrName>ppt_y</p:attrName>
                                        </p:attrNameLst>
                                      </p:cBhvr>
                                      <p:tavLst>
                                        <p:tav tm="0">
                                          <p:val>
                                            <p:strVal val="#ppt_y-.1"/>
                                          </p:val>
                                        </p:tav>
                                        <p:tav tm="100000">
                                          <p:val>
                                            <p:strVal val="#ppt_y"/>
                                          </p:val>
                                        </p:tav>
                                      </p:tavLst>
                                    </p:anim>
                                  </p:childTnLst>
                                </p:cTn>
                              </p:par>
                              <p:par>
                                <p:cTn id="40" presetID="47" presetClass="entr" presetSubtype="0" fill="hold" nodeType="with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1000"/>
                                        <p:tgtEl>
                                          <p:spTgt spid="15"/>
                                        </p:tgtEl>
                                      </p:cBhvr>
                                    </p:animEffect>
                                    <p:anim calcmode="lin" valueType="num">
                                      <p:cBhvr>
                                        <p:cTn id="43" dur="1000" fill="hold"/>
                                        <p:tgtEl>
                                          <p:spTgt spid="15"/>
                                        </p:tgtEl>
                                        <p:attrNameLst>
                                          <p:attrName>ppt_x</p:attrName>
                                        </p:attrNameLst>
                                      </p:cBhvr>
                                      <p:tavLst>
                                        <p:tav tm="0">
                                          <p:val>
                                            <p:strVal val="#ppt_x"/>
                                          </p:val>
                                        </p:tav>
                                        <p:tav tm="100000">
                                          <p:val>
                                            <p:strVal val="#ppt_x"/>
                                          </p:val>
                                        </p:tav>
                                      </p:tavLst>
                                    </p:anim>
                                    <p:anim calcmode="lin" valueType="num">
                                      <p:cBhvr>
                                        <p:cTn id="44"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10" presetClass="exit" presetSubtype="0" fill="hold" grpId="1" nodeType="clickEffect">
                                  <p:stCondLst>
                                    <p:cond delay="0"/>
                                  </p:stCondLst>
                                  <p:childTnLst>
                                    <p:animEffect transition="out" filter="fade">
                                      <p:cBhvr>
                                        <p:cTn id="48" dur="500"/>
                                        <p:tgtEl>
                                          <p:spTgt spid="4"/>
                                        </p:tgtEl>
                                      </p:cBhvr>
                                    </p:animEffect>
                                    <p:set>
                                      <p:cBhvr>
                                        <p:cTn id="49" dur="1" fill="hold">
                                          <p:stCondLst>
                                            <p:cond delay="499"/>
                                          </p:stCondLst>
                                        </p:cTn>
                                        <p:tgtEl>
                                          <p:spTgt spid="4"/>
                                        </p:tgtEl>
                                        <p:attrNameLst>
                                          <p:attrName>style.visibility</p:attrName>
                                        </p:attrNameLst>
                                      </p:cBhvr>
                                      <p:to>
                                        <p:strVal val="hidden"/>
                                      </p:to>
                                    </p:set>
                                  </p:childTnLst>
                                  <p:subTnLst>
                                    <p:audio>
                                      <p:cMediaNode>
                                        <p:cTn display="0" masterRel="sameClick">
                                          <p:stCondLst>
                                            <p:cond evt="begin" delay="0">
                                              <p:tn val="47"/>
                                            </p:cond>
                                          </p:stCondLst>
                                          <p:endCondLst>
                                            <p:cond evt="onStopAudio" delay="0">
                                              <p:tgtEl>
                                                <p:sldTgt/>
                                              </p:tgtEl>
                                            </p:cond>
                                          </p:endCondLst>
                                        </p:cTn>
                                        <p:tgtEl>
                                          <p:sndTgt r:embed="rId2" name="chimes.wav"/>
                                        </p:tgtEl>
                                      </p:cMediaNode>
                                    </p:audio>
                                  </p:subTnLst>
                                </p:cTn>
                              </p:par>
                              <p:par>
                                <p:cTn id="50" presetID="10" presetClass="exit" presetSubtype="0" fill="hold" grpId="1" nodeType="withEffect">
                                  <p:stCondLst>
                                    <p:cond delay="0"/>
                                  </p:stCondLst>
                                  <p:childTnLst>
                                    <p:animEffect transition="out" filter="fade">
                                      <p:cBhvr>
                                        <p:cTn id="51" dur="500"/>
                                        <p:tgtEl>
                                          <p:spTgt spid="5"/>
                                        </p:tgtEl>
                                      </p:cBhvr>
                                    </p:animEffect>
                                    <p:set>
                                      <p:cBhvr>
                                        <p:cTn id="52" dur="1" fill="hold">
                                          <p:stCondLst>
                                            <p:cond delay="499"/>
                                          </p:stCondLst>
                                        </p:cTn>
                                        <p:tgtEl>
                                          <p:spTgt spid="5"/>
                                        </p:tgtEl>
                                        <p:attrNameLst>
                                          <p:attrName>style.visibility</p:attrName>
                                        </p:attrNameLst>
                                      </p:cBhvr>
                                      <p:to>
                                        <p:strVal val="hidden"/>
                                      </p:to>
                                    </p:set>
                                  </p:childTnLst>
                                </p:cTn>
                              </p:par>
                              <p:par>
                                <p:cTn id="53" presetID="10" presetClass="exit" presetSubtype="0" fill="hold" nodeType="withEffect">
                                  <p:stCondLst>
                                    <p:cond delay="0"/>
                                  </p:stCondLst>
                                  <p:childTnLst>
                                    <p:animEffect transition="out" filter="fade">
                                      <p:cBhvr>
                                        <p:cTn id="54" dur="500"/>
                                        <p:tgtEl>
                                          <p:spTgt spid="14"/>
                                        </p:tgtEl>
                                      </p:cBhvr>
                                    </p:animEffect>
                                    <p:set>
                                      <p:cBhvr>
                                        <p:cTn id="55" dur="1" fill="hold">
                                          <p:stCondLst>
                                            <p:cond delay="499"/>
                                          </p:stCondLst>
                                        </p:cTn>
                                        <p:tgtEl>
                                          <p:spTgt spid="14"/>
                                        </p:tgtEl>
                                        <p:attrNameLst>
                                          <p:attrName>style.visibility</p:attrName>
                                        </p:attrNameLst>
                                      </p:cBhvr>
                                      <p:to>
                                        <p:strVal val="hidden"/>
                                      </p:to>
                                    </p:set>
                                  </p:childTnLst>
                                </p:cTn>
                              </p:par>
                              <p:par>
                                <p:cTn id="56" presetID="10" presetClass="exit" presetSubtype="0" fill="hold" nodeType="withEffect">
                                  <p:stCondLst>
                                    <p:cond delay="0"/>
                                  </p:stCondLst>
                                  <p:childTnLst>
                                    <p:animEffect transition="out" filter="fade">
                                      <p:cBhvr>
                                        <p:cTn id="57" dur="500"/>
                                        <p:tgtEl>
                                          <p:spTgt spid="15"/>
                                        </p:tgtEl>
                                      </p:cBhvr>
                                    </p:animEffect>
                                    <p:set>
                                      <p:cBhvr>
                                        <p:cTn id="58" dur="1" fill="hold">
                                          <p:stCondLst>
                                            <p:cond delay="49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5" grpId="1" animBg="1"/>
      <p:bldP spid="6" grpId="0" animBg="1"/>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628;p48">
            <a:extLst>
              <a:ext uri="{FF2B5EF4-FFF2-40B4-BE49-F238E27FC236}">
                <a16:creationId xmlns:a16="http://schemas.microsoft.com/office/drawing/2014/main" id="{A138C623-ECF2-6D4D-3870-406C9FBA5B26}"/>
              </a:ext>
            </a:extLst>
          </p:cNvPr>
          <p:cNvSpPr/>
          <p:nvPr/>
        </p:nvSpPr>
        <p:spPr>
          <a:xfrm flipH="1">
            <a:off x="4402509" y="3734619"/>
            <a:ext cx="4963500" cy="905447"/>
          </a:xfrm>
          <a:prstGeom prst="snip1Rect">
            <a:avLst>
              <a:gd name="adj" fmla="val 0"/>
            </a:avLst>
          </a:prstGeom>
          <a:solidFill>
            <a:schemeClr val="tx2">
              <a:lumMod val="20000"/>
              <a:lumOff val="80000"/>
            </a:schemeClr>
          </a:solidFill>
          <a:ln w="38100" cap="flat" cmpd="sng">
            <a:solidFill>
              <a:schemeClr val="bg2">
                <a:lumMod val="60000"/>
                <a:lumOff val="40000"/>
              </a:schemeClr>
            </a:solidFill>
            <a:prstDash val="solid"/>
            <a:round/>
            <a:headEnd type="none" w="sm" len="sm"/>
            <a:tailEnd type="none" w="sm" len="sm"/>
          </a:ln>
          <a:effectLst>
            <a:outerShdw dist="95250" dir="3000000" algn="bl" rotWithShape="0">
              <a:schemeClr val="lt1">
                <a:alpha val="50000"/>
              </a:schemeClr>
            </a:outerShdw>
          </a:effectLst>
        </p:spPr>
        <p:txBody>
          <a:bodyPr spcFirstLastPara="1" wrap="square" lIns="91425" tIns="91425" rIns="91425" bIns="91425" anchor="ctr" anchorCtr="0">
            <a:noAutofit/>
          </a:bodyPr>
          <a:lstStyle/>
          <a:p>
            <a:pPr algn="ctr" defTabSz="914378">
              <a:buClr>
                <a:srgbClr val="000000"/>
              </a:buClr>
              <a:defRPr/>
            </a:pPr>
            <a:r>
              <a:rPr lang="en-US" sz="2800" kern="0" dirty="0" err="1">
                <a:solidFill>
                  <a:srgbClr val="000000"/>
                </a:solidFill>
                <a:latin typeface="Times New Roman" panose="02020603050405020304" pitchFamily="18" charset="0"/>
                <a:ea typeface="Cambria" panose="02040503050406030204" pitchFamily="18" charset="0"/>
                <a:cs typeface="Times New Roman" panose="02020603050405020304" pitchFamily="18" charset="0"/>
                <a:sym typeface="Arial"/>
              </a:rPr>
              <a:t>Rô-bốt</a:t>
            </a:r>
            <a:endParaRPr sz="2800" kern="0" dirty="0">
              <a:solidFill>
                <a:srgbClr val="000000"/>
              </a:solidFill>
              <a:latin typeface="Times New Roman" panose="02020603050405020304" pitchFamily="18" charset="0"/>
              <a:ea typeface="Cambria" panose="02040503050406030204" pitchFamily="18" charset="0"/>
              <a:cs typeface="Times New Roman" panose="02020603050405020304" pitchFamily="18" charset="0"/>
              <a:sym typeface="Arial"/>
            </a:endParaRPr>
          </a:p>
        </p:txBody>
      </p:sp>
      <p:sp>
        <p:nvSpPr>
          <p:cNvPr id="5" name="Google Shape;629;p48">
            <a:extLst>
              <a:ext uri="{FF2B5EF4-FFF2-40B4-BE49-F238E27FC236}">
                <a16:creationId xmlns:a16="http://schemas.microsoft.com/office/drawing/2014/main" id="{14982C3E-9D51-B16F-9DCE-7B36FD30FA75}"/>
              </a:ext>
            </a:extLst>
          </p:cNvPr>
          <p:cNvSpPr/>
          <p:nvPr/>
        </p:nvSpPr>
        <p:spPr>
          <a:xfrm flipH="1">
            <a:off x="4401843" y="4857080"/>
            <a:ext cx="4963500" cy="905447"/>
          </a:xfrm>
          <a:prstGeom prst="snip1Rect">
            <a:avLst>
              <a:gd name="adj" fmla="val 0"/>
            </a:avLst>
          </a:prstGeom>
          <a:solidFill>
            <a:srgbClr val="FFC000"/>
          </a:solidFill>
          <a:ln w="38100" cap="flat" cmpd="sng">
            <a:solidFill>
              <a:schemeClr val="bg2">
                <a:lumMod val="60000"/>
                <a:lumOff val="40000"/>
              </a:schemeClr>
            </a:solidFill>
            <a:prstDash val="solid"/>
            <a:round/>
            <a:headEnd type="none" w="sm" len="sm"/>
            <a:tailEnd type="none" w="sm" len="sm"/>
          </a:ln>
          <a:effectLst>
            <a:outerShdw dist="95250" dir="3000000" algn="bl" rotWithShape="0">
              <a:schemeClr val="lt1">
                <a:alpha val="50000"/>
              </a:schemeClr>
            </a:outerShdw>
          </a:effectLst>
        </p:spPr>
        <p:txBody>
          <a:bodyPr spcFirstLastPara="1" wrap="square" lIns="91425" tIns="91425" rIns="91425" bIns="91425" anchor="ctr" anchorCtr="0">
            <a:noAutofit/>
          </a:bodyPr>
          <a:lstStyle/>
          <a:p>
            <a:pPr algn="ctr" defTabSz="914378">
              <a:buClr>
                <a:srgbClr val="000000"/>
              </a:buClr>
              <a:defRPr/>
            </a:pPr>
            <a:r>
              <a:rPr lang="en-US" sz="2800" kern="0" dirty="0">
                <a:solidFill>
                  <a:srgbClr val="000000"/>
                </a:solidFill>
                <a:latin typeface="Times New Roman" panose="02020603050405020304" pitchFamily="18" charset="0"/>
                <a:ea typeface="Cambria" panose="02040503050406030204" pitchFamily="18" charset="0"/>
                <a:cs typeface="Times New Roman" panose="02020603050405020304" pitchFamily="18" charset="0"/>
                <a:sym typeface="Arial"/>
              </a:rPr>
              <a:t>Dũng</a:t>
            </a:r>
            <a:endParaRPr sz="2800" kern="0" dirty="0">
              <a:solidFill>
                <a:srgbClr val="000000"/>
              </a:solidFill>
              <a:latin typeface="Times New Roman" panose="02020603050405020304" pitchFamily="18" charset="0"/>
              <a:ea typeface="Cambria" panose="02040503050406030204" pitchFamily="18" charset="0"/>
              <a:cs typeface="Times New Roman" panose="02020603050405020304" pitchFamily="18" charset="0"/>
              <a:sym typeface="Arial"/>
            </a:endParaRPr>
          </a:p>
        </p:txBody>
      </p:sp>
      <p:sp>
        <p:nvSpPr>
          <p:cNvPr id="6" name="Google Shape;630;p48">
            <a:extLst>
              <a:ext uri="{FF2B5EF4-FFF2-40B4-BE49-F238E27FC236}">
                <a16:creationId xmlns:a16="http://schemas.microsoft.com/office/drawing/2014/main" id="{A867B970-275F-00C4-4B6C-4F19F7D37369}"/>
              </a:ext>
            </a:extLst>
          </p:cNvPr>
          <p:cNvSpPr/>
          <p:nvPr/>
        </p:nvSpPr>
        <p:spPr>
          <a:xfrm flipH="1">
            <a:off x="4401843" y="2620499"/>
            <a:ext cx="4963500" cy="905447"/>
          </a:xfrm>
          <a:prstGeom prst="snip1Rect">
            <a:avLst>
              <a:gd name="adj" fmla="val 0"/>
            </a:avLst>
          </a:prstGeom>
          <a:solidFill>
            <a:schemeClr val="accent2"/>
          </a:solidFill>
          <a:ln w="38100" cap="flat" cmpd="sng">
            <a:solidFill>
              <a:schemeClr val="bg2">
                <a:lumMod val="60000"/>
                <a:lumOff val="40000"/>
              </a:schemeClr>
            </a:solidFill>
            <a:prstDash val="solid"/>
            <a:round/>
            <a:headEnd type="none" w="sm" len="sm"/>
            <a:tailEnd type="none" w="sm" len="sm"/>
          </a:ln>
          <a:effectLst>
            <a:outerShdw dist="95250" dir="3000000" algn="bl" rotWithShape="0">
              <a:schemeClr val="lt1">
                <a:alpha val="50000"/>
              </a:schemeClr>
            </a:outerShdw>
          </a:effectLst>
        </p:spPr>
        <p:txBody>
          <a:bodyPr spcFirstLastPara="1" wrap="square" lIns="91425" tIns="91425" rIns="91425" bIns="91425" anchor="ctr" anchorCtr="0">
            <a:noAutofit/>
          </a:bodyPr>
          <a:lstStyle/>
          <a:p>
            <a:pPr algn="ctr" defTabSz="914378">
              <a:buClr>
                <a:srgbClr val="000000"/>
              </a:buClr>
              <a:defRPr/>
            </a:pPr>
            <a:r>
              <a:rPr lang="en-US" sz="2800" kern="0" dirty="0">
                <a:solidFill>
                  <a:srgbClr val="000000"/>
                </a:solidFill>
                <a:latin typeface="Times New Roman" panose="02020603050405020304" pitchFamily="18" charset="0"/>
                <a:ea typeface="Cambria" panose="02040503050406030204" pitchFamily="18" charset="0"/>
                <a:cs typeface="Times New Roman" panose="02020603050405020304" pitchFamily="18" charset="0"/>
                <a:sym typeface="Arial"/>
              </a:rPr>
              <a:t>Nam</a:t>
            </a:r>
            <a:endParaRPr sz="2800" kern="0" dirty="0">
              <a:solidFill>
                <a:srgbClr val="000000"/>
              </a:solidFill>
              <a:latin typeface="Times New Roman" panose="02020603050405020304" pitchFamily="18" charset="0"/>
              <a:ea typeface="Cambria" panose="02040503050406030204" pitchFamily="18" charset="0"/>
              <a:cs typeface="Times New Roman" panose="02020603050405020304" pitchFamily="18" charset="0"/>
              <a:sym typeface="Arial"/>
            </a:endParaRPr>
          </a:p>
        </p:txBody>
      </p:sp>
      <p:sp>
        <p:nvSpPr>
          <p:cNvPr id="7" name="Google Shape;68;p14">
            <a:extLst>
              <a:ext uri="{FF2B5EF4-FFF2-40B4-BE49-F238E27FC236}">
                <a16:creationId xmlns:a16="http://schemas.microsoft.com/office/drawing/2014/main" id="{7CCC7ABD-C84D-82DE-A844-3BBE63BBB1CA}"/>
              </a:ext>
            </a:extLst>
          </p:cNvPr>
          <p:cNvSpPr/>
          <p:nvPr/>
        </p:nvSpPr>
        <p:spPr>
          <a:xfrm flipH="1">
            <a:off x="2252310" y="581219"/>
            <a:ext cx="9529009" cy="1609674"/>
          </a:xfrm>
          <a:prstGeom prst="wedgeRoundRectCallout">
            <a:avLst>
              <a:gd name="adj1" fmla="val 53694"/>
              <a:gd name="adj2" fmla="val 36920"/>
              <a:gd name="adj3" fmla="val 16667"/>
            </a:avLst>
          </a:prstGeom>
          <a:solidFill>
            <a:schemeClr val="accent2">
              <a:lumMod val="40000"/>
              <a:lumOff val="60000"/>
            </a:schemeClr>
          </a:solidFill>
          <a:ln w="76200" cap="flat" cmpd="sng">
            <a:solidFill>
              <a:schemeClr val="tx1"/>
            </a:solidFill>
            <a:prstDash val="solid"/>
            <a:round/>
            <a:headEnd type="none" w="sm" len="sm"/>
            <a:tailEnd type="none" w="sm" len="sm"/>
          </a:ln>
          <a:effectLst>
            <a:outerShdw dist="95250" dir="3000000" algn="bl" rotWithShape="0">
              <a:schemeClr val="lt1">
                <a:alpha val="50000"/>
              </a:schemeClr>
            </a:outerShdw>
          </a:effectLst>
        </p:spPr>
        <p:txBody>
          <a:bodyPr spcFirstLastPara="1" wrap="square" lIns="91425" tIns="91425" rIns="91425" bIns="91425" anchor="ctr" anchorCtr="0">
            <a:noAutofit/>
          </a:bodyPr>
          <a:lstStyle/>
          <a:p>
            <a:pPr lvl="0" algn="ctr" eaLnBrk="0" fontAlgn="base" hangingPunct="0">
              <a:defRPr/>
            </a:pPr>
            <a:r>
              <a:rPr lang="vi-VN" sz="2800" b="1" dirty="0">
                <a:solidFill>
                  <a:prstClr val="black">
                    <a:lumMod val="75000"/>
                    <a:lumOff val="25000"/>
                  </a:prstClr>
                </a:solidFill>
                <a:latin typeface="Times New Roman" panose="02020603050405020304" pitchFamily="18" charset="0"/>
                <a:cs typeface="Times New Roman" panose="02020603050405020304" pitchFamily="18" charset="0"/>
              </a:rPr>
              <a:t>Trong </a:t>
            </a:r>
            <a:r>
              <a:rPr lang="en-US" sz="2800" b="1" dirty="0" err="1">
                <a:solidFill>
                  <a:prstClr val="black">
                    <a:lumMod val="75000"/>
                    <a:lumOff val="25000"/>
                  </a:prstClr>
                </a:solidFill>
                <a:latin typeface="Times New Roman" panose="02020603050405020304" pitchFamily="18" charset="0"/>
                <a:cs typeface="Times New Roman" panose="02020603050405020304" pitchFamily="18" charset="0"/>
              </a:rPr>
              <a:t>bài</a:t>
            </a:r>
            <a:r>
              <a:rPr lang="en-US" sz="2800" b="1" dirty="0">
                <a:solidFill>
                  <a:prstClr val="black">
                    <a:lumMod val="75000"/>
                    <a:lumOff val="25000"/>
                  </a:prstClr>
                </a:solidFill>
                <a:latin typeface="Times New Roman" panose="02020603050405020304" pitchFamily="18" charset="0"/>
                <a:cs typeface="Times New Roman" panose="02020603050405020304" pitchFamily="18" charset="0"/>
              </a:rPr>
              <a:t> </a:t>
            </a:r>
            <a:r>
              <a:rPr lang="en-US" sz="2800" b="1" dirty="0" err="1">
                <a:solidFill>
                  <a:prstClr val="black">
                    <a:lumMod val="75000"/>
                    <a:lumOff val="25000"/>
                  </a:prstClr>
                </a:solidFill>
                <a:latin typeface="Times New Roman" panose="02020603050405020304" pitchFamily="18" charset="0"/>
                <a:cs typeface="Times New Roman" panose="02020603050405020304" pitchFamily="18" charset="0"/>
              </a:rPr>
              <a:t>kiểm</a:t>
            </a:r>
            <a:r>
              <a:rPr lang="en-US" sz="2800" b="1" dirty="0">
                <a:solidFill>
                  <a:prstClr val="black">
                    <a:lumMod val="75000"/>
                    <a:lumOff val="25000"/>
                  </a:prstClr>
                </a:solidFill>
                <a:latin typeface="Times New Roman" panose="02020603050405020304" pitchFamily="18" charset="0"/>
                <a:cs typeface="Times New Roman" panose="02020603050405020304" pitchFamily="18" charset="0"/>
              </a:rPr>
              <a:t> </a:t>
            </a:r>
            <a:r>
              <a:rPr lang="en-US" sz="2800" b="1" dirty="0" err="1">
                <a:solidFill>
                  <a:prstClr val="black">
                    <a:lumMod val="75000"/>
                    <a:lumOff val="25000"/>
                  </a:prstClr>
                </a:solidFill>
                <a:latin typeface="Times New Roman" panose="02020603050405020304" pitchFamily="18" charset="0"/>
                <a:cs typeface="Times New Roman" panose="02020603050405020304" pitchFamily="18" charset="0"/>
              </a:rPr>
              <a:t>tra</a:t>
            </a:r>
            <a:r>
              <a:rPr lang="en-US" sz="2800" b="1" dirty="0">
                <a:solidFill>
                  <a:prstClr val="black">
                    <a:lumMod val="75000"/>
                    <a:lumOff val="25000"/>
                  </a:prstClr>
                </a:solidFill>
                <a:latin typeface="Times New Roman" panose="02020603050405020304" pitchFamily="18" charset="0"/>
                <a:cs typeface="Times New Roman" panose="02020603050405020304" pitchFamily="18" charset="0"/>
              </a:rPr>
              <a:t> </a:t>
            </a:r>
            <a:r>
              <a:rPr lang="en-US" sz="2800" b="1" dirty="0" err="1">
                <a:solidFill>
                  <a:prstClr val="black">
                    <a:lumMod val="75000"/>
                    <a:lumOff val="25000"/>
                  </a:prstClr>
                </a:solidFill>
                <a:latin typeface="Times New Roman" panose="02020603050405020304" pitchFamily="18" charset="0"/>
                <a:cs typeface="Times New Roman" panose="02020603050405020304" pitchFamily="18" charset="0"/>
              </a:rPr>
              <a:t>cuối</a:t>
            </a:r>
            <a:r>
              <a:rPr lang="en-US" sz="2800" b="1" dirty="0">
                <a:solidFill>
                  <a:prstClr val="black">
                    <a:lumMod val="75000"/>
                    <a:lumOff val="25000"/>
                  </a:prstClr>
                </a:solidFill>
                <a:latin typeface="Times New Roman" panose="02020603050405020304" pitchFamily="18" charset="0"/>
                <a:cs typeface="Times New Roman" panose="02020603050405020304" pitchFamily="18" charset="0"/>
              </a:rPr>
              <a:t> </a:t>
            </a:r>
            <a:r>
              <a:rPr lang="en-US" sz="2800" b="1" dirty="0" err="1">
                <a:solidFill>
                  <a:prstClr val="black">
                    <a:lumMod val="75000"/>
                    <a:lumOff val="25000"/>
                  </a:prstClr>
                </a:solidFill>
                <a:latin typeface="Times New Roman" panose="02020603050405020304" pitchFamily="18" charset="0"/>
                <a:cs typeface="Times New Roman" panose="02020603050405020304" pitchFamily="18" charset="0"/>
              </a:rPr>
              <a:t>học</a:t>
            </a:r>
            <a:r>
              <a:rPr lang="en-US" sz="2800" b="1" dirty="0">
                <a:solidFill>
                  <a:prstClr val="black">
                    <a:lumMod val="75000"/>
                    <a:lumOff val="25000"/>
                  </a:prstClr>
                </a:solidFill>
                <a:latin typeface="Times New Roman" panose="02020603050405020304" pitchFamily="18" charset="0"/>
                <a:cs typeface="Times New Roman" panose="02020603050405020304" pitchFamily="18" charset="0"/>
              </a:rPr>
              <a:t> </a:t>
            </a:r>
            <a:r>
              <a:rPr lang="en-US" sz="2800" b="1" dirty="0" err="1">
                <a:solidFill>
                  <a:prstClr val="black">
                    <a:lumMod val="75000"/>
                    <a:lumOff val="25000"/>
                  </a:prstClr>
                </a:solidFill>
                <a:latin typeface="Times New Roman" panose="02020603050405020304" pitchFamily="18" charset="0"/>
                <a:cs typeface="Times New Roman" panose="02020603050405020304" pitchFamily="18" charset="0"/>
              </a:rPr>
              <a:t>kì</a:t>
            </a:r>
            <a:r>
              <a:rPr lang="en-US" sz="2800" b="1" dirty="0">
                <a:solidFill>
                  <a:prstClr val="black">
                    <a:lumMod val="75000"/>
                    <a:lumOff val="25000"/>
                  </a:prstClr>
                </a:solidFill>
                <a:latin typeface="Times New Roman" panose="02020603050405020304" pitchFamily="18" charset="0"/>
                <a:cs typeface="Times New Roman" panose="02020603050405020304" pitchFamily="18" charset="0"/>
              </a:rPr>
              <a:t> 1</a:t>
            </a:r>
            <a:r>
              <a:rPr lang="vi-VN" sz="2800" b="1" dirty="0">
                <a:solidFill>
                  <a:prstClr val="black">
                    <a:lumMod val="75000"/>
                    <a:lumOff val="25000"/>
                  </a:prstClr>
                </a:solidFill>
                <a:latin typeface="Times New Roman" panose="02020603050405020304" pitchFamily="18" charset="0"/>
                <a:cs typeface="Times New Roman" panose="02020603050405020304" pitchFamily="18" charset="0"/>
              </a:rPr>
              <a:t>, các bạn Nam, Việt, </a:t>
            </a:r>
            <a:endParaRPr lang="en-US" sz="2800" b="1" dirty="0">
              <a:solidFill>
                <a:prstClr val="black">
                  <a:lumMod val="75000"/>
                  <a:lumOff val="25000"/>
                </a:prstClr>
              </a:solidFill>
              <a:latin typeface="Times New Roman" panose="02020603050405020304" pitchFamily="18" charset="0"/>
              <a:cs typeface="Times New Roman" panose="02020603050405020304" pitchFamily="18" charset="0"/>
            </a:endParaRPr>
          </a:p>
          <a:p>
            <a:pPr lvl="0" algn="ctr" eaLnBrk="0" fontAlgn="base" hangingPunct="0">
              <a:defRPr/>
            </a:pPr>
            <a:r>
              <a:rPr lang="vi-VN" sz="2800" b="1" dirty="0">
                <a:solidFill>
                  <a:prstClr val="black">
                    <a:lumMod val="75000"/>
                    <a:lumOff val="25000"/>
                  </a:prstClr>
                </a:solidFill>
                <a:latin typeface="Times New Roman" panose="02020603050405020304" pitchFamily="18" charset="0"/>
                <a:cs typeface="Times New Roman" panose="02020603050405020304" pitchFamily="18" charset="0"/>
              </a:rPr>
              <a:t>Rô-bốt và Dũng lần lượt </a:t>
            </a:r>
            <a:r>
              <a:rPr lang="en-US" sz="2800" b="1" dirty="0" err="1">
                <a:solidFill>
                  <a:prstClr val="black">
                    <a:lumMod val="75000"/>
                    <a:lumOff val="25000"/>
                  </a:prstClr>
                </a:solidFill>
                <a:latin typeface="Times New Roman" panose="02020603050405020304" pitchFamily="18" charset="0"/>
                <a:cs typeface="Times New Roman" panose="02020603050405020304" pitchFamily="18" charset="0"/>
              </a:rPr>
              <a:t>đạt</a:t>
            </a:r>
            <a:r>
              <a:rPr lang="en-US" sz="2800" b="1" dirty="0">
                <a:solidFill>
                  <a:prstClr val="black">
                    <a:lumMod val="75000"/>
                    <a:lumOff val="25000"/>
                  </a:prstClr>
                </a:solidFill>
                <a:latin typeface="Times New Roman" panose="02020603050405020304" pitchFamily="18" charset="0"/>
                <a:cs typeface="Times New Roman" panose="02020603050405020304" pitchFamily="18" charset="0"/>
              </a:rPr>
              <a:t> </a:t>
            </a:r>
            <a:r>
              <a:rPr lang="en-US" sz="2800" b="1" dirty="0" err="1">
                <a:solidFill>
                  <a:prstClr val="black">
                    <a:lumMod val="75000"/>
                    <a:lumOff val="25000"/>
                  </a:prstClr>
                </a:solidFill>
                <a:latin typeface="Times New Roman" panose="02020603050405020304" pitchFamily="18" charset="0"/>
                <a:cs typeface="Times New Roman" panose="02020603050405020304" pitchFamily="18" charset="0"/>
              </a:rPr>
              <a:t>được</a:t>
            </a:r>
            <a:r>
              <a:rPr lang="en-US" sz="2800" b="1" dirty="0">
                <a:solidFill>
                  <a:prstClr val="black">
                    <a:lumMod val="75000"/>
                    <a:lumOff val="25000"/>
                  </a:prstClr>
                </a:solidFill>
                <a:latin typeface="Times New Roman" panose="02020603050405020304" pitchFamily="18" charset="0"/>
                <a:cs typeface="Times New Roman" panose="02020603050405020304" pitchFamily="18" charset="0"/>
              </a:rPr>
              <a:t> </a:t>
            </a:r>
            <a:r>
              <a:rPr lang="en-US" sz="2800" b="1" dirty="0" err="1">
                <a:solidFill>
                  <a:prstClr val="black">
                    <a:lumMod val="75000"/>
                    <a:lumOff val="25000"/>
                  </a:prstClr>
                </a:solidFill>
                <a:latin typeface="Times New Roman" panose="02020603050405020304" pitchFamily="18" charset="0"/>
                <a:cs typeface="Times New Roman" panose="02020603050405020304" pitchFamily="18" charset="0"/>
              </a:rPr>
              <a:t>số</a:t>
            </a:r>
            <a:r>
              <a:rPr lang="en-US" sz="2800" b="1" dirty="0">
                <a:solidFill>
                  <a:prstClr val="black">
                    <a:lumMod val="75000"/>
                    <a:lumOff val="25000"/>
                  </a:prstClr>
                </a:solidFill>
                <a:latin typeface="Times New Roman" panose="02020603050405020304" pitchFamily="18" charset="0"/>
                <a:cs typeface="Times New Roman" panose="02020603050405020304" pitchFamily="18" charset="0"/>
              </a:rPr>
              <a:t> </a:t>
            </a:r>
            <a:r>
              <a:rPr lang="en-US" sz="2800" b="1" dirty="0" err="1">
                <a:solidFill>
                  <a:prstClr val="black">
                    <a:lumMod val="75000"/>
                    <a:lumOff val="25000"/>
                  </a:prstClr>
                </a:solidFill>
                <a:latin typeface="Times New Roman" panose="02020603050405020304" pitchFamily="18" charset="0"/>
                <a:cs typeface="Times New Roman" panose="02020603050405020304" pitchFamily="18" charset="0"/>
              </a:rPr>
              <a:t>điểm</a:t>
            </a:r>
            <a:r>
              <a:rPr lang="en-US" sz="2800" b="1" dirty="0">
                <a:solidFill>
                  <a:prstClr val="black">
                    <a:lumMod val="75000"/>
                    <a:lumOff val="25000"/>
                  </a:prstClr>
                </a:solidFill>
                <a:latin typeface="Times New Roman" panose="02020603050405020304" pitchFamily="18" charset="0"/>
                <a:cs typeface="Times New Roman" panose="02020603050405020304" pitchFamily="18" charset="0"/>
              </a:rPr>
              <a:t> </a:t>
            </a:r>
            <a:r>
              <a:rPr lang="en-US" sz="2800" b="1" dirty="0" err="1">
                <a:solidFill>
                  <a:prstClr val="black">
                    <a:lumMod val="75000"/>
                    <a:lumOff val="25000"/>
                  </a:prstClr>
                </a:solidFill>
                <a:latin typeface="Times New Roman" panose="02020603050405020304" pitchFamily="18" charset="0"/>
                <a:cs typeface="Times New Roman" panose="02020603050405020304" pitchFamily="18" charset="0"/>
              </a:rPr>
              <a:t>là</a:t>
            </a:r>
            <a:r>
              <a:rPr lang="vi-VN" sz="2800" b="1" dirty="0">
                <a:solidFill>
                  <a:prstClr val="black">
                    <a:lumMod val="75000"/>
                    <a:lumOff val="25000"/>
                  </a:prstClr>
                </a:solidFill>
                <a:latin typeface="Times New Roman" panose="02020603050405020304" pitchFamily="18" charset="0"/>
                <a:cs typeface="Times New Roman" panose="02020603050405020304" pitchFamily="18" charset="0"/>
              </a:rPr>
              <a:t>: </a:t>
            </a:r>
            <a:r>
              <a:rPr lang="en-US" sz="2800" b="1" dirty="0">
                <a:solidFill>
                  <a:prstClr val="black">
                    <a:lumMod val="75000"/>
                    <a:lumOff val="25000"/>
                  </a:prstClr>
                </a:solidFill>
                <a:latin typeface="Times New Roman" panose="02020603050405020304" pitchFamily="18" charset="0"/>
                <a:cs typeface="Times New Roman" panose="02020603050405020304" pitchFamily="18" charset="0"/>
              </a:rPr>
              <a:t>9</a:t>
            </a:r>
            <a:r>
              <a:rPr lang="vi-VN" sz="2800" b="1" dirty="0">
                <a:solidFill>
                  <a:prstClr val="black">
                    <a:lumMod val="75000"/>
                    <a:lumOff val="25000"/>
                  </a:prstClr>
                </a:solidFill>
                <a:latin typeface="Times New Roman" panose="02020603050405020304" pitchFamily="18" charset="0"/>
                <a:cs typeface="Times New Roman" panose="02020603050405020304" pitchFamily="18" charset="0"/>
              </a:rPr>
              <a:t>, </a:t>
            </a:r>
            <a:r>
              <a:rPr lang="en-US" sz="2800" b="1" dirty="0">
                <a:solidFill>
                  <a:prstClr val="black">
                    <a:lumMod val="75000"/>
                    <a:lumOff val="25000"/>
                  </a:prstClr>
                </a:solidFill>
                <a:latin typeface="Times New Roman" panose="02020603050405020304" pitchFamily="18" charset="0"/>
                <a:cs typeface="Times New Roman" panose="02020603050405020304" pitchFamily="18" charset="0"/>
              </a:rPr>
              <a:t>7</a:t>
            </a:r>
            <a:r>
              <a:rPr lang="vi-VN" sz="2800" b="1" dirty="0">
                <a:solidFill>
                  <a:prstClr val="black">
                    <a:lumMod val="75000"/>
                    <a:lumOff val="25000"/>
                  </a:prstClr>
                </a:solidFill>
                <a:latin typeface="Times New Roman" panose="02020603050405020304" pitchFamily="18" charset="0"/>
                <a:cs typeface="Times New Roman" panose="02020603050405020304" pitchFamily="18" charset="0"/>
              </a:rPr>
              <a:t>, </a:t>
            </a:r>
            <a:r>
              <a:rPr lang="en-US" sz="2800" b="1" dirty="0">
                <a:solidFill>
                  <a:prstClr val="black">
                    <a:lumMod val="75000"/>
                    <a:lumOff val="25000"/>
                  </a:prstClr>
                </a:solidFill>
                <a:latin typeface="Times New Roman" panose="02020603050405020304" pitchFamily="18" charset="0"/>
                <a:cs typeface="Times New Roman" panose="02020603050405020304" pitchFamily="18" charset="0"/>
              </a:rPr>
              <a:t>10</a:t>
            </a:r>
            <a:r>
              <a:rPr lang="vi-VN" sz="2800" b="1" dirty="0">
                <a:solidFill>
                  <a:prstClr val="black">
                    <a:lumMod val="75000"/>
                    <a:lumOff val="25000"/>
                  </a:prstClr>
                </a:solidFill>
                <a:latin typeface="Times New Roman" panose="02020603050405020304" pitchFamily="18" charset="0"/>
                <a:cs typeface="Times New Roman" panose="02020603050405020304" pitchFamily="18" charset="0"/>
              </a:rPr>
              <a:t>, </a:t>
            </a:r>
            <a:r>
              <a:rPr lang="en-US" sz="2800" b="1" dirty="0">
                <a:solidFill>
                  <a:prstClr val="black">
                    <a:lumMod val="75000"/>
                    <a:lumOff val="25000"/>
                  </a:prstClr>
                </a:solidFill>
                <a:latin typeface="Times New Roman" panose="02020603050405020304" pitchFamily="18" charset="0"/>
                <a:cs typeface="Times New Roman" panose="02020603050405020304" pitchFamily="18" charset="0"/>
              </a:rPr>
              <a:t>8</a:t>
            </a:r>
            <a:r>
              <a:rPr lang="vi-VN" sz="2800" b="1" dirty="0">
                <a:solidFill>
                  <a:prstClr val="black">
                    <a:lumMod val="75000"/>
                    <a:lumOff val="25000"/>
                  </a:prstClr>
                </a:solidFill>
                <a:latin typeface="Times New Roman" panose="02020603050405020304" pitchFamily="18" charset="0"/>
                <a:cs typeface="Times New Roman" panose="02020603050405020304" pitchFamily="18" charset="0"/>
              </a:rPr>
              <a:t>.</a:t>
            </a:r>
            <a:endParaRPr lang="en-US" sz="2800" b="1" dirty="0">
              <a:solidFill>
                <a:prstClr val="black">
                  <a:lumMod val="75000"/>
                  <a:lumOff val="25000"/>
                </a:prstClr>
              </a:solidFill>
              <a:latin typeface="Times New Roman" panose="02020603050405020304" pitchFamily="18" charset="0"/>
              <a:cs typeface="Times New Roman" panose="02020603050405020304" pitchFamily="18" charset="0"/>
            </a:endParaRPr>
          </a:p>
          <a:p>
            <a:pPr lvl="0" algn="ctr" eaLnBrk="0" fontAlgn="base" hangingPunct="0">
              <a:defRPr/>
            </a:pPr>
            <a:r>
              <a:rPr lang="en-US" sz="2800" b="1" dirty="0" err="1">
                <a:solidFill>
                  <a:srgbClr val="FF0000"/>
                </a:solidFill>
                <a:latin typeface="Times New Roman" panose="02020603050405020304" pitchFamily="18" charset="0"/>
                <a:cs typeface="Times New Roman" panose="02020603050405020304" pitchFamily="18" charset="0"/>
              </a:rPr>
              <a:t>Bạn</a:t>
            </a:r>
            <a:r>
              <a:rPr lang="en-US" sz="2800" b="1" dirty="0">
                <a:solidFill>
                  <a:srgbClr val="FF0000"/>
                </a:solidFill>
                <a:latin typeface="Times New Roman" panose="02020603050405020304" pitchFamily="18" charset="0"/>
                <a:cs typeface="Times New Roman" panose="02020603050405020304" pitchFamily="18" charset="0"/>
              </a:rPr>
              <a:t> </a:t>
            </a:r>
            <a:r>
              <a:rPr lang="en-US" sz="2800" b="1" dirty="0" err="1">
                <a:solidFill>
                  <a:srgbClr val="FF0000"/>
                </a:solidFill>
                <a:latin typeface="Times New Roman" panose="02020603050405020304" pitchFamily="18" charset="0"/>
                <a:cs typeface="Times New Roman" panose="02020603050405020304" pitchFamily="18" charset="0"/>
              </a:rPr>
              <a:t>nào</a:t>
            </a:r>
            <a:r>
              <a:rPr lang="en-US" sz="2800" b="1" dirty="0">
                <a:solidFill>
                  <a:srgbClr val="FF0000"/>
                </a:solidFill>
                <a:latin typeface="Times New Roman" panose="02020603050405020304" pitchFamily="18" charset="0"/>
                <a:cs typeface="Times New Roman" panose="02020603050405020304" pitchFamily="18" charset="0"/>
              </a:rPr>
              <a:t> </a:t>
            </a:r>
            <a:r>
              <a:rPr lang="en-US" sz="2800" b="1" dirty="0" err="1">
                <a:solidFill>
                  <a:srgbClr val="FF0000"/>
                </a:solidFill>
                <a:latin typeface="Times New Roman" panose="02020603050405020304" pitchFamily="18" charset="0"/>
                <a:cs typeface="Times New Roman" panose="02020603050405020304" pitchFamily="18" charset="0"/>
              </a:rPr>
              <a:t>được</a:t>
            </a:r>
            <a:r>
              <a:rPr lang="en-US" sz="2800" b="1" dirty="0">
                <a:solidFill>
                  <a:srgbClr val="FF0000"/>
                </a:solidFill>
                <a:latin typeface="Times New Roman" panose="02020603050405020304" pitchFamily="18" charset="0"/>
                <a:cs typeface="Times New Roman" panose="02020603050405020304" pitchFamily="18" charset="0"/>
              </a:rPr>
              <a:t> </a:t>
            </a:r>
            <a:r>
              <a:rPr lang="en-US" sz="2800" b="1" dirty="0" err="1">
                <a:solidFill>
                  <a:srgbClr val="FF0000"/>
                </a:solidFill>
                <a:latin typeface="Times New Roman" panose="02020603050405020304" pitchFamily="18" charset="0"/>
                <a:cs typeface="Times New Roman" panose="02020603050405020304" pitchFamily="18" charset="0"/>
              </a:rPr>
              <a:t>điểm</a:t>
            </a:r>
            <a:r>
              <a:rPr lang="en-US" sz="2800" b="1" dirty="0">
                <a:solidFill>
                  <a:srgbClr val="FF0000"/>
                </a:solidFill>
                <a:latin typeface="Times New Roman" panose="02020603050405020304" pitchFamily="18" charset="0"/>
                <a:cs typeface="Times New Roman" panose="02020603050405020304" pitchFamily="18" charset="0"/>
              </a:rPr>
              <a:t> </a:t>
            </a:r>
            <a:r>
              <a:rPr lang="en-US" sz="2800" b="1" dirty="0" err="1">
                <a:solidFill>
                  <a:srgbClr val="FF0000"/>
                </a:solidFill>
                <a:latin typeface="Times New Roman" panose="02020603050405020304" pitchFamily="18" charset="0"/>
                <a:cs typeface="Times New Roman" panose="02020603050405020304" pitchFamily="18" charset="0"/>
              </a:rPr>
              <a:t>cao</a:t>
            </a:r>
            <a:r>
              <a:rPr lang="en-US" sz="2800" b="1" dirty="0">
                <a:solidFill>
                  <a:srgbClr val="FF0000"/>
                </a:solidFill>
                <a:latin typeface="Times New Roman" panose="02020603050405020304" pitchFamily="18" charset="0"/>
                <a:cs typeface="Times New Roman" panose="02020603050405020304" pitchFamily="18" charset="0"/>
              </a:rPr>
              <a:t> </a:t>
            </a:r>
            <a:r>
              <a:rPr lang="en-US" sz="2800" b="1" dirty="0" err="1">
                <a:solidFill>
                  <a:srgbClr val="FF0000"/>
                </a:solidFill>
                <a:latin typeface="Times New Roman" panose="02020603050405020304" pitchFamily="18" charset="0"/>
                <a:cs typeface="Times New Roman" panose="02020603050405020304" pitchFamily="18" charset="0"/>
              </a:rPr>
              <a:t>nhất</a:t>
            </a:r>
            <a:r>
              <a:rPr lang="en-US" sz="2800" b="1" dirty="0">
                <a:solidFill>
                  <a:srgbClr val="FF0000"/>
                </a:solidFill>
                <a:latin typeface="Times New Roman" panose="02020603050405020304" pitchFamily="18" charset="0"/>
                <a:cs typeface="Times New Roman" panose="02020603050405020304" pitchFamily="18" charset="0"/>
              </a:rPr>
              <a:t>?</a:t>
            </a:r>
            <a:endParaRPr sz="2800" b="1" kern="0" dirty="0">
              <a:solidFill>
                <a:srgbClr val="000000"/>
              </a:solidFill>
              <a:latin typeface="Times New Roman" panose="02020603050405020304" pitchFamily="18" charset="0"/>
              <a:ea typeface="Cambria" panose="02040503050406030204" pitchFamily="18" charset="0"/>
              <a:cs typeface="Times New Roman" panose="02020603050405020304" pitchFamily="18" charset="0"/>
              <a:sym typeface="Arial"/>
            </a:endParaRPr>
          </a:p>
        </p:txBody>
      </p:sp>
      <p:pic>
        <p:nvPicPr>
          <p:cNvPr id="8" name="Google Shape;1018;p48">
            <a:extLst>
              <a:ext uri="{FF2B5EF4-FFF2-40B4-BE49-F238E27FC236}">
                <a16:creationId xmlns:a16="http://schemas.microsoft.com/office/drawing/2014/main" id="{3B6D632F-E0B3-0B0D-A51B-4E9F267EDB79}"/>
              </a:ext>
            </a:extLst>
          </p:cNvPr>
          <p:cNvPicPr preferRelativeResize="0"/>
          <p:nvPr/>
        </p:nvPicPr>
        <p:blipFill>
          <a:blip r:embed="rId3">
            <a:alphaModFix/>
          </a:blip>
          <a:stretch>
            <a:fillRect/>
          </a:stretch>
        </p:blipFill>
        <p:spPr>
          <a:xfrm flipH="1">
            <a:off x="410679" y="52502"/>
            <a:ext cx="2107654" cy="2350661"/>
          </a:xfrm>
          <a:prstGeom prst="rect">
            <a:avLst/>
          </a:prstGeom>
          <a:noFill/>
          <a:ln>
            <a:noFill/>
          </a:ln>
        </p:spPr>
      </p:pic>
      <p:pic>
        <p:nvPicPr>
          <p:cNvPr id="10" name="Picture 9">
            <a:hlinkClick r:id="rId4" action="ppaction://hlinksldjump"/>
            <a:extLst>
              <a:ext uri="{FF2B5EF4-FFF2-40B4-BE49-F238E27FC236}">
                <a16:creationId xmlns:a16="http://schemas.microsoft.com/office/drawing/2014/main" id="{E3C4B06E-F3E0-C7CF-FE46-979AA462201A}"/>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74686" b="97187" l="65898" r="89915"/>
                    </a14:imgEffect>
                  </a14:imgLayer>
                </a14:imgProps>
              </a:ext>
            </a:extLst>
          </a:blip>
          <a:srcRect l="69450" t="71873" r="7083" b="2991"/>
          <a:stretch/>
        </p:blipFill>
        <p:spPr>
          <a:xfrm>
            <a:off x="1676401" y="5410201"/>
            <a:ext cx="1469393" cy="1609675"/>
          </a:xfrm>
          <a:prstGeom prst="rect">
            <a:avLst/>
          </a:prstGeom>
        </p:spPr>
      </p:pic>
      <p:pic>
        <p:nvPicPr>
          <p:cNvPr id="13" name="Picture 12">
            <a:extLst>
              <a:ext uri="{FF2B5EF4-FFF2-40B4-BE49-F238E27FC236}">
                <a16:creationId xmlns:a16="http://schemas.microsoft.com/office/drawing/2014/main" id="{B3E8C6B5-D109-DCE9-4FF4-8685596C9F76}"/>
              </a:ext>
            </a:extLst>
          </p:cNvPr>
          <p:cNvPicPr>
            <a:picLocks noChangeAspect="1"/>
          </p:cNvPicPr>
          <p:nvPr/>
        </p:nvPicPr>
        <p:blipFill rotWithShape="1">
          <a:blip r:embed="rId7">
            <a:extLst>
              <a:ext uri="{BEBA8EAE-BF5A-486C-A8C5-ECC9F3942E4B}">
                <a14:imgProps xmlns:a14="http://schemas.microsoft.com/office/drawing/2010/main">
                  <a14:imgLayer r:embed="rId8">
                    <a14:imgEffect>
                      <a14:backgroundRemoval t="2424" b="21790" l="6431" r="18957">
                        <a14:foregroundMark x1="17325" y1="17759" x2="18829" y2="20254"/>
                        <a14:foregroundMark x1="18957" y1="19606" x2="18957" y2="19606"/>
                      </a14:backgroundRemoval>
                    </a14:imgEffect>
                  </a14:imgLayer>
                </a14:imgProps>
              </a:ext>
            </a:extLst>
          </a:blip>
          <a:srcRect l="4939" r="80041" b="75756"/>
          <a:stretch/>
        </p:blipFill>
        <p:spPr>
          <a:xfrm>
            <a:off x="4450770" y="2520962"/>
            <a:ext cx="1017910" cy="1095227"/>
          </a:xfrm>
          <a:prstGeom prst="rect">
            <a:avLst/>
          </a:prstGeom>
        </p:spPr>
      </p:pic>
      <p:pic>
        <p:nvPicPr>
          <p:cNvPr id="14" name="Picture 13">
            <a:extLst>
              <a:ext uri="{FF2B5EF4-FFF2-40B4-BE49-F238E27FC236}">
                <a16:creationId xmlns:a16="http://schemas.microsoft.com/office/drawing/2014/main" id="{D643D491-B2D3-2171-45B7-1488CF1414A2}"/>
              </a:ext>
            </a:extLst>
          </p:cNvPr>
          <p:cNvPicPr>
            <a:picLocks noChangeAspect="1"/>
          </p:cNvPicPr>
          <p:nvPr/>
        </p:nvPicPr>
        <p:blipFill rotWithShape="1">
          <a:blip r:embed="rId9">
            <a:extLst>
              <a:ext uri="{BEBA8EAE-BF5A-486C-A8C5-ECC9F3942E4B}">
                <a14:imgProps xmlns:a14="http://schemas.microsoft.com/office/drawing/2010/main">
                  <a14:imgLayer r:embed="rId8">
                    <a14:imgEffect>
                      <a14:backgroundRemoval t="2544" b="21934" l="21629" r="34490">
                        <a14:foregroundMark x1="22044" y1="19534" x2="21629" y2="9407"/>
                      </a14:backgroundRemoval>
                    </a14:imgEffect>
                  </a14:imgLayer>
                </a14:imgProps>
              </a:ext>
            </a:extLst>
          </a:blip>
          <a:srcRect l="20985" t="127" r="63995" b="75629"/>
          <a:stretch/>
        </p:blipFill>
        <p:spPr>
          <a:xfrm>
            <a:off x="4616008" y="3635082"/>
            <a:ext cx="1041125" cy="1120205"/>
          </a:xfrm>
          <a:prstGeom prst="rect">
            <a:avLst/>
          </a:prstGeom>
        </p:spPr>
      </p:pic>
      <p:pic>
        <p:nvPicPr>
          <p:cNvPr id="15" name="Picture 14">
            <a:extLst>
              <a:ext uri="{FF2B5EF4-FFF2-40B4-BE49-F238E27FC236}">
                <a16:creationId xmlns:a16="http://schemas.microsoft.com/office/drawing/2014/main" id="{589307A2-AC24-555F-E067-56105154BB47}"/>
              </a:ext>
            </a:extLst>
          </p:cNvPr>
          <p:cNvPicPr>
            <a:picLocks noChangeAspect="1"/>
          </p:cNvPicPr>
          <p:nvPr/>
        </p:nvPicPr>
        <p:blipFill rotWithShape="1">
          <a:blip r:embed="rId10">
            <a:extLst>
              <a:ext uri="{BEBA8EAE-BF5A-486C-A8C5-ECC9F3942E4B}">
                <a14:imgProps xmlns:a14="http://schemas.microsoft.com/office/drawing/2010/main">
                  <a14:imgLayer r:embed="rId8">
                    <a14:imgEffect>
                      <a14:backgroundRemoval t="3936" b="20662" l="36234" r="48248">
                        <a14:foregroundMark x1="39546" y1="18623" x2="45193" y2="16343"/>
                        <a14:foregroundMark x1="41881" y1="20686" x2="46984" y2="14471"/>
                        <a14:foregroundMark x1="46984" y1="14471" x2="46984" y2="14279"/>
                        <a14:foregroundMark x1="42153" y1="4152" x2="42153" y2="4152"/>
                        <a14:foregroundMark x1="42153" y1="4152" x2="42841" y2="4344"/>
                        <a14:foregroundMark x1="41193" y1="3936" x2="42713" y2="4968"/>
                      </a14:backgroundRemoval>
                    </a14:imgEffect>
                  </a14:imgLayer>
                </a14:imgProps>
              </a:ext>
            </a:extLst>
          </a:blip>
          <a:srcRect l="34753" t="2120" r="50227" b="77848"/>
          <a:stretch/>
        </p:blipFill>
        <p:spPr>
          <a:xfrm>
            <a:off x="4450770" y="4827131"/>
            <a:ext cx="1095448" cy="973905"/>
          </a:xfrm>
          <a:prstGeom prst="rect">
            <a:avLst/>
          </a:prstGeom>
        </p:spPr>
      </p:pic>
    </p:spTree>
    <p:extLst>
      <p:ext uri="{BB962C8B-B14F-4D97-AF65-F5344CB8AC3E}">
        <p14:creationId xmlns:p14="http://schemas.microsoft.com/office/powerpoint/2010/main" val="793018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1+#ppt_w/2"/>
                                          </p:val>
                                        </p:tav>
                                        <p:tav tm="100000">
                                          <p:val>
                                            <p:strVal val="#ppt_x"/>
                                          </p:val>
                                        </p:tav>
                                      </p:tavLst>
                                    </p:anim>
                                    <p:anim calcmode="lin" valueType="num">
                                      <p:cBhvr additive="base">
                                        <p:cTn id="8" dur="500" fill="hold"/>
                                        <p:tgtEl>
                                          <p:spTgt spid="8"/>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47"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1000"/>
                                        <p:tgtEl>
                                          <p:spTgt spid="4"/>
                                        </p:tgtEl>
                                      </p:cBhvr>
                                    </p:animEffect>
                                    <p:anim calcmode="lin" valueType="num">
                                      <p:cBhvr>
                                        <p:cTn id="23" dur="1000" fill="hold"/>
                                        <p:tgtEl>
                                          <p:spTgt spid="4"/>
                                        </p:tgtEl>
                                        <p:attrNameLst>
                                          <p:attrName>ppt_x</p:attrName>
                                        </p:attrNameLst>
                                      </p:cBhvr>
                                      <p:tavLst>
                                        <p:tav tm="0">
                                          <p:val>
                                            <p:strVal val="#ppt_x"/>
                                          </p:val>
                                        </p:tav>
                                        <p:tav tm="100000">
                                          <p:val>
                                            <p:strVal val="#ppt_x"/>
                                          </p:val>
                                        </p:tav>
                                      </p:tavLst>
                                    </p:anim>
                                    <p:anim calcmode="lin" valueType="num">
                                      <p:cBhvr>
                                        <p:cTn id="24" dur="1000" fill="hold"/>
                                        <p:tgtEl>
                                          <p:spTgt spid="4"/>
                                        </p:tgtEl>
                                        <p:attrNameLst>
                                          <p:attrName>ppt_y</p:attrName>
                                        </p:attrNameLst>
                                      </p:cBhvr>
                                      <p:tavLst>
                                        <p:tav tm="0">
                                          <p:val>
                                            <p:strVal val="#ppt_y-.1"/>
                                          </p:val>
                                        </p:tav>
                                        <p:tav tm="100000">
                                          <p:val>
                                            <p:strVal val="#ppt_y"/>
                                          </p:val>
                                        </p:tav>
                                      </p:tavLst>
                                    </p:anim>
                                  </p:childTnLst>
                                </p:cTn>
                              </p:par>
                              <p:par>
                                <p:cTn id="25" presetID="47" presetClass="entr" presetSubtype="0"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1000"/>
                                        <p:tgtEl>
                                          <p:spTgt spid="5"/>
                                        </p:tgtEl>
                                      </p:cBhvr>
                                    </p:animEffect>
                                    <p:anim calcmode="lin" valueType="num">
                                      <p:cBhvr>
                                        <p:cTn id="28" dur="1000" fill="hold"/>
                                        <p:tgtEl>
                                          <p:spTgt spid="5"/>
                                        </p:tgtEl>
                                        <p:attrNameLst>
                                          <p:attrName>ppt_x</p:attrName>
                                        </p:attrNameLst>
                                      </p:cBhvr>
                                      <p:tavLst>
                                        <p:tav tm="0">
                                          <p:val>
                                            <p:strVal val="#ppt_x"/>
                                          </p:val>
                                        </p:tav>
                                        <p:tav tm="100000">
                                          <p:val>
                                            <p:strVal val="#ppt_x"/>
                                          </p:val>
                                        </p:tav>
                                      </p:tavLst>
                                    </p:anim>
                                    <p:anim calcmode="lin" valueType="num">
                                      <p:cBhvr>
                                        <p:cTn id="29" dur="1000" fill="hold"/>
                                        <p:tgtEl>
                                          <p:spTgt spid="5"/>
                                        </p:tgtEl>
                                        <p:attrNameLst>
                                          <p:attrName>ppt_y</p:attrName>
                                        </p:attrNameLst>
                                      </p:cBhvr>
                                      <p:tavLst>
                                        <p:tav tm="0">
                                          <p:val>
                                            <p:strVal val="#ppt_y-.1"/>
                                          </p:val>
                                        </p:tav>
                                        <p:tav tm="100000">
                                          <p:val>
                                            <p:strVal val="#ppt_y"/>
                                          </p:val>
                                        </p:tav>
                                      </p:tavLst>
                                    </p:anim>
                                  </p:childTnLst>
                                </p:cTn>
                              </p:par>
                              <p:par>
                                <p:cTn id="30" presetID="47" presetClass="entr" presetSubtype="0" fill="hold"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1000"/>
                                        <p:tgtEl>
                                          <p:spTgt spid="13"/>
                                        </p:tgtEl>
                                      </p:cBhvr>
                                    </p:animEffect>
                                    <p:anim calcmode="lin" valueType="num">
                                      <p:cBhvr>
                                        <p:cTn id="33" dur="1000" fill="hold"/>
                                        <p:tgtEl>
                                          <p:spTgt spid="13"/>
                                        </p:tgtEl>
                                        <p:attrNameLst>
                                          <p:attrName>ppt_x</p:attrName>
                                        </p:attrNameLst>
                                      </p:cBhvr>
                                      <p:tavLst>
                                        <p:tav tm="0">
                                          <p:val>
                                            <p:strVal val="#ppt_x"/>
                                          </p:val>
                                        </p:tav>
                                        <p:tav tm="100000">
                                          <p:val>
                                            <p:strVal val="#ppt_x"/>
                                          </p:val>
                                        </p:tav>
                                      </p:tavLst>
                                    </p:anim>
                                    <p:anim calcmode="lin" valueType="num">
                                      <p:cBhvr>
                                        <p:cTn id="34" dur="1000" fill="hold"/>
                                        <p:tgtEl>
                                          <p:spTgt spid="13"/>
                                        </p:tgtEl>
                                        <p:attrNameLst>
                                          <p:attrName>ppt_y</p:attrName>
                                        </p:attrNameLst>
                                      </p:cBhvr>
                                      <p:tavLst>
                                        <p:tav tm="0">
                                          <p:val>
                                            <p:strVal val="#ppt_y-.1"/>
                                          </p:val>
                                        </p:tav>
                                        <p:tav tm="100000">
                                          <p:val>
                                            <p:strVal val="#ppt_y"/>
                                          </p:val>
                                        </p:tav>
                                      </p:tavLst>
                                    </p:anim>
                                  </p:childTnLst>
                                </p:cTn>
                              </p:par>
                              <p:par>
                                <p:cTn id="35" presetID="47"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1000"/>
                                        <p:tgtEl>
                                          <p:spTgt spid="14"/>
                                        </p:tgtEl>
                                      </p:cBhvr>
                                    </p:animEffect>
                                    <p:anim calcmode="lin" valueType="num">
                                      <p:cBhvr>
                                        <p:cTn id="38" dur="1000" fill="hold"/>
                                        <p:tgtEl>
                                          <p:spTgt spid="14"/>
                                        </p:tgtEl>
                                        <p:attrNameLst>
                                          <p:attrName>ppt_x</p:attrName>
                                        </p:attrNameLst>
                                      </p:cBhvr>
                                      <p:tavLst>
                                        <p:tav tm="0">
                                          <p:val>
                                            <p:strVal val="#ppt_x"/>
                                          </p:val>
                                        </p:tav>
                                        <p:tav tm="100000">
                                          <p:val>
                                            <p:strVal val="#ppt_x"/>
                                          </p:val>
                                        </p:tav>
                                      </p:tavLst>
                                    </p:anim>
                                    <p:anim calcmode="lin" valueType="num">
                                      <p:cBhvr>
                                        <p:cTn id="39" dur="1000" fill="hold"/>
                                        <p:tgtEl>
                                          <p:spTgt spid="14"/>
                                        </p:tgtEl>
                                        <p:attrNameLst>
                                          <p:attrName>ppt_y</p:attrName>
                                        </p:attrNameLst>
                                      </p:cBhvr>
                                      <p:tavLst>
                                        <p:tav tm="0">
                                          <p:val>
                                            <p:strVal val="#ppt_y-.1"/>
                                          </p:val>
                                        </p:tav>
                                        <p:tav tm="100000">
                                          <p:val>
                                            <p:strVal val="#ppt_y"/>
                                          </p:val>
                                        </p:tav>
                                      </p:tavLst>
                                    </p:anim>
                                  </p:childTnLst>
                                </p:cTn>
                              </p:par>
                              <p:par>
                                <p:cTn id="40" presetID="47" presetClass="entr" presetSubtype="0" fill="hold" nodeType="with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1000"/>
                                        <p:tgtEl>
                                          <p:spTgt spid="15"/>
                                        </p:tgtEl>
                                      </p:cBhvr>
                                    </p:animEffect>
                                    <p:anim calcmode="lin" valueType="num">
                                      <p:cBhvr>
                                        <p:cTn id="43" dur="1000" fill="hold"/>
                                        <p:tgtEl>
                                          <p:spTgt spid="15"/>
                                        </p:tgtEl>
                                        <p:attrNameLst>
                                          <p:attrName>ppt_x</p:attrName>
                                        </p:attrNameLst>
                                      </p:cBhvr>
                                      <p:tavLst>
                                        <p:tav tm="0">
                                          <p:val>
                                            <p:strVal val="#ppt_x"/>
                                          </p:val>
                                        </p:tav>
                                        <p:tav tm="100000">
                                          <p:val>
                                            <p:strVal val="#ppt_x"/>
                                          </p:val>
                                        </p:tav>
                                      </p:tavLst>
                                    </p:anim>
                                    <p:anim calcmode="lin" valueType="num">
                                      <p:cBhvr>
                                        <p:cTn id="44"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10" presetClass="exit" presetSubtype="0" fill="hold" grpId="1" nodeType="clickEffect">
                                  <p:stCondLst>
                                    <p:cond delay="0"/>
                                  </p:stCondLst>
                                  <p:childTnLst>
                                    <p:animEffect transition="out" filter="fade">
                                      <p:cBhvr>
                                        <p:cTn id="48" dur="500"/>
                                        <p:tgtEl>
                                          <p:spTgt spid="6"/>
                                        </p:tgtEl>
                                      </p:cBhvr>
                                    </p:animEffect>
                                    <p:set>
                                      <p:cBhvr>
                                        <p:cTn id="49" dur="1" fill="hold">
                                          <p:stCondLst>
                                            <p:cond delay="499"/>
                                          </p:stCondLst>
                                        </p:cTn>
                                        <p:tgtEl>
                                          <p:spTgt spid="6"/>
                                        </p:tgtEl>
                                        <p:attrNameLst>
                                          <p:attrName>style.visibility</p:attrName>
                                        </p:attrNameLst>
                                      </p:cBhvr>
                                      <p:to>
                                        <p:strVal val="hidden"/>
                                      </p:to>
                                    </p:set>
                                  </p:childTnLst>
                                  <p:subTnLst>
                                    <p:audio>
                                      <p:cMediaNode>
                                        <p:cTn display="0" masterRel="sameClick">
                                          <p:stCondLst>
                                            <p:cond evt="begin" delay="0">
                                              <p:tn val="47"/>
                                            </p:cond>
                                          </p:stCondLst>
                                          <p:endCondLst>
                                            <p:cond evt="onStopAudio" delay="0">
                                              <p:tgtEl>
                                                <p:sldTgt/>
                                              </p:tgtEl>
                                            </p:cond>
                                          </p:endCondLst>
                                        </p:cTn>
                                        <p:tgtEl>
                                          <p:sndTgt r:embed="rId2" name="chimes.wav"/>
                                        </p:tgtEl>
                                      </p:cMediaNode>
                                    </p:audio>
                                  </p:subTnLst>
                                </p:cTn>
                              </p:par>
                              <p:par>
                                <p:cTn id="50" presetID="10" presetClass="exit" presetSubtype="0" fill="hold" grpId="1" nodeType="withEffect">
                                  <p:stCondLst>
                                    <p:cond delay="0"/>
                                  </p:stCondLst>
                                  <p:childTnLst>
                                    <p:animEffect transition="out" filter="fade">
                                      <p:cBhvr>
                                        <p:cTn id="51" dur="500"/>
                                        <p:tgtEl>
                                          <p:spTgt spid="5"/>
                                        </p:tgtEl>
                                      </p:cBhvr>
                                    </p:animEffect>
                                    <p:set>
                                      <p:cBhvr>
                                        <p:cTn id="52" dur="1" fill="hold">
                                          <p:stCondLst>
                                            <p:cond delay="499"/>
                                          </p:stCondLst>
                                        </p:cTn>
                                        <p:tgtEl>
                                          <p:spTgt spid="5"/>
                                        </p:tgtEl>
                                        <p:attrNameLst>
                                          <p:attrName>style.visibility</p:attrName>
                                        </p:attrNameLst>
                                      </p:cBhvr>
                                      <p:to>
                                        <p:strVal val="hidden"/>
                                      </p:to>
                                    </p:set>
                                  </p:childTnLst>
                                </p:cTn>
                              </p:par>
                              <p:par>
                                <p:cTn id="53" presetID="10" presetClass="exit" presetSubtype="0" fill="hold" nodeType="withEffect">
                                  <p:stCondLst>
                                    <p:cond delay="0"/>
                                  </p:stCondLst>
                                  <p:childTnLst>
                                    <p:animEffect transition="out" filter="fade">
                                      <p:cBhvr>
                                        <p:cTn id="54" dur="500"/>
                                        <p:tgtEl>
                                          <p:spTgt spid="13"/>
                                        </p:tgtEl>
                                      </p:cBhvr>
                                    </p:animEffect>
                                    <p:set>
                                      <p:cBhvr>
                                        <p:cTn id="55" dur="1" fill="hold">
                                          <p:stCondLst>
                                            <p:cond delay="499"/>
                                          </p:stCondLst>
                                        </p:cTn>
                                        <p:tgtEl>
                                          <p:spTgt spid="13"/>
                                        </p:tgtEl>
                                        <p:attrNameLst>
                                          <p:attrName>style.visibility</p:attrName>
                                        </p:attrNameLst>
                                      </p:cBhvr>
                                      <p:to>
                                        <p:strVal val="hidden"/>
                                      </p:to>
                                    </p:set>
                                  </p:childTnLst>
                                </p:cTn>
                              </p:par>
                              <p:par>
                                <p:cTn id="56" presetID="10" presetClass="exit" presetSubtype="0" fill="hold" nodeType="withEffect">
                                  <p:stCondLst>
                                    <p:cond delay="0"/>
                                  </p:stCondLst>
                                  <p:childTnLst>
                                    <p:animEffect transition="out" filter="fade">
                                      <p:cBhvr>
                                        <p:cTn id="57" dur="500"/>
                                        <p:tgtEl>
                                          <p:spTgt spid="15"/>
                                        </p:tgtEl>
                                      </p:cBhvr>
                                    </p:animEffect>
                                    <p:set>
                                      <p:cBhvr>
                                        <p:cTn id="58" dur="1" fill="hold">
                                          <p:stCondLst>
                                            <p:cond delay="49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5" grpId="1" animBg="1"/>
      <p:bldP spid="6" grpId="0" animBg="1"/>
      <p:bldP spid="6" grpId="1" animBg="1"/>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6B8E30-DB27-3EEB-13DD-F9DB408C9986}"/>
            </a:ext>
          </a:extLst>
        </p:cNvPr>
        <p:cNvGrpSpPr/>
        <p:nvPr/>
      </p:nvGrpSpPr>
      <p:grpSpPr>
        <a:xfrm>
          <a:off x="0" y="0"/>
          <a:ext cx="0" cy="0"/>
          <a:chOff x="0" y="0"/>
          <a:chExt cx="0" cy="0"/>
        </a:xfrm>
      </p:grpSpPr>
      <p:sp>
        <p:nvSpPr>
          <p:cNvPr id="4" name="Google Shape;628;p48">
            <a:extLst>
              <a:ext uri="{FF2B5EF4-FFF2-40B4-BE49-F238E27FC236}">
                <a16:creationId xmlns:a16="http://schemas.microsoft.com/office/drawing/2014/main" id="{EB4ED654-9A5A-B432-0F56-57B962A16A66}"/>
              </a:ext>
            </a:extLst>
          </p:cNvPr>
          <p:cNvSpPr/>
          <p:nvPr/>
        </p:nvSpPr>
        <p:spPr>
          <a:xfrm flipH="1">
            <a:off x="4401843" y="5002737"/>
            <a:ext cx="4963500" cy="905447"/>
          </a:xfrm>
          <a:prstGeom prst="snip1Rect">
            <a:avLst>
              <a:gd name="adj" fmla="val 0"/>
            </a:avLst>
          </a:prstGeom>
          <a:solidFill>
            <a:schemeClr val="tx2">
              <a:lumMod val="20000"/>
              <a:lumOff val="80000"/>
            </a:schemeClr>
          </a:solidFill>
          <a:ln w="38100" cap="flat" cmpd="sng">
            <a:solidFill>
              <a:schemeClr val="bg2">
                <a:lumMod val="60000"/>
                <a:lumOff val="40000"/>
              </a:schemeClr>
            </a:solidFill>
            <a:prstDash val="solid"/>
            <a:round/>
            <a:headEnd type="none" w="sm" len="sm"/>
            <a:tailEnd type="none" w="sm" len="sm"/>
          </a:ln>
          <a:effectLst>
            <a:outerShdw dist="95250" dir="3000000" algn="bl" rotWithShape="0">
              <a:schemeClr val="lt1">
                <a:alpha val="50000"/>
              </a:schemeClr>
            </a:outerShdw>
          </a:effectLst>
        </p:spPr>
        <p:txBody>
          <a:bodyPr spcFirstLastPara="1" wrap="square" lIns="91425" tIns="91425" rIns="91425" bIns="91425" anchor="ctr" anchorCtr="0">
            <a:noAutofit/>
          </a:bodyPr>
          <a:lstStyle/>
          <a:p>
            <a:pPr algn="ctr" defTabSz="914378">
              <a:buClr>
                <a:srgbClr val="000000"/>
              </a:buClr>
              <a:defRPr/>
            </a:pPr>
            <a:r>
              <a:rPr lang="en-US" sz="2800" kern="0" dirty="0">
                <a:solidFill>
                  <a:srgbClr val="000000"/>
                </a:solidFill>
                <a:latin typeface="Times New Roman" panose="02020603050405020304" pitchFamily="18" charset="0"/>
                <a:ea typeface="Cambria" panose="02040503050406030204" pitchFamily="18" charset="0"/>
                <a:cs typeface="Times New Roman" panose="02020603050405020304" pitchFamily="18" charset="0"/>
                <a:sym typeface="Arial"/>
              </a:rPr>
              <a:t>Dũng</a:t>
            </a:r>
            <a:endParaRPr sz="2800" kern="0" dirty="0">
              <a:solidFill>
                <a:srgbClr val="000000"/>
              </a:solidFill>
              <a:latin typeface="Times New Roman" panose="02020603050405020304" pitchFamily="18" charset="0"/>
              <a:ea typeface="Cambria" panose="02040503050406030204" pitchFamily="18" charset="0"/>
              <a:cs typeface="Times New Roman" panose="02020603050405020304" pitchFamily="18" charset="0"/>
              <a:sym typeface="Arial"/>
            </a:endParaRPr>
          </a:p>
        </p:txBody>
      </p:sp>
      <p:sp>
        <p:nvSpPr>
          <p:cNvPr id="5" name="Google Shape;629;p48">
            <a:extLst>
              <a:ext uri="{FF2B5EF4-FFF2-40B4-BE49-F238E27FC236}">
                <a16:creationId xmlns:a16="http://schemas.microsoft.com/office/drawing/2014/main" id="{56BD8000-4F8C-8BE3-B810-9CF3ADBC1A2F}"/>
              </a:ext>
            </a:extLst>
          </p:cNvPr>
          <p:cNvSpPr/>
          <p:nvPr/>
        </p:nvSpPr>
        <p:spPr>
          <a:xfrm flipH="1">
            <a:off x="4363881" y="3761660"/>
            <a:ext cx="4963500" cy="905447"/>
          </a:xfrm>
          <a:prstGeom prst="snip1Rect">
            <a:avLst>
              <a:gd name="adj" fmla="val 0"/>
            </a:avLst>
          </a:prstGeom>
          <a:solidFill>
            <a:srgbClr val="FFC000"/>
          </a:solidFill>
          <a:ln w="38100" cap="flat" cmpd="sng">
            <a:solidFill>
              <a:schemeClr val="bg2">
                <a:lumMod val="60000"/>
                <a:lumOff val="40000"/>
              </a:schemeClr>
            </a:solidFill>
            <a:prstDash val="solid"/>
            <a:round/>
            <a:headEnd type="none" w="sm" len="sm"/>
            <a:tailEnd type="none" w="sm" len="sm"/>
          </a:ln>
          <a:effectLst>
            <a:outerShdw dist="95250" dir="3000000" algn="bl" rotWithShape="0">
              <a:schemeClr val="lt1">
                <a:alpha val="50000"/>
              </a:schemeClr>
            </a:outerShdw>
          </a:effectLst>
        </p:spPr>
        <p:txBody>
          <a:bodyPr spcFirstLastPara="1" wrap="square" lIns="91425" tIns="91425" rIns="91425" bIns="91425" anchor="ctr" anchorCtr="0">
            <a:noAutofit/>
          </a:bodyPr>
          <a:lstStyle/>
          <a:p>
            <a:pPr algn="ctr" defTabSz="914378">
              <a:buClr>
                <a:srgbClr val="000000"/>
              </a:buClr>
              <a:defRPr/>
            </a:pPr>
            <a:r>
              <a:rPr lang="en-US" sz="2800" kern="0" dirty="0" err="1">
                <a:solidFill>
                  <a:srgbClr val="000000"/>
                </a:solidFill>
                <a:latin typeface="Times New Roman" panose="02020603050405020304" pitchFamily="18" charset="0"/>
                <a:ea typeface="Cambria" panose="02040503050406030204" pitchFamily="18" charset="0"/>
                <a:cs typeface="Times New Roman" panose="02020603050405020304" pitchFamily="18" charset="0"/>
                <a:sym typeface="Arial"/>
              </a:rPr>
              <a:t>Việt</a:t>
            </a:r>
            <a:endParaRPr sz="2800" kern="0" dirty="0">
              <a:solidFill>
                <a:srgbClr val="000000"/>
              </a:solidFill>
              <a:latin typeface="Times New Roman" panose="02020603050405020304" pitchFamily="18" charset="0"/>
              <a:ea typeface="Cambria" panose="02040503050406030204" pitchFamily="18" charset="0"/>
              <a:cs typeface="Times New Roman" panose="02020603050405020304" pitchFamily="18" charset="0"/>
              <a:sym typeface="Arial"/>
            </a:endParaRPr>
          </a:p>
        </p:txBody>
      </p:sp>
      <p:sp>
        <p:nvSpPr>
          <p:cNvPr id="6" name="Google Shape;630;p48">
            <a:extLst>
              <a:ext uri="{FF2B5EF4-FFF2-40B4-BE49-F238E27FC236}">
                <a16:creationId xmlns:a16="http://schemas.microsoft.com/office/drawing/2014/main" id="{1BB82EF7-E8FB-307D-2470-493AA9C84189}"/>
              </a:ext>
            </a:extLst>
          </p:cNvPr>
          <p:cNvSpPr/>
          <p:nvPr/>
        </p:nvSpPr>
        <p:spPr>
          <a:xfrm flipH="1">
            <a:off x="4401843" y="2620499"/>
            <a:ext cx="4963500" cy="905447"/>
          </a:xfrm>
          <a:prstGeom prst="snip1Rect">
            <a:avLst>
              <a:gd name="adj" fmla="val 0"/>
            </a:avLst>
          </a:prstGeom>
          <a:solidFill>
            <a:schemeClr val="accent2"/>
          </a:solidFill>
          <a:ln w="38100" cap="flat" cmpd="sng">
            <a:solidFill>
              <a:schemeClr val="bg2">
                <a:lumMod val="60000"/>
                <a:lumOff val="40000"/>
              </a:schemeClr>
            </a:solidFill>
            <a:prstDash val="solid"/>
            <a:round/>
            <a:headEnd type="none" w="sm" len="sm"/>
            <a:tailEnd type="none" w="sm" len="sm"/>
          </a:ln>
          <a:effectLst>
            <a:outerShdw dist="95250" dir="3000000" algn="bl" rotWithShape="0">
              <a:schemeClr val="lt1">
                <a:alpha val="50000"/>
              </a:schemeClr>
            </a:outerShdw>
          </a:effectLst>
        </p:spPr>
        <p:txBody>
          <a:bodyPr spcFirstLastPara="1" wrap="square" lIns="91425" tIns="91425" rIns="91425" bIns="91425" anchor="ctr" anchorCtr="0">
            <a:noAutofit/>
          </a:bodyPr>
          <a:lstStyle/>
          <a:p>
            <a:pPr algn="ctr" defTabSz="914378">
              <a:buClr>
                <a:srgbClr val="000000"/>
              </a:buClr>
              <a:defRPr/>
            </a:pPr>
            <a:r>
              <a:rPr lang="en-US" sz="2800" kern="0" dirty="0">
                <a:solidFill>
                  <a:srgbClr val="000000"/>
                </a:solidFill>
                <a:latin typeface="Times New Roman" panose="02020603050405020304" pitchFamily="18" charset="0"/>
                <a:ea typeface="Cambria" panose="02040503050406030204" pitchFamily="18" charset="0"/>
                <a:cs typeface="Times New Roman" panose="02020603050405020304" pitchFamily="18" charset="0"/>
                <a:sym typeface="Arial"/>
              </a:rPr>
              <a:t>Nam</a:t>
            </a:r>
            <a:endParaRPr sz="2800" kern="0" dirty="0">
              <a:solidFill>
                <a:srgbClr val="000000"/>
              </a:solidFill>
              <a:latin typeface="Times New Roman" panose="02020603050405020304" pitchFamily="18" charset="0"/>
              <a:ea typeface="Cambria" panose="02040503050406030204" pitchFamily="18" charset="0"/>
              <a:cs typeface="Times New Roman" panose="02020603050405020304" pitchFamily="18" charset="0"/>
              <a:sym typeface="Arial"/>
            </a:endParaRPr>
          </a:p>
        </p:txBody>
      </p:sp>
      <p:sp>
        <p:nvSpPr>
          <p:cNvPr id="7" name="Google Shape;68;p14">
            <a:extLst>
              <a:ext uri="{FF2B5EF4-FFF2-40B4-BE49-F238E27FC236}">
                <a16:creationId xmlns:a16="http://schemas.microsoft.com/office/drawing/2014/main" id="{4BCECCFF-88FC-DF5B-AE58-E460940AB4AD}"/>
              </a:ext>
            </a:extLst>
          </p:cNvPr>
          <p:cNvSpPr/>
          <p:nvPr/>
        </p:nvSpPr>
        <p:spPr>
          <a:xfrm flipH="1">
            <a:off x="2252310" y="581219"/>
            <a:ext cx="9529009" cy="1609674"/>
          </a:xfrm>
          <a:prstGeom prst="wedgeRoundRectCallout">
            <a:avLst>
              <a:gd name="adj1" fmla="val 53694"/>
              <a:gd name="adj2" fmla="val 36920"/>
              <a:gd name="adj3" fmla="val 16667"/>
            </a:avLst>
          </a:prstGeom>
          <a:solidFill>
            <a:schemeClr val="accent2">
              <a:lumMod val="40000"/>
              <a:lumOff val="60000"/>
            </a:schemeClr>
          </a:solidFill>
          <a:ln w="76200" cap="flat" cmpd="sng">
            <a:solidFill>
              <a:schemeClr val="tx1"/>
            </a:solidFill>
            <a:prstDash val="solid"/>
            <a:round/>
            <a:headEnd type="none" w="sm" len="sm"/>
            <a:tailEnd type="none" w="sm" len="sm"/>
          </a:ln>
          <a:effectLst>
            <a:outerShdw dist="95250" dir="3000000" algn="bl" rotWithShape="0">
              <a:schemeClr val="lt1">
                <a:alpha val="50000"/>
              </a:schemeClr>
            </a:outerShdw>
          </a:effectLst>
        </p:spPr>
        <p:txBody>
          <a:bodyPr spcFirstLastPara="1" wrap="square" lIns="91425" tIns="91425" rIns="91425" bIns="91425" anchor="ctr" anchorCtr="0">
            <a:noAutofit/>
          </a:bodyPr>
          <a:lstStyle/>
          <a:p>
            <a:pPr lvl="0" algn="ctr" eaLnBrk="0" fontAlgn="base" hangingPunct="0">
              <a:defRPr/>
            </a:pPr>
            <a:r>
              <a:rPr lang="vi-VN" sz="2800" b="1" dirty="0">
                <a:solidFill>
                  <a:prstClr val="black">
                    <a:lumMod val="75000"/>
                    <a:lumOff val="25000"/>
                  </a:prstClr>
                </a:solidFill>
                <a:latin typeface="Times New Roman" panose="02020603050405020304" pitchFamily="18" charset="0"/>
                <a:cs typeface="Times New Roman" panose="02020603050405020304" pitchFamily="18" charset="0"/>
              </a:rPr>
              <a:t>Trong </a:t>
            </a:r>
            <a:r>
              <a:rPr lang="en-US" sz="2800" b="1" dirty="0" err="1">
                <a:solidFill>
                  <a:prstClr val="black">
                    <a:lumMod val="75000"/>
                    <a:lumOff val="25000"/>
                  </a:prstClr>
                </a:solidFill>
                <a:latin typeface="Times New Roman" panose="02020603050405020304" pitchFamily="18" charset="0"/>
                <a:cs typeface="Times New Roman" panose="02020603050405020304" pitchFamily="18" charset="0"/>
              </a:rPr>
              <a:t>bài</a:t>
            </a:r>
            <a:r>
              <a:rPr lang="en-US" sz="2800" b="1" dirty="0">
                <a:solidFill>
                  <a:prstClr val="black">
                    <a:lumMod val="75000"/>
                    <a:lumOff val="25000"/>
                  </a:prstClr>
                </a:solidFill>
                <a:latin typeface="Times New Roman" panose="02020603050405020304" pitchFamily="18" charset="0"/>
                <a:cs typeface="Times New Roman" panose="02020603050405020304" pitchFamily="18" charset="0"/>
              </a:rPr>
              <a:t> </a:t>
            </a:r>
            <a:r>
              <a:rPr lang="en-US" sz="2800" b="1" dirty="0" err="1">
                <a:solidFill>
                  <a:prstClr val="black">
                    <a:lumMod val="75000"/>
                    <a:lumOff val="25000"/>
                  </a:prstClr>
                </a:solidFill>
                <a:latin typeface="Times New Roman" panose="02020603050405020304" pitchFamily="18" charset="0"/>
                <a:cs typeface="Times New Roman" panose="02020603050405020304" pitchFamily="18" charset="0"/>
              </a:rPr>
              <a:t>kiểm</a:t>
            </a:r>
            <a:r>
              <a:rPr lang="en-US" sz="2800" b="1" dirty="0">
                <a:solidFill>
                  <a:prstClr val="black">
                    <a:lumMod val="75000"/>
                    <a:lumOff val="25000"/>
                  </a:prstClr>
                </a:solidFill>
                <a:latin typeface="Times New Roman" panose="02020603050405020304" pitchFamily="18" charset="0"/>
                <a:cs typeface="Times New Roman" panose="02020603050405020304" pitchFamily="18" charset="0"/>
              </a:rPr>
              <a:t> </a:t>
            </a:r>
            <a:r>
              <a:rPr lang="en-US" sz="2800" b="1" dirty="0" err="1">
                <a:solidFill>
                  <a:prstClr val="black">
                    <a:lumMod val="75000"/>
                    <a:lumOff val="25000"/>
                  </a:prstClr>
                </a:solidFill>
                <a:latin typeface="Times New Roman" panose="02020603050405020304" pitchFamily="18" charset="0"/>
                <a:cs typeface="Times New Roman" panose="02020603050405020304" pitchFamily="18" charset="0"/>
              </a:rPr>
              <a:t>tra</a:t>
            </a:r>
            <a:r>
              <a:rPr lang="en-US" sz="2800" b="1" dirty="0">
                <a:solidFill>
                  <a:prstClr val="black">
                    <a:lumMod val="75000"/>
                    <a:lumOff val="25000"/>
                  </a:prstClr>
                </a:solidFill>
                <a:latin typeface="Times New Roman" panose="02020603050405020304" pitchFamily="18" charset="0"/>
                <a:cs typeface="Times New Roman" panose="02020603050405020304" pitchFamily="18" charset="0"/>
              </a:rPr>
              <a:t> </a:t>
            </a:r>
            <a:r>
              <a:rPr lang="en-US" sz="2800" b="1" dirty="0" err="1">
                <a:solidFill>
                  <a:prstClr val="black">
                    <a:lumMod val="75000"/>
                    <a:lumOff val="25000"/>
                  </a:prstClr>
                </a:solidFill>
                <a:latin typeface="Times New Roman" panose="02020603050405020304" pitchFamily="18" charset="0"/>
                <a:cs typeface="Times New Roman" panose="02020603050405020304" pitchFamily="18" charset="0"/>
              </a:rPr>
              <a:t>cuối</a:t>
            </a:r>
            <a:r>
              <a:rPr lang="en-US" sz="2800" b="1" dirty="0">
                <a:solidFill>
                  <a:prstClr val="black">
                    <a:lumMod val="75000"/>
                    <a:lumOff val="25000"/>
                  </a:prstClr>
                </a:solidFill>
                <a:latin typeface="Times New Roman" panose="02020603050405020304" pitchFamily="18" charset="0"/>
                <a:cs typeface="Times New Roman" panose="02020603050405020304" pitchFamily="18" charset="0"/>
              </a:rPr>
              <a:t> </a:t>
            </a:r>
            <a:r>
              <a:rPr lang="en-US" sz="2800" b="1" dirty="0" err="1">
                <a:solidFill>
                  <a:prstClr val="black">
                    <a:lumMod val="75000"/>
                    <a:lumOff val="25000"/>
                  </a:prstClr>
                </a:solidFill>
                <a:latin typeface="Times New Roman" panose="02020603050405020304" pitchFamily="18" charset="0"/>
                <a:cs typeface="Times New Roman" panose="02020603050405020304" pitchFamily="18" charset="0"/>
              </a:rPr>
              <a:t>học</a:t>
            </a:r>
            <a:r>
              <a:rPr lang="en-US" sz="2800" b="1" dirty="0">
                <a:solidFill>
                  <a:prstClr val="black">
                    <a:lumMod val="75000"/>
                    <a:lumOff val="25000"/>
                  </a:prstClr>
                </a:solidFill>
                <a:latin typeface="Times New Roman" panose="02020603050405020304" pitchFamily="18" charset="0"/>
                <a:cs typeface="Times New Roman" panose="02020603050405020304" pitchFamily="18" charset="0"/>
              </a:rPr>
              <a:t> </a:t>
            </a:r>
            <a:r>
              <a:rPr lang="en-US" sz="2800" b="1" dirty="0" err="1">
                <a:solidFill>
                  <a:prstClr val="black">
                    <a:lumMod val="75000"/>
                    <a:lumOff val="25000"/>
                  </a:prstClr>
                </a:solidFill>
                <a:latin typeface="Times New Roman" panose="02020603050405020304" pitchFamily="18" charset="0"/>
                <a:cs typeface="Times New Roman" panose="02020603050405020304" pitchFamily="18" charset="0"/>
              </a:rPr>
              <a:t>kì</a:t>
            </a:r>
            <a:r>
              <a:rPr lang="en-US" sz="2800" b="1" dirty="0">
                <a:solidFill>
                  <a:prstClr val="black">
                    <a:lumMod val="75000"/>
                    <a:lumOff val="25000"/>
                  </a:prstClr>
                </a:solidFill>
                <a:latin typeface="Times New Roman" panose="02020603050405020304" pitchFamily="18" charset="0"/>
                <a:cs typeface="Times New Roman" panose="02020603050405020304" pitchFamily="18" charset="0"/>
              </a:rPr>
              <a:t> 1</a:t>
            </a:r>
            <a:r>
              <a:rPr lang="vi-VN" sz="2800" b="1" dirty="0">
                <a:solidFill>
                  <a:prstClr val="black">
                    <a:lumMod val="75000"/>
                    <a:lumOff val="25000"/>
                  </a:prstClr>
                </a:solidFill>
                <a:latin typeface="Times New Roman" panose="02020603050405020304" pitchFamily="18" charset="0"/>
                <a:cs typeface="Times New Roman" panose="02020603050405020304" pitchFamily="18" charset="0"/>
              </a:rPr>
              <a:t>, các bạn Nam, Việt, </a:t>
            </a:r>
            <a:endParaRPr lang="en-US" sz="2800" b="1" dirty="0">
              <a:solidFill>
                <a:prstClr val="black">
                  <a:lumMod val="75000"/>
                  <a:lumOff val="25000"/>
                </a:prstClr>
              </a:solidFill>
              <a:latin typeface="Times New Roman" panose="02020603050405020304" pitchFamily="18" charset="0"/>
              <a:cs typeface="Times New Roman" panose="02020603050405020304" pitchFamily="18" charset="0"/>
            </a:endParaRPr>
          </a:p>
          <a:p>
            <a:pPr lvl="0" algn="ctr" eaLnBrk="0" fontAlgn="base" hangingPunct="0">
              <a:defRPr/>
            </a:pPr>
            <a:r>
              <a:rPr lang="vi-VN" sz="2800" b="1" dirty="0">
                <a:solidFill>
                  <a:prstClr val="black">
                    <a:lumMod val="75000"/>
                    <a:lumOff val="25000"/>
                  </a:prstClr>
                </a:solidFill>
                <a:latin typeface="Times New Roman" panose="02020603050405020304" pitchFamily="18" charset="0"/>
                <a:cs typeface="Times New Roman" panose="02020603050405020304" pitchFamily="18" charset="0"/>
              </a:rPr>
              <a:t>Rô-bốt và Dũng lần lượt </a:t>
            </a:r>
            <a:r>
              <a:rPr lang="en-US" sz="2800" b="1" dirty="0" err="1">
                <a:solidFill>
                  <a:prstClr val="black">
                    <a:lumMod val="75000"/>
                    <a:lumOff val="25000"/>
                  </a:prstClr>
                </a:solidFill>
                <a:latin typeface="Times New Roman" panose="02020603050405020304" pitchFamily="18" charset="0"/>
                <a:cs typeface="Times New Roman" panose="02020603050405020304" pitchFamily="18" charset="0"/>
              </a:rPr>
              <a:t>đạt</a:t>
            </a:r>
            <a:r>
              <a:rPr lang="en-US" sz="2800" b="1" dirty="0">
                <a:solidFill>
                  <a:prstClr val="black">
                    <a:lumMod val="75000"/>
                    <a:lumOff val="25000"/>
                  </a:prstClr>
                </a:solidFill>
                <a:latin typeface="Times New Roman" panose="02020603050405020304" pitchFamily="18" charset="0"/>
                <a:cs typeface="Times New Roman" panose="02020603050405020304" pitchFamily="18" charset="0"/>
              </a:rPr>
              <a:t> </a:t>
            </a:r>
            <a:r>
              <a:rPr lang="en-US" sz="2800" b="1" dirty="0" err="1">
                <a:solidFill>
                  <a:prstClr val="black">
                    <a:lumMod val="75000"/>
                    <a:lumOff val="25000"/>
                  </a:prstClr>
                </a:solidFill>
                <a:latin typeface="Times New Roman" panose="02020603050405020304" pitchFamily="18" charset="0"/>
                <a:cs typeface="Times New Roman" panose="02020603050405020304" pitchFamily="18" charset="0"/>
              </a:rPr>
              <a:t>được</a:t>
            </a:r>
            <a:r>
              <a:rPr lang="en-US" sz="2800" b="1" dirty="0">
                <a:solidFill>
                  <a:prstClr val="black">
                    <a:lumMod val="75000"/>
                    <a:lumOff val="25000"/>
                  </a:prstClr>
                </a:solidFill>
                <a:latin typeface="Times New Roman" panose="02020603050405020304" pitchFamily="18" charset="0"/>
                <a:cs typeface="Times New Roman" panose="02020603050405020304" pitchFamily="18" charset="0"/>
              </a:rPr>
              <a:t> </a:t>
            </a:r>
            <a:r>
              <a:rPr lang="en-US" sz="2800" b="1" dirty="0" err="1">
                <a:solidFill>
                  <a:prstClr val="black">
                    <a:lumMod val="75000"/>
                    <a:lumOff val="25000"/>
                  </a:prstClr>
                </a:solidFill>
                <a:latin typeface="Times New Roman" panose="02020603050405020304" pitchFamily="18" charset="0"/>
                <a:cs typeface="Times New Roman" panose="02020603050405020304" pitchFamily="18" charset="0"/>
              </a:rPr>
              <a:t>số</a:t>
            </a:r>
            <a:r>
              <a:rPr lang="en-US" sz="2800" b="1" dirty="0">
                <a:solidFill>
                  <a:prstClr val="black">
                    <a:lumMod val="75000"/>
                    <a:lumOff val="25000"/>
                  </a:prstClr>
                </a:solidFill>
                <a:latin typeface="Times New Roman" panose="02020603050405020304" pitchFamily="18" charset="0"/>
                <a:cs typeface="Times New Roman" panose="02020603050405020304" pitchFamily="18" charset="0"/>
              </a:rPr>
              <a:t> </a:t>
            </a:r>
            <a:r>
              <a:rPr lang="en-US" sz="2800" b="1" dirty="0" err="1">
                <a:solidFill>
                  <a:prstClr val="black">
                    <a:lumMod val="75000"/>
                    <a:lumOff val="25000"/>
                  </a:prstClr>
                </a:solidFill>
                <a:latin typeface="Times New Roman" panose="02020603050405020304" pitchFamily="18" charset="0"/>
                <a:cs typeface="Times New Roman" panose="02020603050405020304" pitchFamily="18" charset="0"/>
              </a:rPr>
              <a:t>điểm</a:t>
            </a:r>
            <a:r>
              <a:rPr lang="en-US" sz="2800" b="1" dirty="0">
                <a:solidFill>
                  <a:prstClr val="black">
                    <a:lumMod val="75000"/>
                    <a:lumOff val="25000"/>
                  </a:prstClr>
                </a:solidFill>
                <a:latin typeface="Times New Roman" panose="02020603050405020304" pitchFamily="18" charset="0"/>
                <a:cs typeface="Times New Roman" panose="02020603050405020304" pitchFamily="18" charset="0"/>
              </a:rPr>
              <a:t> </a:t>
            </a:r>
            <a:r>
              <a:rPr lang="en-US" sz="2800" b="1" dirty="0" err="1">
                <a:solidFill>
                  <a:prstClr val="black">
                    <a:lumMod val="75000"/>
                    <a:lumOff val="25000"/>
                  </a:prstClr>
                </a:solidFill>
                <a:latin typeface="Times New Roman" panose="02020603050405020304" pitchFamily="18" charset="0"/>
                <a:cs typeface="Times New Roman" panose="02020603050405020304" pitchFamily="18" charset="0"/>
              </a:rPr>
              <a:t>là</a:t>
            </a:r>
            <a:r>
              <a:rPr lang="vi-VN" sz="2800" b="1" dirty="0">
                <a:solidFill>
                  <a:prstClr val="black">
                    <a:lumMod val="75000"/>
                    <a:lumOff val="25000"/>
                  </a:prstClr>
                </a:solidFill>
                <a:latin typeface="Times New Roman" panose="02020603050405020304" pitchFamily="18" charset="0"/>
                <a:cs typeface="Times New Roman" panose="02020603050405020304" pitchFamily="18" charset="0"/>
              </a:rPr>
              <a:t>: </a:t>
            </a:r>
            <a:r>
              <a:rPr lang="en-US" sz="2800" b="1" dirty="0">
                <a:solidFill>
                  <a:prstClr val="black">
                    <a:lumMod val="75000"/>
                    <a:lumOff val="25000"/>
                  </a:prstClr>
                </a:solidFill>
                <a:latin typeface="Times New Roman" panose="02020603050405020304" pitchFamily="18" charset="0"/>
                <a:cs typeface="Times New Roman" panose="02020603050405020304" pitchFamily="18" charset="0"/>
              </a:rPr>
              <a:t>9</a:t>
            </a:r>
            <a:r>
              <a:rPr lang="vi-VN" sz="2800" b="1" dirty="0">
                <a:solidFill>
                  <a:prstClr val="black">
                    <a:lumMod val="75000"/>
                    <a:lumOff val="25000"/>
                  </a:prstClr>
                </a:solidFill>
                <a:latin typeface="Times New Roman" panose="02020603050405020304" pitchFamily="18" charset="0"/>
                <a:cs typeface="Times New Roman" panose="02020603050405020304" pitchFamily="18" charset="0"/>
              </a:rPr>
              <a:t>, </a:t>
            </a:r>
            <a:r>
              <a:rPr lang="en-US" sz="2800" b="1" dirty="0">
                <a:solidFill>
                  <a:prstClr val="black">
                    <a:lumMod val="75000"/>
                    <a:lumOff val="25000"/>
                  </a:prstClr>
                </a:solidFill>
                <a:latin typeface="Times New Roman" panose="02020603050405020304" pitchFamily="18" charset="0"/>
                <a:cs typeface="Times New Roman" panose="02020603050405020304" pitchFamily="18" charset="0"/>
              </a:rPr>
              <a:t>7</a:t>
            </a:r>
            <a:r>
              <a:rPr lang="vi-VN" sz="2800" b="1" dirty="0">
                <a:solidFill>
                  <a:prstClr val="black">
                    <a:lumMod val="75000"/>
                    <a:lumOff val="25000"/>
                  </a:prstClr>
                </a:solidFill>
                <a:latin typeface="Times New Roman" panose="02020603050405020304" pitchFamily="18" charset="0"/>
                <a:cs typeface="Times New Roman" panose="02020603050405020304" pitchFamily="18" charset="0"/>
              </a:rPr>
              <a:t>, </a:t>
            </a:r>
            <a:r>
              <a:rPr lang="en-US" sz="2800" b="1" dirty="0">
                <a:solidFill>
                  <a:prstClr val="black">
                    <a:lumMod val="75000"/>
                    <a:lumOff val="25000"/>
                  </a:prstClr>
                </a:solidFill>
                <a:latin typeface="Times New Roman" panose="02020603050405020304" pitchFamily="18" charset="0"/>
                <a:cs typeface="Times New Roman" panose="02020603050405020304" pitchFamily="18" charset="0"/>
              </a:rPr>
              <a:t>10</a:t>
            </a:r>
            <a:r>
              <a:rPr lang="vi-VN" sz="2800" b="1" dirty="0">
                <a:solidFill>
                  <a:prstClr val="black">
                    <a:lumMod val="75000"/>
                    <a:lumOff val="25000"/>
                  </a:prstClr>
                </a:solidFill>
                <a:latin typeface="Times New Roman" panose="02020603050405020304" pitchFamily="18" charset="0"/>
                <a:cs typeface="Times New Roman" panose="02020603050405020304" pitchFamily="18" charset="0"/>
              </a:rPr>
              <a:t>, </a:t>
            </a:r>
            <a:r>
              <a:rPr lang="en-US" sz="2800" b="1" dirty="0">
                <a:solidFill>
                  <a:prstClr val="black">
                    <a:lumMod val="75000"/>
                    <a:lumOff val="25000"/>
                  </a:prstClr>
                </a:solidFill>
                <a:latin typeface="Times New Roman" panose="02020603050405020304" pitchFamily="18" charset="0"/>
                <a:cs typeface="Times New Roman" panose="02020603050405020304" pitchFamily="18" charset="0"/>
              </a:rPr>
              <a:t>8</a:t>
            </a:r>
            <a:r>
              <a:rPr lang="vi-VN" sz="2800" b="1" dirty="0">
                <a:solidFill>
                  <a:prstClr val="black">
                    <a:lumMod val="75000"/>
                    <a:lumOff val="25000"/>
                  </a:prstClr>
                </a:solidFill>
                <a:latin typeface="Times New Roman" panose="02020603050405020304" pitchFamily="18" charset="0"/>
                <a:cs typeface="Times New Roman" panose="02020603050405020304" pitchFamily="18" charset="0"/>
              </a:rPr>
              <a:t>.</a:t>
            </a:r>
            <a:endParaRPr lang="en-US" sz="2800" b="1" dirty="0">
              <a:solidFill>
                <a:prstClr val="black">
                  <a:lumMod val="75000"/>
                  <a:lumOff val="25000"/>
                </a:prstClr>
              </a:solidFill>
              <a:latin typeface="Times New Roman" panose="02020603050405020304" pitchFamily="18" charset="0"/>
              <a:cs typeface="Times New Roman" panose="02020603050405020304" pitchFamily="18" charset="0"/>
            </a:endParaRPr>
          </a:p>
          <a:p>
            <a:pPr lvl="0" algn="ctr" eaLnBrk="0" fontAlgn="base" hangingPunct="0">
              <a:defRPr/>
            </a:pPr>
            <a:r>
              <a:rPr lang="en-US" sz="2800" b="1" dirty="0" err="1">
                <a:solidFill>
                  <a:srgbClr val="FF0000"/>
                </a:solidFill>
                <a:latin typeface="Times New Roman" panose="02020603050405020304" pitchFamily="18" charset="0"/>
                <a:cs typeface="Times New Roman" panose="02020603050405020304" pitchFamily="18" charset="0"/>
              </a:rPr>
              <a:t>Bạn</a:t>
            </a:r>
            <a:r>
              <a:rPr lang="en-US" sz="2800" b="1" dirty="0">
                <a:solidFill>
                  <a:srgbClr val="FF0000"/>
                </a:solidFill>
                <a:latin typeface="Times New Roman" panose="02020603050405020304" pitchFamily="18" charset="0"/>
                <a:cs typeface="Times New Roman" panose="02020603050405020304" pitchFamily="18" charset="0"/>
              </a:rPr>
              <a:t> </a:t>
            </a:r>
            <a:r>
              <a:rPr lang="en-US" sz="2800" b="1" dirty="0" err="1">
                <a:solidFill>
                  <a:srgbClr val="FF0000"/>
                </a:solidFill>
                <a:latin typeface="Times New Roman" panose="02020603050405020304" pitchFamily="18" charset="0"/>
                <a:cs typeface="Times New Roman" panose="02020603050405020304" pitchFamily="18" charset="0"/>
              </a:rPr>
              <a:t>nào</a:t>
            </a:r>
            <a:r>
              <a:rPr lang="en-US" sz="2800" b="1" dirty="0">
                <a:solidFill>
                  <a:srgbClr val="FF0000"/>
                </a:solidFill>
                <a:latin typeface="Times New Roman" panose="02020603050405020304" pitchFamily="18" charset="0"/>
                <a:cs typeface="Times New Roman" panose="02020603050405020304" pitchFamily="18" charset="0"/>
              </a:rPr>
              <a:t> </a:t>
            </a:r>
            <a:r>
              <a:rPr lang="en-US" sz="2800" b="1" dirty="0" err="1">
                <a:solidFill>
                  <a:srgbClr val="FF0000"/>
                </a:solidFill>
                <a:latin typeface="Times New Roman" panose="02020603050405020304" pitchFamily="18" charset="0"/>
                <a:cs typeface="Times New Roman" panose="02020603050405020304" pitchFamily="18" charset="0"/>
              </a:rPr>
              <a:t>được</a:t>
            </a:r>
            <a:r>
              <a:rPr lang="en-US" sz="2800" b="1" dirty="0">
                <a:solidFill>
                  <a:srgbClr val="FF0000"/>
                </a:solidFill>
                <a:latin typeface="Times New Roman" panose="02020603050405020304" pitchFamily="18" charset="0"/>
                <a:cs typeface="Times New Roman" panose="02020603050405020304" pitchFamily="18" charset="0"/>
              </a:rPr>
              <a:t> </a:t>
            </a:r>
            <a:r>
              <a:rPr lang="en-US" sz="2800" b="1" dirty="0" err="1">
                <a:solidFill>
                  <a:srgbClr val="FF0000"/>
                </a:solidFill>
                <a:latin typeface="Times New Roman" panose="02020603050405020304" pitchFamily="18" charset="0"/>
                <a:cs typeface="Times New Roman" panose="02020603050405020304" pitchFamily="18" charset="0"/>
              </a:rPr>
              <a:t>điểm</a:t>
            </a:r>
            <a:r>
              <a:rPr lang="en-US" sz="2800" b="1" dirty="0">
                <a:solidFill>
                  <a:srgbClr val="FF0000"/>
                </a:solidFill>
                <a:latin typeface="Times New Roman" panose="02020603050405020304" pitchFamily="18" charset="0"/>
                <a:cs typeface="Times New Roman" panose="02020603050405020304" pitchFamily="18" charset="0"/>
              </a:rPr>
              <a:t> </a:t>
            </a:r>
            <a:r>
              <a:rPr lang="en-US" sz="2800" b="1" dirty="0" err="1">
                <a:solidFill>
                  <a:srgbClr val="FF0000"/>
                </a:solidFill>
                <a:latin typeface="Times New Roman" panose="02020603050405020304" pitchFamily="18" charset="0"/>
                <a:cs typeface="Times New Roman" panose="02020603050405020304" pitchFamily="18" charset="0"/>
              </a:rPr>
              <a:t>thấp</a:t>
            </a:r>
            <a:r>
              <a:rPr lang="en-US" sz="2800" b="1" dirty="0">
                <a:solidFill>
                  <a:srgbClr val="FF0000"/>
                </a:solidFill>
                <a:latin typeface="Times New Roman" panose="02020603050405020304" pitchFamily="18" charset="0"/>
                <a:cs typeface="Times New Roman" panose="02020603050405020304" pitchFamily="18" charset="0"/>
              </a:rPr>
              <a:t> </a:t>
            </a:r>
            <a:r>
              <a:rPr lang="en-US" sz="2800" b="1" dirty="0" err="1">
                <a:solidFill>
                  <a:srgbClr val="FF0000"/>
                </a:solidFill>
                <a:latin typeface="Times New Roman" panose="02020603050405020304" pitchFamily="18" charset="0"/>
                <a:cs typeface="Times New Roman" panose="02020603050405020304" pitchFamily="18" charset="0"/>
              </a:rPr>
              <a:t>nhất</a:t>
            </a:r>
            <a:r>
              <a:rPr lang="en-US" sz="2800" b="1" dirty="0">
                <a:solidFill>
                  <a:srgbClr val="FF0000"/>
                </a:solidFill>
                <a:latin typeface="Times New Roman" panose="02020603050405020304" pitchFamily="18" charset="0"/>
                <a:cs typeface="Times New Roman" panose="02020603050405020304" pitchFamily="18" charset="0"/>
              </a:rPr>
              <a:t>?</a:t>
            </a:r>
            <a:endParaRPr sz="2800" b="1" kern="0" dirty="0">
              <a:solidFill>
                <a:srgbClr val="000000"/>
              </a:solidFill>
              <a:latin typeface="Times New Roman" panose="02020603050405020304" pitchFamily="18" charset="0"/>
              <a:ea typeface="Cambria" panose="02040503050406030204" pitchFamily="18" charset="0"/>
              <a:cs typeface="Times New Roman" panose="02020603050405020304" pitchFamily="18" charset="0"/>
              <a:sym typeface="Arial"/>
            </a:endParaRPr>
          </a:p>
        </p:txBody>
      </p:sp>
      <p:pic>
        <p:nvPicPr>
          <p:cNvPr id="8" name="Google Shape;1018;p48">
            <a:extLst>
              <a:ext uri="{FF2B5EF4-FFF2-40B4-BE49-F238E27FC236}">
                <a16:creationId xmlns:a16="http://schemas.microsoft.com/office/drawing/2014/main" id="{28FA0B69-9E5D-F005-7DB9-4F9AAC2128D8}"/>
              </a:ext>
            </a:extLst>
          </p:cNvPr>
          <p:cNvPicPr preferRelativeResize="0"/>
          <p:nvPr/>
        </p:nvPicPr>
        <p:blipFill>
          <a:blip r:embed="rId3">
            <a:alphaModFix/>
          </a:blip>
          <a:stretch>
            <a:fillRect/>
          </a:stretch>
        </p:blipFill>
        <p:spPr>
          <a:xfrm flipH="1">
            <a:off x="410679" y="52502"/>
            <a:ext cx="2107654" cy="2350661"/>
          </a:xfrm>
          <a:prstGeom prst="rect">
            <a:avLst/>
          </a:prstGeom>
          <a:noFill/>
          <a:ln>
            <a:noFill/>
          </a:ln>
        </p:spPr>
      </p:pic>
      <p:pic>
        <p:nvPicPr>
          <p:cNvPr id="10" name="Picture 9">
            <a:hlinkClick r:id="rId4" action="ppaction://hlinksldjump"/>
            <a:extLst>
              <a:ext uri="{FF2B5EF4-FFF2-40B4-BE49-F238E27FC236}">
                <a16:creationId xmlns:a16="http://schemas.microsoft.com/office/drawing/2014/main" id="{E72114A9-C878-A000-B837-CAD1B64D9BBB}"/>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74686" b="97187" l="65898" r="89915"/>
                    </a14:imgEffect>
                  </a14:imgLayer>
                </a14:imgProps>
              </a:ext>
            </a:extLst>
          </a:blip>
          <a:srcRect l="69450" t="71873" r="7083" b="2991"/>
          <a:stretch/>
        </p:blipFill>
        <p:spPr>
          <a:xfrm>
            <a:off x="1676401" y="5410201"/>
            <a:ext cx="1469393" cy="1609675"/>
          </a:xfrm>
          <a:prstGeom prst="rect">
            <a:avLst/>
          </a:prstGeom>
        </p:spPr>
      </p:pic>
      <p:pic>
        <p:nvPicPr>
          <p:cNvPr id="13" name="Picture 12">
            <a:extLst>
              <a:ext uri="{FF2B5EF4-FFF2-40B4-BE49-F238E27FC236}">
                <a16:creationId xmlns:a16="http://schemas.microsoft.com/office/drawing/2014/main" id="{0999FC41-D50A-04ED-1F86-A6A619DCDCA2}"/>
              </a:ext>
            </a:extLst>
          </p:cNvPr>
          <p:cNvPicPr>
            <a:picLocks noChangeAspect="1"/>
          </p:cNvPicPr>
          <p:nvPr/>
        </p:nvPicPr>
        <p:blipFill rotWithShape="1">
          <a:blip r:embed="rId7">
            <a:extLst>
              <a:ext uri="{BEBA8EAE-BF5A-486C-A8C5-ECC9F3942E4B}">
                <a14:imgProps xmlns:a14="http://schemas.microsoft.com/office/drawing/2010/main">
                  <a14:imgLayer r:embed="rId8">
                    <a14:imgEffect>
                      <a14:backgroundRemoval t="2424" b="21790" l="6431" r="18957">
                        <a14:foregroundMark x1="17325" y1="17759" x2="18829" y2="20254"/>
                        <a14:foregroundMark x1="18957" y1="19606" x2="18957" y2="19606"/>
                      </a14:backgroundRemoval>
                    </a14:imgEffect>
                  </a14:imgLayer>
                </a14:imgProps>
              </a:ext>
            </a:extLst>
          </a:blip>
          <a:srcRect l="4939" r="80041" b="75756"/>
          <a:stretch/>
        </p:blipFill>
        <p:spPr>
          <a:xfrm>
            <a:off x="3905744" y="2526523"/>
            <a:ext cx="1017910" cy="1095227"/>
          </a:xfrm>
          <a:prstGeom prst="rect">
            <a:avLst/>
          </a:prstGeom>
        </p:spPr>
      </p:pic>
      <p:pic>
        <p:nvPicPr>
          <p:cNvPr id="14" name="Picture 13">
            <a:extLst>
              <a:ext uri="{FF2B5EF4-FFF2-40B4-BE49-F238E27FC236}">
                <a16:creationId xmlns:a16="http://schemas.microsoft.com/office/drawing/2014/main" id="{AE4CDDE1-DB3F-1D92-CBE6-B865267CE6DF}"/>
              </a:ext>
            </a:extLst>
          </p:cNvPr>
          <p:cNvPicPr>
            <a:picLocks noChangeAspect="1"/>
          </p:cNvPicPr>
          <p:nvPr/>
        </p:nvPicPr>
        <p:blipFill rotWithShape="1">
          <a:blip r:embed="rId9">
            <a:extLst>
              <a:ext uri="{BEBA8EAE-BF5A-486C-A8C5-ECC9F3942E4B}">
                <a14:imgProps xmlns:a14="http://schemas.microsoft.com/office/drawing/2010/main">
                  <a14:imgLayer r:embed="rId8">
                    <a14:imgEffect>
                      <a14:backgroundRemoval t="2544" b="21934" l="21629" r="34490">
                        <a14:foregroundMark x1="22044" y1="19534" x2="21629" y2="9407"/>
                      </a14:backgroundRemoval>
                    </a14:imgEffect>
                  </a14:imgLayer>
                </a14:imgProps>
              </a:ext>
            </a:extLst>
          </a:blip>
          <a:srcRect l="20985" t="127" r="63995" b="75629"/>
          <a:stretch/>
        </p:blipFill>
        <p:spPr>
          <a:xfrm>
            <a:off x="4363881" y="3687855"/>
            <a:ext cx="1041125" cy="1120205"/>
          </a:xfrm>
          <a:prstGeom prst="rect">
            <a:avLst/>
          </a:prstGeom>
        </p:spPr>
      </p:pic>
      <p:pic>
        <p:nvPicPr>
          <p:cNvPr id="15" name="Picture 14">
            <a:extLst>
              <a:ext uri="{FF2B5EF4-FFF2-40B4-BE49-F238E27FC236}">
                <a16:creationId xmlns:a16="http://schemas.microsoft.com/office/drawing/2014/main" id="{030FA1CE-7FA0-4728-E0DF-4CDC88843045}"/>
              </a:ext>
            </a:extLst>
          </p:cNvPr>
          <p:cNvPicPr>
            <a:picLocks noChangeAspect="1"/>
          </p:cNvPicPr>
          <p:nvPr/>
        </p:nvPicPr>
        <p:blipFill rotWithShape="1">
          <a:blip r:embed="rId10">
            <a:extLst>
              <a:ext uri="{BEBA8EAE-BF5A-486C-A8C5-ECC9F3942E4B}">
                <a14:imgProps xmlns:a14="http://schemas.microsoft.com/office/drawing/2010/main">
                  <a14:imgLayer r:embed="rId8">
                    <a14:imgEffect>
                      <a14:backgroundRemoval t="3936" b="20662" l="36234" r="48248">
                        <a14:foregroundMark x1="39546" y1="18623" x2="45193" y2="16343"/>
                        <a14:foregroundMark x1="41881" y1="20686" x2="46984" y2="14471"/>
                        <a14:foregroundMark x1="46984" y1="14471" x2="46984" y2="14279"/>
                        <a14:foregroundMark x1="42153" y1="4152" x2="42153" y2="4152"/>
                        <a14:foregroundMark x1="42153" y1="4152" x2="42841" y2="4344"/>
                        <a14:foregroundMark x1="41193" y1="3936" x2="42713" y2="4968"/>
                      </a14:backgroundRemoval>
                    </a14:imgEffect>
                  </a14:imgLayer>
                </a14:imgProps>
              </a:ext>
            </a:extLst>
          </a:blip>
          <a:srcRect l="34753" t="2120" r="50227" b="77848"/>
          <a:stretch/>
        </p:blipFill>
        <p:spPr>
          <a:xfrm>
            <a:off x="4250139" y="4902821"/>
            <a:ext cx="1095448" cy="973905"/>
          </a:xfrm>
          <a:prstGeom prst="rect">
            <a:avLst/>
          </a:prstGeom>
        </p:spPr>
      </p:pic>
    </p:spTree>
    <p:extLst>
      <p:ext uri="{BB962C8B-B14F-4D97-AF65-F5344CB8AC3E}">
        <p14:creationId xmlns:p14="http://schemas.microsoft.com/office/powerpoint/2010/main" val="1385693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1+#ppt_w/2"/>
                                          </p:val>
                                        </p:tav>
                                        <p:tav tm="100000">
                                          <p:val>
                                            <p:strVal val="#ppt_x"/>
                                          </p:val>
                                        </p:tav>
                                      </p:tavLst>
                                    </p:anim>
                                    <p:anim calcmode="lin" valueType="num">
                                      <p:cBhvr additive="base">
                                        <p:cTn id="8" dur="500" fill="hold"/>
                                        <p:tgtEl>
                                          <p:spTgt spid="8"/>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47"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1000"/>
                                        <p:tgtEl>
                                          <p:spTgt spid="4"/>
                                        </p:tgtEl>
                                      </p:cBhvr>
                                    </p:animEffect>
                                    <p:anim calcmode="lin" valueType="num">
                                      <p:cBhvr>
                                        <p:cTn id="23" dur="1000" fill="hold"/>
                                        <p:tgtEl>
                                          <p:spTgt spid="4"/>
                                        </p:tgtEl>
                                        <p:attrNameLst>
                                          <p:attrName>ppt_x</p:attrName>
                                        </p:attrNameLst>
                                      </p:cBhvr>
                                      <p:tavLst>
                                        <p:tav tm="0">
                                          <p:val>
                                            <p:strVal val="#ppt_x"/>
                                          </p:val>
                                        </p:tav>
                                        <p:tav tm="100000">
                                          <p:val>
                                            <p:strVal val="#ppt_x"/>
                                          </p:val>
                                        </p:tav>
                                      </p:tavLst>
                                    </p:anim>
                                    <p:anim calcmode="lin" valueType="num">
                                      <p:cBhvr>
                                        <p:cTn id="24" dur="1000" fill="hold"/>
                                        <p:tgtEl>
                                          <p:spTgt spid="4"/>
                                        </p:tgtEl>
                                        <p:attrNameLst>
                                          <p:attrName>ppt_y</p:attrName>
                                        </p:attrNameLst>
                                      </p:cBhvr>
                                      <p:tavLst>
                                        <p:tav tm="0">
                                          <p:val>
                                            <p:strVal val="#ppt_y-.1"/>
                                          </p:val>
                                        </p:tav>
                                        <p:tav tm="100000">
                                          <p:val>
                                            <p:strVal val="#ppt_y"/>
                                          </p:val>
                                        </p:tav>
                                      </p:tavLst>
                                    </p:anim>
                                  </p:childTnLst>
                                </p:cTn>
                              </p:par>
                              <p:par>
                                <p:cTn id="25" presetID="47" presetClass="entr" presetSubtype="0"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1000"/>
                                        <p:tgtEl>
                                          <p:spTgt spid="5"/>
                                        </p:tgtEl>
                                      </p:cBhvr>
                                    </p:animEffect>
                                    <p:anim calcmode="lin" valueType="num">
                                      <p:cBhvr>
                                        <p:cTn id="28" dur="1000" fill="hold"/>
                                        <p:tgtEl>
                                          <p:spTgt spid="5"/>
                                        </p:tgtEl>
                                        <p:attrNameLst>
                                          <p:attrName>ppt_x</p:attrName>
                                        </p:attrNameLst>
                                      </p:cBhvr>
                                      <p:tavLst>
                                        <p:tav tm="0">
                                          <p:val>
                                            <p:strVal val="#ppt_x"/>
                                          </p:val>
                                        </p:tav>
                                        <p:tav tm="100000">
                                          <p:val>
                                            <p:strVal val="#ppt_x"/>
                                          </p:val>
                                        </p:tav>
                                      </p:tavLst>
                                    </p:anim>
                                    <p:anim calcmode="lin" valueType="num">
                                      <p:cBhvr>
                                        <p:cTn id="29" dur="1000" fill="hold"/>
                                        <p:tgtEl>
                                          <p:spTgt spid="5"/>
                                        </p:tgtEl>
                                        <p:attrNameLst>
                                          <p:attrName>ppt_y</p:attrName>
                                        </p:attrNameLst>
                                      </p:cBhvr>
                                      <p:tavLst>
                                        <p:tav tm="0">
                                          <p:val>
                                            <p:strVal val="#ppt_y-.1"/>
                                          </p:val>
                                        </p:tav>
                                        <p:tav tm="100000">
                                          <p:val>
                                            <p:strVal val="#ppt_y"/>
                                          </p:val>
                                        </p:tav>
                                      </p:tavLst>
                                    </p:anim>
                                  </p:childTnLst>
                                </p:cTn>
                              </p:par>
                              <p:par>
                                <p:cTn id="30" presetID="47" presetClass="entr" presetSubtype="0" fill="hold"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1000"/>
                                        <p:tgtEl>
                                          <p:spTgt spid="13"/>
                                        </p:tgtEl>
                                      </p:cBhvr>
                                    </p:animEffect>
                                    <p:anim calcmode="lin" valueType="num">
                                      <p:cBhvr>
                                        <p:cTn id="33" dur="1000" fill="hold"/>
                                        <p:tgtEl>
                                          <p:spTgt spid="13"/>
                                        </p:tgtEl>
                                        <p:attrNameLst>
                                          <p:attrName>ppt_x</p:attrName>
                                        </p:attrNameLst>
                                      </p:cBhvr>
                                      <p:tavLst>
                                        <p:tav tm="0">
                                          <p:val>
                                            <p:strVal val="#ppt_x"/>
                                          </p:val>
                                        </p:tav>
                                        <p:tav tm="100000">
                                          <p:val>
                                            <p:strVal val="#ppt_x"/>
                                          </p:val>
                                        </p:tav>
                                      </p:tavLst>
                                    </p:anim>
                                    <p:anim calcmode="lin" valueType="num">
                                      <p:cBhvr>
                                        <p:cTn id="34" dur="1000" fill="hold"/>
                                        <p:tgtEl>
                                          <p:spTgt spid="13"/>
                                        </p:tgtEl>
                                        <p:attrNameLst>
                                          <p:attrName>ppt_y</p:attrName>
                                        </p:attrNameLst>
                                      </p:cBhvr>
                                      <p:tavLst>
                                        <p:tav tm="0">
                                          <p:val>
                                            <p:strVal val="#ppt_y-.1"/>
                                          </p:val>
                                        </p:tav>
                                        <p:tav tm="100000">
                                          <p:val>
                                            <p:strVal val="#ppt_y"/>
                                          </p:val>
                                        </p:tav>
                                      </p:tavLst>
                                    </p:anim>
                                  </p:childTnLst>
                                </p:cTn>
                              </p:par>
                              <p:par>
                                <p:cTn id="35" presetID="47"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1000"/>
                                        <p:tgtEl>
                                          <p:spTgt spid="14"/>
                                        </p:tgtEl>
                                      </p:cBhvr>
                                    </p:animEffect>
                                    <p:anim calcmode="lin" valueType="num">
                                      <p:cBhvr>
                                        <p:cTn id="38" dur="1000" fill="hold"/>
                                        <p:tgtEl>
                                          <p:spTgt spid="14"/>
                                        </p:tgtEl>
                                        <p:attrNameLst>
                                          <p:attrName>ppt_x</p:attrName>
                                        </p:attrNameLst>
                                      </p:cBhvr>
                                      <p:tavLst>
                                        <p:tav tm="0">
                                          <p:val>
                                            <p:strVal val="#ppt_x"/>
                                          </p:val>
                                        </p:tav>
                                        <p:tav tm="100000">
                                          <p:val>
                                            <p:strVal val="#ppt_x"/>
                                          </p:val>
                                        </p:tav>
                                      </p:tavLst>
                                    </p:anim>
                                    <p:anim calcmode="lin" valueType="num">
                                      <p:cBhvr>
                                        <p:cTn id="39" dur="1000" fill="hold"/>
                                        <p:tgtEl>
                                          <p:spTgt spid="14"/>
                                        </p:tgtEl>
                                        <p:attrNameLst>
                                          <p:attrName>ppt_y</p:attrName>
                                        </p:attrNameLst>
                                      </p:cBhvr>
                                      <p:tavLst>
                                        <p:tav tm="0">
                                          <p:val>
                                            <p:strVal val="#ppt_y-.1"/>
                                          </p:val>
                                        </p:tav>
                                        <p:tav tm="100000">
                                          <p:val>
                                            <p:strVal val="#ppt_y"/>
                                          </p:val>
                                        </p:tav>
                                      </p:tavLst>
                                    </p:anim>
                                  </p:childTnLst>
                                </p:cTn>
                              </p:par>
                              <p:par>
                                <p:cTn id="40" presetID="47" presetClass="entr" presetSubtype="0" fill="hold" nodeType="with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1000"/>
                                        <p:tgtEl>
                                          <p:spTgt spid="15"/>
                                        </p:tgtEl>
                                      </p:cBhvr>
                                    </p:animEffect>
                                    <p:anim calcmode="lin" valueType="num">
                                      <p:cBhvr>
                                        <p:cTn id="43" dur="1000" fill="hold"/>
                                        <p:tgtEl>
                                          <p:spTgt spid="15"/>
                                        </p:tgtEl>
                                        <p:attrNameLst>
                                          <p:attrName>ppt_x</p:attrName>
                                        </p:attrNameLst>
                                      </p:cBhvr>
                                      <p:tavLst>
                                        <p:tav tm="0">
                                          <p:val>
                                            <p:strVal val="#ppt_x"/>
                                          </p:val>
                                        </p:tav>
                                        <p:tav tm="100000">
                                          <p:val>
                                            <p:strVal val="#ppt_x"/>
                                          </p:val>
                                        </p:tav>
                                      </p:tavLst>
                                    </p:anim>
                                    <p:anim calcmode="lin" valueType="num">
                                      <p:cBhvr>
                                        <p:cTn id="44"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10" presetClass="exit" presetSubtype="0" fill="hold" grpId="1" nodeType="clickEffect">
                                  <p:stCondLst>
                                    <p:cond delay="0"/>
                                  </p:stCondLst>
                                  <p:childTnLst>
                                    <p:animEffect transition="out" filter="fade">
                                      <p:cBhvr>
                                        <p:cTn id="48" dur="500"/>
                                        <p:tgtEl>
                                          <p:spTgt spid="6"/>
                                        </p:tgtEl>
                                      </p:cBhvr>
                                    </p:animEffect>
                                    <p:set>
                                      <p:cBhvr>
                                        <p:cTn id="49" dur="1" fill="hold">
                                          <p:stCondLst>
                                            <p:cond delay="499"/>
                                          </p:stCondLst>
                                        </p:cTn>
                                        <p:tgtEl>
                                          <p:spTgt spid="6"/>
                                        </p:tgtEl>
                                        <p:attrNameLst>
                                          <p:attrName>style.visibility</p:attrName>
                                        </p:attrNameLst>
                                      </p:cBhvr>
                                      <p:to>
                                        <p:strVal val="hidden"/>
                                      </p:to>
                                    </p:set>
                                  </p:childTnLst>
                                  <p:subTnLst>
                                    <p:audio>
                                      <p:cMediaNode>
                                        <p:cTn display="0" masterRel="sameClick">
                                          <p:stCondLst>
                                            <p:cond evt="begin" delay="0">
                                              <p:tn val="47"/>
                                            </p:cond>
                                          </p:stCondLst>
                                          <p:endCondLst>
                                            <p:cond evt="onStopAudio" delay="0">
                                              <p:tgtEl>
                                                <p:sldTgt/>
                                              </p:tgtEl>
                                            </p:cond>
                                          </p:endCondLst>
                                        </p:cTn>
                                        <p:tgtEl>
                                          <p:sndTgt r:embed="rId2" name="chimes.wav"/>
                                        </p:tgtEl>
                                      </p:cMediaNode>
                                    </p:audio>
                                  </p:subTnLst>
                                </p:cTn>
                              </p:par>
                              <p:par>
                                <p:cTn id="50" presetID="10" presetClass="exit" presetSubtype="0" fill="hold" grpId="1" nodeType="withEffect">
                                  <p:stCondLst>
                                    <p:cond delay="0"/>
                                  </p:stCondLst>
                                  <p:childTnLst>
                                    <p:animEffect transition="out" filter="fade">
                                      <p:cBhvr>
                                        <p:cTn id="51" dur="500"/>
                                        <p:tgtEl>
                                          <p:spTgt spid="5"/>
                                        </p:tgtEl>
                                      </p:cBhvr>
                                    </p:animEffect>
                                    <p:set>
                                      <p:cBhvr>
                                        <p:cTn id="52" dur="1" fill="hold">
                                          <p:stCondLst>
                                            <p:cond delay="499"/>
                                          </p:stCondLst>
                                        </p:cTn>
                                        <p:tgtEl>
                                          <p:spTgt spid="5"/>
                                        </p:tgtEl>
                                        <p:attrNameLst>
                                          <p:attrName>style.visibility</p:attrName>
                                        </p:attrNameLst>
                                      </p:cBhvr>
                                      <p:to>
                                        <p:strVal val="hidden"/>
                                      </p:to>
                                    </p:set>
                                  </p:childTnLst>
                                </p:cTn>
                              </p:par>
                              <p:par>
                                <p:cTn id="53" presetID="10" presetClass="exit" presetSubtype="0" fill="hold" nodeType="withEffect">
                                  <p:stCondLst>
                                    <p:cond delay="0"/>
                                  </p:stCondLst>
                                  <p:childTnLst>
                                    <p:animEffect transition="out" filter="fade">
                                      <p:cBhvr>
                                        <p:cTn id="54" dur="500"/>
                                        <p:tgtEl>
                                          <p:spTgt spid="13"/>
                                        </p:tgtEl>
                                      </p:cBhvr>
                                    </p:animEffect>
                                    <p:set>
                                      <p:cBhvr>
                                        <p:cTn id="55" dur="1" fill="hold">
                                          <p:stCondLst>
                                            <p:cond delay="499"/>
                                          </p:stCondLst>
                                        </p:cTn>
                                        <p:tgtEl>
                                          <p:spTgt spid="13"/>
                                        </p:tgtEl>
                                        <p:attrNameLst>
                                          <p:attrName>style.visibility</p:attrName>
                                        </p:attrNameLst>
                                      </p:cBhvr>
                                      <p:to>
                                        <p:strVal val="hidden"/>
                                      </p:to>
                                    </p:set>
                                  </p:childTnLst>
                                </p:cTn>
                              </p:par>
                              <p:par>
                                <p:cTn id="56" presetID="53" presetClass="exit" presetSubtype="32" fill="hold" nodeType="withEffect">
                                  <p:stCondLst>
                                    <p:cond delay="0"/>
                                  </p:stCondLst>
                                  <p:childTnLst>
                                    <p:anim calcmode="lin" valueType="num">
                                      <p:cBhvr>
                                        <p:cTn id="57" dur="500"/>
                                        <p:tgtEl>
                                          <p:spTgt spid="14"/>
                                        </p:tgtEl>
                                        <p:attrNameLst>
                                          <p:attrName>ppt_w</p:attrName>
                                        </p:attrNameLst>
                                      </p:cBhvr>
                                      <p:tavLst>
                                        <p:tav tm="0">
                                          <p:val>
                                            <p:strVal val="ppt_w"/>
                                          </p:val>
                                        </p:tav>
                                        <p:tav tm="100000">
                                          <p:val>
                                            <p:fltVal val="0"/>
                                          </p:val>
                                        </p:tav>
                                      </p:tavLst>
                                    </p:anim>
                                    <p:anim calcmode="lin" valueType="num">
                                      <p:cBhvr>
                                        <p:cTn id="58" dur="500"/>
                                        <p:tgtEl>
                                          <p:spTgt spid="14"/>
                                        </p:tgtEl>
                                        <p:attrNameLst>
                                          <p:attrName>ppt_h</p:attrName>
                                        </p:attrNameLst>
                                      </p:cBhvr>
                                      <p:tavLst>
                                        <p:tav tm="0">
                                          <p:val>
                                            <p:strVal val="ppt_h"/>
                                          </p:val>
                                        </p:tav>
                                        <p:tav tm="100000">
                                          <p:val>
                                            <p:fltVal val="0"/>
                                          </p:val>
                                        </p:tav>
                                      </p:tavLst>
                                    </p:anim>
                                    <p:animEffect transition="out" filter="fade">
                                      <p:cBhvr>
                                        <p:cTn id="59" dur="500"/>
                                        <p:tgtEl>
                                          <p:spTgt spid="14"/>
                                        </p:tgtEl>
                                      </p:cBhvr>
                                    </p:animEffect>
                                    <p:set>
                                      <p:cBhvr>
                                        <p:cTn id="60" dur="1" fill="hold">
                                          <p:stCondLst>
                                            <p:cond delay="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5" grpId="1" animBg="1"/>
      <p:bldP spid="6" grpId="0" animBg="1"/>
      <p:bldP spid="6" grpId="1" animBg="1"/>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628;p48">
            <a:extLst>
              <a:ext uri="{FF2B5EF4-FFF2-40B4-BE49-F238E27FC236}">
                <a16:creationId xmlns:a16="http://schemas.microsoft.com/office/drawing/2014/main" id="{A138C623-ECF2-6D4D-3870-406C9FBA5B26}"/>
              </a:ext>
            </a:extLst>
          </p:cNvPr>
          <p:cNvSpPr/>
          <p:nvPr/>
        </p:nvSpPr>
        <p:spPr>
          <a:xfrm flipH="1">
            <a:off x="4402509" y="3734619"/>
            <a:ext cx="4963500" cy="905447"/>
          </a:xfrm>
          <a:prstGeom prst="snip1Rect">
            <a:avLst>
              <a:gd name="adj" fmla="val 0"/>
            </a:avLst>
          </a:prstGeom>
          <a:solidFill>
            <a:schemeClr val="tx2">
              <a:lumMod val="20000"/>
              <a:lumOff val="80000"/>
            </a:schemeClr>
          </a:solidFill>
          <a:ln w="38100" cap="flat" cmpd="sng">
            <a:solidFill>
              <a:schemeClr val="bg2">
                <a:lumMod val="60000"/>
                <a:lumOff val="40000"/>
              </a:schemeClr>
            </a:solidFill>
            <a:prstDash val="solid"/>
            <a:round/>
            <a:headEnd type="none" w="sm" len="sm"/>
            <a:tailEnd type="none" w="sm" len="sm"/>
          </a:ln>
          <a:effectLst>
            <a:outerShdw dist="95250" dir="3000000" algn="bl" rotWithShape="0">
              <a:schemeClr val="lt1">
                <a:alpha val="50000"/>
              </a:schemeClr>
            </a:outerShdw>
          </a:effectLst>
        </p:spPr>
        <p:txBody>
          <a:bodyPr spcFirstLastPara="1" wrap="square" lIns="91425" tIns="91425" rIns="91425" bIns="91425" anchor="ctr" anchorCtr="0">
            <a:noAutofit/>
          </a:bodyPr>
          <a:lstStyle/>
          <a:p>
            <a:pPr algn="ctr" defTabSz="914378">
              <a:buClr>
                <a:srgbClr val="000000"/>
              </a:buClr>
              <a:defRPr/>
            </a:pPr>
            <a:r>
              <a:rPr lang="en-US" sz="4400" kern="0" dirty="0">
                <a:solidFill>
                  <a:srgbClr val="000000"/>
                </a:solidFill>
                <a:latin typeface="Cambria" panose="02040503050406030204" pitchFamily="18" charset="0"/>
                <a:ea typeface="Cambria" panose="02040503050406030204" pitchFamily="18" charset="0"/>
                <a:cs typeface="Arial"/>
                <a:sym typeface="Arial"/>
              </a:rPr>
              <a:t>1</a:t>
            </a:r>
            <a:endParaRPr sz="4400" kern="0" dirty="0">
              <a:solidFill>
                <a:srgbClr val="000000"/>
              </a:solidFill>
              <a:latin typeface="Cambria" panose="02040503050406030204" pitchFamily="18" charset="0"/>
              <a:ea typeface="Cambria" panose="02040503050406030204" pitchFamily="18" charset="0"/>
              <a:cs typeface="Arial"/>
              <a:sym typeface="Arial"/>
            </a:endParaRPr>
          </a:p>
        </p:txBody>
      </p:sp>
      <p:sp>
        <p:nvSpPr>
          <p:cNvPr id="5" name="Google Shape;629;p48">
            <a:extLst>
              <a:ext uri="{FF2B5EF4-FFF2-40B4-BE49-F238E27FC236}">
                <a16:creationId xmlns:a16="http://schemas.microsoft.com/office/drawing/2014/main" id="{14982C3E-9D51-B16F-9DCE-7B36FD30FA75}"/>
              </a:ext>
            </a:extLst>
          </p:cNvPr>
          <p:cNvSpPr/>
          <p:nvPr/>
        </p:nvSpPr>
        <p:spPr>
          <a:xfrm flipH="1">
            <a:off x="4401843" y="4857080"/>
            <a:ext cx="4963500" cy="905447"/>
          </a:xfrm>
          <a:prstGeom prst="snip1Rect">
            <a:avLst>
              <a:gd name="adj" fmla="val 0"/>
            </a:avLst>
          </a:prstGeom>
          <a:solidFill>
            <a:srgbClr val="FFC000"/>
          </a:solidFill>
          <a:ln w="38100" cap="flat" cmpd="sng">
            <a:solidFill>
              <a:schemeClr val="bg2">
                <a:lumMod val="60000"/>
                <a:lumOff val="40000"/>
              </a:schemeClr>
            </a:solidFill>
            <a:prstDash val="solid"/>
            <a:round/>
            <a:headEnd type="none" w="sm" len="sm"/>
            <a:tailEnd type="none" w="sm" len="sm"/>
          </a:ln>
          <a:effectLst>
            <a:outerShdw dist="95250" dir="3000000" algn="bl" rotWithShape="0">
              <a:schemeClr val="lt1">
                <a:alpha val="50000"/>
              </a:schemeClr>
            </a:outerShdw>
          </a:effectLst>
        </p:spPr>
        <p:txBody>
          <a:bodyPr spcFirstLastPara="1" wrap="square" lIns="91425" tIns="91425" rIns="91425" bIns="91425" anchor="ctr" anchorCtr="0">
            <a:noAutofit/>
          </a:bodyPr>
          <a:lstStyle/>
          <a:p>
            <a:pPr algn="ctr" defTabSz="914378">
              <a:buClr>
                <a:srgbClr val="000000"/>
              </a:buClr>
              <a:defRPr/>
            </a:pPr>
            <a:r>
              <a:rPr lang="en-US" sz="4400" kern="0" dirty="0">
                <a:solidFill>
                  <a:srgbClr val="000000"/>
                </a:solidFill>
                <a:latin typeface="Cambria" panose="02040503050406030204" pitchFamily="18" charset="0"/>
                <a:ea typeface="Cambria" panose="02040503050406030204" pitchFamily="18" charset="0"/>
                <a:cs typeface="Arial"/>
                <a:sym typeface="Arial"/>
              </a:rPr>
              <a:t>3</a:t>
            </a:r>
            <a:endParaRPr sz="4400" kern="0" dirty="0">
              <a:solidFill>
                <a:srgbClr val="000000"/>
              </a:solidFill>
              <a:latin typeface="Cambria" panose="02040503050406030204" pitchFamily="18" charset="0"/>
              <a:ea typeface="Cambria" panose="02040503050406030204" pitchFamily="18" charset="0"/>
              <a:cs typeface="Arial"/>
              <a:sym typeface="Arial"/>
            </a:endParaRPr>
          </a:p>
        </p:txBody>
      </p:sp>
      <p:sp>
        <p:nvSpPr>
          <p:cNvPr id="6" name="Google Shape;630;p48">
            <a:extLst>
              <a:ext uri="{FF2B5EF4-FFF2-40B4-BE49-F238E27FC236}">
                <a16:creationId xmlns:a16="http://schemas.microsoft.com/office/drawing/2014/main" id="{A867B970-275F-00C4-4B6C-4F19F7D37369}"/>
              </a:ext>
            </a:extLst>
          </p:cNvPr>
          <p:cNvSpPr/>
          <p:nvPr/>
        </p:nvSpPr>
        <p:spPr>
          <a:xfrm flipH="1">
            <a:off x="4401843" y="2620499"/>
            <a:ext cx="4963500" cy="905447"/>
          </a:xfrm>
          <a:prstGeom prst="snip1Rect">
            <a:avLst>
              <a:gd name="adj" fmla="val 0"/>
            </a:avLst>
          </a:prstGeom>
          <a:solidFill>
            <a:schemeClr val="accent2"/>
          </a:solidFill>
          <a:ln w="38100" cap="flat" cmpd="sng">
            <a:solidFill>
              <a:schemeClr val="bg2">
                <a:lumMod val="60000"/>
                <a:lumOff val="40000"/>
              </a:schemeClr>
            </a:solidFill>
            <a:prstDash val="solid"/>
            <a:round/>
            <a:headEnd type="none" w="sm" len="sm"/>
            <a:tailEnd type="none" w="sm" len="sm"/>
          </a:ln>
          <a:effectLst>
            <a:outerShdw dist="95250" dir="3000000" algn="bl" rotWithShape="0">
              <a:schemeClr val="lt1">
                <a:alpha val="50000"/>
              </a:schemeClr>
            </a:outerShdw>
          </a:effectLst>
        </p:spPr>
        <p:txBody>
          <a:bodyPr spcFirstLastPara="1" wrap="square" lIns="91425" tIns="91425" rIns="91425" bIns="91425" anchor="ctr" anchorCtr="0">
            <a:noAutofit/>
          </a:bodyPr>
          <a:lstStyle/>
          <a:p>
            <a:pPr algn="ctr" defTabSz="914378">
              <a:buClr>
                <a:srgbClr val="000000"/>
              </a:buClr>
              <a:defRPr/>
            </a:pPr>
            <a:r>
              <a:rPr lang="en-US" sz="4400" kern="0" dirty="0">
                <a:solidFill>
                  <a:srgbClr val="000000"/>
                </a:solidFill>
                <a:latin typeface="Cambria" panose="02040503050406030204" pitchFamily="18" charset="0"/>
                <a:ea typeface="Cambria" panose="02040503050406030204" pitchFamily="18" charset="0"/>
                <a:cs typeface="Arial"/>
                <a:sym typeface="Arial"/>
              </a:rPr>
              <a:t>2</a:t>
            </a:r>
            <a:endParaRPr sz="4400" kern="0" dirty="0">
              <a:solidFill>
                <a:srgbClr val="000000"/>
              </a:solidFill>
              <a:latin typeface="Cambria" panose="02040503050406030204" pitchFamily="18" charset="0"/>
              <a:ea typeface="Cambria" panose="02040503050406030204" pitchFamily="18" charset="0"/>
              <a:cs typeface="Arial"/>
              <a:sym typeface="Arial"/>
            </a:endParaRPr>
          </a:p>
        </p:txBody>
      </p:sp>
      <p:sp>
        <p:nvSpPr>
          <p:cNvPr id="7" name="Google Shape;68;p14">
            <a:extLst>
              <a:ext uri="{FF2B5EF4-FFF2-40B4-BE49-F238E27FC236}">
                <a16:creationId xmlns:a16="http://schemas.microsoft.com/office/drawing/2014/main" id="{7CCC7ABD-C84D-82DE-A844-3BBE63BBB1CA}"/>
              </a:ext>
            </a:extLst>
          </p:cNvPr>
          <p:cNvSpPr/>
          <p:nvPr/>
        </p:nvSpPr>
        <p:spPr>
          <a:xfrm flipH="1">
            <a:off x="3496351" y="402709"/>
            <a:ext cx="8188718" cy="1935731"/>
          </a:xfrm>
          <a:prstGeom prst="wedgeRoundRectCallout">
            <a:avLst>
              <a:gd name="adj1" fmla="val 53694"/>
              <a:gd name="adj2" fmla="val 36920"/>
              <a:gd name="adj3" fmla="val 16667"/>
            </a:avLst>
          </a:prstGeom>
          <a:solidFill>
            <a:schemeClr val="accent2">
              <a:lumMod val="40000"/>
              <a:lumOff val="60000"/>
            </a:schemeClr>
          </a:solidFill>
          <a:ln w="76200" cap="flat" cmpd="sng">
            <a:solidFill>
              <a:schemeClr val="tx1"/>
            </a:solidFill>
            <a:prstDash val="solid"/>
            <a:round/>
            <a:headEnd type="none" w="sm" len="sm"/>
            <a:tailEnd type="none" w="sm" len="sm"/>
          </a:ln>
          <a:effectLst>
            <a:outerShdw dist="95250" dir="3000000" algn="bl" rotWithShape="0">
              <a:schemeClr val="lt1">
                <a:alpha val="50000"/>
              </a:schemeClr>
            </a:outerShdw>
          </a:effectLst>
        </p:spPr>
        <p:txBody>
          <a:bodyPr spcFirstLastPara="1" wrap="square" lIns="91425" tIns="91425" rIns="91425" bIns="91425" anchor="ctr" anchorCtr="0">
            <a:noAutofit/>
          </a:bodyPr>
          <a:lstStyle/>
          <a:p>
            <a:pPr algn="ctr" defTabSz="914378">
              <a:buClr>
                <a:srgbClr val="000000"/>
              </a:buClr>
              <a:defRPr/>
            </a:pPr>
            <a:r>
              <a:rPr lang="vi-VN" sz="2800" dirty="0">
                <a:solidFill>
                  <a:prstClr val="black"/>
                </a:solidFill>
                <a:latin typeface="+mj-lt"/>
                <a:cs typeface="Calibri" panose="020F0502020204030204" pitchFamily="34" charset="0"/>
              </a:rPr>
              <a:t>Cho dãy số liệu về thời gian tập thể dục mỗi ngày của các thành viên trong gia đình </a:t>
            </a:r>
            <a:r>
              <a:rPr lang="en-SG" sz="2800" dirty="0">
                <a:solidFill>
                  <a:prstClr val="black"/>
                </a:solidFill>
                <a:latin typeface="Times New Roman" panose="02020603050405020304" pitchFamily="18" charset="0"/>
                <a:cs typeface="Times New Roman" panose="02020603050405020304" pitchFamily="18" charset="0"/>
              </a:rPr>
              <a:t>Mi</a:t>
            </a:r>
            <a:r>
              <a:rPr lang="vi-VN" sz="2800" dirty="0">
                <a:solidFill>
                  <a:prstClr val="black"/>
                </a:solidFill>
                <a:latin typeface="+mj-lt"/>
                <a:cs typeface="Calibri" panose="020F0502020204030204" pitchFamily="34" charset="0"/>
              </a:rPr>
              <a:t> như sau: 20 phút, 40 phút, 10 phút</a:t>
            </a:r>
            <a:r>
              <a:rPr lang="en-SG" sz="2800" dirty="0">
                <a:solidFill>
                  <a:prstClr val="black"/>
                </a:solidFill>
                <a:latin typeface="+mj-lt"/>
                <a:cs typeface="Calibri" panose="020F0502020204030204" pitchFamily="34" charset="0"/>
              </a:rPr>
              <a:t>. </a:t>
            </a:r>
            <a:r>
              <a:rPr lang="en-SG" sz="2800" dirty="0" err="1">
                <a:solidFill>
                  <a:prstClr val="black"/>
                </a:solidFill>
                <a:latin typeface="Times New Roman" panose="02020603050405020304" pitchFamily="18" charset="0"/>
                <a:cs typeface="Times New Roman" panose="02020603050405020304" pitchFamily="18" charset="0"/>
              </a:rPr>
              <a:t>Vậy</a:t>
            </a:r>
            <a:r>
              <a:rPr lang="en-SG" sz="2800" dirty="0">
                <a:solidFill>
                  <a:prstClr val="black"/>
                </a:solidFill>
                <a:latin typeface="Times New Roman" panose="02020603050405020304" pitchFamily="18" charset="0"/>
                <a:cs typeface="Times New Roman" panose="02020603050405020304" pitchFamily="18" charset="0"/>
              </a:rPr>
              <a:t> </a:t>
            </a:r>
            <a:r>
              <a:rPr lang="en-SG" sz="2800" dirty="0" err="1">
                <a:solidFill>
                  <a:prstClr val="black"/>
                </a:solidFill>
                <a:latin typeface="Times New Roman" panose="02020603050405020304" pitchFamily="18" charset="0"/>
                <a:cs typeface="Times New Roman" panose="02020603050405020304" pitchFamily="18" charset="0"/>
              </a:rPr>
              <a:t>gia</a:t>
            </a:r>
            <a:r>
              <a:rPr lang="en-SG" sz="2800" dirty="0">
                <a:solidFill>
                  <a:prstClr val="black"/>
                </a:solidFill>
                <a:latin typeface="Times New Roman" panose="02020603050405020304" pitchFamily="18" charset="0"/>
                <a:cs typeface="Times New Roman" panose="02020603050405020304" pitchFamily="18" charset="0"/>
              </a:rPr>
              <a:t> </a:t>
            </a:r>
            <a:r>
              <a:rPr lang="en-SG" sz="2800" dirty="0" err="1">
                <a:solidFill>
                  <a:prstClr val="black"/>
                </a:solidFill>
                <a:latin typeface="Times New Roman" panose="02020603050405020304" pitchFamily="18" charset="0"/>
                <a:cs typeface="Times New Roman" panose="02020603050405020304" pitchFamily="18" charset="0"/>
              </a:rPr>
              <a:t>đình</a:t>
            </a:r>
            <a:r>
              <a:rPr lang="en-SG" sz="2800" dirty="0">
                <a:solidFill>
                  <a:prstClr val="black"/>
                </a:solidFill>
                <a:latin typeface="Times New Roman" panose="02020603050405020304" pitchFamily="18" charset="0"/>
                <a:cs typeface="Times New Roman" panose="02020603050405020304" pitchFamily="18" charset="0"/>
              </a:rPr>
              <a:t> Mi </a:t>
            </a:r>
            <a:r>
              <a:rPr lang="en-SG" sz="2800" dirty="0" err="1">
                <a:solidFill>
                  <a:prstClr val="black"/>
                </a:solidFill>
                <a:latin typeface="Times New Roman" panose="02020603050405020304" pitchFamily="18" charset="0"/>
                <a:cs typeface="Times New Roman" panose="02020603050405020304" pitchFamily="18" charset="0"/>
              </a:rPr>
              <a:t>có</a:t>
            </a:r>
            <a:r>
              <a:rPr lang="en-SG" sz="2800" dirty="0">
                <a:solidFill>
                  <a:prstClr val="black"/>
                </a:solidFill>
                <a:latin typeface="Times New Roman" panose="02020603050405020304" pitchFamily="18" charset="0"/>
                <a:cs typeface="Times New Roman" panose="02020603050405020304" pitchFamily="18" charset="0"/>
              </a:rPr>
              <a:t> bao </a:t>
            </a:r>
            <a:r>
              <a:rPr lang="en-SG" sz="2800" dirty="0" err="1">
                <a:solidFill>
                  <a:prstClr val="black"/>
                </a:solidFill>
                <a:latin typeface="Times New Roman" panose="02020603050405020304" pitchFamily="18" charset="0"/>
                <a:cs typeface="Times New Roman" panose="02020603050405020304" pitchFamily="18" charset="0"/>
              </a:rPr>
              <a:t>nhiêu</a:t>
            </a:r>
            <a:r>
              <a:rPr lang="en-SG" sz="2800" dirty="0">
                <a:solidFill>
                  <a:prstClr val="black"/>
                </a:solidFill>
                <a:latin typeface="Times New Roman" panose="02020603050405020304" pitchFamily="18" charset="0"/>
                <a:cs typeface="Times New Roman" panose="02020603050405020304" pitchFamily="18" charset="0"/>
              </a:rPr>
              <a:t> </a:t>
            </a:r>
            <a:r>
              <a:rPr lang="en-SG" sz="2800" dirty="0" err="1">
                <a:solidFill>
                  <a:prstClr val="black"/>
                </a:solidFill>
                <a:latin typeface="Times New Roman" panose="02020603050405020304" pitchFamily="18" charset="0"/>
                <a:cs typeface="Times New Roman" panose="02020603050405020304" pitchFamily="18" charset="0"/>
              </a:rPr>
              <a:t>thành</a:t>
            </a:r>
            <a:r>
              <a:rPr lang="en-SG" sz="2800" dirty="0">
                <a:solidFill>
                  <a:prstClr val="black"/>
                </a:solidFill>
                <a:latin typeface="Times New Roman" panose="02020603050405020304" pitchFamily="18" charset="0"/>
                <a:cs typeface="Times New Roman" panose="02020603050405020304" pitchFamily="18" charset="0"/>
              </a:rPr>
              <a:t> </a:t>
            </a:r>
            <a:r>
              <a:rPr lang="en-SG" sz="2800" dirty="0" err="1">
                <a:solidFill>
                  <a:prstClr val="black"/>
                </a:solidFill>
                <a:latin typeface="Times New Roman" panose="02020603050405020304" pitchFamily="18" charset="0"/>
                <a:cs typeface="Times New Roman" panose="02020603050405020304" pitchFamily="18" charset="0"/>
              </a:rPr>
              <a:t>viên</a:t>
            </a:r>
            <a:r>
              <a:rPr lang="en-SG" sz="2800" dirty="0">
                <a:solidFill>
                  <a:prstClr val="black"/>
                </a:solidFill>
                <a:latin typeface="Times New Roman" panose="02020603050405020304" pitchFamily="18" charset="0"/>
                <a:cs typeface="Times New Roman" panose="02020603050405020304" pitchFamily="18" charset="0"/>
              </a:rPr>
              <a:t> </a:t>
            </a:r>
            <a:r>
              <a:rPr lang="en-SG" sz="2800" dirty="0" err="1">
                <a:solidFill>
                  <a:prstClr val="black"/>
                </a:solidFill>
                <a:latin typeface="Times New Roman" panose="02020603050405020304" pitchFamily="18" charset="0"/>
                <a:cs typeface="Times New Roman" panose="02020603050405020304" pitchFamily="18" charset="0"/>
              </a:rPr>
              <a:t>tập</a:t>
            </a:r>
            <a:r>
              <a:rPr lang="en-SG" sz="2800" dirty="0">
                <a:solidFill>
                  <a:prstClr val="black"/>
                </a:solidFill>
                <a:latin typeface="Times New Roman" panose="02020603050405020304" pitchFamily="18" charset="0"/>
                <a:cs typeface="Times New Roman" panose="02020603050405020304" pitchFamily="18" charset="0"/>
              </a:rPr>
              <a:t> </a:t>
            </a:r>
            <a:r>
              <a:rPr lang="en-SG" sz="2800" dirty="0" err="1">
                <a:solidFill>
                  <a:prstClr val="black"/>
                </a:solidFill>
                <a:latin typeface="Times New Roman" panose="02020603050405020304" pitchFamily="18" charset="0"/>
                <a:cs typeface="Times New Roman" panose="02020603050405020304" pitchFamily="18" charset="0"/>
              </a:rPr>
              <a:t>thể</a:t>
            </a:r>
            <a:r>
              <a:rPr lang="en-SG" sz="2800" dirty="0">
                <a:solidFill>
                  <a:prstClr val="black"/>
                </a:solidFill>
                <a:latin typeface="Times New Roman" panose="02020603050405020304" pitchFamily="18" charset="0"/>
                <a:cs typeface="Times New Roman" panose="02020603050405020304" pitchFamily="18" charset="0"/>
              </a:rPr>
              <a:t> </a:t>
            </a:r>
            <a:r>
              <a:rPr lang="en-SG" sz="2800" dirty="0" err="1">
                <a:solidFill>
                  <a:prstClr val="black"/>
                </a:solidFill>
                <a:latin typeface="Times New Roman" panose="02020603050405020304" pitchFamily="18" charset="0"/>
                <a:cs typeface="Times New Roman" panose="02020603050405020304" pitchFamily="18" charset="0"/>
              </a:rPr>
              <a:t>dục</a:t>
            </a:r>
            <a:r>
              <a:rPr lang="en-SG" sz="2800" dirty="0">
                <a:solidFill>
                  <a:prstClr val="black"/>
                </a:solidFill>
                <a:latin typeface="Times New Roman" panose="02020603050405020304" pitchFamily="18" charset="0"/>
                <a:cs typeface="Times New Roman" panose="02020603050405020304" pitchFamily="18" charset="0"/>
              </a:rPr>
              <a:t>?</a:t>
            </a:r>
            <a:endParaRPr sz="2800" kern="0" dirty="0">
              <a:solidFill>
                <a:srgbClr val="000000"/>
              </a:solidFill>
              <a:latin typeface="Times New Roman" panose="02020603050405020304" pitchFamily="18" charset="0"/>
              <a:ea typeface="Cambria" panose="02040503050406030204" pitchFamily="18" charset="0"/>
              <a:cs typeface="Times New Roman" panose="02020603050405020304" pitchFamily="18" charset="0"/>
              <a:sym typeface="Arial"/>
            </a:endParaRPr>
          </a:p>
        </p:txBody>
      </p:sp>
      <p:pic>
        <p:nvPicPr>
          <p:cNvPr id="8" name="Google Shape;1018;p48">
            <a:extLst>
              <a:ext uri="{FF2B5EF4-FFF2-40B4-BE49-F238E27FC236}">
                <a16:creationId xmlns:a16="http://schemas.microsoft.com/office/drawing/2014/main" id="{3B6D632F-E0B3-0B0D-A51B-4E9F267EDB79}"/>
              </a:ext>
            </a:extLst>
          </p:cNvPr>
          <p:cNvPicPr preferRelativeResize="0"/>
          <p:nvPr/>
        </p:nvPicPr>
        <p:blipFill>
          <a:blip r:embed="rId3">
            <a:alphaModFix/>
          </a:blip>
          <a:stretch>
            <a:fillRect/>
          </a:stretch>
        </p:blipFill>
        <p:spPr>
          <a:xfrm flipH="1">
            <a:off x="1524000" y="170301"/>
            <a:ext cx="2107654" cy="2350661"/>
          </a:xfrm>
          <a:prstGeom prst="rect">
            <a:avLst/>
          </a:prstGeom>
          <a:noFill/>
          <a:ln>
            <a:noFill/>
          </a:ln>
        </p:spPr>
      </p:pic>
      <p:pic>
        <p:nvPicPr>
          <p:cNvPr id="10" name="Picture 9">
            <a:hlinkClick r:id="rId4" action="ppaction://hlinksldjump"/>
            <a:extLst>
              <a:ext uri="{FF2B5EF4-FFF2-40B4-BE49-F238E27FC236}">
                <a16:creationId xmlns:a16="http://schemas.microsoft.com/office/drawing/2014/main" id="{E3C4B06E-F3E0-C7CF-FE46-979AA462201A}"/>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74686" b="97187" l="65898" r="89915"/>
                    </a14:imgEffect>
                  </a14:imgLayer>
                </a14:imgProps>
              </a:ext>
            </a:extLst>
          </a:blip>
          <a:srcRect l="69450" t="71873" r="7083" b="2991"/>
          <a:stretch/>
        </p:blipFill>
        <p:spPr>
          <a:xfrm>
            <a:off x="1524001" y="5320820"/>
            <a:ext cx="1469393" cy="1609675"/>
          </a:xfrm>
          <a:prstGeom prst="rect">
            <a:avLst/>
          </a:prstGeom>
        </p:spPr>
      </p:pic>
      <p:pic>
        <p:nvPicPr>
          <p:cNvPr id="13" name="Picture 12">
            <a:extLst>
              <a:ext uri="{FF2B5EF4-FFF2-40B4-BE49-F238E27FC236}">
                <a16:creationId xmlns:a16="http://schemas.microsoft.com/office/drawing/2014/main" id="{B3E8C6B5-D109-DCE9-4FF4-8685596C9F76}"/>
              </a:ext>
            </a:extLst>
          </p:cNvPr>
          <p:cNvPicPr>
            <a:picLocks noChangeAspect="1"/>
          </p:cNvPicPr>
          <p:nvPr/>
        </p:nvPicPr>
        <p:blipFill rotWithShape="1">
          <a:blip r:embed="rId7">
            <a:extLst>
              <a:ext uri="{BEBA8EAE-BF5A-486C-A8C5-ECC9F3942E4B}">
                <a14:imgProps xmlns:a14="http://schemas.microsoft.com/office/drawing/2010/main">
                  <a14:imgLayer r:embed="rId8">
                    <a14:imgEffect>
                      <a14:backgroundRemoval t="2424" b="21790" l="6431" r="18957">
                        <a14:foregroundMark x1="17325" y1="17759" x2="18829" y2="20254"/>
                        <a14:foregroundMark x1="18957" y1="19606" x2="18957" y2="19606"/>
                      </a14:backgroundRemoval>
                    </a14:imgEffect>
                  </a14:imgLayer>
                </a14:imgProps>
              </a:ext>
            </a:extLst>
          </a:blip>
          <a:srcRect l="4939" r="80041" b="75756"/>
          <a:stretch/>
        </p:blipFill>
        <p:spPr>
          <a:xfrm>
            <a:off x="4450770" y="2520962"/>
            <a:ext cx="1017910" cy="1095227"/>
          </a:xfrm>
          <a:prstGeom prst="rect">
            <a:avLst/>
          </a:prstGeom>
        </p:spPr>
      </p:pic>
      <p:pic>
        <p:nvPicPr>
          <p:cNvPr id="14" name="Picture 13">
            <a:extLst>
              <a:ext uri="{FF2B5EF4-FFF2-40B4-BE49-F238E27FC236}">
                <a16:creationId xmlns:a16="http://schemas.microsoft.com/office/drawing/2014/main" id="{D643D491-B2D3-2171-45B7-1488CF1414A2}"/>
              </a:ext>
            </a:extLst>
          </p:cNvPr>
          <p:cNvPicPr>
            <a:picLocks noChangeAspect="1"/>
          </p:cNvPicPr>
          <p:nvPr/>
        </p:nvPicPr>
        <p:blipFill rotWithShape="1">
          <a:blip r:embed="rId9">
            <a:extLst>
              <a:ext uri="{BEBA8EAE-BF5A-486C-A8C5-ECC9F3942E4B}">
                <a14:imgProps xmlns:a14="http://schemas.microsoft.com/office/drawing/2010/main">
                  <a14:imgLayer r:embed="rId8">
                    <a14:imgEffect>
                      <a14:backgroundRemoval t="2544" b="21934" l="21629" r="34490">
                        <a14:foregroundMark x1="22044" y1="19534" x2="21629" y2="9407"/>
                      </a14:backgroundRemoval>
                    </a14:imgEffect>
                  </a14:imgLayer>
                </a14:imgProps>
              </a:ext>
            </a:extLst>
          </a:blip>
          <a:srcRect l="20985" t="127" r="63995" b="75629"/>
          <a:stretch/>
        </p:blipFill>
        <p:spPr>
          <a:xfrm>
            <a:off x="4616008" y="3635082"/>
            <a:ext cx="1041125" cy="1120205"/>
          </a:xfrm>
          <a:prstGeom prst="rect">
            <a:avLst/>
          </a:prstGeom>
        </p:spPr>
      </p:pic>
      <p:pic>
        <p:nvPicPr>
          <p:cNvPr id="15" name="Picture 14">
            <a:extLst>
              <a:ext uri="{FF2B5EF4-FFF2-40B4-BE49-F238E27FC236}">
                <a16:creationId xmlns:a16="http://schemas.microsoft.com/office/drawing/2014/main" id="{589307A2-AC24-555F-E067-56105154BB47}"/>
              </a:ext>
            </a:extLst>
          </p:cNvPr>
          <p:cNvPicPr>
            <a:picLocks noChangeAspect="1"/>
          </p:cNvPicPr>
          <p:nvPr/>
        </p:nvPicPr>
        <p:blipFill rotWithShape="1">
          <a:blip r:embed="rId10">
            <a:extLst>
              <a:ext uri="{BEBA8EAE-BF5A-486C-A8C5-ECC9F3942E4B}">
                <a14:imgProps xmlns:a14="http://schemas.microsoft.com/office/drawing/2010/main">
                  <a14:imgLayer r:embed="rId8">
                    <a14:imgEffect>
                      <a14:backgroundRemoval t="3936" b="20662" l="36234" r="48248">
                        <a14:foregroundMark x1="39546" y1="18623" x2="45193" y2="16343"/>
                        <a14:foregroundMark x1="41881" y1="20686" x2="46984" y2="14471"/>
                        <a14:foregroundMark x1="46984" y1="14471" x2="46984" y2="14279"/>
                        <a14:foregroundMark x1="42153" y1="4152" x2="42153" y2="4152"/>
                        <a14:foregroundMark x1="42153" y1="4152" x2="42841" y2="4344"/>
                        <a14:foregroundMark x1="41193" y1="3936" x2="42713" y2="4968"/>
                      </a14:backgroundRemoval>
                    </a14:imgEffect>
                  </a14:imgLayer>
                </a14:imgProps>
              </a:ext>
            </a:extLst>
          </a:blip>
          <a:srcRect l="34753" t="2120" r="50227" b="77848"/>
          <a:stretch/>
        </p:blipFill>
        <p:spPr>
          <a:xfrm>
            <a:off x="4450770" y="4827131"/>
            <a:ext cx="1095448" cy="973905"/>
          </a:xfrm>
          <a:prstGeom prst="rect">
            <a:avLst/>
          </a:prstGeom>
        </p:spPr>
      </p:pic>
    </p:spTree>
    <p:extLst>
      <p:ext uri="{BB962C8B-B14F-4D97-AF65-F5344CB8AC3E}">
        <p14:creationId xmlns:p14="http://schemas.microsoft.com/office/powerpoint/2010/main" val="8221738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1+#ppt_w/2"/>
                                          </p:val>
                                        </p:tav>
                                        <p:tav tm="100000">
                                          <p:val>
                                            <p:strVal val="#ppt_x"/>
                                          </p:val>
                                        </p:tav>
                                      </p:tavLst>
                                    </p:anim>
                                    <p:anim calcmode="lin" valueType="num">
                                      <p:cBhvr additive="base">
                                        <p:cTn id="8" dur="500" fill="hold"/>
                                        <p:tgtEl>
                                          <p:spTgt spid="8"/>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47"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1000"/>
                                        <p:tgtEl>
                                          <p:spTgt spid="4"/>
                                        </p:tgtEl>
                                      </p:cBhvr>
                                    </p:animEffect>
                                    <p:anim calcmode="lin" valueType="num">
                                      <p:cBhvr>
                                        <p:cTn id="23" dur="1000" fill="hold"/>
                                        <p:tgtEl>
                                          <p:spTgt spid="4"/>
                                        </p:tgtEl>
                                        <p:attrNameLst>
                                          <p:attrName>ppt_x</p:attrName>
                                        </p:attrNameLst>
                                      </p:cBhvr>
                                      <p:tavLst>
                                        <p:tav tm="0">
                                          <p:val>
                                            <p:strVal val="#ppt_x"/>
                                          </p:val>
                                        </p:tav>
                                        <p:tav tm="100000">
                                          <p:val>
                                            <p:strVal val="#ppt_x"/>
                                          </p:val>
                                        </p:tav>
                                      </p:tavLst>
                                    </p:anim>
                                    <p:anim calcmode="lin" valueType="num">
                                      <p:cBhvr>
                                        <p:cTn id="24" dur="1000" fill="hold"/>
                                        <p:tgtEl>
                                          <p:spTgt spid="4"/>
                                        </p:tgtEl>
                                        <p:attrNameLst>
                                          <p:attrName>ppt_y</p:attrName>
                                        </p:attrNameLst>
                                      </p:cBhvr>
                                      <p:tavLst>
                                        <p:tav tm="0">
                                          <p:val>
                                            <p:strVal val="#ppt_y-.1"/>
                                          </p:val>
                                        </p:tav>
                                        <p:tav tm="100000">
                                          <p:val>
                                            <p:strVal val="#ppt_y"/>
                                          </p:val>
                                        </p:tav>
                                      </p:tavLst>
                                    </p:anim>
                                  </p:childTnLst>
                                </p:cTn>
                              </p:par>
                              <p:par>
                                <p:cTn id="25" presetID="47" presetClass="entr" presetSubtype="0"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1000"/>
                                        <p:tgtEl>
                                          <p:spTgt spid="5"/>
                                        </p:tgtEl>
                                      </p:cBhvr>
                                    </p:animEffect>
                                    <p:anim calcmode="lin" valueType="num">
                                      <p:cBhvr>
                                        <p:cTn id="28" dur="1000" fill="hold"/>
                                        <p:tgtEl>
                                          <p:spTgt spid="5"/>
                                        </p:tgtEl>
                                        <p:attrNameLst>
                                          <p:attrName>ppt_x</p:attrName>
                                        </p:attrNameLst>
                                      </p:cBhvr>
                                      <p:tavLst>
                                        <p:tav tm="0">
                                          <p:val>
                                            <p:strVal val="#ppt_x"/>
                                          </p:val>
                                        </p:tav>
                                        <p:tav tm="100000">
                                          <p:val>
                                            <p:strVal val="#ppt_x"/>
                                          </p:val>
                                        </p:tav>
                                      </p:tavLst>
                                    </p:anim>
                                    <p:anim calcmode="lin" valueType="num">
                                      <p:cBhvr>
                                        <p:cTn id="29" dur="1000" fill="hold"/>
                                        <p:tgtEl>
                                          <p:spTgt spid="5"/>
                                        </p:tgtEl>
                                        <p:attrNameLst>
                                          <p:attrName>ppt_y</p:attrName>
                                        </p:attrNameLst>
                                      </p:cBhvr>
                                      <p:tavLst>
                                        <p:tav tm="0">
                                          <p:val>
                                            <p:strVal val="#ppt_y-.1"/>
                                          </p:val>
                                        </p:tav>
                                        <p:tav tm="100000">
                                          <p:val>
                                            <p:strVal val="#ppt_y"/>
                                          </p:val>
                                        </p:tav>
                                      </p:tavLst>
                                    </p:anim>
                                  </p:childTnLst>
                                </p:cTn>
                              </p:par>
                              <p:par>
                                <p:cTn id="30" presetID="47" presetClass="entr" presetSubtype="0" fill="hold"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1000"/>
                                        <p:tgtEl>
                                          <p:spTgt spid="13"/>
                                        </p:tgtEl>
                                      </p:cBhvr>
                                    </p:animEffect>
                                    <p:anim calcmode="lin" valueType="num">
                                      <p:cBhvr>
                                        <p:cTn id="33" dur="1000" fill="hold"/>
                                        <p:tgtEl>
                                          <p:spTgt spid="13"/>
                                        </p:tgtEl>
                                        <p:attrNameLst>
                                          <p:attrName>ppt_x</p:attrName>
                                        </p:attrNameLst>
                                      </p:cBhvr>
                                      <p:tavLst>
                                        <p:tav tm="0">
                                          <p:val>
                                            <p:strVal val="#ppt_x"/>
                                          </p:val>
                                        </p:tav>
                                        <p:tav tm="100000">
                                          <p:val>
                                            <p:strVal val="#ppt_x"/>
                                          </p:val>
                                        </p:tav>
                                      </p:tavLst>
                                    </p:anim>
                                    <p:anim calcmode="lin" valueType="num">
                                      <p:cBhvr>
                                        <p:cTn id="34" dur="1000" fill="hold"/>
                                        <p:tgtEl>
                                          <p:spTgt spid="13"/>
                                        </p:tgtEl>
                                        <p:attrNameLst>
                                          <p:attrName>ppt_y</p:attrName>
                                        </p:attrNameLst>
                                      </p:cBhvr>
                                      <p:tavLst>
                                        <p:tav tm="0">
                                          <p:val>
                                            <p:strVal val="#ppt_y-.1"/>
                                          </p:val>
                                        </p:tav>
                                        <p:tav tm="100000">
                                          <p:val>
                                            <p:strVal val="#ppt_y"/>
                                          </p:val>
                                        </p:tav>
                                      </p:tavLst>
                                    </p:anim>
                                  </p:childTnLst>
                                </p:cTn>
                              </p:par>
                              <p:par>
                                <p:cTn id="35" presetID="47"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1000"/>
                                        <p:tgtEl>
                                          <p:spTgt spid="14"/>
                                        </p:tgtEl>
                                      </p:cBhvr>
                                    </p:animEffect>
                                    <p:anim calcmode="lin" valueType="num">
                                      <p:cBhvr>
                                        <p:cTn id="38" dur="1000" fill="hold"/>
                                        <p:tgtEl>
                                          <p:spTgt spid="14"/>
                                        </p:tgtEl>
                                        <p:attrNameLst>
                                          <p:attrName>ppt_x</p:attrName>
                                        </p:attrNameLst>
                                      </p:cBhvr>
                                      <p:tavLst>
                                        <p:tav tm="0">
                                          <p:val>
                                            <p:strVal val="#ppt_x"/>
                                          </p:val>
                                        </p:tav>
                                        <p:tav tm="100000">
                                          <p:val>
                                            <p:strVal val="#ppt_x"/>
                                          </p:val>
                                        </p:tav>
                                      </p:tavLst>
                                    </p:anim>
                                    <p:anim calcmode="lin" valueType="num">
                                      <p:cBhvr>
                                        <p:cTn id="39" dur="1000" fill="hold"/>
                                        <p:tgtEl>
                                          <p:spTgt spid="14"/>
                                        </p:tgtEl>
                                        <p:attrNameLst>
                                          <p:attrName>ppt_y</p:attrName>
                                        </p:attrNameLst>
                                      </p:cBhvr>
                                      <p:tavLst>
                                        <p:tav tm="0">
                                          <p:val>
                                            <p:strVal val="#ppt_y-.1"/>
                                          </p:val>
                                        </p:tav>
                                        <p:tav tm="100000">
                                          <p:val>
                                            <p:strVal val="#ppt_y"/>
                                          </p:val>
                                        </p:tav>
                                      </p:tavLst>
                                    </p:anim>
                                  </p:childTnLst>
                                </p:cTn>
                              </p:par>
                              <p:par>
                                <p:cTn id="40" presetID="47" presetClass="entr" presetSubtype="0" fill="hold" nodeType="with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1000"/>
                                        <p:tgtEl>
                                          <p:spTgt spid="15"/>
                                        </p:tgtEl>
                                      </p:cBhvr>
                                    </p:animEffect>
                                    <p:anim calcmode="lin" valueType="num">
                                      <p:cBhvr>
                                        <p:cTn id="43" dur="1000" fill="hold"/>
                                        <p:tgtEl>
                                          <p:spTgt spid="15"/>
                                        </p:tgtEl>
                                        <p:attrNameLst>
                                          <p:attrName>ppt_x</p:attrName>
                                        </p:attrNameLst>
                                      </p:cBhvr>
                                      <p:tavLst>
                                        <p:tav tm="0">
                                          <p:val>
                                            <p:strVal val="#ppt_x"/>
                                          </p:val>
                                        </p:tav>
                                        <p:tav tm="100000">
                                          <p:val>
                                            <p:strVal val="#ppt_x"/>
                                          </p:val>
                                        </p:tav>
                                      </p:tavLst>
                                    </p:anim>
                                    <p:anim calcmode="lin" valueType="num">
                                      <p:cBhvr>
                                        <p:cTn id="44"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10" presetClass="exit" presetSubtype="0" fill="hold" grpId="1" nodeType="clickEffect">
                                  <p:stCondLst>
                                    <p:cond delay="0"/>
                                  </p:stCondLst>
                                  <p:childTnLst>
                                    <p:animEffect transition="out" filter="fade">
                                      <p:cBhvr>
                                        <p:cTn id="48" dur="500"/>
                                        <p:tgtEl>
                                          <p:spTgt spid="6"/>
                                        </p:tgtEl>
                                      </p:cBhvr>
                                    </p:animEffect>
                                    <p:set>
                                      <p:cBhvr>
                                        <p:cTn id="49" dur="1" fill="hold">
                                          <p:stCondLst>
                                            <p:cond delay="499"/>
                                          </p:stCondLst>
                                        </p:cTn>
                                        <p:tgtEl>
                                          <p:spTgt spid="6"/>
                                        </p:tgtEl>
                                        <p:attrNameLst>
                                          <p:attrName>style.visibility</p:attrName>
                                        </p:attrNameLst>
                                      </p:cBhvr>
                                      <p:to>
                                        <p:strVal val="hidden"/>
                                      </p:to>
                                    </p:set>
                                  </p:childTnLst>
                                  <p:subTnLst>
                                    <p:audio>
                                      <p:cMediaNode>
                                        <p:cTn display="0" masterRel="sameClick">
                                          <p:stCondLst>
                                            <p:cond evt="begin" delay="0">
                                              <p:tn val="47"/>
                                            </p:cond>
                                          </p:stCondLst>
                                          <p:endCondLst>
                                            <p:cond evt="onStopAudio" delay="0">
                                              <p:tgtEl>
                                                <p:sldTgt/>
                                              </p:tgtEl>
                                            </p:cond>
                                          </p:endCondLst>
                                        </p:cTn>
                                        <p:tgtEl>
                                          <p:sndTgt r:embed="rId2" name="chimes.wav"/>
                                        </p:tgtEl>
                                      </p:cMediaNode>
                                    </p:audio>
                                  </p:subTnLst>
                                </p:cTn>
                              </p:par>
                              <p:par>
                                <p:cTn id="50" presetID="10" presetClass="exit" presetSubtype="0" fill="hold" grpId="1" nodeType="withEffect">
                                  <p:stCondLst>
                                    <p:cond delay="0"/>
                                  </p:stCondLst>
                                  <p:childTnLst>
                                    <p:animEffect transition="out" filter="fade">
                                      <p:cBhvr>
                                        <p:cTn id="51" dur="500"/>
                                        <p:tgtEl>
                                          <p:spTgt spid="4"/>
                                        </p:tgtEl>
                                      </p:cBhvr>
                                    </p:animEffect>
                                    <p:set>
                                      <p:cBhvr>
                                        <p:cTn id="52" dur="1" fill="hold">
                                          <p:stCondLst>
                                            <p:cond delay="499"/>
                                          </p:stCondLst>
                                        </p:cTn>
                                        <p:tgtEl>
                                          <p:spTgt spid="4"/>
                                        </p:tgtEl>
                                        <p:attrNameLst>
                                          <p:attrName>style.visibility</p:attrName>
                                        </p:attrNameLst>
                                      </p:cBhvr>
                                      <p:to>
                                        <p:strVal val="hidden"/>
                                      </p:to>
                                    </p:set>
                                  </p:childTnLst>
                                </p:cTn>
                              </p:par>
                              <p:par>
                                <p:cTn id="53" presetID="10" presetClass="exit" presetSubtype="0" fill="hold" nodeType="withEffect">
                                  <p:stCondLst>
                                    <p:cond delay="0"/>
                                  </p:stCondLst>
                                  <p:childTnLst>
                                    <p:animEffect transition="out" filter="fade">
                                      <p:cBhvr>
                                        <p:cTn id="54" dur="500"/>
                                        <p:tgtEl>
                                          <p:spTgt spid="13"/>
                                        </p:tgtEl>
                                      </p:cBhvr>
                                    </p:animEffect>
                                    <p:set>
                                      <p:cBhvr>
                                        <p:cTn id="55" dur="1" fill="hold">
                                          <p:stCondLst>
                                            <p:cond delay="499"/>
                                          </p:stCondLst>
                                        </p:cTn>
                                        <p:tgtEl>
                                          <p:spTgt spid="13"/>
                                        </p:tgtEl>
                                        <p:attrNameLst>
                                          <p:attrName>style.visibility</p:attrName>
                                        </p:attrNameLst>
                                      </p:cBhvr>
                                      <p:to>
                                        <p:strVal val="hidden"/>
                                      </p:to>
                                    </p:set>
                                  </p:childTnLst>
                                </p:cTn>
                              </p:par>
                              <p:par>
                                <p:cTn id="56" presetID="10" presetClass="exit" presetSubtype="0" fill="hold" nodeType="withEffect">
                                  <p:stCondLst>
                                    <p:cond delay="0"/>
                                  </p:stCondLst>
                                  <p:childTnLst>
                                    <p:animEffect transition="out" filter="fade">
                                      <p:cBhvr>
                                        <p:cTn id="57" dur="500"/>
                                        <p:tgtEl>
                                          <p:spTgt spid="14"/>
                                        </p:tgtEl>
                                      </p:cBhvr>
                                    </p:animEffect>
                                    <p:set>
                                      <p:cBhvr>
                                        <p:cTn id="58" dur="1" fill="hold">
                                          <p:stCondLst>
                                            <p:cond delay="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6" grpId="0" animBg="1"/>
      <p:bldP spid="6" grpId="1" animBg="1"/>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703512" y="0"/>
            <a:ext cx="8888288" cy="533400"/>
          </a:xfrm>
          <a:prstGeom prst="rect">
            <a:avLst/>
          </a:prstGeom>
        </p:spPr>
        <p:txBody>
          <a:bodyPr/>
          <a:lstStyle/>
          <a:p>
            <a:pPr algn="ctr">
              <a:defRPr/>
            </a:pPr>
            <a:r>
              <a:rPr lang="en-US" sz="3400" b="1" i="1" dirty="0" err="1">
                <a:solidFill>
                  <a:srgbClr val="0000FF"/>
                </a:solidFill>
                <a:latin typeface="Times New Roman" pitchFamily="18" charset="0"/>
                <a:ea typeface="+mj-ea"/>
                <a:cs typeface="Times New Roman" pitchFamily="18" charset="0"/>
              </a:rPr>
              <a:t>Thứ</a:t>
            </a:r>
            <a:r>
              <a:rPr lang="en-US" sz="3400" b="1" i="1" dirty="0">
                <a:solidFill>
                  <a:srgbClr val="0000FF"/>
                </a:solidFill>
                <a:latin typeface="Times New Roman" pitchFamily="18" charset="0"/>
                <a:ea typeface="+mj-ea"/>
                <a:cs typeface="Times New Roman" pitchFamily="18" charset="0"/>
              </a:rPr>
              <a:t> </a:t>
            </a:r>
            <a:r>
              <a:rPr lang="en-US" sz="3400" b="1" i="1" dirty="0" err="1">
                <a:solidFill>
                  <a:srgbClr val="0000FF"/>
                </a:solidFill>
                <a:latin typeface="Times New Roman" pitchFamily="18" charset="0"/>
                <a:ea typeface="+mj-ea"/>
                <a:cs typeface="Times New Roman" pitchFamily="18" charset="0"/>
              </a:rPr>
              <a:t>năm</a:t>
            </a:r>
            <a:r>
              <a:rPr lang="en-US" sz="3400" b="1" i="1" dirty="0">
                <a:solidFill>
                  <a:srgbClr val="0000FF"/>
                </a:solidFill>
                <a:latin typeface="Times New Roman" pitchFamily="18" charset="0"/>
                <a:ea typeface="+mj-ea"/>
                <a:cs typeface="Times New Roman" pitchFamily="18" charset="0"/>
              </a:rPr>
              <a:t>, </a:t>
            </a:r>
            <a:r>
              <a:rPr lang="en-US" sz="3400" b="1" i="1" dirty="0" err="1">
                <a:solidFill>
                  <a:srgbClr val="0000FF"/>
                </a:solidFill>
                <a:latin typeface="Times New Roman" pitchFamily="18" charset="0"/>
                <a:ea typeface="+mj-ea"/>
                <a:cs typeface="Times New Roman" pitchFamily="18" charset="0"/>
              </a:rPr>
              <a:t>ngày</a:t>
            </a:r>
            <a:r>
              <a:rPr lang="en-US" sz="3400" b="1" i="1" dirty="0">
                <a:solidFill>
                  <a:srgbClr val="0000FF"/>
                </a:solidFill>
                <a:latin typeface="Times New Roman" pitchFamily="18" charset="0"/>
                <a:ea typeface="+mj-ea"/>
                <a:cs typeface="Times New Roman" pitchFamily="18" charset="0"/>
              </a:rPr>
              <a:t> 29 </a:t>
            </a:r>
            <a:r>
              <a:rPr lang="en-US" sz="3400" b="1" i="1" dirty="0" err="1">
                <a:solidFill>
                  <a:srgbClr val="0000FF"/>
                </a:solidFill>
                <a:latin typeface="Times New Roman" pitchFamily="18" charset="0"/>
                <a:ea typeface="+mj-ea"/>
                <a:cs typeface="Times New Roman" pitchFamily="18" charset="0"/>
              </a:rPr>
              <a:t>tháng</a:t>
            </a:r>
            <a:r>
              <a:rPr lang="en-US" sz="3400" b="1" i="1" dirty="0">
                <a:solidFill>
                  <a:srgbClr val="0000FF"/>
                </a:solidFill>
                <a:latin typeface="Times New Roman" pitchFamily="18" charset="0"/>
                <a:ea typeface="+mj-ea"/>
                <a:cs typeface="Times New Roman" pitchFamily="18" charset="0"/>
              </a:rPr>
              <a:t> 02 </a:t>
            </a:r>
            <a:r>
              <a:rPr lang="en-US" sz="3400" b="1" i="1" dirty="0" err="1">
                <a:solidFill>
                  <a:srgbClr val="0000FF"/>
                </a:solidFill>
                <a:latin typeface="Times New Roman" pitchFamily="18" charset="0"/>
                <a:ea typeface="+mj-ea"/>
                <a:cs typeface="Times New Roman" pitchFamily="18" charset="0"/>
              </a:rPr>
              <a:t>năm</a:t>
            </a:r>
            <a:r>
              <a:rPr lang="en-US" sz="3400" b="1" i="1" dirty="0">
                <a:solidFill>
                  <a:srgbClr val="0000FF"/>
                </a:solidFill>
                <a:latin typeface="Times New Roman" pitchFamily="18" charset="0"/>
                <a:ea typeface="+mj-ea"/>
                <a:cs typeface="Times New Roman" pitchFamily="18" charset="0"/>
              </a:rPr>
              <a:t> 2024</a:t>
            </a:r>
          </a:p>
        </p:txBody>
      </p:sp>
      <p:sp>
        <p:nvSpPr>
          <p:cNvPr id="4099" name="Title 1"/>
          <p:cNvSpPr txBox="1">
            <a:spLocks/>
          </p:cNvSpPr>
          <p:nvPr/>
        </p:nvSpPr>
        <p:spPr bwMode="auto">
          <a:xfrm>
            <a:off x="1905000" y="533400"/>
            <a:ext cx="8229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eaLnBrk="1" hangingPunct="1"/>
            <a:r>
              <a:rPr lang="en-US" altLang="en-US" sz="3400" b="1" u="sng" dirty="0" err="1">
                <a:solidFill>
                  <a:srgbClr val="0000FF"/>
                </a:solidFill>
                <a:latin typeface="Times New Roman" pitchFamily="18" charset="0"/>
                <a:cs typeface="Times New Roman" pitchFamily="18" charset="0"/>
              </a:rPr>
              <a:t>Toán</a:t>
            </a:r>
            <a:endParaRPr lang="en-US" altLang="en-US" sz="3400" b="1" u="sng" dirty="0">
              <a:solidFill>
                <a:srgbClr val="0000FF"/>
              </a:solidFill>
              <a:latin typeface="Times New Roman" pitchFamily="18" charset="0"/>
              <a:cs typeface="Times New Roman" pitchFamily="18" charset="0"/>
            </a:endParaRPr>
          </a:p>
        </p:txBody>
      </p:sp>
      <p:sp>
        <p:nvSpPr>
          <p:cNvPr id="3" name="TextBox 2">
            <a:extLst>
              <a:ext uri="{FF2B5EF4-FFF2-40B4-BE49-F238E27FC236}">
                <a16:creationId xmlns:a16="http://schemas.microsoft.com/office/drawing/2014/main" id="{CF0F4B0C-2072-A7A4-7FF7-A7B09995A7DA}"/>
              </a:ext>
            </a:extLst>
          </p:cNvPr>
          <p:cNvSpPr txBox="1"/>
          <p:nvPr/>
        </p:nvSpPr>
        <p:spPr>
          <a:xfrm>
            <a:off x="2514600" y="1066800"/>
            <a:ext cx="7848600" cy="553998"/>
          </a:xfrm>
          <a:prstGeom prst="rect">
            <a:avLst/>
          </a:prstGeom>
          <a:noFill/>
        </p:spPr>
        <p:txBody>
          <a:bodyPr wrap="square" rtlCol="0">
            <a:spAutoFit/>
          </a:bodyPr>
          <a:lstStyle/>
          <a:p>
            <a:pPr algn="ctr"/>
            <a:r>
              <a:rPr lang="en-SG" sz="3000" b="1" dirty="0">
                <a:solidFill>
                  <a:srgbClr val="FF0000"/>
                </a:solidFill>
                <a:latin typeface="Times New Roman" panose="02020603050405020304" pitchFamily="18" charset="0"/>
                <a:cs typeface="Times New Roman" panose="02020603050405020304" pitchFamily="18" charset="0"/>
              </a:rPr>
              <a:t>BIỂU ĐỒ CỘT (TIẾT 1)</a:t>
            </a:r>
          </a:p>
        </p:txBody>
      </p:sp>
      <p:pic>
        <p:nvPicPr>
          <p:cNvPr id="5" name="Picture 4">
            <a:extLst>
              <a:ext uri="{FF2B5EF4-FFF2-40B4-BE49-F238E27FC236}">
                <a16:creationId xmlns:a16="http://schemas.microsoft.com/office/drawing/2014/main" id="{F422CFCC-5788-4F2C-8CD2-923BF91F7D8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6801" y="3124201"/>
            <a:ext cx="3481599" cy="3481599"/>
          </a:xfrm>
          <a:prstGeom prst="rect">
            <a:avLst/>
          </a:prstGeom>
        </p:spPr>
      </p:pic>
      <p:pic>
        <p:nvPicPr>
          <p:cNvPr id="8" name="Picture 7" descr="A picture containing toy, vector graphics, doll&#10;&#10;Description automatically generated">
            <a:extLst>
              <a:ext uri="{FF2B5EF4-FFF2-40B4-BE49-F238E27FC236}">
                <a16:creationId xmlns:a16="http://schemas.microsoft.com/office/drawing/2014/main" id="{42535790-BA96-4B8D-82E7-91575911A7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21555" y="3581401"/>
            <a:ext cx="3682181" cy="3682181"/>
          </a:xfrm>
          <a:prstGeom prst="rect">
            <a:avLst/>
          </a:prstGeom>
        </p:spPr>
      </p:pic>
    </p:spTree>
    <p:extLst>
      <p:ext uri="{BB962C8B-B14F-4D97-AF65-F5344CB8AC3E}">
        <p14:creationId xmlns:p14="http://schemas.microsoft.com/office/powerpoint/2010/main" val="3152636099"/>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F10158-82AF-448D-751C-06AB113AA2E0}"/>
              </a:ext>
            </a:extLst>
          </p:cNvPr>
          <p:cNvSpPr txBox="1">
            <a:spLocks/>
          </p:cNvSpPr>
          <p:nvPr/>
        </p:nvSpPr>
        <p:spPr>
          <a:xfrm>
            <a:off x="1703512" y="0"/>
            <a:ext cx="8888288" cy="533400"/>
          </a:xfrm>
          <a:prstGeom prst="rect">
            <a:avLst/>
          </a:prstGeom>
        </p:spPr>
        <p:txBody>
          <a:bodyPr/>
          <a:lstStyle/>
          <a:p>
            <a:pPr algn="ctr">
              <a:defRPr/>
            </a:pPr>
            <a:r>
              <a:rPr lang="en-US" sz="3400" b="1" i="1" dirty="0" err="1">
                <a:solidFill>
                  <a:srgbClr val="0000FF"/>
                </a:solidFill>
                <a:latin typeface="Times New Roman" pitchFamily="18" charset="0"/>
                <a:ea typeface="+mj-ea"/>
                <a:cs typeface="Times New Roman" pitchFamily="18" charset="0"/>
              </a:rPr>
              <a:t>Thứ</a:t>
            </a:r>
            <a:r>
              <a:rPr lang="en-US" sz="3400" b="1" i="1" dirty="0">
                <a:solidFill>
                  <a:srgbClr val="0000FF"/>
                </a:solidFill>
                <a:latin typeface="Times New Roman" pitchFamily="18" charset="0"/>
                <a:ea typeface="+mj-ea"/>
                <a:cs typeface="Times New Roman" pitchFamily="18" charset="0"/>
              </a:rPr>
              <a:t> </a:t>
            </a:r>
            <a:r>
              <a:rPr lang="en-US" sz="3400" b="1" i="1" dirty="0" err="1">
                <a:solidFill>
                  <a:srgbClr val="0000FF"/>
                </a:solidFill>
                <a:latin typeface="Times New Roman" pitchFamily="18" charset="0"/>
                <a:ea typeface="+mj-ea"/>
                <a:cs typeface="Times New Roman" pitchFamily="18" charset="0"/>
              </a:rPr>
              <a:t>năm</a:t>
            </a:r>
            <a:r>
              <a:rPr lang="en-US" sz="3400" b="1" i="1" dirty="0">
                <a:solidFill>
                  <a:srgbClr val="0000FF"/>
                </a:solidFill>
                <a:latin typeface="Times New Roman" pitchFamily="18" charset="0"/>
                <a:ea typeface="+mj-ea"/>
                <a:cs typeface="Times New Roman" pitchFamily="18" charset="0"/>
              </a:rPr>
              <a:t>, </a:t>
            </a:r>
            <a:r>
              <a:rPr lang="en-US" sz="3400" b="1" i="1" dirty="0" err="1">
                <a:solidFill>
                  <a:srgbClr val="0000FF"/>
                </a:solidFill>
                <a:latin typeface="Times New Roman" pitchFamily="18" charset="0"/>
                <a:ea typeface="+mj-ea"/>
                <a:cs typeface="Times New Roman" pitchFamily="18" charset="0"/>
              </a:rPr>
              <a:t>ngày</a:t>
            </a:r>
            <a:r>
              <a:rPr lang="en-US" sz="3400" b="1" i="1" dirty="0">
                <a:solidFill>
                  <a:srgbClr val="0000FF"/>
                </a:solidFill>
                <a:latin typeface="Times New Roman" pitchFamily="18" charset="0"/>
                <a:ea typeface="+mj-ea"/>
                <a:cs typeface="Times New Roman" pitchFamily="18" charset="0"/>
              </a:rPr>
              <a:t> 29 </a:t>
            </a:r>
            <a:r>
              <a:rPr lang="en-US" sz="3400" b="1" i="1" dirty="0" err="1">
                <a:solidFill>
                  <a:srgbClr val="0000FF"/>
                </a:solidFill>
                <a:latin typeface="Times New Roman" pitchFamily="18" charset="0"/>
                <a:ea typeface="+mj-ea"/>
                <a:cs typeface="Times New Roman" pitchFamily="18" charset="0"/>
              </a:rPr>
              <a:t>tháng</a:t>
            </a:r>
            <a:r>
              <a:rPr lang="en-US" sz="3400" b="1" i="1" dirty="0">
                <a:solidFill>
                  <a:srgbClr val="0000FF"/>
                </a:solidFill>
                <a:latin typeface="Times New Roman" pitchFamily="18" charset="0"/>
                <a:ea typeface="+mj-ea"/>
                <a:cs typeface="Times New Roman" pitchFamily="18" charset="0"/>
              </a:rPr>
              <a:t> 02 </a:t>
            </a:r>
            <a:r>
              <a:rPr lang="en-US" sz="3400" b="1" i="1" dirty="0" err="1">
                <a:solidFill>
                  <a:srgbClr val="0000FF"/>
                </a:solidFill>
                <a:latin typeface="Times New Roman" pitchFamily="18" charset="0"/>
                <a:ea typeface="+mj-ea"/>
                <a:cs typeface="Times New Roman" pitchFamily="18" charset="0"/>
              </a:rPr>
              <a:t>năm</a:t>
            </a:r>
            <a:r>
              <a:rPr lang="en-US" sz="3400" b="1" i="1" dirty="0">
                <a:solidFill>
                  <a:srgbClr val="0000FF"/>
                </a:solidFill>
                <a:latin typeface="Times New Roman" pitchFamily="18" charset="0"/>
                <a:ea typeface="+mj-ea"/>
                <a:cs typeface="Times New Roman" pitchFamily="18" charset="0"/>
              </a:rPr>
              <a:t> 2024</a:t>
            </a:r>
          </a:p>
        </p:txBody>
      </p:sp>
      <p:sp>
        <p:nvSpPr>
          <p:cNvPr id="3" name="Title 1">
            <a:extLst>
              <a:ext uri="{FF2B5EF4-FFF2-40B4-BE49-F238E27FC236}">
                <a16:creationId xmlns:a16="http://schemas.microsoft.com/office/drawing/2014/main" id="{24347528-A92B-866C-A264-390A7AFA50F1}"/>
              </a:ext>
            </a:extLst>
          </p:cNvPr>
          <p:cNvSpPr txBox="1">
            <a:spLocks/>
          </p:cNvSpPr>
          <p:nvPr/>
        </p:nvSpPr>
        <p:spPr bwMode="auto">
          <a:xfrm>
            <a:off x="1905000" y="533400"/>
            <a:ext cx="8229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eaLnBrk="1" hangingPunct="1"/>
            <a:r>
              <a:rPr lang="en-US" altLang="en-US" sz="3400" b="1" u="sng" dirty="0" err="1">
                <a:solidFill>
                  <a:srgbClr val="0000FF"/>
                </a:solidFill>
                <a:latin typeface="Times New Roman" pitchFamily="18" charset="0"/>
                <a:cs typeface="Times New Roman" pitchFamily="18" charset="0"/>
              </a:rPr>
              <a:t>Toán</a:t>
            </a:r>
            <a:endParaRPr lang="en-US" altLang="en-US" sz="3400" b="1" u="sng" dirty="0">
              <a:solidFill>
                <a:srgbClr val="0000FF"/>
              </a:solidFill>
              <a:latin typeface="Times New Roman" pitchFamily="18" charset="0"/>
              <a:cs typeface="Times New Roman" pitchFamily="18" charset="0"/>
            </a:endParaRPr>
          </a:p>
        </p:txBody>
      </p:sp>
      <p:sp>
        <p:nvSpPr>
          <p:cNvPr id="4" name="TextBox 3">
            <a:extLst>
              <a:ext uri="{FF2B5EF4-FFF2-40B4-BE49-F238E27FC236}">
                <a16:creationId xmlns:a16="http://schemas.microsoft.com/office/drawing/2014/main" id="{60EDDDBC-F02D-F45B-5D3A-180D47D220CC}"/>
              </a:ext>
            </a:extLst>
          </p:cNvPr>
          <p:cNvSpPr txBox="1"/>
          <p:nvPr/>
        </p:nvSpPr>
        <p:spPr>
          <a:xfrm>
            <a:off x="2514600" y="1066801"/>
            <a:ext cx="7848600" cy="461665"/>
          </a:xfrm>
          <a:prstGeom prst="rect">
            <a:avLst/>
          </a:prstGeom>
          <a:noFill/>
        </p:spPr>
        <p:txBody>
          <a:bodyPr wrap="square" rtlCol="0">
            <a:spAutoFit/>
          </a:bodyPr>
          <a:lstStyle/>
          <a:p>
            <a:pPr algn="ctr"/>
            <a:r>
              <a:rPr lang="en-SG" sz="2400" b="1" dirty="0">
                <a:solidFill>
                  <a:srgbClr val="FF0000"/>
                </a:solidFill>
                <a:latin typeface="Times New Roman" panose="02020603050405020304" pitchFamily="18" charset="0"/>
                <a:cs typeface="Times New Roman" panose="02020603050405020304" pitchFamily="18" charset="0"/>
              </a:rPr>
              <a:t>BIỂU ĐỒ CỘT (TIẾT 1)</a:t>
            </a:r>
          </a:p>
        </p:txBody>
      </p:sp>
      <p:pic>
        <p:nvPicPr>
          <p:cNvPr id="9" name="Picture 8">
            <a:extLst>
              <a:ext uri="{FF2B5EF4-FFF2-40B4-BE49-F238E27FC236}">
                <a16:creationId xmlns:a16="http://schemas.microsoft.com/office/drawing/2014/main" id="{48B5EB28-7B85-E2A0-407E-76A23F89950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20554" y="1202611"/>
            <a:ext cx="3003847" cy="1083389"/>
          </a:xfrm>
          <a:prstGeom prst="rect">
            <a:avLst/>
          </a:prstGeom>
        </p:spPr>
      </p:pic>
      <p:sp>
        <p:nvSpPr>
          <p:cNvPr id="5" name="TextBox 4">
            <a:extLst>
              <a:ext uri="{FF2B5EF4-FFF2-40B4-BE49-F238E27FC236}">
                <a16:creationId xmlns:a16="http://schemas.microsoft.com/office/drawing/2014/main" id="{5CAE31FD-F84D-F065-EA82-B6D80F4E24B4}"/>
              </a:ext>
            </a:extLst>
          </p:cNvPr>
          <p:cNvSpPr txBox="1"/>
          <p:nvPr/>
        </p:nvSpPr>
        <p:spPr>
          <a:xfrm>
            <a:off x="905351" y="2138867"/>
            <a:ext cx="10693584" cy="1384995"/>
          </a:xfrm>
          <a:prstGeom prst="rect">
            <a:avLst/>
          </a:prstGeom>
          <a:solidFill>
            <a:schemeClr val="accent4">
              <a:lumMod val="20000"/>
              <a:lumOff val="80000"/>
            </a:schemeClr>
          </a:solidFill>
        </p:spPr>
        <p:txBody>
          <a:bodyPr wrap="square" rtlCol="0">
            <a:spAutoFit/>
          </a:bodyPr>
          <a:lstStyle/>
          <a:p>
            <a:pPr algn="just"/>
            <a:r>
              <a:rPr lang="nl-NL" sz="28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Mai vừa thực hiện một cuộc khảo sát về môn thể thao yêu thích nhất của mỗi bạn trong nhóm và ghi kết quả vào bảng kiểm đếm, bảng số liệu như sau:</a:t>
            </a:r>
            <a:endParaRPr lang="en-US" sz="28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12" name="Rectangle 11">
            <a:extLst>
              <a:ext uri="{FF2B5EF4-FFF2-40B4-BE49-F238E27FC236}">
                <a16:creationId xmlns:a16="http://schemas.microsoft.com/office/drawing/2014/main" id="{69B0CD4E-C011-51FE-BD46-1DCD4C4ADB77}"/>
              </a:ext>
            </a:extLst>
          </p:cNvPr>
          <p:cNvSpPr/>
          <p:nvPr/>
        </p:nvSpPr>
        <p:spPr>
          <a:xfrm>
            <a:off x="3570973" y="5139891"/>
            <a:ext cx="2525027" cy="40426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a:p>
        </p:txBody>
      </p:sp>
      <p:pic>
        <p:nvPicPr>
          <p:cNvPr id="8" name="Picture 7">
            <a:extLst>
              <a:ext uri="{FF2B5EF4-FFF2-40B4-BE49-F238E27FC236}">
                <a16:creationId xmlns:a16="http://schemas.microsoft.com/office/drawing/2014/main" id="{9A7B9AA2-EFB0-1DDA-BED1-1BCA49DA69AF}"/>
              </a:ext>
            </a:extLst>
          </p:cNvPr>
          <p:cNvPicPr>
            <a:picLocks noChangeAspect="1"/>
          </p:cNvPicPr>
          <p:nvPr/>
        </p:nvPicPr>
        <p:blipFill>
          <a:blip r:embed="rId3"/>
          <a:stretch>
            <a:fillRect/>
          </a:stretch>
        </p:blipFill>
        <p:spPr>
          <a:xfrm>
            <a:off x="885340" y="3712288"/>
            <a:ext cx="10268920" cy="1943101"/>
          </a:xfrm>
          <a:prstGeom prst="rect">
            <a:avLst/>
          </a:prstGeom>
        </p:spPr>
      </p:pic>
      <p:sp>
        <p:nvSpPr>
          <p:cNvPr id="13" name="Rectangle 12">
            <a:extLst>
              <a:ext uri="{FF2B5EF4-FFF2-40B4-BE49-F238E27FC236}">
                <a16:creationId xmlns:a16="http://schemas.microsoft.com/office/drawing/2014/main" id="{BC44030F-18CB-E7ED-3FE3-AB81C9496B75}"/>
              </a:ext>
            </a:extLst>
          </p:cNvPr>
          <p:cNvSpPr/>
          <p:nvPr/>
        </p:nvSpPr>
        <p:spPr>
          <a:xfrm>
            <a:off x="3570973" y="5139891"/>
            <a:ext cx="2454442" cy="40426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4" name="Rectangle 13">
            <a:extLst>
              <a:ext uri="{FF2B5EF4-FFF2-40B4-BE49-F238E27FC236}">
                <a16:creationId xmlns:a16="http://schemas.microsoft.com/office/drawing/2014/main" id="{E1441D42-C454-BF28-CCF7-1EBE4C5E3F14}"/>
              </a:ext>
            </a:extLst>
          </p:cNvPr>
          <p:cNvSpPr/>
          <p:nvPr/>
        </p:nvSpPr>
        <p:spPr>
          <a:xfrm>
            <a:off x="6100821" y="5138286"/>
            <a:ext cx="2454442" cy="40426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5" name="Rectangle 14">
            <a:extLst>
              <a:ext uri="{FF2B5EF4-FFF2-40B4-BE49-F238E27FC236}">
                <a16:creationId xmlns:a16="http://schemas.microsoft.com/office/drawing/2014/main" id="{CE29EEA8-4BBA-4C3C-130E-8236FCDDD493}"/>
              </a:ext>
            </a:extLst>
          </p:cNvPr>
          <p:cNvSpPr/>
          <p:nvPr/>
        </p:nvSpPr>
        <p:spPr>
          <a:xfrm>
            <a:off x="8613014" y="5147914"/>
            <a:ext cx="2454442" cy="40426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6" name="TextBox 15">
            <a:extLst>
              <a:ext uri="{FF2B5EF4-FFF2-40B4-BE49-F238E27FC236}">
                <a16:creationId xmlns:a16="http://schemas.microsoft.com/office/drawing/2014/main" id="{5CAE31FD-F84D-F065-EA82-B6D80F4E24B4}"/>
              </a:ext>
            </a:extLst>
          </p:cNvPr>
          <p:cNvSpPr txBox="1"/>
          <p:nvPr/>
        </p:nvSpPr>
        <p:spPr>
          <a:xfrm>
            <a:off x="905351" y="5769141"/>
            <a:ext cx="10693584" cy="954107"/>
          </a:xfrm>
          <a:prstGeom prst="rect">
            <a:avLst/>
          </a:prstGeom>
          <a:solidFill>
            <a:schemeClr val="accent4">
              <a:lumMod val="20000"/>
              <a:lumOff val="80000"/>
            </a:schemeClr>
          </a:solidFill>
        </p:spPr>
        <p:txBody>
          <a:bodyPr wrap="square" rtlCol="0">
            <a:spAutoFit/>
          </a:bodyPr>
          <a:lstStyle/>
          <a:p>
            <a:pPr lvl="0" algn="just"/>
            <a:r>
              <a:rPr lang="en-SG" sz="2800" b="1" dirty="0">
                <a:solidFill>
                  <a:srgbClr val="002060"/>
                </a:solidFill>
                <a:latin typeface="+mj-lt"/>
                <a:ea typeface="Calibri" panose="020F0502020204030204" pitchFamily="34" charset="0"/>
                <a:cs typeface="Calibri" panose="020F0502020204030204" pitchFamily="34" charset="0"/>
              </a:rPr>
              <a:t>	</a:t>
            </a:r>
            <a:r>
              <a:rPr lang="vi-VN" sz="2800" b="1" dirty="0">
                <a:solidFill>
                  <a:srgbClr val="002060"/>
                </a:solidFill>
                <a:latin typeface="+mj-lt"/>
                <a:ea typeface="Calibri" panose="020F0502020204030204" pitchFamily="34" charset="0"/>
                <a:cs typeface="Calibri" panose="020F0502020204030204" pitchFamily="34" charset="0"/>
              </a:rPr>
              <a:t>Sau đó, Rô-bốt vẽ biểu đồ cột biểu diễn số liệu mà Mai thu thập được.</a:t>
            </a:r>
            <a:endParaRPr kumimoji="0" lang="en-US" sz="2800" b="1" i="0" u="none" strike="noStrike" kern="1200" cap="none" spc="0" normalizeH="0" baseline="0" noProof="0" dirty="0">
              <a:ln>
                <a:noFill/>
              </a:ln>
              <a:solidFill>
                <a:srgbClr val="002060"/>
              </a:solidFill>
              <a:effectLst/>
              <a:uLnTx/>
              <a:uFillTx/>
              <a:latin typeface="+mj-lt"/>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534705877"/>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barn(inVertical)">
                                      <p:cBhvr>
                                        <p:cTn id="14" dur="500"/>
                                        <p:tgtEl>
                                          <p:spTgt spid="5"/>
                                        </p:tgtEl>
                                      </p:cBhvr>
                                    </p:animEffect>
                                  </p:childTnLst>
                                </p:cTn>
                              </p:par>
                              <p:par>
                                <p:cTn id="15" presetID="16" presetClass="entr" presetSubtype="21"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arn(inVertical)">
                                      <p:cBhvr>
                                        <p:cTn id="17" dur="500"/>
                                        <p:tgtEl>
                                          <p:spTgt spid="8"/>
                                        </p:tgtEl>
                                      </p:cBhvr>
                                    </p:animEffect>
                                  </p:childTnLst>
                                </p:cTn>
                              </p:par>
                              <p:par>
                                <p:cTn id="18" presetID="42" presetClass="entr" presetSubtype="0" fill="hold" grpId="0"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100"/>
                                        <p:tgtEl>
                                          <p:spTgt spid="13"/>
                                        </p:tgtEl>
                                      </p:cBhvr>
                                    </p:animEffect>
                                    <p:anim calcmode="lin" valueType="num">
                                      <p:cBhvr>
                                        <p:cTn id="21" dur="100" fill="hold"/>
                                        <p:tgtEl>
                                          <p:spTgt spid="13"/>
                                        </p:tgtEl>
                                        <p:attrNameLst>
                                          <p:attrName>ppt_x</p:attrName>
                                        </p:attrNameLst>
                                      </p:cBhvr>
                                      <p:tavLst>
                                        <p:tav tm="0">
                                          <p:val>
                                            <p:strVal val="#ppt_x"/>
                                          </p:val>
                                        </p:tav>
                                        <p:tav tm="100000">
                                          <p:val>
                                            <p:strVal val="#ppt_x"/>
                                          </p:val>
                                        </p:tav>
                                      </p:tavLst>
                                    </p:anim>
                                    <p:anim calcmode="lin" valueType="num">
                                      <p:cBhvr>
                                        <p:cTn id="22" dur="100" fill="hold"/>
                                        <p:tgtEl>
                                          <p:spTgt spid="13"/>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300"/>
                                        <p:tgtEl>
                                          <p:spTgt spid="14"/>
                                        </p:tgtEl>
                                      </p:cBhvr>
                                    </p:animEffect>
                                    <p:anim calcmode="lin" valueType="num">
                                      <p:cBhvr>
                                        <p:cTn id="26" dur="300" fill="hold"/>
                                        <p:tgtEl>
                                          <p:spTgt spid="14"/>
                                        </p:tgtEl>
                                        <p:attrNameLst>
                                          <p:attrName>ppt_x</p:attrName>
                                        </p:attrNameLst>
                                      </p:cBhvr>
                                      <p:tavLst>
                                        <p:tav tm="0">
                                          <p:val>
                                            <p:strVal val="#ppt_x"/>
                                          </p:val>
                                        </p:tav>
                                        <p:tav tm="100000">
                                          <p:val>
                                            <p:strVal val="#ppt_x"/>
                                          </p:val>
                                        </p:tav>
                                      </p:tavLst>
                                    </p:anim>
                                    <p:anim calcmode="lin" valueType="num">
                                      <p:cBhvr>
                                        <p:cTn id="27" dur="300" fill="hold"/>
                                        <p:tgtEl>
                                          <p:spTgt spid="14"/>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500"/>
                                        <p:tgtEl>
                                          <p:spTgt spid="15"/>
                                        </p:tgtEl>
                                      </p:cBhvr>
                                    </p:animEffect>
                                    <p:anim calcmode="lin" valueType="num">
                                      <p:cBhvr>
                                        <p:cTn id="31" dur="500" fill="hold"/>
                                        <p:tgtEl>
                                          <p:spTgt spid="15"/>
                                        </p:tgtEl>
                                        <p:attrNameLst>
                                          <p:attrName>ppt_x</p:attrName>
                                        </p:attrNameLst>
                                      </p:cBhvr>
                                      <p:tavLst>
                                        <p:tav tm="0">
                                          <p:val>
                                            <p:strVal val="#ppt_x"/>
                                          </p:val>
                                        </p:tav>
                                        <p:tav tm="100000">
                                          <p:val>
                                            <p:strVal val="#ppt_x"/>
                                          </p:val>
                                        </p:tav>
                                      </p:tavLst>
                                    </p:anim>
                                    <p:anim calcmode="lin" valueType="num">
                                      <p:cBhvr>
                                        <p:cTn id="32" dur="5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0" presetClass="exit" presetSubtype="0" fill="hold" grpId="1" nodeType="clickEffect">
                                  <p:stCondLst>
                                    <p:cond delay="0"/>
                                  </p:stCondLst>
                                  <p:childTnLst>
                                    <p:animEffect transition="out" filter="fade">
                                      <p:cBhvr>
                                        <p:cTn id="36" dur="500"/>
                                        <p:tgtEl>
                                          <p:spTgt spid="13"/>
                                        </p:tgtEl>
                                      </p:cBhvr>
                                    </p:animEffect>
                                    <p:set>
                                      <p:cBhvr>
                                        <p:cTn id="37" dur="1" fill="hold">
                                          <p:stCondLst>
                                            <p:cond delay="499"/>
                                          </p:stCondLst>
                                        </p:cTn>
                                        <p:tgtEl>
                                          <p:spTgt spid="13"/>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10" presetClass="exit" presetSubtype="0" fill="hold" grpId="1" nodeType="clickEffect">
                                  <p:stCondLst>
                                    <p:cond delay="0"/>
                                  </p:stCondLst>
                                  <p:childTnLst>
                                    <p:animEffect transition="out" filter="fade">
                                      <p:cBhvr>
                                        <p:cTn id="41" dur="500"/>
                                        <p:tgtEl>
                                          <p:spTgt spid="14"/>
                                        </p:tgtEl>
                                      </p:cBhvr>
                                    </p:animEffect>
                                    <p:set>
                                      <p:cBhvr>
                                        <p:cTn id="42" dur="1" fill="hold">
                                          <p:stCondLst>
                                            <p:cond delay="499"/>
                                          </p:stCondLst>
                                        </p:cTn>
                                        <p:tgtEl>
                                          <p:spTgt spid="14"/>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0" presetClass="exit" presetSubtype="0" fill="hold" grpId="1" nodeType="clickEffect">
                                  <p:stCondLst>
                                    <p:cond delay="0"/>
                                  </p:stCondLst>
                                  <p:childTnLst>
                                    <p:animEffect transition="out" filter="fade">
                                      <p:cBhvr>
                                        <p:cTn id="46" dur="500"/>
                                        <p:tgtEl>
                                          <p:spTgt spid="15"/>
                                        </p:tgtEl>
                                      </p:cBhvr>
                                    </p:animEffect>
                                    <p:set>
                                      <p:cBhvr>
                                        <p:cTn id="47" dur="1" fill="hold">
                                          <p:stCondLst>
                                            <p:cond delay="499"/>
                                          </p:stCondLst>
                                        </p:cTn>
                                        <p:tgtEl>
                                          <p:spTgt spid="15"/>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grpId="0" nodeType="click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barn(inVertical)">
                                      <p:cBhvr>
                                        <p:cTn id="5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3" grpId="0" animBg="1"/>
      <p:bldP spid="13" grpId="1" animBg="1"/>
      <p:bldP spid="14" grpId="0" animBg="1"/>
      <p:bldP spid="14" grpId="1" animBg="1"/>
      <p:bldP spid="15" grpId="0" animBg="1"/>
      <p:bldP spid="15" grpId="1" animBg="1"/>
      <p:bldP spid="1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47F83E-6FF5-0706-1886-8839EAD61C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897139-6EBA-C50C-83DE-D2B68AABA5A3}"/>
              </a:ext>
            </a:extLst>
          </p:cNvPr>
          <p:cNvSpPr txBox="1">
            <a:spLocks/>
          </p:cNvSpPr>
          <p:nvPr/>
        </p:nvSpPr>
        <p:spPr>
          <a:xfrm>
            <a:off x="1703512" y="0"/>
            <a:ext cx="8888288" cy="533400"/>
          </a:xfrm>
          <a:prstGeom prst="rect">
            <a:avLst/>
          </a:prstGeom>
        </p:spPr>
        <p:txBody>
          <a:bodyPr/>
          <a:lstStyle/>
          <a:p>
            <a:pPr algn="ctr">
              <a:defRPr/>
            </a:pPr>
            <a:r>
              <a:rPr lang="en-US" sz="3400" b="1" i="1" dirty="0" err="1">
                <a:solidFill>
                  <a:srgbClr val="0000FF"/>
                </a:solidFill>
                <a:latin typeface="Times New Roman" pitchFamily="18" charset="0"/>
                <a:ea typeface="+mj-ea"/>
                <a:cs typeface="Times New Roman" pitchFamily="18" charset="0"/>
              </a:rPr>
              <a:t>Thứ</a:t>
            </a:r>
            <a:r>
              <a:rPr lang="en-US" sz="3400" b="1" i="1" dirty="0">
                <a:solidFill>
                  <a:srgbClr val="0000FF"/>
                </a:solidFill>
                <a:latin typeface="Times New Roman" pitchFamily="18" charset="0"/>
                <a:ea typeface="+mj-ea"/>
                <a:cs typeface="Times New Roman" pitchFamily="18" charset="0"/>
              </a:rPr>
              <a:t> </a:t>
            </a:r>
            <a:r>
              <a:rPr lang="en-US" sz="3400" b="1" i="1" dirty="0" err="1">
                <a:solidFill>
                  <a:srgbClr val="0000FF"/>
                </a:solidFill>
                <a:latin typeface="Times New Roman" pitchFamily="18" charset="0"/>
                <a:ea typeface="+mj-ea"/>
                <a:cs typeface="Times New Roman" pitchFamily="18" charset="0"/>
              </a:rPr>
              <a:t>năm</a:t>
            </a:r>
            <a:r>
              <a:rPr lang="en-US" sz="3400" b="1" i="1" dirty="0">
                <a:solidFill>
                  <a:srgbClr val="0000FF"/>
                </a:solidFill>
                <a:latin typeface="Times New Roman" pitchFamily="18" charset="0"/>
                <a:ea typeface="+mj-ea"/>
                <a:cs typeface="Times New Roman" pitchFamily="18" charset="0"/>
              </a:rPr>
              <a:t>, </a:t>
            </a:r>
            <a:r>
              <a:rPr lang="en-US" sz="3400" b="1" i="1" dirty="0" err="1">
                <a:solidFill>
                  <a:srgbClr val="0000FF"/>
                </a:solidFill>
                <a:latin typeface="Times New Roman" pitchFamily="18" charset="0"/>
                <a:ea typeface="+mj-ea"/>
                <a:cs typeface="Times New Roman" pitchFamily="18" charset="0"/>
              </a:rPr>
              <a:t>ngày</a:t>
            </a:r>
            <a:r>
              <a:rPr lang="en-US" sz="3400" b="1" i="1" dirty="0">
                <a:solidFill>
                  <a:srgbClr val="0000FF"/>
                </a:solidFill>
                <a:latin typeface="Times New Roman" pitchFamily="18" charset="0"/>
                <a:ea typeface="+mj-ea"/>
                <a:cs typeface="Times New Roman" pitchFamily="18" charset="0"/>
              </a:rPr>
              <a:t> 29 </a:t>
            </a:r>
            <a:r>
              <a:rPr lang="en-US" sz="3400" b="1" i="1" dirty="0" err="1">
                <a:solidFill>
                  <a:srgbClr val="0000FF"/>
                </a:solidFill>
                <a:latin typeface="Times New Roman" pitchFamily="18" charset="0"/>
                <a:ea typeface="+mj-ea"/>
                <a:cs typeface="Times New Roman" pitchFamily="18" charset="0"/>
              </a:rPr>
              <a:t>tháng</a:t>
            </a:r>
            <a:r>
              <a:rPr lang="en-US" sz="3400" b="1" i="1" dirty="0">
                <a:solidFill>
                  <a:srgbClr val="0000FF"/>
                </a:solidFill>
                <a:latin typeface="Times New Roman" pitchFamily="18" charset="0"/>
                <a:ea typeface="+mj-ea"/>
                <a:cs typeface="Times New Roman" pitchFamily="18" charset="0"/>
              </a:rPr>
              <a:t> 02 </a:t>
            </a:r>
            <a:r>
              <a:rPr lang="en-US" sz="3400" b="1" i="1" dirty="0" err="1">
                <a:solidFill>
                  <a:srgbClr val="0000FF"/>
                </a:solidFill>
                <a:latin typeface="Times New Roman" pitchFamily="18" charset="0"/>
                <a:ea typeface="+mj-ea"/>
                <a:cs typeface="Times New Roman" pitchFamily="18" charset="0"/>
              </a:rPr>
              <a:t>năm</a:t>
            </a:r>
            <a:r>
              <a:rPr lang="en-US" sz="3400" b="1" i="1" dirty="0">
                <a:solidFill>
                  <a:srgbClr val="0000FF"/>
                </a:solidFill>
                <a:latin typeface="Times New Roman" pitchFamily="18" charset="0"/>
                <a:ea typeface="+mj-ea"/>
                <a:cs typeface="Times New Roman" pitchFamily="18" charset="0"/>
              </a:rPr>
              <a:t> 2024</a:t>
            </a:r>
          </a:p>
        </p:txBody>
      </p:sp>
      <p:sp>
        <p:nvSpPr>
          <p:cNvPr id="3" name="Title 1">
            <a:extLst>
              <a:ext uri="{FF2B5EF4-FFF2-40B4-BE49-F238E27FC236}">
                <a16:creationId xmlns:a16="http://schemas.microsoft.com/office/drawing/2014/main" id="{8DA40A0C-33EE-54F8-7F4A-4DA7C39F2C60}"/>
              </a:ext>
            </a:extLst>
          </p:cNvPr>
          <p:cNvSpPr txBox="1">
            <a:spLocks/>
          </p:cNvSpPr>
          <p:nvPr/>
        </p:nvSpPr>
        <p:spPr bwMode="auto">
          <a:xfrm>
            <a:off x="1905000" y="533400"/>
            <a:ext cx="8229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eaLnBrk="1" hangingPunct="1"/>
            <a:r>
              <a:rPr lang="en-US" altLang="en-US" sz="3400" b="1" u="sng" dirty="0" err="1">
                <a:solidFill>
                  <a:srgbClr val="0000FF"/>
                </a:solidFill>
                <a:latin typeface="Times New Roman" pitchFamily="18" charset="0"/>
                <a:cs typeface="Times New Roman" pitchFamily="18" charset="0"/>
              </a:rPr>
              <a:t>Toán</a:t>
            </a:r>
            <a:endParaRPr lang="en-US" altLang="en-US" sz="3400" b="1" u="sng" dirty="0">
              <a:solidFill>
                <a:srgbClr val="0000FF"/>
              </a:solidFill>
              <a:latin typeface="Times New Roman" pitchFamily="18" charset="0"/>
              <a:cs typeface="Times New Roman" pitchFamily="18" charset="0"/>
            </a:endParaRPr>
          </a:p>
        </p:txBody>
      </p:sp>
      <p:sp>
        <p:nvSpPr>
          <p:cNvPr id="4" name="TextBox 3">
            <a:extLst>
              <a:ext uri="{FF2B5EF4-FFF2-40B4-BE49-F238E27FC236}">
                <a16:creationId xmlns:a16="http://schemas.microsoft.com/office/drawing/2014/main" id="{E14D953E-6A95-C22F-E6A1-A8CC7414109C}"/>
              </a:ext>
            </a:extLst>
          </p:cNvPr>
          <p:cNvSpPr txBox="1"/>
          <p:nvPr/>
        </p:nvSpPr>
        <p:spPr>
          <a:xfrm>
            <a:off x="2514600" y="1066801"/>
            <a:ext cx="7848600" cy="461665"/>
          </a:xfrm>
          <a:prstGeom prst="rect">
            <a:avLst/>
          </a:prstGeom>
          <a:noFill/>
        </p:spPr>
        <p:txBody>
          <a:bodyPr wrap="square" rtlCol="0">
            <a:spAutoFit/>
          </a:bodyPr>
          <a:lstStyle/>
          <a:p>
            <a:pPr algn="ctr"/>
            <a:r>
              <a:rPr lang="en-SG" sz="2400" b="1" dirty="0">
                <a:solidFill>
                  <a:srgbClr val="FF0000"/>
                </a:solidFill>
                <a:latin typeface="Times New Roman" panose="02020603050405020304" pitchFamily="18" charset="0"/>
                <a:cs typeface="Times New Roman" panose="02020603050405020304" pitchFamily="18" charset="0"/>
              </a:rPr>
              <a:t>BIỂU ĐỒ CỘT (TIẾT 1)</a:t>
            </a:r>
          </a:p>
        </p:txBody>
      </p:sp>
      <p:pic>
        <p:nvPicPr>
          <p:cNvPr id="9" name="Picture 8">
            <a:extLst>
              <a:ext uri="{FF2B5EF4-FFF2-40B4-BE49-F238E27FC236}">
                <a16:creationId xmlns:a16="http://schemas.microsoft.com/office/drawing/2014/main" id="{6B9CCB0F-CE6D-762A-072B-C79155F9A58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20554" y="1202611"/>
            <a:ext cx="3003847" cy="1083389"/>
          </a:xfrm>
          <a:prstGeom prst="rect">
            <a:avLst/>
          </a:prstGeom>
        </p:spPr>
      </p:pic>
      <p:sp>
        <p:nvSpPr>
          <p:cNvPr id="12" name="Rectangle 11">
            <a:extLst>
              <a:ext uri="{FF2B5EF4-FFF2-40B4-BE49-F238E27FC236}">
                <a16:creationId xmlns:a16="http://schemas.microsoft.com/office/drawing/2014/main" id="{E36BAABF-346D-E80A-960B-04A94FF21CAA}"/>
              </a:ext>
            </a:extLst>
          </p:cNvPr>
          <p:cNvSpPr/>
          <p:nvPr/>
        </p:nvSpPr>
        <p:spPr>
          <a:xfrm>
            <a:off x="3570973" y="5139891"/>
            <a:ext cx="2525027" cy="40426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a:p>
        </p:txBody>
      </p:sp>
      <p:pic>
        <p:nvPicPr>
          <p:cNvPr id="6" name="Picture 5">
            <a:extLst>
              <a:ext uri="{FF2B5EF4-FFF2-40B4-BE49-F238E27FC236}">
                <a16:creationId xmlns:a16="http://schemas.microsoft.com/office/drawing/2014/main" id="{50F0A057-32AF-BC53-A8E9-DA47650002F4}"/>
              </a:ext>
            </a:extLst>
          </p:cNvPr>
          <p:cNvPicPr>
            <a:picLocks noChangeAspect="1"/>
          </p:cNvPicPr>
          <p:nvPr/>
        </p:nvPicPr>
        <p:blipFill>
          <a:blip r:embed="rId3">
            <a:extLst>
              <a:ext uri="{BEBA8EAE-BF5A-486C-A8C5-ECC9F3942E4B}">
                <a14:imgProps xmlns:a14="http://schemas.microsoft.com/office/drawing/2010/main">
                  <a14:imgLayer r:embed="rId4">
                    <a14:imgEffect>
                      <a14:saturation sat="200000"/>
                    </a14:imgEffect>
                    <a14:imgEffect>
                      <a14:brightnessContrast bright="20000" contrast="-40000"/>
                    </a14:imgEffect>
                  </a14:imgLayer>
                </a14:imgProps>
              </a:ext>
            </a:extLst>
          </a:blip>
          <a:stretch>
            <a:fillRect/>
          </a:stretch>
        </p:blipFill>
        <p:spPr>
          <a:xfrm>
            <a:off x="201077" y="2215868"/>
            <a:ext cx="4352925" cy="4474743"/>
          </a:xfrm>
          <a:prstGeom prst="rect">
            <a:avLst/>
          </a:prstGeom>
        </p:spPr>
      </p:pic>
      <p:sp>
        <p:nvSpPr>
          <p:cNvPr id="7" name="TextBox 6">
            <a:extLst>
              <a:ext uri="{FF2B5EF4-FFF2-40B4-BE49-F238E27FC236}">
                <a16:creationId xmlns:a16="http://schemas.microsoft.com/office/drawing/2014/main" id="{FFD8FDD5-7FBC-1D77-FD4F-14D2776D13E3}"/>
              </a:ext>
            </a:extLst>
          </p:cNvPr>
          <p:cNvSpPr txBox="1"/>
          <p:nvPr/>
        </p:nvSpPr>
        <p:spPr>
          <a:xfrm>
            <a:off x="4679673" y="2594937"/>
            <a:ext cx="7172325" cy="4031873"/>
          </a:xfrm>
          <a:prstGeom prst="rect">
            <a:avLst/>
          </a:prstGeom>
          <a:noFill/>
        </p:spPr>
        <p:txBody>
          <a:bodyPr wrap="square" rtlCol="0">
            <a:spAutoFit/>
          </a:bodyPr>
          <a:lstStyle/>
          <a:p>
            <a:pPr marL="457200" lvl="0" indent="-457200" algn="just">
              <a:buFont typeface="Wingdings" panose="05000000000000000000" pitchFamily="2" charset="2"/>
              <a:buChar char="q"/>
            </a:pPr>
            <a:r>
              <a:rPr lang="vi-VN" sz="3200" dirty="0">
                <a:solidFill>
                  <a:srgbClr val="002060"/>
                </a:solidFill>
                <a:latin typeface="+mj-lt"/>
                <a:ea typeface="Calibri" panose="020F0502020204030204" pitchFamily="34" charset="0"/>
                <a:cs typeface="Calibri" panose="020F0502020204030204" pitchFamily="34" charset="0"/>
              </a:rPr>
              <a:t>Hàng dưới ghi tên các môn thể thao được đề cập trong cuộc khảo sát</a:t>
            </a:r>
          </a:p>
          <a:p>
            <a:pPr marL="457200" lvl="0" indent="-457200" algn="just">
              <a:buFont typeface="Wingdings" panose="05000000000000000000" pitchFamily="2" charset="2"/>
              <a:buChar char="q"/>
            </a:pPr>
            <a:r>
              <a:rPr lang="vi-VN" sz="3200" dirty="0">
                <a:solidFill>
                  <a:srgbClr val="002060"/>
                </a:solidFill>
                <a:latin typeface="+mj-lt"/>
                <a:ea typeface="Calibri" panose="020F0502020204030204" pitchFamily="34" charset="0"/>
                <a:cs typeface="Calibri" panose="020F0502020204030204" pitchFamily="34" charset="0"/>
              </a:rPr>
              <a:t>Các số ghi ở bên trái của biểu đồ chỉ số bạn</a:t>
            </a:r>
            <a:r>
              <a:rPr lang="en-US" sz="3200" dirty="0">
                <a:solidFill>
                  <a:srgbClr val="002060"/>
                </a:solidFill>
                <a:latin typeface="+mj-lt"/>
                <a:ea typeface="Calibri" panose="020F0502020204030204" pitchFamily="34" charset="0"/>
                <a:cs typeface="Calibri" panose="020F0502020204030204" pitchFamily="34" charset="0"/>
              </a:rPr>
              <a:t>.</a:t>
            </a:r>
            <a:endParaRPr lang="vi-VN" sz="3200" dirty="0">
              <a:solidFill>
                <a:srgbClr val="002060"/>
              </a:solidFill>
              <a:latin typeface="+mj-lt"/>
              <a:ea typeface="Calibri" panose="020F0502020204030204" pitchFamily="34" charset="0"/>
              <a:cs typeface="Calibri" panose="020F0502020204030204" pitchFamily="34" charset="0"/>
            </a:endParaRPr>
          </a:p>
          <a:p>
            <a:pPr marL="457200" lvl="0" indent="-457200" algn="just">
              <a:buFont typeface="Wingdings" panose="05000000000000000000" pitchFamily="2" charset="2"/>
              <a:buChar char="q"/>
            </a:pPr>
            <a:r>
              <a:rPr lang="vi-VN" sz="3200" dirty="0">
                <a:solidFill>
                  <a:srgbClr val="002060"/>
                </a:solidFill>
                <a:latin typeface="+mj-lt"/>
                <a:ea typeface="Calibri" panose="020F0502020204030204" pitchFamily="34" charset="0"/>
                <a:cs typeface="Calibri" panose="020F0502020204030204" pitchFamily="34" charset="0"/>
              </a:rPr>
              <a:t>Mỗi cột biểu diễn số bạn yêu thích môn thể thao đó</a:t>
            </a:r>
            <a:r>
              <a:rPr lang="en-US" sz="3200" dirty="0">
                <a:solidFill>
                  <a:srgbClr val="002060"/>
                </a:solidFill>
                <a:latin typeface="+mj-lt"/>
                <a:ea typeface="Calibri" panose="020F0502020204030204" pitchFamily="34" charset="0"/>
                <a:cs typeface="Calibri" panose="020F0502020204030204" pitchFamily="34" charset="0"/>
              </a:rPr>
              <a:t>.</a:t>
            </a:r>
            <a:endParaRPr lang="vi-VN" sz="3200" dirty="0">
              <a:solidFill>
                <a:srgbClr val="002060"/>
              </a:solidFill>
              <a:latin typeface="+mj-lt"/>
              <a:ea typeface="Calibri" panose="020F0502020204030204" pitchFamily="34" charset="0"/>
              <a:cs typeface="Calibri" panose="020F0502020204030204" pitchFamily="34" charset="0"/>
            </a:endParaRPr>
          </a:p>
          <a:p>
            <a:pPr marL="457200" lvl="0" indent="-457200" algn="just">
              <a:buFont typeface="Wingdings" panose="05000000000000000000" pitchFamily="2" charset="2"/>
              <a:buChar char="q"/>
            </a:pPr>
            <a:r>
              <a:rPr lang="vi-VN" sz="3200" dirty="0">
                <a:solidFill>
                  <a:srgbClr val="002060"/>
                </a:solidFill>
                <a:latin typeface="+mj-lt"/>
                <a:ea typeface="Calibri" panose="020F0502020204030204" pitchFamily="34" charset="0"/>
                <a:cs typeface="Calibri" panose="020F0502020204030204" pitchFamily="34" charset="0"/>
              </a:rPr>
              <a:t>Số ghi ở đỉnh cột chỉ số bạn biểu diễn ở cột đó</a:t>
            </a:r>
            <a:r>
              <a:rPr lang="en-US" sz="3200" dirty="0">
                <a:solidFill>
                  <a:srgbClr val="002060"/>
                </a:solidFill>
                <a:latin typeface="+mj-lt"/>
                <a:ea typeface="Calibri" panose="020F0502020204030204" pitchFamily="34" charset="0"/>
                <a:cs typeface="Calibri" panose="020F0502020204030204" pitchFamily="34" charset="0"/>
              </a:rPr>
              <a:t>.</a:t>
            </a:r>
            <a:endParaRPr kumimoji="0" lang="en-US" sz="3200" i="0" u="none" strike="noStrike" kern="1200" cap="none" spc="0" normalizeH="0" baseline="0" noProof="0" dirty="0">
              <a:ln>
                <a:noFill/>
              </a:ln>
              <a:solidFill>
                <a:srgbClr val="002060"/>
              </a:solidFill>
              <a:effectLst/>
              <a:uLnTx/>
              <a:uFillTx/>
              <a:latin typeface="+mj-lt"/>
              <a:ea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041875BF-D935-2C37-F8E1-8086C1316941}"/>
              </a:ext>
            </a:extLst>
          </p:cNvPr>
          <p:cNvSpPr txBox="1"/>
          <p:nvPr/>
        </p:nvSpPr>
        <p:spPr>
          <a:xfrm>
            <a:off x="5137398" y="2594579"/>
            <a:ext cx="6050275" cy="584775"/>
          </a:xfrm>
          <a:prstGeom prst="rect">
            <a:avLst/>
          </a:prstGeom>
          <a:noFill/>
        </p:spPr>
        <p:txBody>
          <a:bodyPr wrap="square" rtlCol="0">
            <a:spAutoFit/>
          </a:bodyPr>
          <a:lstStyle/>
          <a:p>
            <a:pPr algn="just"/>
            <a:r>
              <a:rPr lang="nl-NL" sz="32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Hàng bên dưới ghi nội dung gì ?</a:t>
            </a:r>
            <a:endParaRPr lang="en-US" sz="32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11" name="TextBox 10">
            <a:extLst>
              <a:ext uri="{FF2B5EF4-FFF2-40B4-BE49-F238E27FC236}">
                <a16:creationId xmlns:a16="http://schemas.microsoft.com/office/drawing/2014/main" id="{663F925D-B05C-95BB-8C1C-03911DBC5DCF}"/>
              </a:ext>
            </a:extLst>
          </p:cNvPr>
          <p:cNvSpPr txBox="1"/>
          <p:nvPr/>
        </p:nvSpPr>
        <p:spPr>
          <a:xfrm>
            <a:off x="4847191" y="3524609"/>
            <a:ext cx="7232478" cy="584775"/>
          </a:xfrm>
          <a:prstGeom prst="rect">
            <a:avLst/>
          </a:prstGeom>
          <a:noFill/>
        </p:spPr>
        <p:txBody>
          <a:bodyPr wrap="square" rtlCol="0">
            <a:spAutoFit/>
          </a:bodyPr>
          <a:lstStyle/>
          <a:p>
            <a:pPr algn="just"/>
            <a:r>
              <a:rPr lang="en-US" sz="3200" b="1"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Các</a:t>
            </a:r>
            <a:r>
              <a:rPr lang="en-US" sz="32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200" b="1"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số</a:t>
            </a:r>
            <a:r>
              <a:rPr lang="en-US" sz="32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200" b="1"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ghi</a:t>
            </a:r>
            <a:r>
              <a:rPr lang="en-US" sz="32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ở </a:t>
            </a:r>
            <a:r>
              <a:rPr lang="en-US" sz="3200" b="1"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bên</a:t>
            </a:r>
            <a:r>
              <a:rPr lang="en-US" sz="32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200" b="1"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trái</a:t>
            </a:r>
            <a:r>
              <a:rPr lang="en-US" sz="32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200" b="1"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của</a:t>
            </a:r>
            <a:r>
              <a:rPr lang="en-US" sz="32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200" b="1"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biểu</a:t>
            </a:r>
            <a:r>
              <a:rPr lang="en-US" sz="32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200" b="1"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đồ</a:t>
            </a:r>
            <a:r>
              <a:rPr lang="en-US" sz="32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200" b="1"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chỉ</a:t>
            </a:r>
            <a:r>
              <a:rPr lang="en-US" sz="32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200" b="1"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gì</a:t>
            </a:r>
            <a:r>
              <a:rPr lang="en-US" sz="32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p>
        </p:txBody>
      </p:sp>
      <p:sp>
        <p:nvSpPr>
          <p:cNvPr id="16" name="TextBox 15">
            <a:extLst>
              <a:ext uri="{FF2B5EF4-FFF2-40B4-BE49-F238E27FC236}">
                <a16:creationId xmlns:a16="http://schemas.microsoft.com/office/drawing/2014/main" id="{E965E0B4-DAF3-A723-D7D0-1D4AC5D96542}"/>
              </a:ext>
            </a:extLst>
          </p:cNvPr>
          <p:cNvSpPr txBox="1"/>
          <p:nvPr/>
        </p:nvSpPr>
        <p:spPr>
          <a:xfrm>
            <a:off x="5113267" y="4533753"/>
            <a:ext cx="7556612" cy="584775"/>
          </a:xfrm>
          <a:prstGeom prst="rect">
            <a:avLst/>
          </a:prstGeom>
          <a:noFill/>
        </p:spPr>
        <p:txBody>
          <a:bodyPr wrap="square" rtlCol="0">
            <a:spAutoFit/>
          </a:bodyPr>
          <a:lstStyle/>
          <a:p>
            <a:pPr algn="just"/>
            <a:r>
              <a:rPr lang="nl-NL" sz="32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Mỗi cột trên biểu đồ biểu diễn điều gì ?</a:t>
            </a:r>
            <a:endParaRPr lang="en-US" sz="32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17" name="TextBox 16">
            <a:extLst>
              <a:ext uri="{FF2B5EF4-FFF2-40B4-BE49-F238E27FC236}">
                <a16:creationId xmlns:a16="http://schemas.microsoft.com/office/drawing/2014/main" id="{5141D1FD-CBB3-3A6D-3BE8-6E430CFC8857}"/>
              </a:ext>
            </a:extLst>
          </p:cNvPr>
          <p:cNvSpPr txBox="1"/>
          <p:nvPr/>
        </p:nvSpPr>
        <p:spPr>
          <a:xfrm>
            <a:off x="5126522" y="5503528"/>
            <a:ext cx="6907075" cy="584775"/>
          </a:xfrm>
          <a:prstGeom prst="rect">
            <a:avLst/>
          </a:prstGeom>
          <a:noFill/>
        </p:spPr>
        <p:txBody>
          <a:bodyPr wrap="square" rtlCol="0">
            <a:spAutoFit/>
          </a:bodyPr>
          <a:lstStyle/>
          <a:p>
            <a:pPr algn="just"/>
            <a:r>
              <a:rPr lang="nl-NL" sz="32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Số ghi ở đỉnh cột biểu đồ chỉ điều gì ?</a:t>
            </a:r>
            <a:endParaRPr lang="en-US" sz="32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71684587"/>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arn(inVertical)">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xit" presetSubtype="10" fill="hold" grpId="1" nodeType="clickEffect">
                                  <p:stCondLst>
                                    <p:cond delay="0"/>
                                  </p:stCondLst>
                                  <p:childTnLst>
                                    <p:animEffect transition="out" filter="blinds(horizontal)">
                                      <p:cBhvr>
                                        <p:cTn id="16" dur="500"/>
                                        <p:tgtEl>
                                          <p:spTgt spid="10"/>
                                        </p:tgtEl>
                                      </p:cBhvr>
                                    </p:animEffect>
                                    <p:set>
                                      <p:cBhvr>
                                        <p:cTn id="17" dur="1" fill="hold">
                                          <p:stCondLst>
                                            <p:cond delay="499"/>
                                          </p:stCondLst>
                                        </p:cTn>
                                        <p:tgtEl>
                                          <p:spTgt spid="10"/>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7">
                                            <p:txEl>
                                              <p:pRg st="0" end="0"/>
                                            </p:txEl>
                                          </p:spTgt>
                                        </p:tgtEl>
                                        <p:attrNameLst>
                                          <p:attrName>style.visibility</p:attrName>
                                        </p:attrNameLst>
                                      </p:cBhvr>
                                      <p:to>
                                        <p:strVal val="visible"/>
                                      </p:to>
                                    </p:set>
                                    <p:anim calcmode="lin" valueType="num">
                                      <p:cBhvr additive="base">
                                        <p:cTn id="22"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barn(inVertical)">
                                      <p:cBhvr>
                                        <p:cTn id="28" dur="500"/>
                                        <p:tgtEl>
                                          <p:spTgt spid="11"/>
                                        </p:tgtEl>
                                      </p:cBhvr>
                                    </p:animEffect>
                                  </p:childTnLst>
                                </p:cTn>
                              </p:par>
                            </p:childTnLst>
                          </p:cTn>
                        </p:par>
                      </p:childTnLst>
                    </p:cTn>
                  </p:par>
                  <p:par>
                    <p:cTn id="29" fill="hold">
                      <p:stCondLst>
                        <p:cond delay="indefinite"/>
                      </p:stCondLst>
                      <p:childTnLst>
                        <p:par>
                          <p:cTn id="30" fill="hold">
                            <p:stCondLst>
                              <p:cond delay="0"/>
                            </p:stCondLst>
                            <p:childTnLst>
                              <p:par>
                                <p:cTn id="31" presetID="3" presetClass="exit" presetSubtype="10" fill="hold" grpId="1" nodeType="clickEffect">
                                  <p:stCondLst>
                                    <p:cond delay="0"/>
                                  </p:stCondLst>
                                  <p:childTnLst>
                                    <p:animEffect transition="out" filter="blinds(horizontal)">
                                      <p:cBhvr>
                                        <p:cTn id="32" dur="500"/>
                                        <p:tgtEl>
                                          <p:spTgt spid="11"/>
                                        </p:tgtEl>
                                      </p:cBhvr>
                                    </p:animEffect>
                                    <p:set>
                                      <p:cBhvr>
                                        <p:cTn id="33" dur="1" fill="hold">
                                          <p:stCondLst>
                                            <p:cond delay="499"/>
                                          </p:stCondLst>
                                        </p:cTn>
                                        <p:tgtEl>
                                          <p:spTgt spid="11"/>
                                        </p:tgtEl>
                                        <p:attrNameLst>
                                          <p:attrName>style.visibility</p:attrName>
                                        </p:attrNameLst>
                                      </p:cBhvr>
                                      <p:to>
                                        <p:strVal val="hidden"/>
                                      </p:to>
                                    </p:set>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nodeType="clickEffect">
                                  <p:stCondLst>
                                    <p:cond delay="0"/>
                                  </p:stCondLst>
                                  <p:childTnLst>
                                    <p:set>
                                      <p:cBhvr>
                                        <p:cTn id="37" dur="1" fill="hold">
                                          <p:stCondLst>
                                            <p:cond delay="0"/>
                                          </p:stCondLst>
                                        </p:cTn>
                                        <p:tgtEl>
                                          <p:spTgt spid="7">
                                            <p:txEl>
                                              <p:pRg st="1" end="1"/>
                                            </p:txEl>
                                          </p:spTgt>
                                        </p:tgtEl>
                                        <p:attrNameLst>
                                          <p:attrName>style.visibility</p:attrName>
                                        </p:attrNameLst>
                                      </p:cBhvr>
                                      <p:to>
                                        <p:strVal val="visible"/>
                                      </p:to>
                                    </p:set>
                                    <p:anim calcmode="lin" valueType="num">
                                      <p:cBhvr additive="base">
                                        <p:cTn id="38"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16" presetClass="entr" presetSubtype="21" fill="hold" grpId="0" nodeType="click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barn(inVertical)">
                                      <p:cBhvr>
                                        <p:cTn id="44" dur="500"/>
                                        <p:tgtEl>
                                          <p:spTgt spid="16"/>
                                        </p:tgtEl>
                                      </p:cBhvr>
                                    </p:animEffect>
                                  </p:childTnLst>
                                </p:cTn>
                              </p:par>
                            </p:childTnLst>
                          </p:cTn>
                        </p:par>
                      </p:childTnLst>
                    </p:cTn>
                  </p:par>
                  <p:par>
                    <p:cTn id="45" fill="hold">
                      <p:stCondLst>
                        <p:cond delay="indefinite"/>
                      </p:stCondLst>
                      <p:childTnLst>
                        <p:par>
                          <p:cTn id="46" fill="hold">
                            <p:stCondLst>
                              <p:cond delay="0"/>
                            </p:stCondLst>
                            <p:childTnLst>
                              <p:par>
                                <p:cTn id="47" presetID="3" presetClass="exit" presetSubtype="10" fill="hold" grpId="1" nodeType="clickEffect">
                                  <p:stCondLst>
                                    <p:cond delay="0"/>
                                  </p:stCondLst>
                                  <p:childTnLst>
                                    <p:animEffect transition="out" filter="blinds(horizontal)">
                                      <p:cBhvr>
                                        <p:cTn id="48" dur="500"/>
                                        <p:tgtEl>
                                          <p:spTgt spid="16"/>
                                        </p:tgtEl>
                                      </p:cBhvr>
                                    </p:animEffect>
                                    <p:set>
                                      <p:cBhvr>
                                        <p:cTn id="49" dur="1" fill="hold">
                                          <p:stCondLst>
                                            <p:cond delay="499"/>
                                          </p:stCondLst>
                                        </p:cTn>
                                        <p:tgtEl>
                                          <p:spTgt spid="16"/>
                                        </p:tgtEl>
                                        <p:attrNameLst>
                                          <p:attrName>style.visibility</p:attrName>
                                        </p:attrNameLst>
                                      </p:cBhvr>
                                      <p:to>
                                        <p:strVal val="hidden"/>
                                      </p:to>
                                    </p:set>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nodeType="clickEffect">
                                  <p:stCondLst>
                                    <p:cond delay="0"/>
                                  </p:stCondLst>
                                  <p:childTnLst>
                                    <p:set>
                                      <p:cBhvr>
                                        <p:cTn id="53" dur="1" fill="hold">
                                          <p:stCondLst>
                                            <p:cond delay="0"/>
                                          </p:stCondLst>
                                        </p:cTn>
                                        <p:tgtEl>
                                          <p:spTgt spid="7">
                                            <p:txEl>
                                              <p:pRg st="2" end="2"/>
                                            </p:txEl>
                                          </p:spTgt>
                                        </p:tgtEl>
                                        <p:attrNameLst>
                                          <p:attrName>style.visibility</p:attrName>
                                        </p:attrNameLst>
                                      </p:cBhvr>
                                      <p:to>
                                        <p:strVal val="visible"/>
                                      </p:to>
                                    </p:set>
                                    <p:anim calcmode="lin" valueType="num">
                                      <p:cBhvr additive="base">
                                        <p:cTn id="54"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55"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16" presetClass="entr" presetSubtype="21" fill="hold" grpId="0" nodeType="clickEffect">
                                  <p:stCondLst>
                                    <p:cond delay="0"/>
                                  </p:stCondLst>
                                  <p:childTnLst>
                                    <p:set>
                                      <p:cBhvr>
                                        <p:cTn id="59" dur="1" fill="hold">
                                          <p:stCondLst>
                                            <p:cond delay="0"/>
                                          </p:stCondLst>
                                        </p:cTn>
                                        <p:tgtEl>
                                          <p:spTgt spid="17"/>
                                        </p:tgtEl>
                                        <p:attrNameLst>
                                          <p:attrName>style.visibility</p:attrName>
                                        </p:attrNameLst>
                                      </p:cBhvr>
                                      <p:to>
                                        <p:strVal val="visible"/>
                                      </p:to>
                                    </p:set>
                                    <p:animEffect transition="in" filter="barn(inVertical)">
                                      <p:cBhvr>
                                        <p:cTn id="60" dur="500"/>
                                        <p:tgtEl>
                                          <p:spTgt spid="17"/>
                                        </p:tgtEl>
                                      </p:cBhvr>
                                    </p:animEffect>
                                  </p:childTnLst>
                                </p:cTn>
                              </p:par>
                            </p:childTnLst>
                          </p:cTn>
                        </p:par>
                      </p:childTnLst>
                    </p:cTn>
                  </p:par>
                  <p:par>
                    <p:cTn id="61" fill="hold">
                      <p:stCondLst>
                        <p:cond delay="indefinite"/>
                      </p:stCondLst>
                      <p:childTnLst>
                        <p:par>
                          <p:cTn id="62" fill="hold">
                            <p:stCondLst>
                              <p:cond delay="0"/>
                            </p:stCondLst>
                            <p:childTnLst>
                              <p:par>
                                <p:cTn id="63" presetID="16" presetClass="entr" presetSubtype="21" fill="hold" grpId="0" nodeType="clickEffect">
                                  <p:stCondLst>
                                    <p:cond delay="0"/>
                                  </p:stCondLst>
                                  <p:childTnLst>
                                    <p:set>
                                      <p:cBhvr>
                                        <p:cTn id="64" dur="1" fill="hold">
                                          <p:stCondLst>
                                            <p:cond delay="0"/>
                                          </p:stCondLst>
                                        </p:cTn>
                                        <p:tgtEl>
                                          <p:spTgt spid="7"/>
                                        </p:tgtEl>
                                        <p:attrNameLst>
                                          <p:attrName>style.visibility</p:attrName>
                                        </p:attrNameLst>
                                      </p:cBhvr>
                                      <p:to>
                                        <p:strVal val="visible"/>
                                      </p:to>
                                    </p:set>
                                    <p:animEffect transition="in" filter="barn(inVertical)">
                                      <p:cBhvr>
                                        <p:cTn id="65" dur="500"/>
                                        <p:tgtEl>
                                          <p:spTgt spid="7"/>
                                        </p:tgtEl>
                                      </p:cBhvr>
                                    </p:animEffect>
                                  </p:childTnLst>
                                </p:cTn>
                              </p:par>
                            </p:childTnLst>
                          </p:cTn>
                        </p:par>
                      </p:childTnLst>
                    </p:cTn>
                  </p:par>
                  <p:par>
                    <p:cTn id="66" fill="hold">
                      <p:stCondLst>
                        <p:cond delay="indefinite"/>
                      </p:stCondLst>
                      <p:childTnLst>
                        <p:par>
                          <p:cTn id="67" fill="hold">
                            <p:stCondLst>
                              <p:cond delay="0"/>
                            </p:stCondLst>
                            <p:childTnLst>
                              <p:par>
                                <p:cTn id="68" presetID="3" presetClass="exit" presetSubtype="10" fill="hold" grpId="1" nodeType="clickEffect">
                                  <p:stCondLst>
                                    <p:cond delay="0"/>
                                  </p:stCondLst>
                                  <p:childTnLst>
                                    <p:animEffect transition="out" filter="blinds(horizontal)">
                                      <p:cBhvr>
                                        <p:cTn id="69" dur="500"/>
                                        <p:tgtEl>
                                          <p:spTgt spid="17"/>
                                        </p:tgtEl>
                                      </p:cBhvr>
                                    </p:animEffect>
                                    <p:set>
                                      <p:cBhvr>
                                        <p:cTn id="70" dur="1" fill="hold">
                                          <p:stCondLst>
                                            <p:cond delay="499"/>
                                          </p:stCondLst>
                                        </p:cTn>
                                        <p:tgtEl>
                                          <p:spTgt spid="17"/>
                                        </p:tgtEl>
                                        <p:attrNameLst>
                                          <p:attrName>style.visibility</p:attrName>
                                        </p:attrNameLst>
                                      </p:cBhvr>
                                      <p:to>
                                        <p:strVal val="hidden"/>
                                      </p:to>
                                    </p:set>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nodeType="clickEffect">
                                  <p:stCondLst>
                                    <p:cond delay="0"/>
                                  </p:stCondLst>
                                  <p:childTnLst>
                                    <p:set>
                                      <p:cBhvr>
                                        <p:cTn id="74" dur="1" fill="hold">
                                          <p:stCondLst>
                                            <p:cond delay="0"/>
                                          </p:stCondLst>
                                        </p:cTn>
                                        <p:tgtEl>
                                          <p:spTgt spid="7">
                                            <p:txEl>
                                              <p:pRg st="3" end="3"/>
                                            </p:txEl>
                                          </p:spTgt>
                                        </p:tgtEl>
                                        <p:attrNameLst>
                                          <p:attrName>style.visibility</p:attrName>
                                        </p:attrNameLst>
                                      </p:cBhvr>
                                      <p:to>
                                        <p:strVal val="visible"/>
                                      </p:to>
                                    </p:set>
                                    <p:anim calcmode="lin" valueType="num">
                                      <p:cBhvr additive="base">
                                        <p:cTn id="75" dur="5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76" dur="500" fill="hold"/>
                                        <p:tgtEl>
                                          <p:spTgt spid="7">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P spid="10" grpId="1"/>
      <p:bldP spid="11" grpId="0"/>
      <p:bldP spid="11" grpId="1"/>
      <p:bldP spid="16" grpId="0"/>
      <p:bldP spid="16" grpId="1"/>
      <p:bldP spid="17" grpId="0"/>
      <p:bldP spid="17" grpId="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30">
          <a:extLst>
            <a:ext uri="{FF2B5EF4-FFF2-40B4-BE49-F238E27FC236}">
              <a16:creationId xmlns:a16="http://schemas.microsoft.com/office/drawing/2014/main" id="{D885063F-710A-FB28-279C-11ABAE6D6EF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15DB8B1-1F26-2D50-1605-C32F70854E7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9906" y="316335"/>
            <a:ext cx="2301030" cy="1150515"/>
          </a:xfrm>
          <a:prstGeom prst="rect">
            <a:avLst/>
          </a:prstGeom>
        </p:spPr>
      </p:pic>
      <p:pic>
        <p:nvPicPr>
          <p:cNvPr id="4" name="Picture 3">
            <a:extLst>
              <a:ext uri="{FF2B5EF4-FFF2-40B4-BE49-F238E27FC236}">
                <a16:creationId xmlns:a16="http://schemas.microsoft.com/office/drawing/2014/main" id="{00831E13-A6EE-8DF7-674A-2F63E559C1D4}"/>
              </a:ext>
            </a:extLst>
          </p:cNvPr>
          <p:cNvPicPr>
            <a:picLocks noChangeAspect="1"/>
          </p:cNvPicPr>
          <p:nvPr/>
        </p:nvPicPr>
        <p:blipFill>
          <a:blip r:embed="rId4">
            <a:extLst>
              <a:ext uri="{BEBA8EAE-BF5A-486C-A8C5-ECC9F3942E4B}">
                <a14:imgProps xmlns:a14="http://schemas.microsoft.com/office/drawing/2010/main">
                  <a14:imgLayer r:embed="rId5">
                    <a14:imgEffect>
                      <a14:saturation sat="200000"/>
                    </a14:imgEffect>
                    <a14:imgEffect>
                      <a14:brightnessContrast bright="20000" contrast="-40000"/>
                    </a14:imgEffect>
                  </a14:imgLayer>
                </a14:imgProps>
              </a:ext>
            </a:extLst>
          </a:blip>
          <a:stretch>
            <a:fillRect/>
          </a:stretch>
        </p:blipFill>
        <p:spPr>
          <a:xfrm>
            <a:off x="557212" y="1838325"/>
            <a:ext cx="4352925" cy="4114800"/>
          </a:xfrm>
          <a:prstGeom prst="rect">
            <a:avLst/>
          </a:prstGeom>
        </p:spPr>
      </p:pic>
      <p:sp>
        <p:nvSpPr>
          <p:cNvPr id="11" name="TextBox 10">
            <a:extLst>
              <a:ext uri="{FF2B5EF4-FFF2-40B4-BE49-F238E27FC236}">
                <a16:creationId xmlns:a16="http://schemas.microsoft.com/office/drawing/2014/main" id="{83AF9763-4996-62CC-A152-60E4DEAFA780}"/>
              </a:ext>
            </a:extLst>
          </p:cNvPr>
          <p:cNvSpPr txBox="1"/>
          <p:nvPr/>
        </p:nvSpPr>
        <p:spPr>
          <a:xfrm>
            <a:off x="4373217" y="2594139"/>
            <a:ext cx="7333008" cy="2554545"/>
          </a:xfrm>
          <a:prstGeom prst="rect">
            <a:avLst/>
          </a:prstGeom>
          <a:noFill/>
        </p:spPr>
        <p:txBody>
          <a:bodyPr wrap="square" rtlCol="0">
            <a:spAutoFit/>
          </a:bodyPr>
          <a:lstStyle/>
          <a:p>
            <a:pPr algn="just"/>
            <a:r>
              <a:rPr lang="en-US" sz="3200" b="1" dirty="0">
                <a:solidFill>
                  <a:srgbClr val="002060"/>
                </a:solidFill>
                <a:latin typeface="Times New Roman" panose="02020603050405020304" pitchFamily="18" charset="0"/>
                <a:cs typeface="Times New Roman" panose="02020603050405020304" pitchFamily="18" charset="0"/>
              </a:rPr>
              <a:t>1. </a:t>
            </a:r>
            <a:r>
              <a:rPr lang="vi-VN" sz="3200" b="1" dirty="0">
                <a:solidFill>
                  <a:srgbClr val="002060"/>
                </a:solidFill>
                <a:latin typeface="Times New Roman" panose="02020603050405020304" pitchFamily="18" charset="0"/>
                <a:cs typeface="Times New Roman" panose="02020603050405020304" pitchFamily="18" charset="0"/>
              </a:rPr>
              <a:t>Ba môn thể thao được nêu tên trên bản đồ là những môn nào?</a:t>
            </a:r>
            <a:endParaRPr lang="en-US" sz="3200" b="1" dirty="0">
              <a:solidFill>
                <a:srgbClr val="002060"/>
              </a:solidFill>
              <a:latin typeface="Times New Roman" panose="02020603050405020304" pitchFamily="18" charset="0"/>
              <a:cs typeface="Times New Roman" panose="02020603050405020304" pitchFamily="18" charset="0"/>
            </a:endParaRPr>
          </a:p>
          <a:p>
            <a:pPr algn="just"/>
            <a:r>
              <a:rPr lang="en-US" sz="3200" b="1" dirty="0">
                <a:solidFill>
                  <a:srgbClr val="002060"/>
                </a:solidFill>
                <a:latin typeface="Times New Roman" panose="02020603050405020304" pitchFamily="18" charset="0"/>
                <a:cs typeface="Times New Roman" panose="02020603050405020304" pitchFamily="18" charset="0"/>
              </a:rPr>
              <a:t>2. </a:t>
            </a:r>
            <a:r>
              <a:rPr lang="vi-VN" sz="3200" b="1" dirty="0">
                <a:solidFill>
                  <a:srgbClr val="002060"/>
                </a:solidFill>
                <a:latin typeface="Times New Roman" panose="02020603050405020304" pitchFamily="18" charset="0"/>
                <a:cs typeface="Times New Roman" panose="02020603050405020304" pitchFamily="18" charset="0"/>
              </a:rPr>
              <a:t>Mỗi môn thể thao có bao nhiêu bạn yêu thích?</a:t>
            </a:r>
            <a:endParaRPr lang="en-US" sz="3200" b="1" dirty="0">
              <a:solidFill>
                <a:srgbClr val="002060"/>
              </a:solidFill>
              <a:latin typeface="Times New Roman" panose="02020603050405020304" pitchFamily="18" charset="0"/>
              <a:cs typeface="Times New Roman" panose="02020603050405020304" pitchFamily="18" charset="0"/>
            </a:endParaRPr>
          </a:p>
          <a:p>
            <a:pPr algn="just"/>
            <a:r>
              <a:rPr lang="en-US" sz="3200" b="1" dirty="0">
                <a:solidFill>
                  <a:srgbClr val="002060"/>
                </a:solidFill>
                <a:latin typeface="Times New Roman" panose="02020603050405020304" pitchFamily="18" charset="0"/>
                <a:cs typeface="Times New Roman" panose="02020603050405020304" pitchFamily="18" charset="0"/>
              </a:rPr>
              <a:t>3. </a:t>
            </a:r>
            <a:r>
              <a:rPr lang="vi-VN" sz="3200" b="1" dirty="0">
                <a:solidFill>
                  <a:srgbClr val="002060"/>
                </a:solidFill>
                <a:latin typeface="Times New Roman" panose="02020603050405020304" pitchFamily="18" charset="0"/>
                <a:cs typeface="Times New Roman" panose="02020603050405020304" pitchFamily="18" charset="0"/>
              </a:rPr>
              <a:t>Chiều cao của các cột thể hiện điều gì?</a:t>
            </a:r>
            <a:endParaRPr lang="en-US" sz="3200" b="1" dirty="0">
              <a:solidFill>
                <a:srgbClr val="002060"/>
              </a:solidFill>
              <a:latin typeface="Times New Roman" panose="02020603050405020304" pitchFamily="18" charset="0"/>
              <a:cs typeface="Times New Roman" panose="02020603050405020304" pitchFamily="18" charset="0"/>
            </a:endParaRPr>
          </a:p>
        </p:txBody>
      </p:sp>
      <p:sp>
        <p:nvSpPr>
          <p:cNvPr id="12" name="TextBox 11">
            <a:extLst>
              <a:ext uri="{FF2B5EF4-FFF2-40B4-BE49-F238E27FC236}">
                <a16:creationId xmlns:a16="http://schemas.microsoft.com/office/drawing/2014/main" id="{6C665695-B7F6-A854-58B1-CD92D31D402A}"/>
              </a:ext>
            </a:extLst>
          </p:cNvPr>
          <p:cNvSpPr txBox="1"/>
          <p:nvPr/>
        </p:nvSpPr>
        <p:spPr>
          <a:xfrm>
            <a:off x="6017995" y="966031"/>
            <a:ext cx="4976927" cy="584775"/>
          </a:xfrm>
          <a:prstGeom prst="rect">
            <a:avLst/>
          </a:prstGeom>
          <a:noFill/>
        </p:spPr>
        <p:txBody>
          <a:bodyPr wrap="square" rtlCol="0">
            <a:spAutoFit/>
          </a:bodyPr>
          <a:lstStyle/>
          <a:p>
            <a:pPr algn="just"/>
            <a:r>
              <a:rPr lang="nl-NL" sz="32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THẢO LUẬN NHÓM ĐÔI</a:t>
            </a:r>
            <a:endParaRPr lang="en-US" sz="32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83194781"/>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arn(inVertical)">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additive="base">
                                        <p:cTn id="17" dur="500" fill="hold"/>
                                        <p:tgtEl>
                                          <p:spTgt spid="12"/>
                                        </p:tgtEl>
                                        <p:attrNameLst>
                                          <p:attrName>ppt_x</p:attrName>
                                        </p:attrNameLst>
                                      </p:cBhvr>
                                      <p:tavLst>
                                        <p:tav tm="0">
                                          <p:val>
                                            <p:strVal val="#ppt_x"/>
                                          </p:val>
                                        </p:tav>
                                        <p:tav tm="100000">
                                          <p:val>
                                            <p:strVal val="#ppt_x"/>
                                          </p:val>
                                        </p:tav>
                                      </p:tavLst>
                                    </p:anim>
                                    <p:anim calcmode="lin" valueType="num">
                                      <p:cBhvr additive="base">
                                        <p:cTn id="1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530">
          <a:extLst>
            <a:ext uri="{FF2B5EF4-FFF2-40B4-BE49-F238E27FC236}">
              <a16:creationId xmlns:a16="http://schemas.microsoft.com/office/drawing/2014/main" id="{F0D0A3A4-BE0E-FECA-EA6E-6378CF06B90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DE231298-F55A-3E9B-2ABF-9B16BE5E621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2904" y="904875"/>
            <a:ext cx="2301030" cy="1150515"/>
          </a:xfrm>
          <a:prstGeom prst="rect">
            <a:avLst/>
          </a:prstGeom>
        </p:spPr>
      </p:pic>
      <p:pic>
        <p:nvPicPr>
          <p:cNvPr id="4" name="Picture 3">
            <a:extLst>
              <a:ext uri="{FF2B5EF4-FFF2-40B4-BE49-F238E27FC236}">
                <a16:creationId xmlns:a16="http://schemas.microsoft.com/office/drawing/2014/main" id="{EBAE9BBC-1EBD-22ED-DDA2-2CC3F3B948FD}"/>
              </a:ext>
            </a:extLst>
          </p:cNvPr>
          <p:cNvPicPr>
            <a:picLocks noChangeAspect="1"/>
          </p:cNvPicPr>
          <p:nvPr/>
        </p:nvPicPr>
        <p:blipFill>
          <a:blip r:embed="rId4">
            <a:extLst>
              <a:ext uri="{BEBA8EAE-BF5A-486C-A8C5-ECC9F3942E4B}">
                <a14:imgProps xmlns:a14="http://schemas.microsoft.com/office/drawing/2010/main">
                  <a14:imgLayer r:embed="rId5">
                    <a14:imgEffect>
                      <a14:saturation sat="200000"/>
                    </a14:imgEffect>
                    <a14:imgEffect>
                      <a14:brightnessContrast bright="20000" contrast="-40000"/>
                    </a14:imgEffect>
                  </a14:imgLayer>
                </a14:imgProps>
              </a:ext>
            </a:extLst>
          </a:blip>
          <a:stretch>
            <a:fillRect/>
          </a:stretch>
        </p:blipFill>
        <p:spPr>
          <a:xfrm>
            <a:off x="557212" y="1838325"/>
            <a:ext cx="4352925" cy="4114800"/>
          </a:xfrm>
          <a:prstGeom prst="rect">
            <a:avLst/>
          </a:prstGeom>
        </p:spPr>
      </p:pic>
      <p:sp>
        <p:nvSpPr>
          <p:cNvPr id="5" name="TextBox 4">
            <a:extLst>
              <a:ext uri="{FF2B5EF4-FFF2-40B4-BE49-F238E27FC236}">
                <a16:creationId xmlns:a16="http://schemas.microsoft.com/office/drawing/2014/main" id="{CA6022FF-5B09-1E0A-9EBA-D8CCB76F6612}"/>
              </a:ext>
            </a:extLst>
          </p:cNvPr>
          <p:cNvSpPr txBox="1"/>
          <p:nvPr/>
        </p:nvSpPr>
        <p:spPr>
          <a:xfrm>
            <a:off x="6096000" y="1746488"/>
            <a:ext cx="5137735" cy="2934137"/>
          </a:xfrm>
          <a:prstGeom prst="rect">
            <a:avLst/>
          </a:prstGeom>
          <a:noFill/>
        </p:spPr>
        <p:txBody>
          <a:bodyPr wrap="square">
            <a:spAutoFit/>
          </a:bodyPr>
          <a:lstStyle/>
          <a:p>
            <a:pPr lvl="0" algn="just">
              <a:spcAft>
                <a:spcPts val="500"/>
              </a:spcAft>
              <a:defRPr/>
            </a:pPr>
            <a:r>
              <a:rPr lang="en-US" sz="2800" b="1" i="1" dirty="0">
                <a:solidFill>
                  <a:srgbClr val="FF0000"/>
                </a:solidFill>
                <a:latin typeface="Times New Roman" panose="02020603050405020304" pitchFamily="18" charset="0"/>
                <a:cs typeface="Times New Roman" panose="02020603050405020304" pitchFamily="18" charset="0"/>
              </a:rPr>
              <a:t>K</a:t>
            </a:r>
            <a:r>
              <a:rPr lang="vi-VN" sz="2800" b="1" i="1" dirty="0">
                <a:solidFill>
                  <a:srgbClr val="FF0000"/>
                </a:solidFill>
                <a:latin typeface="Times New Roman" panose="02020603050405020304" pitchFamily="18" charset="0"/>
                <a:cs typeface="Times New Roman" panose="02020603050405020304" pitchFamily="18" charset="0"/>
              </a:rPr>
              <a:t>hi đọc biểu đồ cột</a:t>
            </a:r>
            <a:r>
              <a:rPr lang="en-SG" sz="2800" b="1" i="1" dirty="0">
                <a:solidFill>
                  <a:srgbClr val="FF0000"/>
                </a:solidFill>
                <a:latin typeface="Times New Roman" panose="02020603050405020304" pitchFamily="18" charset="0"/>
                <a:cs typeface="Times New Roman" panose="02020603050405020304" pitchFamily="18" charset="0"/>
              </a:rPr>
              <a:t> </a:t>
            </a:r>
            <a:r>
              <a:rPr lang="en-SG" sz="2800" b="1" i="1" dirty="0" err="1">
                <a:solidFill>
                  <a:srgbClr val="FF0000"/>
                </a:solidFill>
                <a:latin typeface="Times New Roman" panose="02020603050405020304" pitchFamily="18" charset="0"/>
                <a:cs typeface="Times New Roman" panose="02020603050405020304" pitchFamily="18" charset="0"/>
              </a:rPr>
              <a:t>cần</a:t>
            </a:r>
            <a:r>
              <a:rPr lang="en-SG" sz="2800" b="1" i="1" dirty="0">
                <a:solidFill>
                  <a:srgbClr val="FF0000"/>
                </a:solidFill>
                <a:latin typeface="Times New Roman" panose="02020603050405020304" pitchFamily="18" charset="0"/>
                <a:cs typeface="Times New Roman" panose="02020603050405020304" pitchFamily="18" charset="0"/>
              </a:rPr>
              <a:t> </a:t>
            </a:r>
            <a:r>
              <a:rPr lang="en-SG" sz="2800" b="1" i="1" dirty="0" err="1">
                <a:solidFill>
                  <a:srgbClr val="FF0000"/>
                </a:solidFill>
                <a:latin typeface="Times New Roman" panose="02020603050405020304" pitchFamily="18" charset="0"/>
                <a:cs typeface="Times New Roman" panose="02020603050405020304" pitchFamily="18" charset="0"/>
              </a:rPr>
              <a:t>lưu</a:t>
            </a:r>
            <a:r>
              <a:rPr lang="en-SG" sz="2800" b="1" i="1" dirty="0">
                <a:solidFill>
                  <a:srgbClr val="FF0000"/>
                </a:solidFill>
                <a:latin typeface="Times New Roman" panose="02020603050405020304" pitchFamily="18" charset="0"/>
                <a:cs typeface="Times New Roman" panose="02020603050405020304" pitchFamily="18" charset="0"/>
              </a:rPr>
              <a:t> ý</a:t>
            </a:r>
            <a:r>
              <a:rPr lang="vi-VN" sz="2800" b="1" i="1" dirty="0">
                <a:solidFill>
                  <a:srgbClr val="FF0000"/>
                </a:solidFill>
                <a:latin typeface="Times New Roman" panose="02020603050405020304" pitchFamily="18" charset="0"/>
                <a:cs typeface="Times New Roman" panose="02020603050405020304" pitchFamily="18" charset="0"/>
              </a:rPr>
              <a:t>:</a:t>
            </a:r>
          </a:p>
          <a:p>
            <a:pPr lvl="0" algn="just">
              <a:spcAft>
                <a:spcPts val="500"/>
              </a:spcAft>
              <a:defRPr/>
            </a:pPr>
            <a:r>
              <a:rPr lang="en-SG" sz="2800" b="1" dirty="0">
                <a:solidFill>
                  <a:srgbClr val="002060"/>
                </a:solidFill>
                <a:latin typeface="Times New Roman" panose="02020603050405020304" pitchFamily="18" charset="0"/>
                <a:cs typeface="Times New Roman" panose="02020603050405020304" pitchFamily="18" charset="0"/>
              </a:rPr>
              <a:t>	- </a:t>
            </a:r>
            <a:r>
              <a:rPr lang="vi-VN" sz="2800" b="1" dirty="0">
                <a:solidFill>
                  <a:srgbClr val="002060"/>
                </a:solidFill>
                <a:latin typeface="Times New Roman" panose="02020603050405020304" pitchFamily="18" charset="0"/>
                <a:cs typeface="Times New Roman" panose="02020603050405020304" pitchFamily="18" charset="0"/>
              </a:rPr>
              <a:t>Tên biểu đồ</a:t>
            </a:r>
            <a:r>
              <a:rPr lang="en-US" sz="2800" b="1" dirty="0">
                <a:solidFill>
                  <a:srgbClr val="002060"/>
                </a:solidFill>
                <a:latin typeface="Times New Roman" panose="02020603050405020304" pitchFamily="18" charset="0"/>
                <a:cs typeface="Times New Roman" panose="02020603050405020304" pitchFamily="18" charset="0"/>
              </a:rPr>
              <a:t>.</a:t>
            </a:r>
            <a:endParaRPr lang="vi-VN" sz="2800" b="1" dirty="0">
              <a:solidFill>
                <a:srgbClr val="002060"/>
              </a:solidFill>
              <a:latin typeface="Times New Roman" panose="02020603050405020304" pitchFamily="18" charset="0"/>
              <a:cs typeface="Times New Roman" panose="02020603050405020304" pitchFamily="18" charset="0"/>
            </a:endParaRPr>
          </a:p>
          <a:p>
            <a:pPr lvl="0" algn="just">
              <a:spcAft>
                <a:spcPts val="500"/>
              </a:spcAft>
              <a:defRPr/>
            </a:pPr>
            <a:r>
              <a:rPr lang="en-SG" sz="2800" b="1" dirty="0">
                <a:solidFill>
                  <a:srgbClr val="002060"/>
                </a:solidFill>
                <a:latin typeface="Times New Roman" panose="02020603050405020304" pitchFamily="18" charset="0"/>
                <a:cs typeface="Times New Roman" panose="02020603050405020304" pitchFamily="18" charset="0"/>
              </a:rPr>
              <a:t>	-</a:t>
            </a:r>
            <a:r>
              <a:rPr lang="vi-VN" sz="2800" b="1" dirty="0">
                <a:solidFill>
                  <a:srgbClr val="002060"/>
                </a:solidFill>
                <a:latin typeface="Times New Roman" panose="02020603050405020304" pitchFamily="18" charset="0"/>
                <a:cs typeface="Times New Roman" panose="02020603050405020304" pitchFamily="18" charset="0"/>
              </a:rPr>
              <a:t>Ý nghĩa của thông tin thể hiện ở hàng dưới</a:t>
            </a:r>
            <a:r>
              <a:rPr lang="en-SG" sz="2800" b="1" dirty="0">
                <a:solidFill>
                  <a:srgbClr val="002060"/>
                </a:solidFill>
                <a:latin typeface="Times New Roman" panose="02020603050405020304" pitchFamily="18" charset="0"/>
                <a:cs typeface="Times New Roman" panose="02020603050405020304" pitchFamily="18" charset="0"/>
              </a:rPr>
              <a:t> </a:t>
            </a:r>
            <a:r>
              <a:rPr lang="en-SG" sz="2800" b="1" dirty="0" err="1">
                <a:solidFill>
                  <a:srgbClr val="002060"/>
                </a:solidFill>
                <a:latin typeface="Times New Roman" panose="02020603050405020304" pitchFamily="18" charset="0"/>
                <a:cs typeface="Times New Roman" panose="02020603050405020304" pitchFamily="18" charset="0"/>
              </a:rPr>
              <a:t>và</a:t>
            </a:r>
            <a:r>
              <a:rPr lang="en-SG" sz="2800" b="1" dirty="0">
                <a:solidFill>
                  <a:srgbClr val="002060"/>
                </a:solidFill>
                <a:latin typeface="Times New Roman" panose="02020603050405020304" pitchFamily="18" charset="0"/>
                <a:cs typeface="Times New Roman" panose="02020603050405020304" pitchFamily="18" charset="0"/>
              </a:rPr>
              <a:t> </a:t>
            </a:r>
            <a:r>
              <a:rPr lang="vi-VN" sz="2800" b="1" dirty="0">
                <a:solidFill>
                  <a:srgbClr val="002060"/>
                </a:solidFill>
                <a:latin typeface="Times New Roman" panose="02020603050405020304" pitchFamily="18" charset="0"/>
                <a:cs typeface="Times New Roman" panose="02020603050405020304" pitchFamily="18" charset="0"/>
              </a:rPr>
              <a:t>cột bên trái của biểu đồ</a:t>
            </a:r>
            <a:r>
              <a:rPr lang="en-US" sz="2800" b="1" dirty="0">
                <a:solidFill>
                  <a:srgbClr val="002060"/>
                </a:solidFill>
                <a:latin typeface="Times New Roman" panose="02020603050405020304" pitchFamily="18" charset="0"/>
                <a:cs typeface="Times New Roman" panose="02020603050405020304" pitchFamily="18" charset="0"/>
              </a:rPr>
              <a:t>.</a:t>
            </a:r>
            <a:endParaRPr lang="vi-VN" sz="2800" b="1" dirty="0">
              <a:solidFill>
                <a:srgbClr val="002060"/>
              </a:solidFill>
              <a:latin typeface="Times New Roman" panose="02020603050405020304" pitchFamily="18" charset="0"/>
              <a:cs typeface="Times New Roman" panose="02020603050405020304" pitchFamily="18" charset="0"/>
            </a:endParaRPr>
          </a:p>
          <a:p>
            <a:pPr lvl="0" algn="just">
              <a:spcAft>
                <a:spcPts val="500"/>
              </a:spcAft>
              <a:defRPr/>
            </a:pPr>
            <a:r>
              <a:rPr lang="en-SG" sz="2800" b="1" dirty="0">
                <a:solidFill>
                  <a:srgbClr val="002060"/>
                </a:solidFill>
                <a:latin typeface="Times New Roman" panose="02020603050405020304" pitchFamily="18" charset="0"/>
                <a:cs typeface="Times New Roman" panose="02020603050405020304" pitchFamily="18" charset="0"/>
              </a:rPr>
              <a:t>	- </a:t>
            </a:r>
            <a:r>
              <a:rPr lang="vi-VN" sz="2800" b="1" dirty="0">
                <a:solidFill>
                  <a:srgbClr val="002060"/>
                </a:solidFill>
                <a:latin typeface="Times New Roman" panose="02020603050405020304" pitchFamily="18" charset="0"/>
                <a:cs typeface="Times New Roman" panose="02020603050405020304" pitchFamily="18" charset="0"/>
              </a:rPr>
              <a:t>Số ghi ở đỉnh mỗi cột</a:t>
            </a:r>
            <a:r>
              <a:rPr lang="en-US" sz="2800" b="1" dirty="0">
                <a:solidFill>
                  <a:srgbClr val="002060"/>
                </a:solidFill>
                <a:latin typeface="Times New Roman" panose="02020603050405020304" pitchFamily="18" charset="0"/>
                <a:cs typeface="Times New Roman" panose="02020603050405020304" pitchFamily="18" charset="0"/>
              </a:rPr>
              <a:t>.</a:t>
            </a:r>
            <a:endParaRPr lang="en-US" sz="2800" b="1" dirty="0">
              <a:solidFill>
                <a:srgbClr val="C00000"/>
              </a:solidFill>
              <a:latin typeface="Times New Roman" panose="02020603050405020304" pitchFamily="18" charset="0"/>
              <a:cs typeface="Times New Roman" panose="02020603050405020304" pitchFamily="18" charset="0"/>
            </a:endParaRPr>
          </a:p>
        </p:txBody>
      </p:sp>
      <p:sp>
        <p:nvSpPr>
          <p:cNvPr id="6" name="Title 1">
            <a:extLst>
              <a:ext uri="{FF2B5EF4-FFF2-40B4-BE49-F238E27FC236}">
                <a16:creationId xmlns:a16="http://schemas.microsoft.com/office/drawing/2014/main" id="{DB922064-F263-6FB7-44D7-C211A7410199}"/>
              </a:ext>
            </a:extLst>
          </p:cNvPr>
          <p:cNvSpPr txBox="1">
            <a:spLocks/>
          </p:cNvSpPr>
          <p:nvPr/>
        </p:nvSpPr>
        <p:spPr>
          <a:xfrm>
            <a:off x="1703512" y="279133"/>
            <a:ext cx="8888288" cy="533400"/>
          </a:xfrm>
          <a:prstGeom prst="rect">
            <a:avLst/>
          </a:prstGeom>
        </p:spPr>
        <p:txBody>
          <a:bodyPr/>
          <a:lstStyle/>
          <a:p>
            <a:pPr algn="ctr">
              <a:defRPr/>
            </a:pPr>
            <a:r>
              <a:rPr lang="en-US" sz="2400" b="1" i="1" dirty="0" err="1">
                <a:solidFill>
                  <a:srgbClr val="0000FF"/>
                </a:solidFill>
                <a:latin typeface="Times New Roman" pitchFamily="18" charset="0"/>
                <a:ea typeface="+mj-ea"/>
                <a:cs typeface="Times New Roman" pitchFamily="18" charset="0"/>
              </a:rPr>
              <a:t>Thứ</a:t>
            </a:r>
            <a:r>
              <a:rPr lang="en-US" sz="2400" b="1" i="1" dirty="0">
                <a:solidFill>
                  <a:srgbClr val="0000FF"/>
                </a:solidFill>
                <a:latin typeface="Times New Roman" pitchFamily="18" charset="0"/>
                <a:ea typeface="+mj-ea"/>
                <a:cs typeface="Times New Roman" pitchFamily="18" charset="0"/>
              </a:rPr>
              <a:t> </a:t>
            </a:r>
            <a:r>
              <a:rPr lang="en-US" sz="2400" b="1" i="1" dirty="0" err="1">
                <a:solidFill>
                  <a:srgbClr val="0000FF"/>
                </a:solidFill>
                <a:latin typeface="Times New Roman" pitchFamily="18" charset="0"/>
                <a:ea typeface="+mj-ea"/>
                <a:cs typeface="Times New Roman" pitchFamily="18" charset="0"/>
              </a:rPr>
              <a:t>năm</a:t>
            </a:r>
            <a:r>
              <a:rPr lang="en-US" sz="2400" b="1" i="1" dirty="0">
                <a:solidFill>
                  <a:srgbClr val="0000FF"/>
                </a:solidFill>
                <a:latin typeface="Times New Roman" pitchFamily="18" charset="0"/>
                <a:ea typeface="+mj-ea"/>
                <a:cs typeface="Times New Roman" pitchFamily="18" charset="0"/>
              </a:rPr>
              <a:t>, </a:t>
            </a:r>
            <a:r>
              <a:rPr lang="en-US" sz="2400" b="1" i="1" dirty="0" err="1">
                <a:solidFill>
                  <a:srgbClr val="0000FF"/>
                </a:solidFill>
                <a:latin typeface="Times New Roman" pitchFamily="18" charset="0"/>
                <a:ea typeface="+mj-ea"/>
                <a:cs typeface="Times New Roman" pitchFamily="18" charset="0"/>
              </a:rPr>
              <a:t>ngày</a:t>
            </a:r>
            <a:r>
              <a:rPr lang="en-US" sz="2400" b="1" i="1" dirty="0">
                <a:solidFill>
                  <a:srgbClr val="0000FF"/>
                </a:solidFill>
                <a:latin typeface="Times New Roman" pitchFamily="18" charset="0"/>
                <a:ea typeface="+mj-ea"/>
                <a:cs typeface="Times New Roman" pitchFamily="18" charset="0"/>
              </a:rPr>
              <a:t> 29 </a:t>
            </a:r>
            <a:r>
              <a:rPr lang="en-US" sz="2400" b="1" i="1" dirty="0" err="1">
                <a:solidFill>
                  <a:srgbClr val="0000FF"/>
                </a:solidFill>
                <a:latin typeface="Times New Roman" pitchFamily="18" charset="0"/>
                <a:ea typeface="+mj-ea"/>
                <a:cs typeface="Times New Roman" pitchFamily="18" charset="0"/>
              </a:rPr>
              <a:t>tháng</a:t>
            </a:r>
            <a:r>
              <a:rPr lang="en-US" sz="2400" b="1" i="1" dirty="0">
                <a:solidFill>
                  <a:srgbClr val="0000FF"/>
                </a:solidFill>
                <a:latin typeface="Times New Roman" pitchFamily="18" charset="0"/>
                <a:ea typeface="+mj-ea"/>
                <a:cs typeface="Times New Roman" pitchFamily="18" charset="0"/>
              </a:rPr>
              <a:t> 02 </a:t>
            </a:r>
            <a:r>
              <a:rPr lang="en-US" sz="2400" b="1" i="1" dirty="0" err="1">
                <a:solidFill>
                  <a:srgbClr val="0000FF"/>
                </a:solidFill>
                <a:latin typeface="Times New Roman" pitchFamily="18" charset="0"/>
                <a:ea typeface="+mj-ea"/>
                <a:cs typeface="Times New Roman" pitchFamily="18" charset="0"/>
              </a:rPr>
              <a:t>năm</a:t>
            </a:r>
            <a:r>
              <a:rPr lang="en-US" sz="2400" b="1" i="1" dirty="0">
                <a:solidFill>
                  <a:srgbClr val="0000FF"/>
                </a:solidFill>
                <a:latin typeface="Times New Roman" pitchFamily="18" charset="0"/>
                <a:ea typeface="+mj-ea"/>
                <a:cs typeface="Times New Roman" pitchFamily="18" charset="0"/>
              </a:rPr>
              <a:t> 2024</a:t>
            </a:r>
          </a:p>
        </p:txBody>
      </p:sp>
      <p:sp>
        <p:nvSpPr>
          <p:cNvPr id="7" name="Title 1">
            <a:extLst>
              <a:ext uri="{FF2B5EF4-FFF2-40B4-BE49-F238E27FC236}">
                <a16:creationId xmlns:a16="http://schemas.microsoft.com/office/drawing/2014/main" id="{ACC4A88B-BF6F-814C-FF17-77AD6387BB40}"/>
              </a:ext>
            </a:extLst>
          </p:cNvPr>
          <p:cNvSpPr txBox="1">
            <a:spLocks/>
          </p:cNvSpPr>
          <p:nvPr/>
        </p:nvSpPr>
        <p:spPr bwMode="auto">
          <a:xfrm>
            <a:off x="1703512" y="502671"/>
            <a:ext cx="8229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eaLnBrk="1" hangingPunct="1"/>
            <a:r>
              <a:rPr lang="en-US" altLang="en-US" sz="2400" b="1" u="sng" dirty="0" err="1">
                <a:solidFill>
                  <a:srgbClr val="0000FF"/>
                </a:solidFill>
                <a:latin typeface="Times New Roman" pitchFamily="18" charset="0"/>
                <a:cs typeface="Times New Roman" pitchFamily="18" charset="0"/>
              </a:rPr>
              <a:t>Toán</a:t>
            </a:r>
            <a:endParaRPr lang="en-US" altLang="en-US" sz="2400" b="1" u="sng" dirty="0">
              <a:solidFill>
                <a:srgbClr val="0000FF"/>
              </a:solidFill>
              <a:latin typeface="Times New Roman" pitchFamily="18" charset="0"/>
              <a:cs typeface="Times New Roman" pitchFamily="18" charset="0"/>
            </a:endParaRPr>
          </a:p>
        </p:txBody>
      </p:sp>
      <p:sp>
        <p:nvSpPr>
          <p:cNvPr id="8" name="TextBox 7">
            <a:extLst>
              <a:ext uri="{FF2B5EF4-FFF2-40B4-BE49-F238E27FC236}">
                <a16:creationId xmlns:a16="http://schemas.microsoft.com/office/drawing/2014/main" id="{10FC62E6-DCB6-16D4-EC4D-81B175C96184}"/>
              </a:ext>
            </a:extLst>
          </p:cNvPr>
          <p:cNvSpPr txBox="1"/>
          <p:nvPr/>
        </p:nvSpPr>
        <p:spPr>
          <a:xfrm>
            <a:off x="1985211" y="897580"/>
            <a:ext cx="7848600" cy="461665"/>
          </a:xfrm>
          <a:prstGeom prst="rect">
            <a:avLst/>
          </a:prstGeom>
          <a:noFill/>
        </p:spPr>
        <p:txBody>
          <a:bodyPr wrap="square" rtlCol="0">
            <a:spAutoFit/>
          </a:bodyPr>
          <a:lstStyle/>
          <a:p>
            <a:pPr algn="ctr"/>
            <a:r>
              <a:rPr lang="en-SG" sz="2400" b="1" dirty="0">
                <a:solidFill>
                  <a:srgbClr val="FF0000"/>
                </a:solidFill>
                <a:latin typeface="Times New Roman" panose="02020603050405020304" pitchFamily="18" charset="0"/>
                <a:cs typeface="Times New Roman" panose="02020603050405020304" pitchFamily="18" charset="0"/>
              </a:rPr>
              <a:t>BIỂU ĐỒ CỘT (TIẾT 1)</a:t>
            </a:r>
          </a:p>
        </p:txBody>
      </p:sp>
    </p:spTree>
    <p:extLst>
      <p:ext uri="{BB962C8B-B14F-4D97-AF65-F5344CB8AC3E}">
        <p14:creationId xmlns:p14="http://schemas.microsoft.com/office/powerpoint/2010/main" val="813855111"/>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D70080-2583-85A7-AFA4-518E4D1959B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D5BDAD-1965-CAF0-5348-E24711BEDDD4}"/>
              </a:ext>
            </a:extLst>
          </p:cNvPr>
          <p:cNvSpPr txBox="1">
            <a:spLocks/>
          </p:cNvSpPr>
          <p:nvPr/>
        </p:nvSpPr>
        <p:spPr>
          <a:xfrm>
            <a:off x="1703512" y="0"/>
            <a:ext cx="8888288" cy="533400"/>
          </a:xfrm>
          <a:prstGeom prst="rect">
            <a:avLst/>
          </a:prstGeom>
        </p:spPr>
        <p:txBody>
          <a:bodyPr/>
          <a:lstStyle/>
          <a:p>
            <a:pPr algn="ctr">
              <a:defRPr/>
            </a:pPr>
            <a:r>
              <a:rPr lang="en-US" sz="3400" b="1" i="1" dirty="0" err="1">
                <a:solidFill>
                  <a:srgbClr val="0000FF"/>
                </a:solidFill>
                <a:latin typeface="Times New Roman" pitchFamily="18" charset="0"/>
                <a:ea typeface="+mj-ea"/>
                <a:cs typeface="Times New Roman" pitchFamily="18" charset="0"/>
              </a:rPr>
              <a:t>Thứ</a:t>
            </a:r>
            <a:r>
              <a:rPr lang="en-US" sz="3400" b="1" i="1" dirty="0">
                <a:solidFill>
                  <a:srgbClr val="0000FF"/>
                </a:solidFill>
                <a:latin typeface="Times New Roman" pitchFamily="18" charset="0"/>
                <a:ea typeface="+mj-ea"/>
                <a:cs typeface="Times New Roman" pitchFamily="18" charset="0"/>
              </a:rPr>
              <a:t> </a:t>
            </a:r>
            <a:r>
              <a:rPr lang="en-US" sz="3400" b="1" i="1" dirty="0" err="1">
                <a:solidFill>
                  <a:srgbClr val="0000FF"/>
                </a:solidFill>
                <a:latin typeface="Times New Roman" pitchFamily="18" charset="0"/>
                <a:ea typeface="+mj-ea"/>
                <a:cs typeface="Times New Roman" pitchFamily="18" charset="0"/>
              </a:rPr>
              <a:t>năm</a:t>
            </a:r>
            <a:r>
              <a:rPr lang="en-US" sz="3400" b="1" i="1" dirty="0">
                <a:solidFill>
                  <a:srgbClr val="0000FF"/>
                </a:solidFill>
                <a:latin typeface="Times New Roman" pitchFamily="18" charset="0"/>
                <a:ea typeface="+mj-ea"/>
                <a:cs typeface="Times New Roman" pitchFamily="18" charset="0"/>
              </a:rPr>
              <a:t>, </a:t>
            </a:r>
            <a:r>
              <a:rPr lang="en-US" sz="3400" b="1" i="1" dirty="0" err="1">
                <a:solidFill>
                  <a:srgbClr val="0000FF"/>
                </a:solidFill>
                <a:latin typeface="Times New Roman" pitchFamily="18" charset="0"/>
                <a:ea typeface="+mj-ea"/>
                <a:cs typeface="Times New Roman" pitchFamily="18" charset="0"/>
              </a:rPr>
              <a:t>ngày</a:t>
            </a:r>
            <a:r>
              <a:rPr lang="en-US" sz="3400" b="1" i="1" dirty="0">
                <a:solidFill>
                  <a:srgbClr val="0000FF"/>
                </a:solidFill>
                <a:latin typeface="Times New Roman" pitchFamily="18" charset="0"/>
                <a:ea typeface="+mj-ea"/>
                <a:cs typeface="Times New Roman" pitchFamily="18" charset="0"/>
              </a:rPr>
              <a:t> 29 </a:t>
            </a:r>
            <a:r>
              <a:rPr lang="en-US" sz="3400" b="1" i="1" dirty="0" err="1">
                <a:solidFill>
                  <a:srgbClr val="0000FF"/>
                </a:solidFill>
                <a:latin typeface="Times New Roman" pitchFamily="18" charset="0"/>
                <a:ea typeface="+mj-ea"/>
                <a:cs typeface="Times New Roman" pitchFamily="18" charset="0"/>
              </a:rPr>
              <a:t>tháng</a:t>
            </a:r>
            <a:r>
              <a:rPr lang="en-US" sz="3400" b="1" i="1" dirty="0">
                <a:solidFill>
                  <a:srgbClr val="0000FF"/>
                </a:solidFill>
                <a:latin typeface="Times New Roman" pitchFamily="18" charset="0"/>
                <a:ea typeface="+mj-ea"/>
                <a:cs typeface="Times New Roman" pitchFamily="18" charset="0"/>
              </a:rPr>
              <a:t> 02 </a:t>
            </a:r>
            <a:r>
              <a:rPr lang="en-US" sz="3400" b="1" i="1" dirty="0" err="1">
                <a:solidFill>
                  <a:srgbClr val="0000FF"/>
                </a:solidFill>
                <a:latin typeface="Times New Roman" pitchFamily="18" charset="0"/>
                <a:ea typeface="+mj-ea"/>
                <a:cs typeface="Times New Roman" pitchFamily="18" charset="0"/>
              </a:rPr>
              <a:t>năm</a:t>
            </a:r>
            <a:r>
              <a:rPr lang="en-US" sz="3400" b="1" i="1" dirty="0">
                <a:solidFill>
                  <a:srgbClr val="0000FF"/>
                </a:solidFill>
                <a:latin typeface="Times New Roman" pitchFamily="18" charset="0"/>
                <a:ea typeface="+mj-ea"/>
                <a:cs typeface="Times New Roman" pitchFamily="18" charset="0"/>
              </a:rPr>
              <a:t> 2024</a:t>
            </a:r>
          </a:p>
        </p:txBody>
      </p:sp>
      <p:sp>
        <p:nvSpPr>
          <p:cNvPr id="3" name="Title 1">
            <a:extLst>
              <a:ext uri="{FF2B5EF4-FFF2-40B4-BE49-F238E27FC236}">
                <a16:creationId xmlns:a16="http://schemas.microsoft.com/office/drawing/2014/main" id="{732C9D56-737F-FCA1-0BAB-F6433816DFB6}"/>
              </a:ext>
            </a:extLst>
          </p:cNvPr>
          <p:cNvSpPr txBox="1">
            <a:spLocks/>
          </p:cNvSpPr>
          <p:nvPr/>
        </p:nvSpPr>
        <p:spPr bwMode="auto">
          <a:xfrm>
            <a:off x="1905000" y="533400"/>
            <a:ext cx="8229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eaLnBrk="1" hangingPunct="1"/>
            <a:r>
              <a:rPr lang="en-US" altLang="en-US" sz="3400" b="1" u="sng" dirty="0" err="1">
                <a:solidFill>
                  <a:srgbClr val="0000FF"/>
                </a:solidFill>
                <a:latin typeface="Times New Roman" pitchFamily="18" charset="0"/>
                <a:cs typeface="Times New Roman" pitchFamily="18" charset="0"/>
              </a:rPr>
              <a:t>Toán</a:t>
            </a:r>
            <a:endParaRPr lang="en-US" altLang="en-US" sz="3400" b="1" u="sng" dirty="0">
              <a:solidFill>
                <a:srgbClr val="0000FF"/>
              </a:solidFill>
              <a:latin typeface="Times New Roman" pitchFamily="18" charset="0"/>
              <a:cs typeface="Times New Roman" pitchFamily="18" charset="0"/>
            </a:endParaRPr>
          </a:p>
        </p:txBody>
      </p:sp>
      <p:sp>
        <p:nvSpPr>
          <p:cNvPr id="4" name="TextBox 3">
            <a:extLst>
              <a:ext uri="{FF2B5EF4-FFF2-40B4-BE49-F238E27FC236}">
                <a16:creationId xmlns:a16="http://schemas.microsoft.com/office/drawing/2014/main" id="{FFFD7FA0-3ECE-3280-969F-7FB9B77C881F}"/>
              </a:ext>
            </a:extLst>
          </p:cNvPr>
          <p:cNvSpPr txBox="1"/>
          <p:nvPr/>
        </p:nvSpPr>
        <p:spPr>
          <a:xfrm>
            <a:off x="2514600" y="1066801"/>
            <a:ext cx="7848600" cy="461665"/>
          </a:xfrm>
          <a:prstGeom prst="rect">
            <a:avLst/>
          </a:prstGeom>
          <a:noFill/>
        </p:spPr>
        <p:txBody>
          <a:bodyPr wrap="square" rtlCol="0">
            <a:spAutoFit/>
          </a:bodyPr>
          <a:lstStyle/>
          <a:p>
            <a:pPr algn="ctr"/>
            <a:r>
              <a:rPr lang="en-SG" sz="2400" b="1" dirty="0">
                <a:solidFill>
                  <a:srgbClr val="FF0000"/>
                </a:solidFill>
                <a:latin typeface="Times New Roman" panose="02020603050405020304" pitchFamily="18" charset="0"/>
                <a:cs typeface="Times New Roman" panose="02020603050405020304" pitchFamily="18" charset="0"/>
              </a:rPr>
              <a:t>BIỂU ĐỒ CỘT (TIẾT 1)</a:t>
            </a:r>
          </a:p>
        </p:txBody>
      </p:sp>
      <p:sp>
        <p:nvSpPr>
          <p:cNvPr id="12" name="Rectangle 11">
            <a:extLst>
              <a:ext uri="{FF2B5EF4-FFF2-40B4-BE49-F238E27FC236}">
                <a16:creationId xmlns:a16="http://schemas.microsoft.com/office/drawing/2014/main" id="{09B60C5C-0291-401E-5F89-52901FDA078F}"/>
              </a:ext>
            </a:extLst>
          </p:cNvPr>
          <p:cNvSpPr/>
          <p:nvPr/>
        </p:nvSpPr>
        <p:spPr>
          <a:xfrm>
            <a:off x="3570973" y="5139891"/>
            <a:ext cx="2525027" cy="40426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3" name="Rectangle 12">
            <a:extLst>
              <a:ext uri="{FF2B5EF4-FFF2-40B4-BE49-F238E27FC236}">
                <a16:creationId xmlns:a16="http://schemas.microsoft.com/office/drawing/2014/main" id="{2C8EF6F4-CB0C-2928-9CEC-A7504860B7DB}"/>
              </a:ext>
            </a:extLst>
          </p:cNvPr>
          <p:cNvSpPr/>
          <p:nvPr/>
        </p:nvSpPr>
        <p:spPr>
          <a:xfrm>
            <a:off x="3570973" y="5139891"/>
            <a:ext cx="2454442" cy="40426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4" name="Rectangle 13">
            <a:extLst>
              <a:ext uri="{FF2B5EF4-FFF2-40B4-BE49-F238E27FC236}">
                <a16:creationId xmlns:a16="http://schemas.microsoft.com/office/drawing/2014/main" id="{572245B6-A55F-3D30-7E1E-8666347EC28B}"/>
              </a:ext>
            </a:extLst>
          </p:cNvPr>
          <p:cNvSpPr/>
          <p:nvPr/>
        </p:nvSpPr>
        <p:spPr>
          <a:xfrm>
            <a:off x="6100821" y="5138286"/>
            <a:ext cx="2454442" cy="40426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5" name="Rectangle 14">
            <a:extLst>
              <a:ext uri="{FF2B5EF4-FFF2-40B4-BE49-F238E27FC236}">
                <a16:creationId xmlns:a16="http://schemas.microsoft.com/office/drawing/2014/main" id="{AA1B30BD-2DA5-0FBC-9C23-62E7394AA14A}"/>
              </a:ext>
            </a:extLst>
          </p:cNvPr>
          <p:cNvSpPr/>
          <p:nvPr/>
        </p:nvSpPr>
        <p:spPr>
          <a:xfrm>
            <a:off x="8613014" y="5147914"/>
            <a:ext cx="2454442" cy="40426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6" name="TextBox 5">
            <a:extLst>
              <a:ext uri="{FF2B5EF4-FFF2-40B4-BE49-F238E27FC236}">
                <a16:creationId xmlns:a16="http://schemas.microsoft.com/office/drawing/2014/main" id="{F928B644-A548-3FDF-C1AB-A0BC16A8BA02}"/>
              </a:ext>
            </a:extLst>
          </p:cNvPr>
          <p:cNvSpPr txBox="1"/>
          <p:nvPr/>
        </p:nvSpPr>
        <p:spPr>
          <a:xfrm>
            <a:off x="131386" y="1363059"/>
            <a:ext cx="2563688" cy="523220"/>
          </a:xfrm>
          <a:prstGeom prst="rect">
            <a:avLst/>
          </a:prstGeom>
          <a:noFill/>
        </p:spPr>
        <p:txBody>
          <a:bodyPr wrap="square" rtlCol="0">
            <a:spAutoFit/>
          </a:bodyPr>
          <a:lstStyle/>
          <a:p>
            <a:r>
              <a:rPr lang="en-SG" sz="2800" b="1" u="sng" dirty="0" err="1">
                <a:solidFill>
                  <a:srgbClr val="0000FF"/>
                </a:solidFill>
                <a:latin typeface="Times New Roman" panose="02020603050405020304" pitchFamily="18" charset="0"/>
                <a:cs typeface="Times New Roman" panose="02020603050405020304" pitchFamily="18" charset="0"/>
              </a:rPr>
              <a:t>Hoạt</a:t>
            </a:r>
            <a:r>
              <a:rPr lang="en-SG" sz="2800" b="1" u="sng" dirty="0">
                <a:solidFill>
                  <a:srgbClr val="0000FF"/>
                </a:solidFill>
                <a:latin typeface="Times New Roman" panose="02020603050405020304" pitchFamily="18" charset="0"/>
                <a:cs typeface="Times New Roman" panose="02020603050405020304" pitchFamily="18" charset="0"/>
              </a:rPr>
              <a:t> </a:t>
            </a:r>
            <a:r>
              <a:rPr lang="en-SG" sz="2800" b="1" u="sng" dirty="0" err="1">
                <a:solidFill>
                  <a:srgbClr val="0000FF"/>
                </a:solidFill>
                <a:latin typeface="Times New Roman" panose="02020603050405020304" pitchFamily="18" charset="0"/>
                <a:cs typeface="Times New Roman" panose="02020603050405020304" pitchFamily="18" charset="0"/>
              </a:rPr>
              <a:t>động</a:t>
            </a:r>
            <a:endParaRPr lang="en-SG" sz="2800" b="1" u="sng" dirty="0">
              <a:solidFill>
                <a:srgbClr val="0000F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04452833"/>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
                                        <p:tgtEl>
                                          <p:spTgt spid="13"/>
                                        </p:tgtEl>
                                      </p:cBhvr>
                                    </p:animEffect>
                                    <p:anim calcmode="lin" valueType="num">
                                      <p:cBhvr>
                                        <p:cTn id="8" dur="100" fill="hold"/>
                                        <p:tgtEl>
                                          <p:spTgt spid="13"/>
                                        </p:tgtEl>
                                        <p:attrNameLst>
                                          <p:attrName>ppt_x</p:attrName>
                                        </p:attrNameLst>
                                      </p:cBhvr>
                                      <p:tavLst>
                                        <p:tav tm="0">
                                          <p:val>
                                            <p:strVal val="#ppt_x"/>
                                          </p:val>
                                        </p:tav>
                                        <p:tav tm="100000">
                                          <p:val>
                                            <p:strVal val="#ppt_x"/>
                                          </p:val>
                                        </p:tav>
                                      </p:tavLst>
                                    </p:anim>
                                    <p:anim calcmode="lin" valueType="num">
                                      <p:cBhvr>
                                        <p:cTn id="9" dur="100" fill="hold"/>
                                        <p:tgtEl>
                                          <p:spTgt spid="1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300"/>
                                        <p:tgtEl>
                                          <p:spTgt spid="14"/>
                                        </p:tgtEl>
                                      </p:cBhvr>
                                    </p:animEffect>
                                    <p:anim calcmode="lin" valueType="num">
                                      <p:cBhvr>
                                        <p:cTn id="13" dur="300" fill="hold"/>
                                        <p:tgtEl>
                                          <p:spTgt spid="14"/>
                                        </p:tgtEl>
                                        <p:attrNameLst>
                                          <p:attrName>ppt_x</p:attrName>
                                        </p:attrNameLst>
                                      </p:cBhvr>
                                      <p:tavLst>
                                        <p:tav tm="0">
                                          <p:val>
                                            <p:strVal val="#ppt_x"/>
                                          </p:val>
                                        </p:tav>
                                        <p:tav tm="100000">
                                          <p:val>
                                            <p:strVal val="#ppt_x"/>
                                          </p:val>
                                        </p:tav>
                                      </p:tavLst>
                                    </p:anim>
                                    <p:anim calcmode="lin" valueType="num">
                                      <p:cBhvr>
                                        <p:cTn id="14" dur="300" fill="hold"/>
                                        <p:tgtEl>
                                          <p:spTgt spid="1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anim calcmode="lin" valueType="num">
                                      <p:cBhvr>
                                        <p:cTn id="18" dur="500" fill="hold"/>
                                        <p:tgtEl>
                                          <p:spTgt spid="15"/>
                                        </p:tgtEl>
                                        <p:attrNameLst>
                                          <p:attrName>ppt_x</p:attrName>
                                        </p:attrNameLst>
                                      </p:cBhvr>
                                      <p:tavLst>
                                        <p:tav tm="0">
                                          <p:val>
                                            <p:strVal val="#ppt_x"/>
                                          </p:val>
                                        </p:tav>
                                        <p:tav tm="100000">
                                          <p:val>
                                            <p:strVal val="#ppt_x"/>
                                          </p:val>
                                        </p:tav>
                                      </p:tavLst>
                                    </p:anim>
                                    <p:anim calcmode="lin" valueType="num">
                                      <p:cBhvr>
                                        <p:cTn id="19" dur="5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0" presetClass="exit" presetSubtype="0" fill="hold" grpId="1" nodeType="clickEffect">
                                  <p:stCondLst>
                                    <p:cond delay="0"/>
                                  </p:stCondLst>
                                  <p:childTnLst>
                                    <p:animEffect transition="out" filter="fade">
                                      <p:cBhvr>
                                        <p:cTn id="23" dur="500"/>
                                        <p:tgtEl>
                                          <p:spTgt spid="13"/>
                                        </p:tgtEl>
                                      </p:cBhvr>
                                    </p:animEffect>
                                    <p:set>
                                      <p:cBhvr>
                                        <p:cTn id="24" dur="1" fill="hold">
                                          <p:stCondLst>
                                            <p:cond delay="499"/>
                                          </p:stCondLst>
                                        </p:cTn>
                                        <p:tgtEl>
                                          <p:spTgt spid="13"/>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0" presetClass="exit" presetSubtype="0" fill="hold" grpId="1" nodeType="clickEffect">
                                  <p:stCondLst>
                                    <p:cond delay="0"/>
                                  </p:stCondLst>
                                  <p:childTnLst>
                                    <p:animEffect transition="out" filter="fade">
                                      <p:cBhvr>
                                        <p:cTn id="28" dur="500"/>
                                        <p:tgtEl>
                                          <p:spTgt spid="14"/>
                                        </p:tgtEl>
                                      </p:cBhvr>
                                    </p:animEffect>
                                    <p:set>
                                      <p:cBhvr>
                                        <p:cTn id="29" dur="1" fill="hold">
                                          <p:stCondLst>
                                            <p:cond delay="499"/>
                                          </p:stCondLst>
                                        </p:cTn>
                                        <p:tgtEl>
                                          <p:spTgt spid="14"/>
                                        </p:tgtEl>
                                        <p:attrNameLst>
                                          <p:attrName>style.visibility</p:attrName>
                                        </p:attrNameLst>
                                      </p:cBhvr>
                                      <p:to>
                                        <p:strVal val="hidden"/>
                                      </p:to>
                                    </p:set>
                                  </p:childTnLst>
                                </p:cTn>
                              </p:par>
                            </p:childTnLst>
                          </p:cTn>
                        </p:par>
                      </p:childTnLst>
                    </p:cTn>
                  </p:par>
                  <p:par>
                    <p:cTn id="30" fill="hold">
                      <p:stCondLst>
                        <p:cond delay="indefinite"/>
                      </p:stCondLst>
                      <p:childTnLst>
                        <p:par>
                          <p:cTn id="31" fill="hold">
                            <p:stCondLst>
                              <p:cond delay="0"/>
                            </p:stCondLst>
                            <p:childTnLst>
                              <p:par>
                                <p:cTn id="32" presetID="10" presetClass="exit" presetSubtype="0" fill="hold" grpId="1" nodeType="clickEffect">
                                  <p:stCondLst>
                                    <p:cond delay="0"/>
                                  </p:stCondLst>
                                  <p:childTnLst>
                                    <p:animEffect transition="out" filter="fade">
                                      <p:cBhvr>
                                        <p:cTn id="33" dur="500"/>
                                        <p:tgtEl>
                                          <p:spTgt spid="15"/>
                                        </p:tgtEl>
                                      </p:cBhvr>
                                    </p:animEffect>
                                    <p:set>
                                      <p:cBhvr>
                                        <p:cTn id="34" dur="1" fill="hold">
                                          <p:stCondLst>
                                            <p:cond delay="49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P spid="14" grpId="0" animBg="1"/>
      <p:bldP spid="14" grpId="1" animBg="1"/>
      <p:bldP spid="15" grpId="0" animBg="1"/>
      <p:bldP spid="15" grpId="1"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539"/>
        <p:cNvGrpSpPr/>
        <p:nvPr/>
      </p:nvGrpSpPr>
      <p:grpSpPr>
        <a:xfrm>
          <a:off x="0" y="0"/>
          <a:ext cx="0" cy="0"/>
          <a:chOff x="0" y="0"/>
          <a:chExt cx="0" cy="0"/>
        </a:xfrm>
      </p:grpSpPr>
      <p:grpSp>
        <p:nvGrpSpPr>
          <p:cNvPr id="561" name="Google Shape;561;p32"/>
          <p:cNvGrpSpPr/>
          <p:nvPr/>
        </p:nvGrpSpPr>
        <p:grpSpPr>
          <a:xfrm rot="10800000" flipH="1">
            <a:off x="10372730" y="1053118"/>
            <a:ext cx="859372" cy="86167"/>
            <a:chOff x="15456318" y="3520944"/>
            <a:chExt cx="735848" cy="73781"/>
          </a:xfrm>
        </p:grpSpPr>
        <p:sp>
          <p:nvSpPr>
            <p:cNvPr id="562" name="Google Shape;562;p32"/>
            <p:cNvSpPr/>
            <p:nvPr/>
          </p:nvSpPr>
          <p:spPr>
            <a:xfrm rot="5400000">
              <a:off x="15732993" y="3253430"/>
              <a:ext cx="64621" cy="617970"/>
            </a:xfrm>
            <a:custGeom>
              <a:avLst/>
              <a:gdLst/>
              <a:ahLst/>
              <a:cxnLst/>
              <a:rect l="l" t="t" r="r" b="b"/>
              <a:pathLst>
                <a:path w="2582" h="21396" extrusionOk="0">
                  <a:moveTo>
                    <a:pt x="1340" y="0"/>
                  </a:moveTo>
                  <a:cubicBezTo>
                    <a:pt x="691" y="0"/>
                    <a:pt x="1" y="451"/>
                    <a:pt x="5" y="1289"/>
                  </a:cubicBezTo>
                  <a:cubicBezTo>
                    <a:pt x="38" y="7629"/>
                    <a:pt x="65" y="13969"/>
                    <a:pt x="129" y="20309"/>
                  </a:cubicBezTo>
                  <a:cubicBezTo>
                    <a:pt x="136" y="21048"/>
                    <a:pt x="674" y="21396"/>
                    <a:pt x="1244" y="21396"/>
                  </a:cubicBezTo>
                  <a:cubicBezTo>
                    <a:pt x="1892" y="21396"/>
                    <a:pt x="2582" y="20944"/>
                    <a:pt x="2574" y="20107"/>
                  </a:cubicBezTo>
                  <a:cubicBezTo>
                    <a:pt x="2509" y="13769"/>
                    <a:pt x="2483" y="7428"/>
                    <a:pt x="2452" y="1088"/>
                  </a:cubicBezTo>
                  <a:cubicBezTo>
                    <a:pt x="2447" y="348"/>
                    <a:pt x="1909" y="0"/>
                    <a:pt x="1340" y="0"/>
                  </a:cubicBezTo>
                  <a:close/>
                </a:path>
              </a:pathLst>
            </a:custGeom>
            <a:solidFill>
              <a:schemeClr val="dk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mj-lt"/>
                <a:cs typeface="Arial" panose="020B0604020202020204"/>
                <a:sym typeface="Arial" panose="020B0604020202020204"/>
              </a:endParaRPr>
            </a:p>
          </p:txBody>
        </p:sp>
        <p:sp>
          <p:nvSpPr>
            <p:cNvPr id="563" name="Google Shape;563;p32"/>
            <p:cNvSpPr/>
            <p:nvPr/>
          </p:nvSpPr>
          <p:spPr>
            <a:xfrm rot="5400000">
              <a:off x="16118579" y="3518686"/>
              <a:ext cx="71328" cy="75845"/>
            </a:xfrm>
            <a:custGeom>
              <a:avLst/>
              <a:gdLst/>
              <a:ahLst/>
              <a:cxnLst/>
              <a:rect l="l" t="t" r="r" b="b"/>
              <a:pathLst>
                <a:path w="2850" h="2626" extrusionOk="0">
                  <a:moveTo>
                    <a:pt x="1421" y="1"/>
                  </a:moveTo>
                  <a:cubicBezTo>
                    <a:pt x="803" y="1"/>
                    <a:pt x="253" y="440"/>
                    <a:pt x="135" y="1070"/>
                  </a:cubicBezTo>
                  <a:cubicBezTo>
                    <a:pt x="0" y="1783"/>
                    <a:pt x="469" y="2468"/>
                    <a:pt x="1182" y="2603"/>
                  </a:cubicBezTo>
                  <a:cubicBezTo>
                    <a:pt x="1264" y="2618"/>
                    <a:pt x="1346" y="2626"/>
                    <a:pt x="1427" y="2626"/>
                  </a:cubicBezTo>
                  <a:cubicBezTo>
                    <a:pt x="2045" y="2626"/>
                    <a:pt x="2596" y="2186"/>
                    <a:pt x="2714" y="1556"/>
                  </a:cubicBezTo>
                  <a:cubicBezTo>
                    <a:pt x="2850" y="843"/>
                    <a:pt x="2381" y="158"/>
                    <a:pt x="1667" y="24"/>
                  </a:cubicBezTo>
                  <a:cubicBezTo>
                    <a:pt x="1585" y="8"/>
                    <a:pt x="1502" y="1"/>
                    <a:pt x="1421" y="1"/>
                  </a:cubicBezTo>
                  <a:close/>
                </a:path>
              </a:pathLst>
            </a:custGeom>
            <a:solidFill>
              <a:schemeClr val="dk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mj-lt"/>
                <a:cs typeface="Arial" panose="020B0604020202020204"/>
                <a:sym typeface="Arial" panose="020B0604020202020204"/>
              </a:endParaRPr>
            </a:p>
          </p:txBody>
        </p:sp>
      </p:grpSp>
      <p:grpSp>
        <p:nvGrpSpPr>
          <p:cNvPr id="12" name="Group 11"/>
          <p:cNvGrpSpPr/>
          <p:nvPr/>
        </p:nvGrpSpPr>
        <p:grpSpPr>
          <a:xfrm>
            <a:off x="71567" y="305012"/>
            <a:ext cx="11844509" cy="1241214"/>
            <a:chOff x="358" y="-76"/>
            <a:chExt cx="10824" cy="1466"/>
          </a:xfrm>
        </p:grpSpPr>
        <p:sp>
          <p:nvSpPr>
            <p:cNvPr id="15" name="Text Box 14"/>
            <p:cNvSpPr txBox="1"/>
            <p:nvPr/>
          </p:nvSpPr>
          <p:spPr>
            <a:xfrm>
              <a:off x="1366" y="-76"/>
              <a:ext cx="9816" cy="1466"/>
            </a:xfrm>
            <a:prstGeom prst="rect">
              <a:avLst/>
            </a:prstGeom>
            <a:solidFill>
              <a:srgbClr val="F9A9CF"/>
            </a:solidFill>
          </p:spPr>
          <p:txBody>
            <a:bodyPr wrap="square" rtlCol="0">
              <a:spAutoFit/>
            </a:bodyPr>
            <a:lstStyle/>
            <a:p>
              <a:pPr defTabSz="1219170">
                <a:buClr>
                  <a:srgbClr val="000000"/>
                </a:buClr>
              </a:pPr>
              <a:r>
                <a:rPr lang="vi-VN" sz="3733" b="1" kern="0" dirty="0">
                  <a:solidFill>
                    <a:srgbClr val="000000"/>
                  </a:solidFill>
                  <a:latin typeface="+mj-lt"/>
                  <a:cs typeface="Calibri" panose="020F0502020204030204" pitchFamily="34" charset="0"/>
                  <a:sym typeface="Arial" panose="020B0604020202020204"/>
                </a:rPr>
                <a:t>Biểu đồ dưới đây cho biết số cuốn sách khối lớp 4 đã đóng góp cho thư viện của nhà trường.</a:t>
              </a:r>
              <a:endParaRPr lang="en-US" sz="3733" b="1" kern="0" dirty="0">
                <a:solidFill>
                  <a:srgbClr val="000000"/>
                </a:solidFill>
                <a:latin typeface="+mj-lt"/>
                <a:cs typeface="Calibri" panose="020F0502020204030204" pitchFamily="34" charset="0"/>
                <a:sym typeface="Arial" panose="020B0604020202020204"/>
              </a:endParaRPr>
            </a:p>
          </p:txBody>
        </p:sp>
        <p:grpSp>
          <p:nvGrpSpPr>
            <p:cNvPr id="9" name="Group 8"/>
            <p:cNvGrpSpPr/>
            <p:nvPr/>
          </p:nvGrpSpPr>
          <p:grpSpPr>
            <a:xfrm>
              <a:off x="358" y="251"/>
              <a:ext cx="1123" cy="1102"/>
              <a:chOff x="274" y="273"/>
              <a:chExt cx="1123" cy="1102"/>
            </a:xfrm>
          </p:grpSpPr>
          <p:sp>
            <p:nvSpPr>
              <p:cNvPr id="10" name="Isosceles Triangle 9"/>
              <p:cNvSpPr/>
              <p:nvPr/>
            </p:nvSpPr>
            <p:spPr>
              <a:xfrm>
                <a:off x="274" y="273"/>
                <a:ext cx="1123" cy="956"/>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en-US" sz="1200" kern="0">
                  <a:solidFill>
                    <a:srgbClr val="FFFFFF"/>
                  </a:solidFill>
                  <a:latin typeface="+mj-lt"/>
                  <a:sym typeface="Arial" panose="020B0604020202020204"/>
                </a:endParaRPr>
              </a:p>
            </p:txBody>
          </p:sp>
          <p:sp>
            <p:nvSpPr>
              <p:cNvPr id="11" name="Text Box 10"/>
              <p:cNvSpPr txBox="1"/>
              <p:nvPr/>
            </p:nvSpPr>
            <p:spPr>
              <a:xfrm>
                <a:off x="584" y="397"/>
                <a:ext cx="634" cy="978"/>
              </a:xfrm>
              <a:prstGeom prst="rect">
                <a:avLst/>
              </a:prstGeom>
              <a:noFill/>
            </p:spPr>
            <p:txBody>
              <a:bodyPr wrap="square" rtlCol="0">
                <a:spAutoFit/>
              </a:bodyPr>
              <a:lstStyle/>
              <a:p>
                <a:pPr defTabSz="1219170">
                  <a:lnSpc>
                    <a:spcPct val="120000"/>
                  </a:lnSpc>
                  <a:buClr>
                    <a:srgbClr val="000000"/>
                  </a:buClr>
                </a:pPr>
                <a:r>
                  <a:rPr lang="en-US" sz="4267" b="1" kern="0" dirty="0">
                    <a:solidFill>
                      <a:srgbClr val="FFFFFF"/>
                    </a:solidFill>
                    <a:latin typeface="+mj-lt"/>
                    <a:cs typeface="Calibri" panose="020F0502020204030204" pitchFamily="34" charset="0"/>
                    <a:sym typeface="Arial" panose="020B0604020202020204"/>
                  </a:rPr>
                  <a:t>1</a:t>
                </a:r>
              </a:p>
            </p:txBody>
          </p:sp>
        </p:grpSp>
      </p:grpSp>
      <p:pic>
        <p:nvPicPr>
          <p:cNvPr id="3" name="Picture 2">
            <a:extLst>
              <a:ext uri="{FF2B5EF4-FFF2-40B4-BE49-F238E27FC236}">
                <a16:creationId xmlns:a16="http://schemas.microsoft.com/office/drawing/2014/main" id="{685DF0DA-396C-8BD9-7EF9-89EB60C5735A}"/>
              </a:ext>
            </a:extLst>
          </p:cNvPr>
          <p:cNvPicPr>
            <a:picLocks noChangeAspect="1"/>
          </p:cNvPicPr>
          <p:nvPr/>
        </p:nvPicPr>
        <p:blipFill>
          <a:blip r:embed="rId3"/>
          <a:stretch>
            <a:fillRect/>
          </a:stretch>
        </p:blipFill>
        <p:spPr>
          <a:xfrm>
            <a:off x="542924" y="1709601"/>
            <a:ext cx="5259969" cy="4662623"/>
          </a:xfrm>
          <a:prstGeom prst="rect">
            <a:avLst/>
          </a:prstGeom>
        </p:spPr>
      </p:pic>
      <p:sp>
        <p:nvSpPr>
          <p:cNvPr id="4" name="TextBox 3">
            <a:extLst>
              <a:ext uri="{FF2B5EF4-FFF2-40B4-BE49-F238E27FC236}">
                <a16:creationId xmlns:a16="http://schemas.microsoft.com/office/drawing/2014/main" id="{A65C5C51-B332-9870-4349-6157D55AD45D}"/>
              </a:ext>
            </a:extLst>
          </p:cNvPr>
          <p:cNvSpPr txBox="1"/>
          <p:nvPr/>
        </p:nvSpPr>
        <p:spPr>
          <a:xfrm>
            <a:off x="5762625" y="2257425"/>
            <a:ext cx="5924550" cy="3970318"/>
          </a:xfrm>
          <a:prstGeom prst="rect">
            <a:avLst/>
          </a:prstGeom>
          <a:noFill/>
        </p:spPr>
        <p:txBody>
          <a:bodyPr wrap="square" rtlCol="0">
            <a:spAutoFit/>
          </a:bodyPr>
          <a:lstStyle/>
          <a:p>
            <a:pPr algn="just" latinLnBrk="0"/>
            <a:r>
              <a:rPr lang="vi-VN" sz="2800" b="1" i="0" dirty="0">
                <a:solidFill>
                  <a:srgbClr val="000000"/>
                </a:solidFill>
                <a:effectLst/>
                <a:latin typeface="+mj-lt"/>
                <a:cs typeface="Calibri" panose="020F0502020204030204" pitchFamily="34" charset="0"/>
              </a:rPr>
              <a:t>Quan sát biểu đồ trên và trả lời câu hỏi.</a:t>
            </a:r>
          </a:p>
          <a:p>
            <a:pPr algn="just" latinLnBrk="0"/>
            <a:r>
              <a:rPr lang="vi-VN" sz="2800" b="0" i="0" dirty="0">
                <a:solidFill>
                  <a:srgbClr val="000000"/>
                </a:solidFill>
                <a:effectLst/>
                <a:latin typeface="+mj-lt"/>
                <a:cs typeface="Calibri" panose="020F0502020204030204" pitchFamily="34" charset="0"/>
              </a:rPr>
              <a:t>a) Có những lớp nào đóng góp sách vào thư viện? Mỗi lớp đóng góp bao nhiêu cuốn sách?</a:t>
            </a:r>
          </a:p>
          <a:p>
            <a:pPr algn="just" latinLnBrk="0"/>
            <a:r>
              <a:rPr lang="vi-VN" sz="2800" b="0" i="0" dirty="0">
                <a:solidFill>
                  <a:srgbClr val="000000"/>
                </a:solidFill>
                <a:effectLst/>
                <a:latin typeface="+mj-lt"/>
                <a:cs typeface="Calibri" panose="020F0502020204030204" pitchFamily="34" charset="0"/>
              </a:rPr>
              <a:t>b) Lớp nào đóng góp nhiều sách nhất? Lớp nào đóng góp ít sách nhất?</a:t>
            </a:r>
          </a:p>
          <a:p>
            <a:pPr algn="just" latinLnBrk="0"/>
            <a:r>
              <a:rPr lang="vi-VN" sz="2800" b="0" i="0" dirty="0">
                <a:solidFill>
                  <a:srgbClr val="000000"/>
                </a:solidFill>
                <a:effectLst/>
                <a:latin typeface="+mj-lt"/>
                <a:cs typeface="Calibri" panose="020F0502020204030204" pitchFamily="34" charset="0"/>
              </a:rPr>
              <a:t>c) Có bao nhiêu lớp đóng góp nhiều hơn 50 cuốn sách?</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39"/>
        <p:cNvGrpSpPr/>
        <p:nvPr/>
      </p:nvGrpSpPr>
      <p:grpSpPr>
        <a:xfrm>
          <a:off x="0" y="0"/>
          <a:ext cx="0" cy="0"/>
          <a:chOff x="0" y="0"/>
          <a:chExt cx="0" cy="0"/>
        </a:xfrm>
      </p:grpSpPr>
      <p:pic>
        <p:nvPicPr>
          <p:cNvPr id="3" name="Picture 2">
            <a:extLst>
              <a:ext uri="{FF2B5EF4-FFF2-40B4-BE49-F238E27FC236}">
                <a16:creationId xmlns:a16="http://schemas.microsoft.com/office/drawing/2014/main" id="{685DF0DA-396C-8BD9-7EF9-89EB60C5735A}"/>
              </a:ext>
            </a:extLst>
          </p:cNvPr>
          <p:cNvPicPr>
            <a:picLocks noChangeAspect="1"/>
          </p:cNvPicPr>
          <p:nvPr/>
        </p:nvPicPr>
        <p:blipFill>
          <a:blip r:embed="rId3"/>
          <a:stretch>
            <a:fillRect/>
          </a:stretch>
        </p:blipFill>
        <p:spPr>
          <a:xfrm>
            <a:off x="361949" y="1147626"/>
            <a:ext cx="5259969" cy="4662623"/>
          </a:xfrm>
          <a:prstGeom prst="rect">
            <a:avLst/>
          </a:prstGeom>
        </p:spPr>
      </p:pic>
      <p:sp>
        <p:nvSpPr>
          <p:cNvPr id="4" name="TextBox 3">
            <a:extLst>
              <a:ext uri="{FF2B5EF4-FFF2-40B4-BE49-F238E27FC236}">
                <a16:creationId xmlns:a16="http://schemas.microsoft.com/office/drawing/2014/main" id="{A65C5C51-B332-9870-4349-6157D55AD45D}"/>
              </a:ext>
            </a:extLst>
          </p:cNvPr>
          <p:cNvSpPr txBox="1"/>
          <p:nvPr/>
        </p:nvSpPr>
        <p:spPr>
          <a:xfrm>
            <a:off x="5513745" y="780128"/>
            <a:ext cx="6134100" cy="138499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800" b="1" i="0" u="none" strike="noStrike" kern="1200" cap="none" spc="0" normalizeH="0" baseline="0" noProof="0" dirty="0">
                <a:ln>
                  <a:noFill/>
                </a:ln>
                <a:solidFill>
                  <a:srgbClr val="000000"/>
                </a:solidFill>
                <a:effectLst/>
                <a:uLnTx/>
                <a:uFillTx/>
                <a:latin typeface="+mj-lt"/>
                <a:ea typeface="+mn-ea"/>
                <a:cs typeface="Calibri" panose="020F0502020204030204" pitchFamily="34" charset="0"/>
              </a:rPr>
              <a:t>a) Có những lớp nào đóng góp sách vào thư viện? Mỗi lớp đóng góp bao nhiêu cuốn sách?</a:t>
            </a:r>
          </a:p>
        </p:txBody>
      </p:sp>
      <p:sp>
        <p:nvSpPr>
          <p:cNvPr id="2" name="Text Box 14">
            <a:extLst>
              <a:ext uri="{FF2B5EF4-FFF2-40B4-BE49-F238E27FC236}">
                <a16:creationId xmlns:a16="http://schemas.microsoft.com/office/drawing/2014/main" id="{0964EBA0-087C-4C75-DB6B-8E7A84F746A0}"/>
              </a:ext>
            </a:extLst>
          </p:cNvPr>
          <p:cNvSpPr txBox="1"/>
          <p:nvPr/>
        </p:nvSpPr>
        <p:spPr>
          <a:xfrm>
            <a:off x="5725790" y="2239992"/>
            <a:ext cx="5818183" cy="3149580"/>
          </a:xfrm>
          <a:prstGeom prst="rect">
            <a:avLst/>
          </a:prstGeom>
          <a:solidFill>
            <a:srgbClr val="F9A9CF"/>
          </a:solidFill>
        </p:spPr>
        <p:txBody>
          <a:bodyPr wrap="square" rtlCol="0">
            <a:spAutoFit/>
          </a:bodyPr>
          <a:lstStyle/>
          <a:p>
            <a:pPr defTabSz="1219170">
              <a:lnSpc>
                <a:spcPct val="120000"/>
              </a:lnSpc>
              <a:buClr>
                <a:srgbClr val="000000"/>
              </a:buClr>
              <a:defRPr/>
            </a:pPr>
            <a:r>
              <a:rPr lang="pt-BR" sz="2800" b="1" kern="0" dirty="0">
                <a:solidFill>
                  <a:srgbClr val="000000"/>
                </a:solidFill>
                <a:latin typeface="Times New Roman" panose="02020603050405020304" pitchFamily="18" charset="0"/>
                <a:cs typeface="Times New Roman" panose="02020603050405020304" pitchFamily="18" charset="0"/>
                <a:sym typeface="Arial" panose="020B0604020202020204"/>
              </a:rPr>
              <a:t>Có 5 lớp : 4A, 4B, 4C, 4D, 4E</a:t>
            </a:r>
          </a:p>
          <a:p>
            <a:pPr marL="457200" indent="-457200" defTabSz="1219170">
              <a:lnSpc>
                <a:spcPct val="120000"/>
              </a:lnSpc>
              <a:buClr>
                <a:srgbClr val="000000"/>
              </a:buClr>
              <a:buFont typeface="Arial" panose="020B0604020202020204" pitchFamily="34" charset="0"/>
              <a:buChar char="•"/>
              <a:defRPr/>
            </a:pPr>
            <a:r>
              <a:rPr lang="en-US" sz="2800" b="1" kern="0" dirty="0" err="1">
                <a:solidFill>
                  <a:srgbClr val="000000"/>
                </a:solidFill>
                <a:latin typeface="Times New Roman" panose="02020603050405020304" pitchFamily="18" charset="0"/>
                <a:cs typeface="Times New Roman" panose="02020603050405020304" pitchFamily="18" charset="0"/>
                <a:sym typeface="Arial" panose="020B0604020202020204"/>
              </a:rPr>
              <a:t>Lớp</a:t>
            </a:r>
            <a:r>
              <a:rPr lang="en-US" sz="2800" b="1" kern="0" dirty="0">
                <a:solidFill>
                  <a:srgbClr val="000000"/>
                </a:solidFill>
                <a:latin typeface="Times New Roman" panose="02020603050405020304" pitchFamily="18" charset="0"/>
                <a:cs typeface="Times New Roman" panose="02020603050405020304" pitchFamily="18" charset="0"/>
                <a:sym typeface="Arial" panose="020B0604020202020204"/>
              </a:rPr>
              <a:t> 4A </a:t>
            </a:r>
            <a:r>
              <a:rPr lang="en-US" sz="2800" b="1" kern="0" dirty="0" err="1">
                <a:solidFill>
                  <a:srgbClr val="000000"/>
                </a:solidFill>
                <a:latin typeface="Times New Roman" panose="02020603050405020304" pitchFamily="18" charset="0"/>
                <a:cs typeface="Times New Roman" panose="02020603050405020304" pitchFamily="18" charset="0"/>
                <a:sym typeface="Arial" panose="020B0604020202020204"/>
              </a:rPr>
              <a:t>đóng</a:t>
            </a:r>
            <a:r>
              <a:rPr lang="en-US" sz="2800" b="1" kern="0" dirty="0">
                <a:solidFill>
                  <a:srgbClr val="000000"/>
                </a:solidFill>
                <a:latin typeface="Times New Roman" panose="02020603050405020304" pitchFamily="18" charset="0"/>
                <a:cs typeface="Times New Roman" panose="02020603050405020304" pitchFamily="18" charset="0"/>
                <a:sym typeface="Arial" panose="020B0604020202020204"/>
              </a:rPr>
              <a:t> </a:t>
            </a:r>
            <a:r>
              <a:rPr lang="en-US" sz="2800" b="1" kern="0" dirty="0" err="1">
                <a:solidFill>
                  <a:srgbClr val="000000"/>
                </a:solidFill>
                <a:latin typeface="Times New Roman" panose="02020603050405020304" pitchFamily="18" charset="0"/>
                <a:cs typeface="Times New Roman" panose="02020603050405020304" pitchFamily="18" charset="0"/>
                <a:sym typeface="Arial" panose="020B0604020202020204"/>
              </a:rPr>
              <a:t>góp</a:t>
            </a:r>
            <a:r>
              <a:rPr lang="en-US" sz="2800" b="1" kern="0" dirty="0">
                <a:solidFill>
                  <a:srgbClr val="000000"/>
                </a:solidFill>
                <a:latin typeface="Times New Roman" panose="02020603050405020304" pitchFamily="18" charset="0"/>
                <a:cs typeface="Times New Roman" panose="02020603050405020304" pitchFamily="18" charset="0"/>
                <a:sym typeface="Arial" panose="020B0604020202020204"/>
              </a:rPr>
              <a:t> 60 </a:t>
            </a:r>
            <a:r>
              <a:rPr lang="en-US" sz="2800" b="1" kern="0" dirty="0" err="1">
                <a:solidFill>
                  <a:srgbClr val="000000"/>
                </a:solidFill>
                <a:latin typeface="Times New Roman" panose="02020603050405020304" pitchFamily="18" charset="0"/>
                <a:cs typeface="Times New Roman" panose="02020603050405020304" pitchFamily="18" charset="0"/>
                <a:sym typeface="Arial" panose="020B0604020202020204"/>
              </a:rPr>
              <a:t>cuốn</a:t>
            </a:r>
            <a:r>
              <a:rPr lang="en-US" sz="2800" b="1" kern="0" dirty="0">
                <a:solidFill>
                  <a:srgbClr val="000000"/>
                </a:solidFill>
                <a:latin typeface="Times New Roman" panose="02020603050405020304" pitchFamily="18" charset="0"/>
                <a:cs typeface="Times New Roman" panose="02020603050405020304" pitchFamily="18" charset="0"/>
                <a:sym typeface="Arial" panose="020B0604020202020204"/>
              </a:rPr>
              <a:t> </a:t>
            </a:r>
            <a:r>
              <a:rPr lang="en-US" sz="2800" b="1" kern="0" dirty="0" err="1">
                <a:solidFill>
                  <a:srgbClr val="000000"/>
                </a:solidFill>
                <a:latin typeface="Times New Roman" panose="02020603050405020304" pitchFamily="18" charset="0"/>
                <a:cs typeface="Times New Roman" panose="02020603050405020304" pitchFamily="18" charset="0"/>
                <a:sym typeface="Arial" panose="020B0604020202020204"/>
              </a:rPr>
              <a:t>sách</a:t>
            </a:r>
            <a:endParaRPr lang="en-US" sz="2800" b="1" kern="0" dirty="0">
              <a:solidFill>
                <a:srgbClr val="000000"/>
              </a:solidFill>
              <a:latin typeface="Times New Roman" panose="02020603050405020304" pitchFamily="18" charset="0"/>
              <a:cs typeface="Times New Roman" panose="02020603050405020304" pitchFamily="18" charset="0"/>
              <a:sym typeface="Arial" panose="020B0604020202020204"/>
            </a:endParaRPr>
          </a:p>
          <a:p>
            <a:pPr marL="457200" indent="-457200" defTabSz="1219170">
              <a:lnSpc>
                <a:spcPct val="120000"/>
              </a:lnSpc>
              <a:buClr>
                <a:srgbClr val="000000"/>
              </a:buClr>
              <a:buFont typeface="Arial" panose="020B0604020202020204" pitchFamily="34" charset="0"/>
              <a:buChar char="•"/>
              <a:defRPr/>
            </a:pPr>
            <a:r>
              <a:rPr lang="en-US" sz="2800" b="1" kern="0" dirty="0" err="1">
                <a:solidFill>
                  <a:srgbClr val="000000"/>
                </a:solidFill>
                <a:latin typeface="Times New Roman" panose="02020603050405020304" pitchFamily="18" charset="0"/>
                <a:cs typeface="Times New Roman" panose="02020603050405020304" pitchFamily="18" charset="0"/>
                <a:sym typeface="Arial" panose="020B0604020202020204"/>
              </a:rPr>
              <a:t>Lớp</a:t>
            </a:r>
            <a:r>
              <a:rPr lang="en-US" sz="2800" b="1" kern="0" dirty="0">
                <a:solidFill>
                  <a:srgbClr val="000000"/>
                </a:solidFill>
                <a:latin typeface="Times New Roman" panose="02020603050405020304" pitchFamily="18" charset="0"/>
                <a:cs typeface="Times New Roman" panose="02020603050405020304" pitchFamily="18" charset="0"/>
                <a:sym typeface="Arial" panose="020B0604020202020204"/>
              </a:rPr>
              <a:t> 4B </a:t>
            </a:r>
            <a:r>
              <a:rPr lang="en-US" sz="2800" b="1" kern="0" dirty="0" err="1">
                <a:solidFill>
                  <a:srgbClr val="000000"/>
                </a:solidFill>
                <a:latin typeface="Times New Roman" panose="02020603050405020304" pitchFamily="18" charset="0"/>
                <a:cs typeface="Times New Roman" panose="02020603050405020304" pitchFamily="18" charset="0"/>
                <a:sym typeface="Arial" panose="020B0604020202020204"/>
              </a:rPr>
              <a:t>đóng</a:t>
            </a:r>
            <a:r>
              <a:rPr lang="en-US" sz="2800" b="1" kern="0" dirty="0">
                <a:solidFill>
                  <a:srgbClr val="000000"/>
                </a:solidFill>
                <a:latin typeface="Times New Roman" panose="02020603050405020304" pitchFamily="18" charset="0"/>
                <a:cs typeface="Times New Roman" panose="02020603050405020304" pitchFamily="18" charset="0"/>
                <a:sym typeface="Arial" panose="020B0604020202020204"/>
              </a:rPr>
              <a:t> </a:t>
            </a:r>
            <a:r>
              <a:rPr lang="en-US" sz="2800" b="1" kern="0" dirty="0" err="1">
                <a:solidFill>
                  <a:srgbClr val="000000"/>
                </a:solidFill>
                <a:latin typeface="Times New Roman" panose="02020603050405020304" pitchFamily="18" charset="0"/>
                <a:cs typeface="Times New Roman" panose="02020603050405020304" pitchFamily="18" charset="0"/>
                <a:sym typeface="Arial" panose="020B0604020202020204"/>
              </a:rPr>
              <a:t>góp</a:t>
            </a:r>
            <a:r>
              <a:rPr lang="en-US" sz="2800" b="1" kern="0" dirty="0">
                <a:solidFill>
                  <a:srgbClr val="000000"/>
                </a:solidFill>
                <a:latin typeface="Times New Roman" panose="02020603050405020304" pitchFamily="18" charset="0"/>
                <a:cs typeface="Times New Roman" panose="02020603050405020304" pitchFamily="18" charset="0"/>
                <a:sym typeface="Arial" panose="020B0604020202020204"/>
              </a:rPr>
              <a:t> 52 </a:t>
            </a:r>
            <a:r>
              <a:rPr lang="en-US" sz="2800" b="1" kern="0" dirty="0" err="1">
                <a:solidFill>
                  <a:srgbClr val="000000"/>
                </a:solidFill>
                <a:latin typeface="Times New Roman" panose="02020603050405020304" pitchFamily="18" charset="0"/>
                <a:cs typeface="Times New Roman" panose="02020603050405020304" pitchFamily="18" charset="0"/>
                <a:sym typeface="Arial" panose="020B0604020202020204"/>
              </a:rPr>
              <a:t>cuốn</a:t>
            </a:r>
            <a:r>
              <a:rPr lang="en-US" sz="2800" b="1" kern="0" dirty="0">
                <a:solidFill>
                  <a:srgbClr val="000000"/>
                </a:solidFill>
                <a:latin typeface="Times New Roman" panose="02020603050405020304" pitchFamily="18" charset="0"/>
                <a:cs typeface="Times New Roman" panose="02020603050405020304" pitchFamily="18" charset="0"/>
                <a:sym typeface="Arial" panose="020B0604020202020204"/>
              </a:rPr>
              <a:t> </a:t>
            </a:r>
            <a:r>
              <a:rPr lang="en-US" sz="2800" b="1" kern="0" dirty="0" err="1">
                <a:solidFill>
                  <a:srgbClr val="000000"/>
                </a:solidFill>
                <a:latin typeface="Times New Roman" panose="02020603050405020304" pitchFamily="18" charset="0"/>
                <a:cs typeface="Times New Roman" panose="02020603050405020304" pitchFamily="18" charset="0"/>
                <a:sym typeface="Arial" panose="020B0604020202020204"/>
              </a:rPr>
              <a:t>sách</a:t>
            </a:r>
            <a:endParaRPr lang="en-US" sz="2800" b="1" kern="0" dirty="0">
              <a:solidFill>
                <a:srgbClr val="000000"/>
              </a:solidFill>
              <a:latin typeface="Times New Roman" panose="02020603050405020304" pitchFamily="18" charset="0"/>
              <a:cs typeface="Times New Roman" panose="02020603050405020304" pitchFamily="18" charset="0"/>
              <a:sym typeface="Arial" panose="020B0604020202020204"/>
            </a:endParaRPr>
          </a:p>
          <a:p>
            <a:pPr marL="457200" indent="-457200" defTabSz="1219170">
              <a:lnSpc>
                <a:spcPct val="120000"/>
              </a:lnSpc>
              <a:buClr>
                <a:srgbClr val="000000"/>
              </a:buClr>
              <a:buFont typeface="Arial" panose="020B0604020202020204" pitchFamily="34" charset="0"/>
              <a:buChar char="•"/>
              <a:defRPr/>
            </a:pPr>
            <a:r>
              <a:rPr lang="en-US" sz="2800" b="1" kern="0" dirty="0" err="1">
                <a:solidFill>
                  <a:srgbClr val="000000"/>
                </a:solidFill>
                <a:latin typeface="Times New Roman" panose="02020603050405020304" pitchFamily="18" charset="0"/>
                <a:cs typeface="Times New Roman" panose="02020603050405020304" pitchFamily="18" charset="0"/>
                <a:sym typeface="Arial" panose="020B0604020202020204"/>
              </a:rPr>
              <a:t>Lớp</a:t>
            </a:r>
            <a:r>
              <a:rPr lang="en-US" sz="2800" b="1" kern="0" dirty="0">
                <a:solidFill>
                  <a:srgbClr val="000000"/>
                </a:solidFill>
                <a:latin typeface="Times New Roman" panose="02020603050405020304" pitchFamily="18" charset="0"/>
                <a:cs typeface="Times New Roman" panose="02020603050405020304" pitchFamily="18" charset="0"/>
                <a:sym typeface="Arial" panose="020B0604020202020204"/>
              </a:rPr>
              <a:t> 4C </a:t>
            </a:r>
            <a:r>
              <a:rPr lang="en-US" sz="2800" b="1" kern="0" dirty="0" err="1">
                <a:solidFill>
                  <a:srgbClr val="000000"/>
                </a:solidFill>
                <a:latin typeface="Times New Roman" panose="02020603050405020304" pitchFamily="18" charset="0"/>
                <a:cs typeface="Times New Roman" panose="02020603050405020304" pitchFamily="18" charset="0"/>
                <a:sym typeface="Arial" panose="020B0604020202020204"/>
              </a:rPr>
              <a:t>đóng</a:t>
            </a:r>
            <a:r>
              <a:rPr lang="en-US" sz="2800" b="1" kern="0" dirty="0">
                <a:solidFill>
                  <a:srgbClr val="000000"/>
                </a:solidFill>
                <a:latin typeface="Times New Roman" panose="02020603050405020304" pitchFamily="18" charset="0"/>
                <a:cs typeface="Times New Roman" panose="02020603050405020304" pitchFamily="18" charset="0"/>
                <a:sym typeface="Arial" panose="020B0604020202020204"/>
              </a:rPr>
              <a:t> </a:t>
            </a:r>
            <a:r>
              <a:rPr lang="en-US" sz="2800" b="1" kern="0" dirty="0" err="1">
                <a:solidFill>
                  <a:srgbClr val="000000"/>
                </a:solidFill>
                <a:latin typeface="Times New Roman" panose="02020603050405020304" pitchFamily="18" charset="0"/>
                <a:cs typeface="Times New Roman" panose="02020603050405020304" pitchFamily="18" charset="0"/>
                <a:sym typeface="Arial" panose="020B0604020202020204"/>
              </a:rPr>
              <a:t>góp</a:t>
            </a:r>
            <a:r>
              <a:rPr lang="en-US" sz="2800" b="1" kern="0" dirty="0">
                <a:solidFill>
                  <a:srgbClr val="000000"/>
                </a:solidFill>
                <a:latin typeface="Times New Roman" panose="02020603050405020304" pitchFamily="18" charset="0"/>
                <a:cs typeface="Times New Roman" panose="02020603050405020304" pitchFamily="18" charset="0"/>
                <a:sym typeface="Arial" panose="020B0604020202020204"/>
              </a:rPr>
              <a:t> 80 </a:t>
            </a:r>
            <a:r>
              <a:rPr lang="en-US" sz="2800" b="1" kern="0" dirty="0" err="1">
                <a:solidFill>
                  <a:srgbClr val="000000"/>
                </a:solidFill>
                <a:latin typeface="Times New Roman" panose="02020603050405020304" pitchFamily="18" charset="0"/>
                <a:cs typeface="Times New Roman" panose="02020603050405020304" pitchFamily="18" charset="0"/>
                <a:sym typeface="Arial" panose="020B0604020202020204"/>
              </a:rPr>
              <a:t>cuốn</a:t>
            </a:r>
            <a:r>
              <a:rPr lang="en-US" sz="2800" b="1" kern="0" dirty="0">
                <a:solidFill>
                  <a:srgbClr val="000000"/>
                </a:solidFill>
                <a:latin typeface="Times New Roman" panose="02020603050405020304" pitchFamily="18" charset="0"/>
                <a:cs typeface="Times New Roman" panose="02020603050405020304" pitchFamily="18" charset="0"/>
                <a:sym typeface="Arial" panose="020B0604020202020204"/>
              </a:rPr>
              <a:t> </a:t>
            </a:r>
            <a:r>
              <a:rPr lang="en-US" sz="2800" b="1" kern="0" dirty="0" err="1">
                <a:solidFill>
                  <a:srgbClr val="000000"/>
                </a:solidFill>
                <a:latin typeface="Times New Roman" panose="02020603050405020304" pitchFamily="18" charset="0"/>
                <a:cs typeface="Times New Roman" panose="02020603050405020304" pitchFamily="18" charset="0"/>
                <a:sym typeface="Arial" panose="020B0604020202020204"/>
              </a:rPr>
              <a:t>sách</a:t>
            </a:r>
            <a:endParaRPr lang="en-US" sz="2800" b="1" kern="0" dirty="0">
              <a:solidFill>
                <a:srgbClr val="000000"/>
              </a:solidFill>
              <a:latin typeface="Times New Roman" panose="02020603050405020304" pitchFamily="18" charset="0"/>
              <a:cs typeface="Times New Roman" panose="02020603050405020304" pitchFamily="18" charset="0"/>
              <a:sym typeface="Arial" panose="020B0604020202020204"/>
            </a:endParaRPr>
          </a:p>
          <a:p>
            <a:pPr marL="457200" indent="-457200" defTabSz="1219170">
              <a:lnSpc>
                <a:spcPct val="120000"/>
              </a:lnSpc>
              <a:buClr>
                <a:srgbClr val="000000"/>
              </a:buClr>
              <a:buFont typeface="Arial" panose="020B0604020202020204" pitchFamily="34" charset="0"/>
              <a:buChar char="•"/>
              <a:defRPr/>
            </a:pPr>
            <a:r>
              <a:rPr lang="en-US" sz="2800" b="1" kern="0" dirty="0" err="1">
                <a:solidFill>
                  <a:srgbClr val="000000"/>
                </a:solidFill>
                <a:latin typeface="Times New Roman" panose="02020603050405020304" pitchFamily="18" charset="0"/>
                <a:cs typeface="Times New Roman" panose="02020603050405020304" pitchFamily="18" charset="0"/>
                <a:sym typeface="Arial" panose="020B0604020202020204"/>
              </a:rPr>
              <a:t>Lớp</a:t>
            </a:r>
            <a:r>
              <a:rPr lang="en-US" sz="2800" b="1" kern="0" dirty="0">
                <a:solidFill>
                  <a:srgbClr val="000000"/>
                </a:solidFill>
                <a:latin typeface="Times New Roman" panose="02020603050405020304" pitchFamily="18" charset="0"/>
                <a:cs typeface="Times New Roman" panose="02020603050405020304" pitchFamily="18" charset="0"/>
                <a:sym typeface="Arial" panose="020B0604020202020204"/>
              </a:rPr>
              <a:t> 4D </a:t>
            </a:r>
            <a:r>
              <a:rPr lang="en-US" sz="2800" b="1" kern="0" dirty="0" err="1">
                <a:solidFill>
                  <a:srgbClr val="000000"/>
                </a:solidFill>
                <a:latin typeface="Times New Roman" panose="02020603050405020304" pitchFamily="18" charset="0"/>
                <a:cs typeface="Times New Roman" panose="02020603050405020304" pitchFamily="18" charset="0"/>
                <a:sym typeface="Arial" panose="020B0604020202020204"/>
              </a:rPr>
              <a:t>đóng</a:t>
            </a:r>
            <a:r>
              <a:rPr lang="en-US" sz="2800" b="1" kern="0" dirty="0">
                <a:solidFill>
                  <a:srgbClr val="000000"/>
                </a:solidFill>
                <a:latin typeface="Times New Roman" panose="02020603050405020304" pitchFamily="18" charset="0"/>
                <a:cs typeface="Times New Roman" panose="02020603050405020304" pitchFamily="18" charset="0"/>
                <a:sym typeface="Arial" panose="020B0604020202020204"/>
              </a:rPr>
              <a:t> </a:t>
            </a:r>
            <a:r>
              <a:rPr lang="en-US" sz="2800" b="1" kern="0" dirty="0" err="1">
                <a:solidFill>
                  <a:srgbClr val="000000"/>
                </a:solidFill>
                <a:latin typeface="Times New Roman" panose="02020603050405020304" pitchFamily="18" charset="0"/>
                <a:cs typeface="Times New Roman" panose="02020603050405020304" pitchFamily="18" charset="0"/>
                <a:sym typeface="Arial" panose="020B0604020202020204"/>
              </a:rPr>
              <a:t>góp</a:t>
            </a:r>
            <a:r>
              <a:rPr lang="en-US" sz="2800" b="1" kern="0" dirty="0">
                <a:solidFill>
                  <a:srgbClr val="000000"/>
                </a:solidFill>
                <a:latin typeface="Times New Roman" panose="02020603050405020304" pitchFamily="18" charset="0"/>
                <a:cs typeface="Times New Roman" panose="02020603050405020304" pitchFamily="18" charset="0"/>
                <a:sym typeface="Arial" panose="020B0604020202020204"/>
              </a:rPr>
              <a:t> 68 </a:t>
            </a:r>
            <a:r>
              <a:rPr lang="en-US" sz="2800" b="1" kern="0" dirty="0" err="1">
                <a:solidFill>
                  <a:srgbClr val="000000"/>
                </a:solidFill>
                <a:latin typeface="Times New Roman" panose="02020603050405020304" pitchFamily="18" charset="0"/>
                <a:cs typeface="Times New Roman" panose="02020603050405020304" pitchFamily="18" charset="0"/>
                <a:sym typeface="Arial" panose="020B0604020202020204"/>
              </a:rPr>
              <a:t>cuốn</a:t>
            </a:r>
            <a:r>
              <a:rPr lang="en-US" sz="2800" b="1" kern="0" dirty="0">
                <a:solidFill>
                  <a:srgbClr val="000000"/>
                </a:solidFill>
                <a:latin typeface="Times New Roman" panose="02020603050405020304" pitchFamily="18" charset="0"/>
                <a:cs typeface="Times New Roman" panose="02020603050405020304" pitchFamily="18" charset="0"/>
                <a:sym typeface="Arial" panose="020B0604020202020204"/>
              </a:rPr>
              <a:t> </a:t>
            </a:r>
            <a:r>
              <a:rPr lang="en-US" sz="2800" b="1" kern="0" dirty="0" err="1">
                <a:solidFill>
                  <a:srgbClr val="000000"/>
                </a:solidFill>
                <a:latin typeface="Times New Roman" panose="02020603050405020304" pitchFamily="18" charset="0"/>
                <a:cs typeface="Times New Roman" panose="02020603050405020304" pitchFamily="18" charset="0"/>
                <a:sym typeface="Arial" panose="020B0604020202020204"/>
              </a:rPr>
              <a:t>sách</a:t>
            </a:r>
            <a:endParaRPr lang="en-US" sz="2800" b="1" kern="0" dirty="0">
              <a:solidFill>
                <a:srgbClr val="000000"/>
              </a:solidFill>
              <a:latin typeface="Times New Roman" panose="02020603050405020304" pitchFamily="18" charset="0"/>
              <a:cs typeface="Times New Roman" panose="02020603050405020304" pitchFamily="18" charset="0"/>
              <a:sym typeface="Arial" panose="020B0604020202020204"/>
            </a:endParaRPr>
          </a:p>
          <a:p>
            <a:pPr marL="457200" indent="-457200" defTabSz="1219170">
              <a:lnSpc>
                <a:spcPct val="120000"/>
              </a:lnSpc>
              <a:buClr>
                <a:srgbClr val="000000"/>
              </a:buClr>
              <a:buFont typeface="Arial" panose="020B0604020202020204" pitchFamily="34" charset="0"/>
              <a:buChar char="•"/>
              <a:defRPr/>
            </a:pPr>
            <a:r>
              <a:rPr lang="en-US" sz="2800" b="1" kern="0" dirty="0" err="1">
                <a:solidFill>
                  <a:srgbClr val="000000"/>
                </a:solidFill>
                <a:latin typeface="Times New Roman" panose="02020603050405020304" pitchFamily="18" charset="0"/>
                <a:cs typeface="Times New Roman" panose="02020603050405020304" pitchFamily="18" charset="0"/>
                <a:sym typeface="Arial" panose="020B0604020202020204"/>
              </a:rPr>
              <a:t>Lớp</a:t>
            </a:r>
            <a:r>
              <a:rPr lang="en-US" sz="2800" b="1" kern="0" dirty="0">
                <a:solidFill>
                  <a:srgbClr val="000000"/>
                </a:solidFill>
                <a:latin typeface="Times New Roman" panose="02020603050405020304" pitchFamily="18" charset="0"/>
                <a:cs typeface="Times New Roman" panose="02020603050405020304" pitchFamily="18" charset="0"/>
                <a:sym typeface="Arial" panose="020B0604020202020204"/>
              </a:rPr>
              <a:t> 4E </a:t>
            </a:r>
            <a:r>
              <a:rPr lang="en-US" sz="2800" b="1" kern="0" dirty="0" err="1">
                <a:solidFill>
                  <a:srgbClr val="000000"/>
                </a:solidFill>
                <a:latin typeface="Times New Roman" panose="02020603050405020304" pitchFamily="18" charset="0"/>
                <a:cs typeface="Times New Roman" panose="02020603050405020304" pitchFamily="18" charset="0"/>
                <a:sym typeface="Arial" panose="020B0604020202020204"/>
              </a:rPr>
              <a:t>đóng</a:t>
            </a:r>
            <a:r>
              <a:rPr lang="en-US" sz="2800" b="1" kern="0" dirty="0">
                <a:solidFill>
                  <a:srgbClr val="000000"/>
                </a:solidFill>
                <a:latin typeface="Times New Roman" panose="02020603050405020304" pitchFamily="18" charset="0"/>
                <a:cs typeface="Times New Roman" panose="02020603050405020304" pitchFamily="18" charset="0"/>
                <a:sym typeface="Arial" panose="020B0604020202020204"/>
              </a:rPr>
              <a:t> </a:t>
            </a:r>
            <a:r>
              <a:rPr lang="en-US" sz="2800" b="1" kern="0" dirty="0" err="1">
                <a:solidFill>
                  <a:srgbClr val="000000"/>
                </a:solidFill>
                <a:latin typeface="Times New Roman" panose="02020603050405020304" pitchFamily="18" charset="0"/>
                <a:cs typeface="Times New Roman" panose="02020603050405020304" pitchFamily="18" charset="0"/>
                <a:sym typeface="Arial" panose="020B0604020202020204"/>
              </a:rPr>
              <a:t>góp</a:t>
            </a:r>
            <a:r>
              <a:rPr lang="en-US" sz="2800" b="1" kern="0" dirty="0">
                <a:solidFill>
                  <a:srgbClr val="000000"/>
                </a:solidFill>
                <a:latin typeface="Times New Roman" panose="02020603050405020304" pitchFamily="18" charset="0"/>
                <a:cs typeface="Times New Roman" panose="02020603050405020304" pitchFamily="18" charset="0"/>
                <a:sym typeface="Arial" panose="020B0604020202020204"/>
              </a:rPr>
              <a:t> 40 </a:t>
            </a:r>
            <a:r>
              <a:rPr lang="en-US" sz="2800" b="1" kern="0" dirty="0" err="1">
                <a:solidFill>
                  <a:srgbClr val="000000"/>
                </a:solidFill>
                <a:latin typeface="Times New Roman" panose="02020603050405020304" pitchFamily="18" charset="0"/>
                <a:cs typeface="Times New Roman" panose="02020603050405020304" pitchFamily="18" charset="0"/>
                <a:sym typeface="Arial" panose="020B0604020202020204"/>
              </a:rPr>
              <a:t>cuốn</a:t>
            </a:r>
            <a:r>
              <a:rPr lang="en-US" sz="2800" b="1" kern="0" dirty="0">
                <a:solidFill>
                  <a:srgbClr val="000000"/>
                </a:solidFill>
                <a:latin typeface="Times New Roman" panose="02020603050405020304" pitchFamily="18" charset="0"/>
                <a:cs typeface="Times New Roman" panose="02020603050405020304" pitchFamily="18" charset="0"/>
                <a:sym typeface="Arial" panose="020B0604020202020204"/>
              </a:rPr>
              <a:t> </a:t>
            </a:r>
            <a:r>
              <a:rPr lang="en-US" sz="2800" b="1" kern="0" dirty="0" err="1">
                <a:solidFill>
                  <a:srgbClr val="000000"/>
                </a:solidFill>
                <a:latin typeface="Times New Roman" panose="02020603050405020304" pitchFamily="18" charset="0"/>
                <a:cs typeface="Times New Roman" panose="02020603050405020304" pitchFamily="18" charset="0"/>
                <a:sym typeface="Arial" panose="020B0604020202020204"/>
              </a:rPr>
              <a:t>sách</a:t>
            </a:r>
            <a:endParaRPr lang="en-US" sz="2800" b="1" kern="0" dirty="0">
              <a:solidFill>
                <a:srgbClr val="000000"/>
              </a:solidFill>
              <a:latin typeface="Times New Roman" panose="02020603050405020304" pitchFamily="18" charset="0"/>
              <a:cs typeface="Times New Roman" panose="02020603050405020304" pitchFamily="18" charset="0"/>
              <a:sym typeface="Arial" panose="020B0604020202020204"/>
            </a:endParaRPr>
          </a:p>
        </p:txBody>
      </p:sp>
    </p:spTree>
    <p:extLst>
      <p:ext uri="{BB962C8B-B14F-4D97-AF65-F5344CB8AC3E}">
        <p14:creationId xmlns:p14="http://schemas.microsoft.com/office/powerpoint/2010/main" val="1862224899"/>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39"/>
        <p:cNvGrpSpPr/>
        <p:nvPr/>
      </p:nvGrpSpPr>
      <p:grpSpPr>
        <a:xfrm>
          <a:off x="0" y="0"/>
          <a:ext cx="0" cy="0"/>
          <a:chOff x="0" y="0"/>
          <a:chExt cx="0" cy="0"/>
        </a:xfrm>
      </p:grpSpPr>
      <p:pic>
        <p:nvPicPr>
          <p:cNvPr id="3" name="Picture 2">
            <a:extLst>
              <a:ext uri="{FF2B5EF4-FFF2-40B4-BE49-F238E27FC236}">
                <a16:creationId xmlns:a16="http://schemas.microsoft.com/office/drawing/2014/main" id="{685DF0DA-396C-8BD9-7EF9-89EB60C5735A}"/>
              </a:ext>
            </a:extLst>
          </p:cNvPr>
          <p:cNvPicPr>
            <a:picLocks noChangeAspect="1"/>
          </p:cNvPicPr>
          <p:nvPr/>
        </p:nvPicPr>
        <p:blipFill>
          <a:blip r:embed="rId3"/>
          <a:stretch>
            <a:fillRect/>
          </a:stretch>
        </p:blipFill>
        <p:spPr>
          <a:xfrm>
            <a:off x="361949" y="1147626"/>
            <a:ext cx="5259969" cy="4662623"/>
          </a:xfrm>
          <a:prstGeom prst="rect">
            <a:avLst/>
          </a:prstGeom>
        </p:spPr>
      </p:pic>
      <p:sp>
        <p:nvSpPr>
          <p:cNvPr id="4" name="TextBox 3">
            <a:extLst>
              <a:ext uri="{FF2B5EF4-FFF2-40B4-BE49-F238E27FC236}">
                <a16:creationId xmlns:a16="http://schemas.microsoft.com/office/drawing/2014/main" id="{A65C5C51-B332-9870-4349-6157D55AD45D}"/>
              </a:ext>
            </a:extLst>
          </p:cNvPr>
          <p:cNvSpPr txBox="1"/>
          <p:nvPr/>
        </p:nvSpPr>
        <p:spPr>
          <a:xfrm>
            <a:off x="5553074" y="1419225"/>
            <a:ext cx="6343957" cy="954107"/>
          </a:xfrm>
          <a:prstGeom prst="rect">
            <a:avLst/>
          </a:prstGeom>
          <a:noFill/>
        </p:spPr>
        <p:txBody>
          <a:bodyPr wrap="square" rtlCol="0">
            <a:spAutoFit/>
          </a:bodyPr>
          <a:lstStyle/>
          <a:p>
            <a:pPr lvl="0" algn="just"/>
            <a:r>
              <a:rPr lang="vi-VN" sz="2800" b="1" dirty="0">
                <a:solidFill>
                  <a:srgbClr val="000000"/>
                </a:solidFill>
                <a:latin typeface="+mj-lt"/>
                <a:cs typeface="Calibri" panose="020F0502020204030204" pitchFamily="34" charset="0"/>
              </a:rPr>
              <a:t>b) Lớp nào đóng góp nhiều sách nhất? Lớp nào đóng góp ít sách nhất?</a:t>
            </a:r>
          </a:p>
        </p:txBody>
      </p:sp>
      <p:sp>
        <p:nvSpPr>
          <p:cNvPr id="2" name="Text Box 14">
            <a:extLst>
              <a:ext uri="{FF2B5EF4-FFF2-40B4-BE49-F238E27FC236}">
                <a16:creationId xmlns:a16="http://schemas.microsoft.com/office/drawing/2014/main" id="{0964EBA0-087C-4C75-DB6B-8E7A84F746A0}"/>
              </a:ext>
            </a:extLst>
          </p:cNvPr>
          <p:cNvSpPr txBox="1"/>
          <p:nvPr/>
        </p:nvSpPr>
        <p:spPr>
          <a:xfrm>
            <a:off x="5621918" y="2763170"/>
            <a:ext cx="5975499" cy="1081322"/>
          </a:xfrm>
          <a:prstGeom prst="rect">
            <a:avLst/>
          </a:prstGeom>
          <a:solidFill>
            <a:srgbClr val="F9A9CF"/>
          </a:solidFill>
        </p:spPr>
        <p:txBody>
          <a:bodyPr wrap="square" rtlCol="0">
            <a:spAutoFit/>
          </a:bodyPr>
          <a:lstStyle/>
          <a:p>
            <a:pPr marL="571500" lvl="0" indent="-571500" algn="just" defTabSz="1219170">
              <a:lnSpc>
                <a:spcPct val="120000"/>
              </a:lnSpc>
              <a:buClr>
                <a:srgbClr val="000000"/>
              </a:buClr>
              <a:buFont typeface="Arial" panose="020B0604020202020204" pitchFamily="34" charset="0"/>
              <a:buChar char="•"/>
              <a:defRPr/>
            </a:pPr>
            <a:r>
              <a:rPr lang="pt-BR" sz="2800" b="1" kern="0" dirty="0">
                <a:solidFill>
                  <a:srgbClr val="000000"/>
                </a:solidFill>
                <a:latin typeface="Times New Roman" panose="02020603050405020304" pitchFamily="18" charset="0"/>
                <a:cs typeface="Times New Roman" panose="02020603050405020304" pitchFamily="18" charset="0"/>
                <a:sym typeface="Arial" panose="020B0604020202020204"/>
              </a:rPr>
              <a:t>Lớp 4C đóng góp nhiều sách nhất</a:t>
            </a:r>
          </a:p>
          <a:p>
            <a:pPr marL="571500" lvl="0" indent="-571500" algn="just" defTabSz="1219170">
              <a:lnSpc>
                <a:spcPct val="120000"/>
              </a:lnSpc>
              <a:buClr>
                <a:srgbClr val="000000"/>
              </a:buClr>
              <a:buFont typeface="Arial" panose="020B0604020202020204" pitchFamily="34" charset="0"/>
              <a:buChar char="•"/>
              <a:defRPr/>
            </a:pPr>
            <a:r>
              <a:rPr lang="pt-BR" sz="2800" b="1" kern="0" dirty="0">
                <a:solidFill>
                  <a:srgbClr val="000000"/>
                </a:solidFill>
                <a:latin typeface="Times New Roman" panose="02020603050405020304" pitchFamily="18" charset="0"/>
                <a:cs typeface="Times New Roman" panose="02020603050405020304" pitchFamily="18" charset="0"/>
                <a:sym typeface="Arial" panose="020B0604020202020204"/>
              </a:rPr>
              <a:t>Lớp 4E đóng góp ít sách nhất.</a:t>
            </a:r>
            <a:endParaRPr kumimoji="0" lang="en-US" sz="2800" b="1" i="0" u="none" strike="noStrike" kern="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sym typeface="Arial" panose="020B0604020202020204"/>
            </a:endParaRPr>
          </a:p>
        </p:txBody>
      </p:sp>
    </p:spTree>
    <p:extLst>
      <p:ext uri="{BB962C8B-B14F-4D97-AF65-F5344CB8AC3E}">
        <p14:creationId xmlns:p14="http://schemas.microsoft.com/office/powerpoint/2010/main" val="1509820339"/>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539"/>
        <p:cNvGrpSpPr/>
        <p:nvPr/>
      </p:nvGrpSpPr>
      <p:grpSpPr>
        <a:xfrm>
          <a:off x="0" y="0"/>
          <a:ext cx="0" cy="0"/>
          <a:chOff x="0" y="0"/>
          <a:chExt cx="0" cy="0"/>
        </a:xfrm>
      </p:grpSpPr>
      <p:pic>
        <p:nvPicPr>
          <p:cNvPr id="3" name="Picture 2">
            <a:extLst>
              <a:ext uri="{FF2B5EF4-FFF2-40B4-BE49-F238E27FC236}">
                <a16:creationId xmlns:a16="http://schemas.microsoft.com/office/drawing/2014/main" id="{685DF0DA-396C-8BD9-7EF9-89EB60C5735A}"/>
              </a:ext>
            </a:extLst>
          </p:cNvPr>
          <p:cNvPicPr>
            <a:picLocks noChangeAspect="1"/>
          </p:cNvPicPr>
          <p:nvPr/>
        </p:nvPicPr>
        <p:blipFill>
          <a:blip r:embed="rId3"/>
          <a:stretch>
            <a:fillRect/>
          </a:stretch>
        </p:blipFill>
        <p:spPr>
          <a:xfrm>
            <a:off x="361949" y="1147626"/>
            <a:ext cx="5259969" cy="4662623"/>
          </a:xfrm>
          <a:prstGeom prst="rect">
            <a:avLst/>
          </a:prstGeom>
        </p:spPr>
      </p:pic>
      <p:sp>
        <p:nvSpPr>
          <p:cNvPr id="4" name="TextBox 3">
            <a:extLst>
              <a:ext uri="{FF2B5EF4-FFF2-40B4-BE49-F238E27FC236}">
                <a16:creationId xmlns:a16="http://schemas.microsoft.com/office/drawing/2014/main" id="{A65C5C51-B332-9870-4349-6157D55AD45D}"/>
              </a:ext>
            </a:extLst>
          </p:cNvPr>
          <p:cNvSpPr txBox="1"/>
          <p:nvPr/>
        </p:nvSpPr>
        <p:spPr>
          <a:xfrm>
            <a:off x="5553074" y="1419225"/>
            <a:ext cx="6343957" cy="954107"/>
          </a:xfrm>
          <a:prstGeom prst="rect">
            <a:avLst/>
          </a:prstGeom>
          <a:noFill/>
        </p:spPr>
        <p:txBody>
          <a:bodyPr wrap="square" rtlCol="0">
            <a:spAutoFit/>
          </a:bodyPr>
          <a:lstStyle/>
          <a:p>
            <a:pPr lvl="0" algn="just"/>
            <a:r>
              <a:rPr lang="vi-VN" sz="2800" b="1" dirty="0">
                <a:solidFill>
                  <a:srgbClr val="000000"/>
                </a:solidFill>
                <a:latin typeface="+mj-lt"/>
                <a:cs typeface="Calibri" panose="020F0502020204030204" pitchFamily="34" charset="0"/>
              </a:rPr>
              <a:t>c) Có bao nhiêu lớp đóng góp nhiều hơn 50 cuốn sách?</a:t>
            </a:r>
          </a:p>
        </p:txBody>
      </p:sp>
      <p:sp>
        <p:nvSpPr>
          <p:cNvPr id="2" name="Text Box 14">
            <a:extLst>
              <a:ext uri="{FF2B5EF4-FFF2-40B4-BE49-F238E27FC236}">
                <a16:creationId xmlns:a16="http://schemas.microsoft.com/office/drawing/2014/main" id="{0964EBA0-087C-4C75-DB6B-8E7A84F746A0}"/>
              </a:ext>
            </a:extLst>
          </p:cNvPr>
          <p:cNvSpPr txBox="1"/>
          <p:nvPr/>
        </p:nvSpPr>
        <p:spPr>
          <a:xfrm>
            <a:off x="5621918" y="2541790"/>
            <a:ext cx="5975499" cy="1091966"/>
          </a:xfrm>
          <a:prstGeom prst="rect">
            <a:avLst/>
          </a:prstGeom>
          <a:solidFill>
            <a:srgbClr val="F9A9CF"/>
          </a:solidFill>
        </p:spPr>
        <p:txBody>
          <a:bodyPr wrap="square" rtlCol="0">
            <a:spAutoFit/>
          </a:bodyPr>
          <a:lstStyle/>
          <a:p>
            <a:pPr marL="571500" lvl="0" indent="-571500" algn="just" defTabSz="1219170">
              <a:lnSpc>
                <a:spcPct val="120000"/>
              </a:lnSpc>
              <a:buClr>
                <a:srgbClr val="000000"/>
              </a:buClr>
              <a:buFont typeface="Arial" panose="020B0604020202020204" pitchFamily="34" charset="0"/>
              <a:buChar char="•"/>
              <a:defRPr/>
            </a:pPr>
            <a:r>
              <a:rPr lang="vi-VN" sz="2800" b="1" kern="0" dirty="0">
                <a:solidFill>
                  <a:srgbClr val="000000"/>
                </a:solidFill>
                <a:latin typeface="+mj-lt"/>
                <a:cs typeface="Calibri" panose="020F0502020204030204" pitchFamily="34" charset="0"/>
                <a:sym typeface="Arial" panose="020B0604020202020204"/>
              </a:rPr>
              <a:t>Có 4 lớp đóng góp nhiều hơn 50 cuốn sách.</a:t>
            </a:r>
            <a:endParaRPr kumimoji="0" lang="en-US" sz="2800" b="1" i="0" u="none" strike="noStrike" kern="0" cap="none" spc="0" normalizeH="0" baseline="0" noProof="0" dirty="0">
              <a:ln>
                <a:noFill/>
              </a:ln>
              <a:solidFill>
                <a:srgbClr val="000000"/>
              </a:solidFill>
              <a:effectLst/>
              <a:uLnTx/>
              <a:uFillTx/>
              <a:latin typeface="+mj-lt"/>
              <a:cs typeface="Calibri" panose="020F0502020204030204" pitchFamily="34" charset="0"/>
              <a:sym typeface="Arial" panose="020B0604020202020204"/>
            </a:endParaRPr>
          </a:p>
        </p:txBody>
      </p:sp>
    </p:spTree>
    <p:extLst>
      <p:ext uri="{BB962C8B-B14F-4D97-AF65-F5344CB8AC3E}">
        <p14:creationId xmlns:p14="http://schemas.microsoft.com/office/powerpoint/2010/main" val="1955291720"/>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539"/>
        <p:cNvGrpSpPr/>
        <p:nvPr/>
      </p:nvGrpSpPr>
      <p:grpSpPr>
        <a:xfrm>
          <a:off x="0" y="0"/>
          <a:ext cx="0" cy="0"/>
          <a:chOff x="0" y="0"/>
          <a:chExt cx="0" cy="0"/>
        </a:xfrm>
      </p:grpSpPr>
      <p:grpSp>
        <p:nvGrpSpPr>
          <p:cNvPr id="561" name="Google Shape;561;p32"/>
          <p:cNvGrpSpPr/>
          <p:nvPr/>
        </p:nvGrpSpPr>
        <p:grpSpPr>
          <a:xfrm rot="10800000" flipH="1">
            <a:off x="10372730" y="1053118"/>
            <a:ext cx="859372" cy="86167"/>
            <a:chOff x="15456318" y="3520944"/>
            <a:chExt cx="735848" cy="73781"/>
          </a:xfrm>
        </p:grpSpPr>
        <p:sp>
          <p:nvSpPr>
            <p:cNvPr id="562" name="Google Shape;562;p32"/>
            <p:cNvSpPr/>
            <p:nvPr/>
          </p:nvSpPr>
          <p:spPr>
            <a:xfrm rot="5400000">
              <a:off x="15732993" y="3253430"/>
              <a:ext cx="64621" cy="617970"/>
            </a:xfrm>
            <a:custGeom>
              <a:avLst/>
              <a:gdLst/>
              <a:ahLst/>
              <a:cxnLst/>
              <a:rect l="l" t="t" r="r" b="b"/>
              <a:pathLst>
                <a:path w="2582" h="21396" extrusionOk="0">
                  <a:moveTo>
                    <a:pt x="1340" y="0"/>
                  </a:moveTo>
                  <a:cubicBezTo>
                    <a:pt x="691" y="0"/>
                    <a:pt x="1" y="451"/>
                    <a:pt x="5" y="1289"/>
                  </a:cubicBezTo>
                  <a:cubicBezTo>
                    <a:pt x="38" y="7629"/>
                    <a:pt x="65" y="13969"/>
                    <a:pt x="129" y="20309"/>
                  </a:cubicBezTo>
                  <a:cubicBezTo>
                    <a:pt x="136" y="21048"/>
                    <a:pt x="674" y="21396"/>
                    <a:pt x="1244" y="21396"/>
                  </a:cubicBezTo>
                  <a:cubicBezTo>
                    <a:pt x="1892" y="21396"/>
                    <a:pt x="2582" y="20944"/>
                    <a:pt x="2574" y="20107"/>
                  </a:cubicBezTo>
                  <a:cubicBezTo>
                    <a:pt x="2509" y="13769"/>
                    <a:pt x="2483" y="7428"/>
                    <a:pt x="2452" y="1088"/>
                  </a:cubicBezTo>
                  <a:cubicBezTo>
                    <a:pt x="2447" y="348"/>
                    <a:pt x="1909" y="0"/>
                    <a:pt x="1340" y="0"/>
                  </a:cubicBez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563" name="Google Shape;563;p32"/>
            <p:cNvSpPr/>
            <p:nvPr/>
          </p:nvSpPr>
          <p:spPr>
            <a:xfrm rot="5400000">
              <a:off x="16118579" y="3518686"/>
              <a:ext cx="71328" cy="75845"/>
            </a:xfrm>
            <a:custGeom>
              <a:avLst/>
              <a:gdLst/>
              <a:ahLst/>
              <a:cxnLst/>
              <a:rect l="l" t="t" r="r" b="b"/>
              <a:pathLst>
                <a:path w="2850" h="2626" extrusionOk="0">
                  <a:moveTo>
                    <a:pt x="1421" y="1"/>
                  </a:moveTo>
                  <a:cubicBezTo>
                    <a:pt x="803" y="1"/>
                    <a:pt x="253" y="440"/>
                    <a:pt x="135" y="1070"/>
                  </a:cubicBezTo>
                  <a:cubicBezTo>
                    <a:pt x="0" y="1783"/>
                    <a:pt x="469" y="2468"/>
                    <a:pt x="1182" y="2603"/>
                  </a:cubicBezTo>
                  <a:cubicBezTo>
                    <a:pt x="1264" y="2618"/>
                    <a:pt x="1346" y="2626"/>
                    <a:pt x="1427" y="2626"/>
                  </a:cubicBezTo>
                  <a:cubicBezTo>
                    <a:pt x="2045" y="2626"/>
                    <a:pt x="2596" y="2186"/>
                    <a:pt x="2714" y="1556"/>
                  </a:cubicBezTo>
                  <a:cubicBezTo>
                    <a:pt x="2850" y="843"/>
                    <a:pt x="2381" y="158"/>
                    <a:pt x="1667" y="24"/>
                  </a:cubicBezTo>
                  <a:cubicBezTo>
                    <a:pt x="1585" y="8"/>
                    <a:pt x="1502" y="1"/>
                    <a:pt x="1421" y="1"/>
                  </a:cubicBez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grpSp>
      <p:grpSp>
        <p:nvGrpSpPr>
          <p:cNvPr id="12" name="Group 11"/>
          <p:cNvGrpSpPr/>
          <p:nvPr/>
        </p:nvGrpSpPr>
        <p:grpSpPr>
          <a:xfrm>
            <a:off x="71567" y="448942"/>
            <a:ext cx="11603871" cy="1065957"/>
            <a:chOff x="358" y="94"/>
            <a:chExt cx="11311" cy="1259"/>
          </a:xfrm>
        </p:grpSpPr>
        <p:sp>
          <p:nvSpPr>
            <p:cNvPr id="15" name="Text Box 14"/>
            <p:cNvSpPr txBox="1"/>
            <p:nvPr/>
          </p:nvSpPr>
          <p:spPr>
            <a:xfrm>
              <a:off x="1366" y="94"/>
              <a:ext cx="10303" cy="1127"/>
            </a:xfrm>
            <a:prstGeom prst="rect">
              <a:avLst/>
            </a:prstGeom>
            <a:solidFill>
              <a:srgbClr val="F9A9CF"/>
            </a:solidFill>
          </p:spPr>
          <p:txBody>
            <a:bodyPr wrap="square" rtlCol="0">
              <a:spAutoFit/>
            </a:bodyPr>
            <a:lstStyle/>
            <a:p>
              <a:pPr marL="0" marR="0" lvl="0" indent="0" algn="just" defTabSz="1219170" rtl="0" eaLnBrk="1" fontAlgn="auto" latinLnBrk="0" hangingPunct="1">
                <a:lnSpc>
                  <a:spcPct val="100000"/>
                </a:lnSpc>
                <a:spcBef>
                  <a:spcPts val="0"/>
                </a:spcBef>
                <a:spcAft>
                  <a:spcPts val="0"/>
                </a:spcAft>
                <a:buClr>
                  <a:srgbClr val="000000"/>
                </a:buClr>
                <a:buSzTx/>
                <a:buFontTx/>
                <a:buNone/>
                <a:tabLst/>
                <a:defRPr/>
              </a:pPr>
              <a:r>
                <a:rPr kumimoji="0" lang="vi-VN" sz="2800" b="1" i="0" u="none" strike="noStrike" kern="0" cap="none" spc="0" normalizeH="0" baseline="0" noProof="0" dirty="0">
                  <a:ln>
                    <a:noFill/>
                  </a:ln>
                  <a:solidFill>
                    <a:srgbClr val="000000"/>
                  </a:solidFill>
                  <a:effectLst/>
                  <a:uLnTx/>
                  <a:uFillTx/>
                  <a:latin typeface="+mj-lt"/>
                  <a:ea typeface="+mn-ea"/>
                  <a:cs typeface="Calibri" panose="020F0502020204030204" pitchFamily="34" charset="0"/>
                  <a:sym typeface="Arial" panose="020B0604020202020204"/>
                </a:rPr>
                <a:t>Cho biết số học sinh đến thư viện trường mượn sách vào mỗi ngày trong tuần vừa qua như sau:</a:t>
              </a:r>
              <a:endParaRPr kumimoji="0" lang="en-US" sz="2800" b="1" i="0" u="none" strike="noStrike" kern="0" cap="none" spc="0" normalizeH="0" baseline="0" noProof="0" dirty="0">
                <a:ln>
                  <a:noFill/>
                </a:ln>
                <a:solidFill>
                  <a:srgbClr val="000000"/>
                </a:solidFill>
                <a:effectLst/>
                <a:uLnTx/>
                <a:uFillTx/>
                <a:latin typeface="+mj-lt"/>
                <a:ea typeface="+mn-ea"/>
                <a:cs typeface="Calibri" panose="020F0502020204030204" pitchFamily="34" charset="0"/>
                <a:sym typeface="Arial" panose="020B0604020202020204"/>
              </a:endParaRPr>
            </a:p>
          </p:txBody>
        </p:sp>
        <p:grpSp>
          <p:nvGrpSpPr>
            <p:cNvPr id="9" name="Group 8"/>
            <p:cNvGrpSpPr/>
            <p:nvPr/>
          </p:nvGrpSpPr>
          <p:grpSpPr>
            <a:xfrm>
              <a:off x="358" y="251"/>
              <a:ext cx="1123" cy="1102"/>
              <a:chOff x="274" y="273"/>
              <a:chExt cx="1123" cy="1102"/>
            </a:xfrm>
          </p:grpSpPr>
          <p:sp>
            <p:nvSpPr>
              <p:cNvPr id="10" name="Isosceles Triangle 9"/>
              <p:cNvSpPr/>
              <p:nvPr/>
            </p:nvSpPr>
            <p:spPr>
              <a:xfrm>
                <a:off x="274" y="273"/>
                <a:ext cx="1123" cy="956"/>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200" b="0" i="0" u="none" strike="noStrike" kern="0" cap="none" spc="0" normalizeH="0" baseline="0" noProof="0">
                  <a:ln>
                    <a:noFill/>
                  </a:ln>
                  <a:solidFill>
                    <a:srgbClr val="FFFFFF"/>
                  </a:solidFill>
                  <a:effectLst/>
                  <a:uLnTx/>
                  <a:uFillTx/>
                  <a:latin typeface="Arial"/>
                  <a:ea typeface="+mn-ea"/>
                  <a:cs typeface="+mn-cs"/>
                  <a:sym typeface="Arial" panose="020B0604020202020204"/>
                </a:endParaRPr>
              </a:p>
            </p:txBody>
          </p:sp>
          <p:sp>
            <p:nvSpPr>
              <p:cNvPr id="11" name="Text Box 10"/>
              <p:cNvSpPr txBox="1"/>
              <p:nvPr/>
            </p:nvSpPr>
            <p:spPr>
              <a:xfrm>
                <a:off x="584" y="397"/>
                <a:ext cx="634" cy="978"/>
              </a:xfrm>
              <a:prstGeom prst="rect">
                <a:avLst/>
              </a:prstGeom>
              <a:noFill/>
            </p:spPr>
            <p:txBody>
              <a:bodyPr wrap="square" rtlCol="0">
                <a:spAutoFit/>
              </a:bodyPr>
              <a:lstStyle/>
              <a:p>
                <a:pPr marL="0" marR="0" lvl="0" indent="0" algn="l" defTabSz="1219170" rtl="0" eaLnBrk="1" fontAlgn="auto" latinLnBrk="0" hangingPunct="1">
                  <a:lnSpc>
                    <a:spcPct val="120000"/>
                  </a:lnSpc>
                  <a:spcBef>
                    <a:spcPts val="0"/>
                  </a:spcBef>
                  <a:spcAft>
                    <a:spcPts val="0"/>
                  </a:spcAft>
                  <a:buClr>
                    <a:srgbClr val="000000"/>
                  </a:buClr>
                  <a:buSzTx/>
                  <a:buFontTx/>
                  <a:buNone/>
                  <a:tabLst/>
                  <a:defRPr/>
                </a:pPr>
                <a:r>
                  <a:rPr kumimoji="0" lang="en-US" sz="4267"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sym typeface="Arial" panose="020B0604020202020204"/>
                  </a:rPr>
                  <a:t>2</a:t>
                </a:r>
              </a:p>
            </p:txBody>
          </p:sp>
        </p:grpSp>
      </p:grpSp>
      <p:pic>
        <p:nvPicPr>
          <p:cNvPr id="5" name="Picture 4">
            <a:extLst>
              <a:ext uri="{FF2B5EF4-FFF2-40B4-BE49-F238E27FC236}">
                <a16:creationId xmlns:a16="http://schemas.microsoft.com/office/drawing/2014/main" id="{B47CBB23-E802-8D89-0500-6CF42987E22B}"/>
              </a:ext>
            </a:extLst>
          </p:cNvPr>
          <p:cNvPicPr>
            <a:picLocks noChangeAspect="1"/>
          </p:cNvPicPr>
          <p:nvPr/>
        </p:nvPicPr>
        <p:blipFill>
          <a:blip r:embed="rId3"/>
          <a:stretch>
            <a:fillRect/>
          </a:stretch>
        </p:blipFill>
        <p:spPr>
          <a:xfrm>
            <a:off x="1076324" y="1547812"/>
            <a:ext cx="10041785" cy="1627462"/>
          </a:xfrm>
          <a:prstGeom prst="rect">
            <a:avLst/>
          </a:prstGeom>
        </p:spPr>
      </p:pic>
      <p:sp>
        <p:nvSpPr>
          <p:cNvPr id="7" name="TextBox 6">
            <a:extLst>
              <a:ext uri="{FF2B5EF4-FFF2-40B4-BE49-F238E27FC236}">
                <a16:creationId xmlns:a16="http://schemas.microsoft.com/office/drawing/2014/main" id="{5A3DAD39-7CCA-05B7-1CD4-9032EBDC5490}"/>
              </a:ext>
            </a:extLst>
          </p:cNvPr>
          <p:cNvSpPr txBox="1"/>
          <p:nvPr/>
        </p:nvSpPr>
        <p:spPr>
          <a:xfrm>
            <a:off x="447674" y="3228975"/>
            <a:ext cx="5591175" cy="954107"/>
          </a:xfrm>
          <a:prstGeom prst="rect">
            <a:avLst/>
          </a:prstGeom>
          <a:noFill/>
        </p:spPr>
        <p:txBody>
          <a:bodyPr wrap="square" rtlCol="0">
            <a:spAutoFit/>
          </a:bodyPr>
          <a:lstStyle/>
          <a:p>
            <a:r>
              <a:rPr lang="vi-VN" sz="2800" b="1" i="0" dirty="0">
                <a:solidFill>
                  <a:srgbClr val="000000"/>
                </a:solidFill>
                <a:effectLst/>
                <a:latin typeface="+mj-lt"/>
                <a:cs typeface="Calibri" panose="020F0502020204030204" pitchFamily="34" charset="0"/>
              </a:rPr>
              <a:t>a) Số?</a:t>
            </a:r>
            <a:br>
              <a:rPr lang="vi-VN" sz="2800" dirty="0">
                <a:latin typeface="+mj-lt"/>
                <a:cs typeface="Calibri" panose="020F0502020204030204" pitchFamily="34" charset="0"/>
              </a:rPr>
            </a:br>
            <a:r>
              <a:rPr lang="vi-VN" sz="2800" b="0" i="0" dirty="0">
                <a:solidFill>
                  <a:srgbClr val="000000"/>
                </a:solidFill>
                <a:effectLst/>
                <a:latin typeface="+mj-lt"/>
                <a:cs typeface="Calibri" panose="020F0502020204030204" pitchFamily="34" charset="0"/>
              </a:rPr>
              <a:t>Hoàn thành biểu đồ dưới đây:</a:t>
            </a:r>
            <a:endParaRPr lang="en-US" sz="2800" dirty="0">
              <a:latin typeface="+mj-lt"/>
              <a:cs typeface="Calibri" panose="020F0502020204030204" pitchFamily="34" charset="0"/>
            </a:endParaRPr>
          </a:p>
        </p:txBody>
      </p:sp>
      <p:pic>
        <p:nvPicPr>
          <p:cNvPr id="13" name="Picture 12">
            <a:extLst>
              <a:ext uri="{FF2B5EF4-FFF2-40B4-BE49-F238E27FC236}">
                <a16:creationId xmlns:a16="http://schemas.microsoft.com/office/drawing/2014/main" id="{6668F6C5-AB6D-9E47-5627-950DB8096DE2}"/>
              </a:ext>
            </a:extLst>
          </p:cNvPr>
          <p:cNvPicPr>
            <a:picLocks noChangeAspect="1"/>
          </p:cNvPicPr>
          <p:nvPr/>
        </p:nvPicPr>
        <p:blipFill>
          <a:blip r:embed="rId4"/>
          <a:stretch>
            <a:fillRect/>
          </a:stretch>
        </p:blipFill>
        <p:spPr>
          <a:xfrm>
            <a:off x="4860758" y="3257549"/>
            <a:ext cx="7021679" cy="3100387"/>
          </a:xfrm>
          <a:prstGeom prst="rect">
            <a:avLst/>
          </a:prstGeom>
        </p:spPr>
      </p:pic>
      <p:sp>
        <p:nvSpPr>
          <p:cNvPr id="14" name="Rectangle: Rounded Corners 13">
            <a:extLst>
              <a:ext uri="{FF2B5EF4-FFF2-40B4-BE49-F238E27FC236}">
                <a16:creationId xmlns:a16="http://schemas.microsoft.com/office/drawing/2014/main" id="{23439A14-300D-AD3C-D34D-DAF097293E91}"/>
              </a:ext>
            </a:extLst>
          </p:cNvPr>
          <p:cNvSpPr/>
          <p:nvPr/>
        </p:nvSpPr>
        <p:spPr>
          <a:xfrm>
            <a:off x="6213509" y="5076073"/>
            <a:ext cx="514350" cy="31432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a:solidFill>
                  <a:srgbClr val="FF0000"/>
                </a:solidFill>
              </a:rPr>
              <a:t>35</a:t>
            </a:r>
          </a:p>
        </p:txBody>
      </p:sp>
      <p:sp>
        <p:nvSpPr>
          <p:cNvPr id="16" name="Rectangle: Rounded Corners 15">
            <a:extLst>
              <a:ext uri="{FF2B5EF4-FFF2-40B4-BE49-F238E27FC236}">
                <a16:creationId xmlns:a16="http://schemas.microsoft.com/office/drawing/2014/main" id="{DAFCF4CB-B9A4-039E-F7B0-4C0B463CEC28}"/>
              </a:ext>
            </a:extLst>
          </p:cNvPr>
          <p:cNvSpPr/>
          <p:nvPr/>
        </p:nvSpPr>
        <p:spPr>
          <a:xfrm>
            <a:off x="7377690" y="4872521"/>
            <a:ext cx="514350" cy="31432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a:solidFill>
                  <a:srgbClr val="FF0000"/>
                </a:solidFill>
              </a:rPr>
              <a:t>50</a:t>
            </a:r>
          </a:p>
        </p:txBody>
      </p:sp>
      <p:sp>
        <p:nvSpPr>
          <p:cNvPr id="17" name="Rectangle: Rounded Corners 16">
            <a:extLst>
              <a:ext uri="{FF2B5EF4-FFF2-40B4-BE49-F238E27FC236}">
                <a16:creationId xmlns:a16="http://schemas.microsoft.com/office/drawing/2014/main" id="{D5B36631-3B35-5ED8-218E-27E5182D1E3F}"/>
              </a:ext>
            </a:extLst>
          </p:cNvPr>
          <p:cNvSpPr/>
          <p:nvPr/>
        </p:nvSpPr>
        <p:spPr>
          <a:xfrm>
            <a:off x="8027521" y="4654447"/>
            <a:ext cx="514350" cy="31432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a:solidFill>
                  <a:srgbClr val="FF0000"/>
                </a:solidFill>
              </a:rPr>
              <a:t>70</a:t>
            </a:r>
          </a:p>
        </p:txBody>
      </p:sp>
    </p:spTree>
    <p:extLst>
      <p:ext uri="{BB962C8B-B14F-4D97-AF65-F5344CB8AC3E}">
        <p14:creationId xmlns:p14="http://schemas.microsoft.com/office/powerpoint/2010/main" val="726561589"/>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barn(inVertical)">
                                      <p:cBhvr>
                                        <p:cTn id="15" dur="500"/>
                                        <p:tgtEl>
                                          <p:spTgt spid="13"/>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barn(inVertical)">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ipe(down)">
                                      <p:cBhvr>
                                        <p:cTn id="23" dur="500"/>
                                        <p:tgtEl>
                                          <p:spTgt spid="14"/>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wipe(down)">
                                      <p:cBhvr>
                                        <p:cTn id="28" dur="500"/>
                                        <p:tgtEl>
                                          <p:spTgt spid="16"/>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wipe(down)">
                                      <p:cBhvr>
                                        <p:cTn id="3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4" grpId="0" animBg="1"/>
      <p:bldP spid="16" grpId="0" animBg="1"/>
      <p:bldP spid="1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539"/>
        <p:cNvGrpSpPr/>
        <p:nvPr/>
      </p:nvGrpSpPr>
      <p:grpSpPr>
        <a:xfrm>
          <a:off x="0" y="0"/>
          <a:ext cx="0" cy="0"/>
          <a:chOff x="0" y="0"/>
          <a:chExt cx="0" cy="0"/>
        </a:xfrm>
      </p:grpSpPr>
      <p:grpSp>
        <p:nvGrpSpPr>
          <p:cNvPr id="561" name="Google Shape;561;p32"/>
          <p:cNvGrpSpPr/>
          <p:nvPr/>
        </p:nvGrpSpPr>
        <p:grpSpPr>
          <a:xfrm rot="10800000" flipH="1">
            <a:off x="10372730" y="1053118"/>
            <a:ext cx="859372" cy="86167"/>
            <a:chOff x="15456318" y="3520944"/>
            <a:chExt cx="735848" cy="73781"/>
          </a:xfrm>
        </p:grpSpPr>
        <p:sp>
          <p:nvSpPr>
            <p:cNvPr id="562" name="Google Shape;562;p32"/>
            <p:cNvSpPr/>
            <p:nvPr/>
          </p:nvSpPr>
          <p:spPr>
            <a:xfrm rot="5400000">
              <a:off x="15732993" y="3253430"/>
              <a:ext cx="64621" cy="617970"/>
            </a:xfrm>
            <a:custGeom>
              <a:avLst/>
              <a:gdLst/>
              <a:ahLst/>
              <a:cxnLst/>
              <a:rect l="l" t="t" r="r" b="b"/>
              <a:pathLst>
                <a:path w="2582" h="21396" extrusionOk="0">
                  <a:moveTo>
                    <a:pt x="1340" y="0"/>
                  </a:moveTo>
                  <a:cubicBezTo>
                    <a:pt x="691" y="0"/>
                    <a:pt x="1" y="451"/>
                    <a:pt x="5" y="1289"/>
                  </a:cubicBezTo>
                  <a:cubicBezTo>
                    <a:pt x="38" y="7629"/>
                    <a:pt x="65" y="13969"/>
                    <a:pt x="129" y="20309"/>
                  </a:cubicBezTo>
                  <a:cubicBezTo>
                    <a:pt x="136" y="21048"/>
                    <a:pt x="674" y="21396"/>
                    <a:pt x="1244" y="21396"/>
                  </a:cubicBezTo>
                  <a:cubicBezTo>
                    <a:pt x="1892" y="21396"/>
                    <a:pt x="2582" y="20944"/>
                    <a:pt x="2574" y="20107"/>
                  </a:cubicBezTo>
                  <a:cubicBezTo>
                    <a:pt x="2509" y="13769"/>
                    <a:pt x="2483" y="7428"/>
                    <a:pt x="2452" y="1088"/>
                  </a:cubicBezTo>
                  <a:cubicBezTo>
                    <a:pt x="2447" y="348"/>
                    <a:pt x="1909" y="0"/>
                    <a:pt x="1340" y="0"/>
                  </a:cubicBez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563" name="Google Shape;563;p32"/>
            <p:cNvSpPr/>
            <p:nvPr/>
          </p:nvSpPr>
          <p:spPr>
            <a:xfrm rot="5400000">
              <a:off x="16118579" y="3518686"/>
              <a:ext cx="71328" cy="75845"/>
            </a:xfrm>
            <a:custGeom>
              <a:avLst/>
              <a:gdLst/>
              <a:ahLst/>
              <a:cxnLst/>
              <a:rect l="l" t="t" r="r" b="b"/>
              <a:pathLst>
                <a:path w="2850" h="2626" extrusionOk="0">
                  <a:moveTo>
                    <a:pt x="1421" y="1"/>
                  </a:moveTo>
                  <a:cubicBezTo>
                    <a:pt x="803" y="1"/>
                    <a:pt x="253" y="440"/>
                    <a:pt x="135" y="1070"/>
                  </a:cubicBezTo>
                  <a:cubicBezTo>
                    <a:pt x="0" y="1783"/>
                    <a:pt x="469" y="2468"/>
                    <a:pt x="1182" y="2603"/>
                  </a:cubicBezTo>
                  <a:cubicBezTo>
                    <a:pt x="1264" y="2618"/>
                    <a:pt x="1346" y="2626"/>
                    <a:pt x="1427" y="2626"/>
                  </a:cubicBezTo>
                  <a:cubicBezTo>
                    <a:pt x="2045" y="2626"/>
                    <a:pt x="2596" y="2186"/>
                    <a:pt x="2714" y="1556"/>
                  </a:cubicBezTo>
                  <a:cubicBezTo>
                    <a:pt x="2850" y="843"/>
                    <a:pt x="2381" y="158"/>
                    <a:pt x="1667" y="24"/>
                  </a:cubicBezTo>
                  <a:cubicBezTo>
                    <a:pt x="1585" y="8"/>
                    <a:pt x="1502" y="1"/>
                    <a:pt x="1421" y="1"/>
                  </a:cubicBez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grpSp>
      <p:grpSp>
        <p:nvGrpSpPr>
          <p:cNvPr id="12" name="Group 11"/>
          <p:cNvGrpSpPr/>
          <p:nvPr/>
        </p:nvGrpSpPr>
        <p:grpSpPr>
          <a:xfrm>
            <a:off x="-245" y="305010"/>
            <a:ext cx="11176073" cy="977903"/>
            <a:chOff x="288" y="-76"/>
            <a:chExt cx="10894" cy="1155"/>
          </a:xfrm>
        </p:grpSpPr>
        <p:sp>
          <p:nvSpPr>
            <p:cNvPr id="15" name="Text Box 14"/>
            <p:cNvSpPr txBox="1"/>
            <p:nvPr/>
          </p:nvSpPr>
          <p:spPr>
            <a:xfrm>
              <a:off x="1366" y="-76"/>
              <a:ext cx="9816" cy="1127"/>
            </a:xfrm>
            <a:prstGeom prst="rect">
              <a:avLst/>
            </a:prstGeom>
            <a:solidFill>
              <a:srgbClr val="F9A9CF"/>
            </a:solidFill>
          </p:spPr>
          <p:txBody>
            <a:bodyPr wrap="square" rtlCol="0">
              <a:spAutoFit/>
            </a:bodyPr>
            <a:lstStyle/>
            <a:p>
              <a:pPr marL="0" marR="0" lvl="0" indent="0" algn="just" defTabSz="1219170" rtl="0" eaLnBrk="1" fontAlgn="auto" latinLnBrk="0" hangingPunct="1">
                <a:lnSpc>
                  <a:spcPct val="100000"/>
                </a:lnSpc>
                <a:spcBef>
                  <a:spcPts val="0"/>
                </a:spcBef>
                <a:spcAft>
                  <a:spcPts val="0"/>
                </a:spcAft>
                <a:buClr>
                  <a:srgbClr val="000000"/>
                </a:buClr>
                <a:buSzTx/>
                <a:buFontTx/>
                <a:buNone/>
                <a:tabLst/>
                <a:defRPr/>
              </a:pPr>
              <a:r>
                <a:rPr kumimoji="0" lang="vi-VN" sz="2800" b="1" i="0" u="none" strike="noStrike" kern="0" cap="none" spc="0" normalizeH="0" baseline="0" noProof="0" dirty="0">
                  <a:ln>
                    <a:noFill/>
                  </a:ln>
                  <a:solidFill>
                    <a:srgbClr val="000000"/>
                  </a:solidFill>
                  <a:effectLst/>
                  <a:uLnTx/>
                  <a:uFillTx/>
                  <a:latin typeface="+mj-lt"/>
                  <a:ea typeface="+mn-ea"/>
                  <a:cs typeface="Calibri" panose="020F0502020204030204" pitchFamily="34" charset="0"/>
                  <a:sym typeface="Arial" panose="020B0604020202020204"/>
                </a:rPr>
                <a:t>Cho biết số học sinh đến thư viện trường mượn sách vào mỗi ngày trong tuần vừa qua như sau:</a:t>
              </a:r>
              <a:endParaRPr kumimoji="0" lang="en-US" sz="2800" b="1" i="0" u="none" strike="noStrike" kern="0" cap="none" spc="0" normalizeH="0" baseline="0" noProof="0" dirty="0">
                <a:ln>
                  <a:noFill/>
                </a:ln>
                <a:solidFill>
                  <a:srgbClr val="000000"/>
                </a:solidFill>
                <a:effectLst/>
                <a:uLnTx/>
                <a:uFillTx/>
                <a:latin typeface="+mj-lt"/>
                <a:ea typeface="+mn-ea"/>
                <a:cs typeface="Calibri" panose="020F0502020204030204" pitchFamily="34" charset="0"/>
                <a:sym typeface="Arial" panose="020B0604020202020204"/>
              </a:endParaRPr>
            </a:p>
          </p:txBody>
        </p:sp>
        <p:grpSp>
          <p:nvGrpSpPr>
            <p:cNvPr id="9" name="Group 8"/>
            <p:cNvGrpSpPr/>
            <p:nvPr/>
          </p:nvGrpSpPr>
          <p:grpSpPr>
            <a:xfrm>
              <a:off x="288" y="123"/>
              <a:ext cx="1123" cy="956"/>
              <a:chOff x="204" y="145"/>
              <a:chExt cx="1123" cy="956"/>
            </a:xfrm>
          </p:grpSpPr>
          <p:sp>
            <p:nvSpPr>
              <p:cNvPr id="10" name="Isosceles Triangle 9"/>
              <p:cNvSpPr/>
              <p:nvPr/>
            </p:nvSpPr>
            <p:spPr>
              <a:xfrm>
                <a:off x="204" y="145"/>
                <a:ext cx="1123" cy="956"/>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2800" b="0" i="0" u="none" strike="noStrike" kern="0" cap="none" spc="0" normalizeH="0" baseline="0" noProof="0">
                  <a:ln>
                    <a:noFill/>
                  </a:ln>
                  <a:solidFill>
                    <a:srgbClr val="FFFFFF"/>
                  </a:solidFill>
                  <a:effectLst/>
                  <a:uLnTx/>
                  <a:uFillTx/>
                  <a:latin typeface="+mj-lt"/>
                  <a:ea typeface="+mn-ea"/>
                  <a:cs typeface="+mn-cs"/>
                  <a:sym typeface="Arial" panose="020B0604020202020204"/>
                </a:endParaRPr>
              </a:p>
            </p:txBody>
          </p:sp>
          <p:sp>
            <p:nvSpPr>
              <p:cNvPr id="11" name="Text Box 10"/>
              <p:cNvSpPr txBox="1"/>
              <p:nvPr/>
            </p:nvSpPr>
            <p:spPr>
              <a:xfrm>
                <a:off x="561" y="255"/>
                <a:ext cx="634" cy="664"/>
              </a:xfrm>
              <a:prstGeom prst="rect">
                <a:avLst/>
              </a:prstGeom>
              <a:noFill/>
            </p:spPr>
            <p:txBody>
              <a:bodyPr wrap="square" rtlCol="0">
                <a:spAutoFit/>
              </a:bodyPr>
              <a:lstStyle/>
              <a:p>
                <a:pPr marL="0" marR="0" lvl="0" indent="0" algn="l" defTabSz="1219170" rtl="0" eaLnBrk="1" fontAlgn="auto" latinLnBrk="0" hangingPunct="1">
                  <a:lnSpc>
                    <a:spcPct val="120000"/>
                  </a:lnSpc>
                  <a:spcBef>
                    <a:spcPts val="0"/>
                  </a:spcBef>
                  <a:spcAft>
                    <a:spcPts val="0"/>
                  </a:spcAft>
                  <a:buClr>
                    <a:srgbClr val="000000"/>
                  </a:buClr>
                  <a:buSzTx/>
                  <a:buFontTx/>
                  <a:buNone/>
                  <a:tabLst/>
                  <a:defRPr/>
                </a:pPr>
                <a:r>
                  <a:rPr kumimoji="0" lang="en-US" sz="2800" b="1" i="0" u="none" strike="noStrike" kern="0" cap="none" spc="0"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sym typeface="Arial" panose="020B0604020202020204"/>
                  </a:rPr>
                  <a:t>2</a:t>
                </a:r>
              </a:p>
            </p:txBody>
          </p:sp>
        </p:grpSp>
      </p:grpSp>
      <p:pic>
        <p:nvPicPr>
          <p:cNvPr id="5" name="Picture 4">
            <a:extLst>
              <a:ext uri="{FF2B5EF4-FFF2-40B4-BE49-F238E27FC236}">
                <a16:creationId xmlns:a16="http://schemas.microsoft.com/office/drawing/2014/main" id="{B47CBB23-E802-8D89-0500-6CF42987E22B}"/>
              </a:ext>
            </a:extLst>
          </p:cNvPr>
          <p:cNvPicPr>
            <a:picLocks noChangeAspect="1"/>
          </p:cNvPicPr>
          <p:nvPr/>
        </p:nvPicPr>
        <p:blipFill>
          <a:blip r:embed="rId3"/>
          <a:stretch>
            <a:fillRect/>
          </a:stretch>
        </p:blipFill>
        <p:spPr>
          <a:xfrm>
            <a:off x="1076324" y="1547812"/>
            <a:ext cx="10041785" cy="1627462"/>
          </a:xfrm>
          <a:prstGeom prst="rect">
            <a:avLst/>
          </a:prstGeom>
        </p:spPr>
      </p:pic>
      <p:sp>
        <p:nvSpPr>
          <p:cNvPr id="7" name="TextBox 6">
            <a:extLst>
              <a:ext uri="{FF2B5EF4-FFF2-40B4-BE49-F238E27FC236}">
                <a16:creationId xmlns:a16="http://schemas.microsoft.com/office/drawing/2014/main" id="{5A3DAD39-7CCA-05B7-1CD4-9032EBDC5490}"/>
              </a:ext>
            </a:extLst>
          </p:cNvPr>
          <p:cNvSpPr txBox="1"/>
          <p:nvPr/>
        </p:nvSpPr>
        <p:spPr>
          <a:xfrm>
            <a:off x="314323" y="3304774"/>
            <a:ext cx="11372851" cy="523220"/>
          </a:xfrm>
          <a:prstGeom prst="rect">
            <a:avLst/>
          </a:prstGeom>
          <a:noFill/>
        </p:spPr>
        <p:txBody>
          <a:bodyPr wrap="square" rtlCol="0">
            <a:spAutoFit/>
          </a:bodyPr>
          <a:lstStyle/>
          <a:p>
            <a:pPr lvl="0"/>
            <a:r>
              <a:rPr lang="vi-VN" sz="2800" b="1" dirty="0">
                <a:solidFill>
                  <a:srgbClr val="000000"/>
                </a:solidFill>
                <a:latin typeface="+mj-lt"/>
                <a:cs typeface="Calibri" panose="020F0502020204030204" pitchFamily="34" charset="0"/>
              </a:rPr>
              <a:t>b) Những ngày nào có số học sinh đến thư viện mượn sách bằng nhau?</a:t>
            </a:r>
            <a:endParaRPr kumimoji="0" lang="en-US" sz="2800" b="0" i="0" u="none" strike="noStrike" kern="1200" cap="none" spc="0" normalizeH="0" baseline="0" noProof="0" dirty="0">
              <a:ln>
                <a:noFill/>
              </a:ln>
              <a:solidFill>
                <a:srgbClr val="EFEFEF"/>
              </a:solidFill>
              <a:effectLst/>
              <a:uLnTx/>
              <a:uFillTx/>
              <a:latin typeface="+mj-lt"/>
              <a:cs typeface="Calibri" panose="020F0502020204030204" pitchFamily="34" charset="0"/>
            </a:endParaRPr>
          </a:p>
        </p:txBody>
      </p:sp>
      <p:sp>
        <p:nvSpPr>
          <p:cNvPr id="2" name="Rectangle 1">
            <a:extLst>
              <a:ext uri="{FF2B5EF4-FFF2-40B4-BE49-F238E27FC236}">
                <a16:creationId xmlns:a16="http://schemas.microsoft.com/office/drawing/2014/main" id="{E81FBAE1-D066-06AD-760E-C1C8BF3114A0}"/>
              </a:ext>
            </a:extLst>
          </p:cNvPr>
          <p:cNvSpPr/>
          <p:nvPr/>
        </p:nvSpPr>
        <p:spPr>
          <a:xfrm>
            <a:off x="4724400" y="1752600"/>
            <a:ext cx="2990850" cy="124777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1B1B749E-6624-778D-9B76-EE7830F77D4E}"/>
              </a:ext>
            </a:extLst>
          </p:cNvPr>
          <p:cNvSpPr txBox="1"/>
          <p:nvPr/>
        </p:nvSpPr>
        <p:spPr>
          <a:xfrm>
            <a:off x="575793" y="3827994"/>
            <a:ext cx="10467975" cy="954107"/>
          </a:xfrm>
          <a:prstGeom prst="rect">
            <a:avLst/>
          </a:prstGeom>
          <a:noFill/>
        </p:spPr>
        <p:txBody>
          <a:bodyPr wrap="square" rtlCol="0">
            <a:spAutoFit/>
          </a:bodyPr>
          <a:lstStyle/>
          <a:p>
            <a:pPr lvl="0" algn="just"/>
            <a:r>
              <a:rPr lang="vi-VN" sz="2800" b="1" dirty="0">
                <a:solidFill>
                  <a:srgbClr val="FF0000"/>
                </a:solidFill>
                <a:latin typeface="+mj-lt"/>
                <a:cs typeface="Calibri" panose="020F0502020204030204" pitchFamily="34" charset="0"/>
              </a:rPr>
              <a:t>Ngày thứ Ba và thứ Tư có số học sinh đến thư viện mượn sách bằng nhau.</a:t>
            </a:r>
            <a:endParaRPr kumimoji="0" lang="en-US" sz="2800" b="0" i="0" u="none" strike="noStrike" kern="1200" cap="none" spc="0" normalizeH="0" baseline="0" noProof="0" dirty="0">
              <a:ln>
                <a:noFill/>
              </a:ln>
              <a:solidFill>
                <a:srgbClr val="FF0000"/>
              </a:solidFill>
              <a:effectLst/>
              <a:uLnTx/>
              <a:uFillTx/>
              <a:latin typeface="+mj-lt"/>
              <a:cs typeface="Calibri" panose="020F0502020204030204" pitchFamily="34" charset="0"/>
            </a:endParaRPr>
          </a:p>
        </p:txBody>
      </p:sp>
    </p:spTree>
    <p:extLst>
      <p:ext uri="{BB962C8B-B14F-4D97-AF65-F5344CB8AC3E}">
        <p14:creationId xmlns:p14="http://schemas.microsoft.com/office/powerpoint/2010/main" val="1558923950"/>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down)">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 grpId="0" animBg="1"/>
      <p:bldP spid="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539">
          <a:extLst>
            <a:ext uri="{FF2B5EF4-FFF2-40B4-BE49-F238E27FC236}">
              <a16:creationId xmlns:a16="http://schemas.microsoft.com/office/drawing/2014/main" id="{56CB97A0-5BB9-205B-4793-432642DA0BE9}"/>
            </a:ext>
          </a:extLst>
        </p:cNvPr>
        <p:cNvGrpSpPr/>
        <p:nvPr/>
      </p:nvGrpSpPr>
      <p:grpSpPr>
        <a:xfrm>
          <a:off x="0" y="0"/>
          <a:ext cx="0" cy="0"/>
          <a:chOff x="0" y="0"/>
          <a:chExt cx="0" cy="0"/>
        </a:xfrm>
      </p:grpSpPr>
      <p:grpSp>
        <p:nvGrpSpPr>
          <p:cNvPr id="561" name="Google Shape;561;p32">
            <a:extLst>
              <a:ext uri="{FF2B5EF4-FFF2-40B4-BE49-F238E27FC236}">
                <a16:creationId xmlns:a16="http://schemas.microsoft.com/office/drawing/2014/main" id="{ED26DB81-3C17-1C59-E4E7-4E60BF9EA892}"/>
              </a:ext>
            </a:extLst>
          </p:cNvPr>
          <p:cNvGrpSpPr/>
          <p:nvPr/>
        </p:nvGrpSpPr>
        <p:grpSpPr>
          <a:xfrm rot="10800000" flipH="1">
            <a:off x="10372730" y="1053118"/>
            <a:ext cx="859372" cy="86167"/>
            <a:chOff x="15456318" y="3520944"/>
            <a:chExt cx="735848" cy="73781"/>
          </a:xfrm>
        </p:grpSpPr>
        <p:sp>
          <p:nvSpPr>
            <p:cNvPr id="562" name="Google Shape;562;p32">
              <a:extLst>
                <a:ext uri="{FF2B5EF4-FFF2-40B4-BE49-F238E27FC236}">
                  <a16:creationId xmlns:a16="http://schemas.microsoft.com/office/drawing/2014/main" id="{3A4BC687-FFE5-E439-665A-A1ED0EFF1285}"/>
                </a:ext>
              </a:extLst>
            </p:cNvPr>
            <p:cNvSpPr/>
            <p:nvPr/>
          </p:nvSpPr>
          <p:spPr>
            <a:xfrm rot="5400000">
              <a:off x="15732993" y="3253430"/>
              <a:ext cx="64621" cy="617970"/>
            </a:xfrm>
            <a:custGeom>
              <a:avLst/>
              <a:gdLst/>
              <a:ahLst/>
              <a:cxnLst/>
              <a:rect l="l" t="t" r="r" b="b"/>
              <a:pathLst>
                <a:path w="2582" h="21396" extrusionOk="0">
                  <a:moveTo>
                    <a:pt x="1340" y="0"/>
                  </a:moveTo>
                  <a:cubicBezTo>
                    <a:pt x="691" y="0"/>
                    <a:pt x="1" y="451"/>
                    <a:pt x="5" y="1289"/>
                  </a:cubicBezTo>
                  <a:cubicBezTo>
                    <a:pt x="38" y="7629"/>
                    <a:pt x="65" y="13969"/>
                    <a:pt x="129" y="20309"/>
                  </a:cubicBezTo>
                  <a:cubicBezTo>
                    <a:pt x="136" y="21048"/>
                    <a:pt x="674" y="21396"/>
                    <a:pt x="1244" y="21396"/>
                  </a:cubicBezTo>
                  <a:cubicBezTo>
                    <a:pt x="1892" y="21396"/>
                    <a:pt x="2582" y="20944"/>
                    <a:pt x="2574" y="20107"/>
                  </a:cubicBezTo>
                  <a:cubicBezTo>
                    <a:pt x="2509" y="13769"/>
                    <a:pt x="2483" y="7428"/>
                    <a:pt x="2452" y="1088"/>
                  </a:cubicBezTo>
                  <a:cubicBezTo>
                    <a:pt x="2447" y="348"/>
                    <a:pt x="1909" y="0"/>
                    <a:pt x="1340" y="0"/>
                  </a:cubicBez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mj-lt"/>
                <a:ea typeface="+mn-ea"/>
                <a:cs typeface="Arial" panose="020B0604020202020204"/>
                <a:sym typeface="Arial" panose="020B0604020202020204"/>
              </a:endParaRPr>
            </a:p>
          </p:txBody>
        </p:sp>
        <p:sp>
          <p:nvSpPr>
            <p:cNvPr id="563" name="Google Shape;563;p32">
              <a:extLst>
                <a:ext uri="{FF2B5EF4-FFF2-40B4-BE49-F238E27FC236}">
                  <a16:creationId xmlns:a16="http://schemas.microsoft.com/office/drawing/2014/main" id="{6B18EEEC-04E7-295B-BE2E-AC618F62C12B}"/>
                </a:ext>
              </a:extLst>
            </p:cNvPr>
            <p:cNvSpPr/>
            <p:nvPr/>
          </p:nvSpPr>
          <p:spPr>
            <a:xfrm rot="5400000">
              <a:off x="16118579" y="3518686"/>
              <a:ext cx="71328" cy="75845"/>
            </a:xfrm>
            <a:custGeom>
              <a:avLst/>
              <a:gdLst/>
              <a:ahLst/>
              <a:cxnLst/>
              <a:rect l="l" t="t" r="r" b="b"/>
              <a:pathLst>
                <a:path w="2850" h="2626" extrusionOk="0">
                  <a:moveTo>
                    <a:pt x="1421" y="1"/>
                  </a:moveTo>
                  <a:cubicBezTo>
                    <a:pt x="803" y="1"/>
                    <a:pt x="253" y="440"/>
                    <a:pt x="135" y="1070"/>
                  </a:cubicBezTo>
                  <a:cubicBezTo>
                    <a:pt x="0" y="1783"/>
                    <a:pt x="469" y="2468"/>
                    <a:pt x="1182" y="2603"/>
                  </a:cubicBezTo>
                  <a:cubicBezTo>
                    <a:pt x="1264" y="2618"/>
                    <a:pt x="1346" y="2626"/>
                    <a:pt x="1427" y="2626"/>
                  </a:cubicBezTo>
                  <a:cubicBezTo>
                    <a:pt x="2045" y="2626"/>
                    <a:pt x="2596" y="2186"/>
                    <a:pt x="2714" y="1556"/>
                  </a:cubicBezTo>
                  <a:cubicBezTo>
                    <a:pt x="2850" y="843"/>
                    <a:pt x="2381" y="158"/>
                    <a:pt x="1667" y="24"/>
                  </a:cubicBezTo>
                  <a:cubicBezTo>
                    <a:pt x="1585" y="8"/>
                    <a:pt x="1502" y="1"/>
                    <a:pt x="1421" y="1"/>
                  </a:cubicBez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mj-lt"/>
                <a:ea typeface="+mn-ea"/>
                <a:cs typeface="Arial" panose="020B0604020202020204"/>
                <a:sym typeface="Arial" panose="020B0604020202020204"/>
              </a:endParaRPr>
            </a:p>
          </p:txBody>
        </p:sp>
      </p:grpSp>
      <p:grpSp>
        <p:nvGrpSpPr>
          <p:cNvPr id="12" name="Group 11">
            <a:extLst>
              <a:ext uri="{FF2B5EF4-FFF2-40B4-BE49-F238E27FC236}">
                <a16:creationId xmlns:a16="http://schemas.microsoft.com/office/drawing/2014/main" id="{6DD602AD-BE6E-8584-BA87-C1127DF3288F}"/>
              </a:ext>
            </a:extLst>
          </p:cNvPr>
          <p:cNvGrpSpPr/>
          <p:nvPr/>
        </p:nvGrpSpPr>
        <p:grpSpPr>
          <a:xfrm>
            <a:off x="268538" y="281305"/>
            <a:ext cx="10907290" cy="977901"/>
            <a:chOff x="550" y="-104"/>
            <a:chExt cx="10632" cy="1155"/>
          </a:xfrm>
        </p:grpSpPr>
        <p:sp>
          <p:nvSpPr>
            <p:cNvPr id="15" name="Text Box 14">
              <a:extLst>
                <a:ext uri="{FF2B5EF4-FFF2-40B4-BE49-F238E27FC236}">
                  <a16:creationId xmlns:a16="http://schemas.microsoft.com/office/drawing/2014/main" id="{70FA13CD-57D3-8042-FD4C-FC03D4209412}"/>
                </a:ext>
              </a:extLst>
            </p:cNvPr>
            <p:cNvSpPr txBox="1"/>
            <p:nvPr/>
          </p:nvSpPr>
          <p:spPr>
            <a:xfrm>
              <a:off x="1366" y="-76"/>
              <a:ext cx="9816" cy="1127"/>
            </a:xfrm>
            <a:prstGeom prst="rect">
              <a:avLst/>
            </a:prstGeom>
            <a:solidFill>
              <a:srgbClr val="F9A9CF"/>
            </a:solidFill>
          </p:spPr>
          <p:txBody>
            <a:bodyPr wrap="square" rtlCol="0">
              <a:spAutoFit/>
            </a:bodyPr>
            <a:lstStyle/>
            <a:p>
              <a:pPr marL="0" marR="0" lvl="0" indent="0" algn="just" defTabSz="1219170" rtl="0" eaLnBrk="1" fontAlgn="auto" latinLnBrk="0" hangingPunct="1">
                <a:lnSpc>
                  <a:spcPct val="100000"/>
                </a:lnSpc>
                <a:spcBef>
                  <a:spcPts val="0"/>
                </a:spcBef>
                <a:spcAft>
                  <a:spcPts val="0"/>
                </a:spcAft>
                <a:buClr>
                  <a:srgbClr val="000000"/>
                </a:buClr>
                <a:buSzTx/>
                <a:buFontTx/>
                <a:buNone/>
                <a:tabLst/>
                <a:defRPr/>
              </a:pPr>
              <a:r>
                <a:rPr kumimoji="0" lang="vi-VN" sz="2800" b="1" i="0" u="none" strike="noStrike" kern="0" cap="none" spc="0" normalizeH="0" baseline="0" noProof="0" dirty="0">
                  <a:ln>
                    <a:noFill/>
                  </a:ln>
                  <a:solidFill>
                    <a:srgbClr val="000000"/>
                  </a:solidFill>
                  <a:effectLst/>
                  <a:uLnTx/>
                  <a:uFillTx/>
                  <a:latin typeface="+mj-lt"/>
                  <a:ea typeface="+mn-ea"/>
                  <a:cs typeface="Calibri" panose="020F0502020204030204" pitchFamily="34" charset="0"/>
                  <a:sym typeface="Arial" panose="020B0604020202020204"/>
                </a:rPr>
                <a:t>Cho biết số học sinh đến thư viện trường mượn sách vào mỗi ngày trong tuần vừa qua như sau:</a:t>
              </a:r>
              <a:endParaRPr kumimoji="0" lang="en-US" sz="2800" b="1" i="0" u="none" strike="noStrike" kern="0" cap="none" spc="0" normalizeH="0" baseline="0" noProof="0" dirty="0">
                <a:ln>
                  <a:noFill/>
                </a:ln>
                <a:solidFill>
                  <a:srgbClr val="000000"/>
                </a:solidFill>
                <a:effectLst/>
                <a:uLnTx/>
                <a:uFillTx/>
                <a:latin typeface="+mj-lt"/>
                <a:ea typeface="+mn-ea"/>
                <a:cs typeface="Calibri" panose="020F0502020204030204" pitchFamily="34" charset="0"/>
                <a:sym typeface="Arial" panose="020B0604020202020204"/>
              </a:endParaRPr>
            </a:p>
          </p:txBody>
        </p:sp>
        <p:grpSp>
          <p:nvGrpSpPr>
            <p:cNvPr id="9" name="Group 8">
              <a:extLst>
                <a:ext uri="{FF2B5EF4-FFF2-40B4-BE49-F238E27FC236}">
                  <a16:creationId xmlns:a16="http://schemas.microsoft.com/office/drawing/2014/main" id="{160BC7B1-ED2B-F9A7-5703-D9E3AD9927DF}"/>
                </a:ext>
              </a:extLst>
            </p:cNvPr>
            <p:cNvGrpSpPr/>
            <p:nvPr/>
          </p:nvGrpSpPr>
          <p:grpSpPr>
            <a:xfrm>
              <a:off x="550" y="-104"/>
              <a:ext cx="841" cy="912"/>
              <a:chOff x="466" y="-82"/>
              <a:chExt cx="841" cy="912"/>
            </a:xfrm>
          </p:grpSpPr>
          <p:sp>
            <p:nvSpPr>
              <p:cNvPr id="10" name="Isosceles Triangle 9">
                <a:extLst>
                  <a:ext uri="{FF2B5EF4-FFF2-40B4-BE49-F238E27FC236}">
                    <a16:creationId xmlns:a16="http://schemas.microsoft.com/office/drawing/2014/main" id="{4B96F0C2-511E-EC0D-2038-068125062A65}"/>
                  </a:ext>
                </a:extLst>
              </p:cNvPr>
              <p:cNvSpPr/>
              <p:nvPr/>
            </p:nvSpPr>
            <p:spPr>
              <a:xfrm>
                <a:off x="466" y="-82"/>
                <a:ext cx="816" cy="912"/>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200" b="0" i="0" u="none" strike="noStrike" kern="0" cap="none" spc="0" normalizeH="0" baseline="0" noProof="0">
                  <a:ln>
                    <a:noFill/>
                  </a:ln>
                  <a:solidFill>
                    <a:srgbClr val="FFFFFF"/>
                  </a:solidFill>
                  <a:effectLst/>
                  <a:uLnTx/>
                  <a:uFillTx/>
                  <a:latin typeface="+mj-lt"/>
                  <a:ea typeface="+mn-ea"/>
                  <a:cs typeface="+mn-cs"/>
                  <a:sym typeface="Arial" panose="020B0604020202020204"/>
                </a:endParaRPr>
              </a:p>
            </p:txBody>
          </p:sp>
          <p:sp>
            <p:nvSpPr>
              <p:cNvPr id="11" name="Text Box 10">
                <a:extLst>
                  <a:ext uri="{FF2B5EF4-FFF2-40B4-BE49-F238E27FC236}">
                    <a16:creationId xmlns:a16="http://schemas.microsoft.com/office/drawing/2014/main" id="{B28CF1C8-A4CA-4FC4-900D-930B0E45FC39}"/>
                  </a:ext>
                </a:extLst>
              </p:cNvPr>
              <p:cNvSpPr txBox="1"/>
              <p:nvPr/>
            </p:nvSpPr>
            <p:spPr>
              <a:xfrm>
                <a:off x="673" y="91"/>
                <a:ext cx="634" cy="664"/>
              </a:xfrm>
              <a:prstGeom prst="rect">
                <a:avLst/>
              </a:prstGeom>
              <a:noFill/>
            </p:spPr>
            <p:txBody>
              <a:bodyPr wrap="square" rtlCol="0">
                <a:spAutoFit/>
              </a:bodyPr>
              <a:lstStyle/>
              <a:p>
                <a:pPr marL="0" marR="0" lvl="0" indent="0" algn="l" defTabSz="1219170" rtl="0" eaLnBrk="1" fontAlgn="auto" latinLnBrk="0" hangingPunct="1">
                  <a:lnSpc>
                    <a:spcPct val="120000"/>
                  </a:lnSpc>
                  <a:spcBef>
                    <a:spcPts val="0"/>
                  </a:spcBef>
                  <a:spcAft>
                    <a:spcPts val="0"/>
                  </a:spcAft>
                  <a:buClr>
                    <a:srgbClr val="000000"/>
                  </a:buClr>
                  <a:buSzTx/>
                  <a:buFontTx/>
                  <a:buNone/>
                  <a:tabLst/>
                  <a:defRPr/>
                </a:pPr>
                <a:r>
                  <a:rPr kumimoji="0" lang="en-US" sz="2800" b="1" i="0" u="none" strike="noStrike" kern="0" cap="none" spc="0" normalizeH="0" baseline="0" noProof="0" dirty="0">
                    <a:ln>
                      <a:noFill/>
                    </a:ln>
                    <a:solidFill>
                      <a:srgbClr val="FFFFFF"/>
                    </a:solidFill>
                    <a:effectLst/>
                    <a:uLnTx/>
                    <a:uFillTx/>
                    <a:latin typeface="+mj-lt"/>
                    <a:ea typeface="+mn-ea"/>
                    <a:cs typeface="Calibri" panose="020F0502020204030204" pitchFamily="34" charset="0"/>
                    <a:sym typeface="Arial" panose="020B0604020202020204"/>
                  </a:rPr>
                  <a:t>2</a:t>
                </a:r>
              </a:p>
            </p:txBody>
          </p:sp>
        </p:grpSp>
      </p:grpSp>
      <p:pic>
        <p:nvPicPr>
          <p:cNvPr id="5" name="Picture 4">
            <a:extLst>
              <a:ext uri="{FF2B5EF4-FFF2-40B4-BE49-F238E27FC236}">
                <a16:creationId xmlns:a16="http://schemas.microsoft.com/office/drawing/2014/main" id="{43C911C0-3D71-B213-135F-3866DEA91029}"/>
              </a:ext>
            </a:extLst>
          </p:cNvPr>
          <p:cNvPicPr>
            <a:picLocks noChangeAspect="1"/>
          </p:cNvPicPr>
          <p:nvPr/>
        </p:nvPicPr>
        <p:blipFill>
          <a:blip r:embed="rId3"/>
          <a:stretch>
            <a:fillRect/>
          </a:stretch>
        </p:blipFill>
        <p:spPr>
          <a:xfrm>
            <a:off x="1076324" y="1268687"/>
            <a:ext cx="10041785" cy="1627462"/>
          </a:xfrm>
          <a:prstGeom prst="rect">
            <a:avLst/>
          </a:prstGeom>
        </p:spPr>
      </p:pic>
      <p:sp>
        <p:nvSpPr>
          <p:cNvPr id="7" name="TextBox 6">
            <a:extLst>
              <a:ext uri="{FF2B5EF4-FFF2-40B4-BE49-F238E27FC236}">
                <a16:creationId xmlns:a16="http://schemas.microsoft.com/office/drawing/2014/main" id="{57CA9DED-6D5D-7329-4FF8-530ED3746F94}"/>
              </a:ext>
            </a:extLst>
          </p:cNvPr>
          <p:cNvSpPr txBox="1"/>
          <p:nvPr/>
        </p:nvSpPr>
        <p:spPr>
          <a:xfrm>
            <a:off x="536252" y="2896149"/>
            <a:ext cx="11372851" cy="2985433"/>
          </a:xfrm>
          <a:prstGeom prst="rect">
            <a:avLst/>
          </a:prstGeom>
          <a:noFill/>
        </p:spPr>
        <p:txBody>
          <a:bodyPr wrap="square" rtlCol="0">
            <a:spAutoFit/>
          </a:bodyPr>
          <a:lstStyle/>
          <a:p>
            <a:pPr lvl="0"/>
            <a:r>
              <a:rPr lang="en-US" sz="2800" b="1" dirty="0">
                <a:solidFill>
                  <a:srgbClr val="000000"/>
                </a:solidFill>
                <a:latin typeface="Times New Roman" panose="02020603050405020304" pitchFamily="18" charset="0"/>
                <a:cs typeface="Times New Roman" panose="02020603050405020304" pitchFamily="18" charset="0"/>
              </a:rPr>
              <a:t>c</a:t>
            </a:r>
            <a:r>
              <a:rPr lang="vi-VN" sz="2800" b="1" dirty="0">
                <a:solidFill>
                  <a:srgbClr val="000000"/>
                </a:solidFill>
                <a:latin typeface="Times New Roman" panose="02020603050405020304" pitchFamily="18" charset="0"/>
                <a:cs typeface="Times New Roman" panose="02020603050405020304" pitchFamily="18" charset="0"/>
              </a:rPr>
              <a:t>)</a:t>
            </a:r>
            <a:r>
              <a:rPr lang="en-US" sz="2800" b="1" dirty="0">
                <a:solidFill>
                  <a:srgbClr val="000000"/>
                </a:solidFill>
                <a:latin typeface="Times New Roman" panose="02020603050405020304" pitchFamily="18" charset="0"/>
                <a:cs typeface="Times New Roman" panose="02020603050405020304" pitchFamily="18" charset="0"/>
              </a:rPr>
              <a:t> Trung </a:t>
            </a:r>
            <a:r>
              <a:rPr lang="en-US" sz="2800" b="1" dirty="0" err="1">
                <a:solidFill>
                  <a:srgbClr val="000000"/>
                </a:solidFill>
                <a:latin typeface="Times New Roman" panose="02020603050405020304" pitchFamily="18" charset="0"/>
                <a:cs typeface="Times New Roman" panose="02020603050405020304" pitchFamily="18" charset="0"/>
              </a:rPr>
              <a:t>bình</a:t>
            </a:r>
            <a:r>
              <a:rPr lang="en-US" sz="2800" b="1" dirty="0">
                <a:solidFill>
                  <a:srgbClr val="000000"/>
                </a:solidFill>
                <a:latin typeface="Times New Roman" panose="02020603050405020304" pitchFamily="18" charset="0"/>
                <a:cs typeface="Times New Roman" panose="02020603050405020304" pitchFamily="18" charset="0"/>
              </a:rPr>
              <a:t> </a:t>
            </a:r>
            <a:r>
              <a:rPr lang="en-US" sz="2800" b="1" dirty="0" err="1">
                <a:solidFill>
                  <a:srgbClr val="000000"/>
                </a:solidFill>
                <a:latin typeface="Times New Roman" panose="02020603050405020304" pitchFamily="18" charset="0"/>
                <a:cs typeface="Times New Roman" panose="02020603050405020304" pitchFamily="18" charset="0"/>
              </a:rPr>
              <a:t>mỗi</a:t>
            </a:r>
            <a:r>
              <a:rPr lang="en-US" sz="2800" b="1" dirty="0">
                <a:solidFill>
                  <a:srgbClr val="000000"/>
                </a:solidFill>
                <a:latin typeface="Times New Roman" panose="02020603050405020304" pitchFamily="18" charset="0"/>
                <a:cs typeface="Times New Roman" panose="02020603050405020304" pitchFamily="18" charset="0"/>
              </a:rPr>
              <a:t> </a:t>
            </a:r>
            <a:r>
              <a:rPr lang="en-US" sz="2800" b="1" dirty="0" err="1">
                <a:solidFill>
                  <a:srgbClr val="000000"/>
                </a:solidFill>
                <a:latin typeface="Times New Roman" panose="02020603050405020304" pitchFamily="18" charset="0"/>
                <a:cs typeface="Times New Roman" panose="02020603050405020304" pitchFamily="18" charset="0"/>
              </a:rPr>
              <a:t>ngày</a:t>
            </a:r>
            <a:r>
              <a:rPr lang="en-US" sz="2800" b="1" dirty="0">
                <a:solidFill>
                  <a:srgbClr val="000000"/>
                </a:solidFill>
                <a:latin typeface="Times New Roman" panose="02020603050405020304" pitchFamily="18" charset="0"/>
                <a:cs typeface="Times New Roman" panose="02020603050405020304" pitchFamily="18" charset="0"/>
              </a:rPr>
              <a:t> </a:t>
            </a:r>
            <a:r>
              <a:rPr lang="en-US" sz="2800" b="1" dirty="0" err="1">
                <a:solidFill>
                  <a:srgbClr val="000000"/>
                </a:solidFill>
                <a:latin typeface="Times New Roman" panose="02020603050405020304" pitchFamily="18" charset="0"/>
                <a:cs typeface="Times New Roman" panose="02020603050405020304" pitchFamily="18" charset="0"/>
              </a:rPr>
              <a:t>có</a:t>
            </a:r>
            <a:r>
              <a:rPr lang="en-US" sz="2800" b="1" dirty="0">
                <a:solidFill>
                  <a:srgbClr val="000000"/>
                </a:solidFill>
                <a:latin typeface="Times New Roman" panose="02020603050405020304" pitchFamily="18" charset="0"/>
                <a:cs typeface="Times New Roman" panose="02020603050405020304" pitchFamily="18" charset="0"/>
              </a:rPr>
              <a:t> bao </a:t>
            </a:r>
            <a:r>
              <a:rPr lang="en-US" sz="2800" b="1" dirty="0" err="1">
                <a:solidFill>
                  <a:srgbClr val="000000"/>
                </a:solidFill>
                <a:latin typeface="Times New Roman" panose="02020603050405020304" pitchFamily="18" charset="0"/>
                <a:cs typeface="Times New Roman" panose="02020603050405020304" pitchFamily="18" charset="0"/>
              </a:rPr>
              <a:t>nhiêu</a:t>
            </a:r>
            <a:r>
              <a:rPr lang="en-US" sz="2800" b="1" dirty="0">
                <a:solidFill>
                  <a:srgbClr val="000000"/>
                </a:solidFill>
                <a:latin typeface="Times New Roman" panose="02020603050405020304" pitchFamily="18" charset="0"/>
                <a:cs typeface="Times New Roman" panose="02020603050405020304" pitchFamily="18" charset="0"/>
              </a:rPr>
              <a:t> </a:t>
            </a:r>
            <a:r>
              <a:rPr lang="en-US" sz="2800" b="1" dirty="0" err="1">
                <a:solidFill>
                  <a:srgbClr val="000000"/>
                </a:solidFill>
                <a:latin typeface="Times New Roman" panose="02020603050405020304" pitchFamily="18" charset="0"/>
                <a:cs typeface="Times New Roman" panose="02020603050405020304" pitchFamily="18" charset="0"/>
              </a:rPr>
              <a:t>học</a:t>
            </a:r>
            <a:r>
              <a:rPr lang="en-US" sz="2800" b="1" dirty="0">
                <a:solidFill>
                  <a:srgbClr val="000000"/>
                </a:solidFill>
                <a:latin typeface="Times New Roman" panose="02020603050405020304" pitchFamily="18" charset="0"/>
                <a:cs typeface="Times New Roman" panose="02020603050405020304" pitchFamily="18" charset="0"/>
              </a:rPr>
              <a:t> </a:t>
            </a:r>
            <a:r>
              <a:rPr lang="en-US" sz="2800" b="1" dirty="0" err="1">
                <a:solidFill>
                  <a:srgbClr val="000000"/>
                </a:solidFill>
                <a:latin typeface="Times New Roman" panose="02020603050405020304" pitchFamily="18" charset="0"/>
                <a:cs typeface="Times New Roman" panose="02020603050405020304" pitchFamily="18" charset="0"/>
              </a:rPr>
              <a:t>sinh</a:t>
            </a:r>
            <a:r>
              <a:rPr lang="en-US" sz="2800" b="1" dirty="0">
                <a:solidFill>
                  <a:srgbClr val="000000"/>
                </a:solidFill>
                <a:latin typeface="Times New Roman" panose="02020603050405020304" pitchFamily="18" charset="0"/>
                <a:cs typeface="Times New Roman" panose="02020603050405020304" pitchFamily="18" charset="0"/>
              </a:rPr>
              <a:t> </a:t>
            </a:r>
            <a:r>
              <a:rPr lang="en-US" sz="2800" b="1" dirty="0" err="1">
                <a:solidFill>
                  <a:srgbClr val="000000"/>
                </a:solidFill>
                <a:latin typeface="Times New Roman" panose="02020603050405020304" pitchFamily="18" charset="0"/>
                <a:cs typeface="Times New Roman" panose="02020603050405020304" pitchFamily="18" charset="0"/>
              </a:rPr>
              <a:t>đến</a:t>
            </a:r>
            <a:r>
              <a:rPr lang="en-US" sz="2800" b="1" dirty="0">
                <a:solidFill>
                  <a:srgbClr val="000000"/>
                </a:solidFill>
                <a:latin typeface="Times New Roman" panose="02020603050405020304" pitchFamily="18" charset="0"/>
                <a:cs typeface="Times New Roman" panose="02020603050405020304" pitchFamily="18" charset="0"/>
              </a:rPr>
              <a:t> </a:t>
            </a:r>
            <a:r>
              <a:rPr lang="en-US" sz="2800" b="1" dirty="0" err="1">
                <a:solidFill>
                  <a:srgbClr val="000000"/>
                </a:solidFill>
                <a:latin typeface="Times New Roman" panose="02020603050405020304" pitchFamily="18" charset="0"/>
                <a:cs typeface="Times New Roman" panose="02020603050405020304" pitchFamily="18" charset="0"/>
              </a:rPr>
              <a:t>thư</a:t>
            </a:r>
            <a:r>
              <a:rPr lang="en-US" sz="2800" b="1" dirty="0">
                <a:solidFill>
                  <a:srgbClr val="000000"/>
                </a:solidFill>
                <a:latin typeface="Times New Roman" panose="02020603050405020304" pitchFamily="18" charset="0"/>
                <a:cs typeface="Times New Roman" panose="02020603050405020304" pitchFamily="18" charset="0"/>
              </a:rPr>
              <a:t> </a:t>
            </a:r>
            <a:r>
              <a:rPr lang="en-US" sz="2800" b="1" dirty="0" err="1">
                <a:solidFill>
                  <a:srgbClr val="000000"/>
                </a:solidFill>
                <a:latin typeface="Times New Roman" panose="02020603050405020304" pitchFamily="18" charset="0"/>
                <a:cs typeface="Times New Roman" panose="02020603050405020304" pitchFamily="18" charset="0"/>
              </a:rPr>
              <a:t>viện</a:t>
            </a:r>
            <a:r>
              <a:rPr lang="en-US" sz="2800" b="1" dirty="0">
                <a:solidFill>
                  <a:srgbClr val="000000"/>
                </a:solidFill>
                <a:latin typeface="Times New Roman" panose="02020603050405020304" pitchFamily="18" charset="0"/>
                <a:cs typeface="Times New Roman" panose="02020603050405020304" pitchFamily="18" charset="0"/>
              </a:rPr>
              <a:t> </a:t>
            </a:r>
            <a:r>
              <a:rPr lang="en-US" sz="2800" b="1" dirty="0" err="1">
                <a:solidFill>
                  <a:srgbClr val="000000"/>
                </a:solidFill>
                <a:latin typeface="Times New Roman" panose="02020603050405020304" pitchFamily="18" charset="0"/>
                <a:cs typeface="Times New Roman" panose="02020603050405020304" pitchFamily="18" charset="0"/>
              </a:rPr>
              <a:t>mượn</a:t>
            </a:r>
            <a:r>
              <a:rPr lang="en-US" sz="2800" b="1" dirty="0">
                <a:solidFill>
                  <a:srgbClr val="000000"/>
                </a:solidFill>
                <a:latin typeface="Times New Roman" panose="02020603050405020304" pitchFamily="18" charset="0"/>
                <a:cs typeface="Times New Roman" panose="02020603050405020304" pitchFamily="18" charset="0"/>
              </a:rPr>
              <a:t> </a:t>
            </a:r>
            <a:r>
              <a:rPr lang="en-US" sz="2800" b="1" dirty="0" err="1">
                <a:solidFill>
                  <a:srgbClr val="000000"/>
                </a:solidFill>
                <a:latin typeface="Times New Roman" panose="02020603050405020304" pitchFamily="18" charset="0"/>
                <a:cs typeface="Times New Roman" panose="02020603050405020304" pitchFamily="18" charset="0"/>
              </a:rPr>
              <a:t>sách</a:t>
            </a:r>
            <a:r>
              <a:rPr lang="vi-VN" sz="2800" b="1" dirty="0">
                <a:solidFill>
                  <a:srgbClr val="000000"/>
                </a:solidFill>
                <a:latin typeface="Times New Roman" panose="02020603050405020304" pitchFamily="18" charset="0"/>
                <a:cs typeface="Times New Roman" panose="02020603050405020304" pitchFamily="18" charset="0"/>
              </a:rPr>
              <a:t> ?</a:t>
            </a:r>
            <a:endParaRPr lang="en-US" sz="2800" b="1" dirty="0">
              <a:solidFill>
                <a:srgbClr val="000000"/>
              </a:solidFill>
              <a:latin typeface="Times New Roman" panose="02020603050405020304" pitchFamily="18" charset="0"/>
              <a:cs typeface="Times New Roman" panose="02020603050405020304" pitchFamily="18" charset="0"/>
            </a:endParaRPr>
          </a:p>
          <a:p>
            <a:pPr lvl="0" algn="ctr"/>
            <a:endParaRPr lang="en-US" sz="2800" u="sng" dirty="0">
              <a:solidFill>
                <a:srgbClr val="FF0000"/>
              </a:solidFill>
              <a:latin typeface="Times New Roman" panose="02020603050405020304" pitchFamily="18" charset="0"/>
              <a:cs typeface="Times New Roman" panose="02020603050405020304" pitchFamily="18" charset="0"/>
            </a:endParaRPr>
          </a:p>
          <a:p>
            <a:pPr lvl="0" algn="ctr"/>
            <a:endParaRPr lang="en-US" dirty="0">
              <a:solidFill>
                <a:srgbClr val="FF0000"/>
              </a:solidFill>
              <a:latin typeface="Times New Roman" panose="02020603050405020304" pitchFamily="18" charset="0"/>
              <a:cs typeface="Times New Roman" panose="02020603050405020304" pitchFamily="18" charset="0"/>
            </a:endParaRPr>
          </a:p>
          <a:p>
            <a:pPr lvl="0" algn="ctr"/>
            <a:r>
              <a:rPr lang="en-US" sz="2800" dirty="0">
                <a:solidFill>
                  <a:srgbClr val="FF0000"/>
                </a:solidFill>
                <a:latin typeface="Times New Roman" panose="02020603050405020304" pitchFamily="18" charset="0"/>
                <a:cs typeface="Times New Roman" panose="02020603050405020304" pitchFamily="18" charset="0"/>
              </a:rPr>
              <a:t>Trung </a:t>
            </a:r>
            <a:r>
              <a:rPr lang="en-US" sz="2800" dirty="0" err="1">
                <a:solidFill>
                  <a:srgbClr val="FF0000"/>
                </a:solidFill>
                <a:latin typeface="Times New Roman" panose="02020603050405020304" pitchFamily="18" charset="0"/>
                <a:cs typeface="Times New Roman" panose="02020603050405020304" pitchFamily="18" charset="0"/>
              </a:rPr>
              <a:t>bình</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err="1">
                <a:solidFill>
                  <a:srgbClr val="FF0000"/>
                </a:solidFill>
                <a:latin typeface="Times New Roman" panose="02020603050405020304" pitchFamily="18" charset="0"/>
                <a:cs typeface="Times New Roman" panose="02020603050405020304" pitchFamily="18" charset="0"/>
              </a:rPr>
              <a:t>mỗi</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err="1">
                <a:solidFill>
                  <a:srgbClr val="FF0000"/>
                </a:solidFill>
                <a:latin typeface="Times New Roman" panose="02020603050405020304" pitchFamily="18" charset="0"/>
                <a:cs typeface="Times New Roman" panose="02020603050405020304" pitchFamily="18" charset="0"/>
              </a:rPr>
              <a:t>ngày</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err="1">
                <a:solidFill>
                  <a:srgbClr val="FF0000"/>
                </a:solidFill>
                <a:latin typeface="Times New Roman" panose="02020603050405020304" pitchFamily="18" charset="0"/>
                <a:cs typeface="Times New Roman" panose="02020603050405020304" pitchFamily="18" charset="0"/>
              </a:rPr>
              <a:t>có</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err="1">
                <a:solidFill>
                  <a:srgbClr val="FF0000"/>
                </a:solidFill>
                <a:latin typeface="Times New Roman" panose="02020603050405020304" pitchFamily="18" charset="0"/>
                <a:cs typeface="Times New Roman" panose="02020603050405020304" pitchFamily="18" charset="0"/>
              </a:rPr>
              <a:t>số</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err="1">
                <a:solidFill>
                  <a:srgbClr val="FF0000"/>
                </a:solidFill>
                <a:latin typeface="Times New Roman" panose="02020603050405020304" pitchFamily="18" charset="0"/>
                <a:cs typeface="Times New Roman" panose="02020603050405020304" pitchFamily="18" charset="0"/>
              </a:rPr>
              <a:t>học</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err="1">
                <a:solidFill>
                  <a:srgbClr val="FF0000"/>
                </a:solidFill>
                <a:latin typeface="Times New Roman" panose="02020603050405020304" pitchFamily="18" charset="0"/>
                <a:cs typeface="Times New Roman" panose="02020603050405020304" pitchFamily="18" charset="0"/>
              </a:rPr>
              <a:t>sinh</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err="1">
                <a:solidFill>
                  <a:srgbClr val="FF0000"/>
                </a:solidFill>
                <a:latin typeface="Times New Roman" panose="02020603050405020304" pitchFamily="18" charset="0"/>
                <a:cs typeface="Times New Roman" panose="02020603050405020304" pitchFamily="18" charset="0"/>
              </a:rPr>
              <a:t>đến</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err="1">
                <a:solidFill>
                  <a:srgbClr val="FF0000"/>
                </a:solidFill>
                <a:latin typeface="Times New Roman" panose="02020603050405020304" pitchFamily="18" charset="0"/>
                <a:cs typeface="Times New Roman" panose="02020603050405020304" pitchFamily="18" charset="0"/>
              </a:rPr>
              <a:t>thư</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err="1">
                <a:solidFill>
                  <a:srgbClr val="FF0000"/>
                </a:solidFill>
                <a:latin typeface="Times New Roman" panose="02020603050405020304" pitchFamily="18" charset="0"/>
                <a:cs typeface="Times New Roman" panose="02020603050405020304" pitchFamily="18" charset="0"/>
              </a:rPr>
              <a:t>viện</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err="1">
                <a:solidFill>
                  <a:srgbClr val="FF0000"/>
                </a:solidFill>
                <a:latin typeface="Times New Roman" panose="02020603050405020304" pitchFamily="18" charset="0"/>
                <a:cs typeface="Times New Roman" panose="02020603050405020304" pitchFamily="18" charset="0"/>
              </a:rPr>
              <a:t>mượn</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err="1">
                <a:solidFill>
                  <a:srgbClr val="FF0000"/>
                </a:solidFill>
                <a:latin typeface="Times New Roman" panose="02020603050405020304" pitchFamily="18" charset="0"/>
                <a:cs typeface="Times New Roman" panose="02020603050405020304" pitchFamily="18" charset="0"/>
              </a:rPr>
              <a:t>sách</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err="1">
                <a:solidFill>
                  <a:srgbClr val="FF0000"/>
                </a:solidFill>
                <a:latin typeface="Times New Roman" panose="02020603050405020304" pitchFamily="18" charset="0"/>
                <a:cs typeface="Times New Roman" panose="02020603050405020304" pitchFamily="18" charset="0"/>
              </a:rPr>
              <a:t>là</a:t>
            </a:r>
            <a:r>
              <a:rPr lang="en-US" sz="2800" dirty="0">
                <a:solidFill>
                  <a:srgbClr val="FF0000"/>
                </a:solidFill>
                <a:latin typeface="Times New Roman" panose="02020603050405020304" pitchFamily="18" charset="0"/>
                <a:cs typeface="Times New Roman" panose="02020603050405020304" pitchFamily="18" charset="0"/>
              </a:rPr>
              <a:t> :</a:t>
            </a:r>
          </a:p>
          <a:p>
            <a:pPr lvl="0" algn="ctr"/>
            <a:r>
              <a:rPr lang="en-US" sz="2800" dirty="0">
                <a:solidFill>
                  <a:srgbClr val="FF0000"/>
                </a:solidFill>
                <a:latin typeface="Times New Roman" panose="02020603050405020304" pitchFamily="18" charset="0"/>
                <a:cs typeface="Times New Roman" panose="02020603050405020304" pitchFamily="18" charset="0"/>
              </a:rPr>
              <a:t>(35 + 50 + 50 + 70 + 115) : 5 = 64 (</a:t>
            </a:r>
            <a:r>
              <a:rPr lang="en-US" sz="2800" dirty="0" err="1">
                <a:solidFill>
                  <a:srgbClr val="FF0000"/>
                </a:solidFill>
                <a:latin typeface="Times New Roman" panose="02020603050405020304" pitchFamily="18" charset="0"/>
                <a:cs typeface="Times New Roman" panose="02020603050405020304" pitchFamily="18" charset="0"/>
              </a:rPr>
              <a:t>học</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err="1">
                <a:solidFill>
                  <a:srgbClr val="FF0000"/>
                </a:solidFill>
                <a:latin typeface="Times New Roman" panose="02020603050405020304" pitchFamily="18" charset="0"/>
                <a:cs typeface="Times New Roman" panose="02020603050405020304" pitchFamily="18" charset="0"/>
              </a:rPr>
              <a:t>sinh</a:t>
            </a:r>
            <a:r>
              <a:rPr lang="en-US" sz="2800" dirty="0">
                <a:solidFill>
                  <a:srgbClr val="FF0000"/>
                </a:solidFill>
                <a:latin typeface="Times New Roman" panose="02020603050405020304" pitchFamily="18" charset="0"/>
                <a:cs typeface="Times New Roman" panose="02020603050405020304" pitchFamily="18" charset="0"/>
              </a:rPr>
              <a:t>)</a:t>
            </a:r>
          </a:p>
          <a:p>
            <a:pPr lvl="0" algn="ctr"/>
            <a:r>
              <a:rPr lang="en-US" sz="2800" u="sng" dirty="0" err="1">
                <a:solidFill>
                  <a:srgbClr val="FF0000"/>
                </a:solidFill>
                <a:latin typeface="Times New Roman" panose="02020603050405020304" pitchFamily="18" charset="0"/>
                <a:cs typeface="Times New Roman" panose="02020603050405020304" pitchFamily="18" charset="0"/>
              </a:rPr>
              <a:t>Đáp</a:t>
            </a:r>
            <a:r>
              <a:rPr lang="en-US" sz="2800" u="sng" dirty="0">
                <a:solidFill>
                  <a:srgbClr val="FF0000"/>
                </a:solidFill>
                <a:latin typeface="Times New Roman" panose="02020603050405020304" pitchFamily="18" charset="0"/>
                <a:cs typeface="Times New Roman" panose="02020603050405020304" pitchFamily="18" charset="0"/>
              </a:rPr>
              <a:t> </a:t>
            </a:r>
            <a:r>
              <a:rPr lang="en-US" sz="2800" u="sng" dirty="0" err="1">
                <a:solidFill>
                  <a:srgbClr val="FF0000"/>
                </a:solidFill>
                <a:latin typeface="Times New Roman" panose="02020603050405020304" pitchFamily="18" charset="0"/>
                <a:cs typeface="Times New Roman" panose="02020603050405020304" pitchFamily="18" charset="0"/>
              </a:rPr>
              <a:t>số</a:t>
            </a:r>
            <a:r>
              <a:rPr lang="en-US" sz="2800" dirty="0">
                <a:solidFill>
                  <a:srgbClr val="FF0000"/>
                </a:solidFill>
                <a:latin typeface="Times New Roman" panose="02020603050405020304" pitchFamily="18" charset="0"/>
                <a:cs typeface="Times New Roman" panose="02020603050405020304" pitchFamily="18" charset="0"/>
              </a:rPr>
              <a:t>: 64 </a:t>
            </a:r>
            <a:r>
              <a:rPr lang="en-US" sz="2800" dirty="0" err="1">
                <a:solidFill>
                  <a:srgbClr val="FF0000"/>
                </a:solidFill>
                <a:latin typeface="Times New Roman" panose="02020603050405020304" pitchFamily="18" charset="0"/>
                <a:cs typeface="Times New Roman" panose="02020603050405020304" pitchFamily="18" charset="0"/>
              </a:rPr>
              <a:t>học</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err="1">
                <a:solidFill>
                  <a:srgbClr val="FF0000"/>
                </a:solidFill>
                <a:latin typeface="Times New Roman" panose="02020603050405020304" pitchFamily="18" charset="0"/>
                <a:cs typeface="Times New Roman" panose="02020603050405020304" pitchFamily="18" charset="0"/>
              </a:rPr>
              <a:t>sinh</a:t>
            </a:r>
            <a:endParaRPr lang="en-US" sz="2800" dirty="0">
              <a:solidFill>
                <a:srgbClr val="FF0000"/>
              </a:solidFill>
              <a:latin typeface="Times New Roman" panose="02020603050405020304" pitchFamily="18" charset="0"/>
              <a:cs typeface="Times New Roman" panose="02020603050405020304" pitchFamily="18" charset="0"/>
            </a:endParaRPr>
          </a:p>
          <a:p>
            <a:pPr lvl="0" algn="ctr"/>
            <a:endParaRPr kumimoji="0" lang="en-US" sz="2800" b="0" i="0" u="none" strike="noStrike" kern="1200" cap="none" spc="0" normalizeH="0" baseline="0" noProof="0" dirty="0">
              <a:ln>
                <a:noFill/>
              </a:ln>
              <a:solidFill>
                <a:srgbClr val="EFEFEF"/>
              </a:solidFill>
              <a:effectLst/>
              <a:uLnTx/>
              <a:uFillTx/>
              <a:latin typeface="Times New Roman" panose="02020603050405020304" pitchFamily="18" charset="0"/>
              <a:cs typeface="Times New Roman" panose="02020603050405020304" pitchFamily="18" charset="0"/>
            </a:endParaRPr>
          </a:p>
        </p:txBody>
      </p:sp>
      <p:cxnSp>
        <p:nvCxnSpPr>
          <p:cNvPr id="4" name="Straight Connector 3">
            <a:extLst>
              <a:ext uri="{FF2B5EF4-FFF2-40B4-BE49-F238E27FC236}">
                <a16:creationId xmlns:a16="http://schemas.microsoft.com/office/drawing/2014/main" id="{AF572A44-18AE-FCC6-41BD-16B0112F230C}"/>
              </a:ext>
            </a:extLst>
          </p:cNvPr>
          <p:cNvCxnSpPr/>
          <p:nvPr/>
        </p:nvCxnSpPr>
        <p:spPr>
          <a:xfrm>
            <a:off x="1318661" y="3773103"/>
            <a:ext cx="0" cy="2569945"/>
          </a:xfrm>
          <a:prstGeom prst="line">
            <a:avLst/>
          </a:prstGeom>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87095148-4AC6-7714-DF9D-D570878D5B1A}"/>
              </a:ext>
            </a:extLst>
          </p:cNvPr>
          <p:cNvSpPr txBox="1"/>
          <p:nvPr/>
        </p:nvSpPr>
        <p:spPr>
          <a:xfrm>
            <a:off x="1422133" y="3367118"/>
            <a:ext cx="6097604" cy="523220"/>
          </a:xfrm>
          <a:prstGeom prst="rect">
            <a:avLst/>
          </a:prstGeom>
          <a:noFill/>
        </p:spPr>
        <p:txBody>
          <a:bodyPr wrap="square">
            <a:spAutoFit/>
          </a:bodyPr>
          <a:lstStyle/>
          <a:p>
            <a:pPr lvl="0" algn="ctr"/>
            <a:r>
              <a:rPr lang="en-US" sz="2800" u="sng" dirty="0" err="1">
                <a:solidFill>
                  <a:srgbClr val="FF0000"/>
                </a:solidFill>
                <a:latin typeface="Times New Roman" panose="02020603050405020304" pitchFamily="18" charset="0"/>
                <a:cs typeface="Times New Roman" panose="02020603050405020304" pitchFamily="18" charset="0"/>
              </a:rPr>
              <a:t>Bài</a:t>
            </a:r>
            <a:r>
              <a:rPr lang="en-US" sz="2800" u="sng" dirty="0">
                <a:solidFill>
                  <a:srgbClr val="FF0000"/>
                </a:solidFill>
                <a:latin typeface="Times New Roman" panose="02020603050405020304" pitchFamily="18" charset="0"/>
                <a:cs typeface="Times New Roman" panose="02020603050405020304" pitchFamily="18" charset="0"/>
              </a:rPr>
              <a:t> </a:t>
            </a:r>
            <a:r>
              <a:rPr lang="en-US" sz="2800" u="sng" dirty="0" err="1">
                <a:solidFill>
                  <a:srgbClr val="FF0000"/>
                </a:solidFill>
                <a:latin typeface="Times New Roman" panose="02020603050405020304" pitchFamily="18" charset="0"/>
                <a:cs typeface="Times New Roman" panose="02020603050405020304" pitchFamily="18" charset="0"/>
              </a:rPr>
              <a:t>giải</a:t>
            </a:r>
            <a:endParaRPr lang="en-US" sz="2800" u="sng"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72845919"/>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7">
                                            <p:txEl>
                                              <p:pRg st="3" end="3"/>
                                            </p:txEl>
                                          </p:spTgt>
                                        </p:tgtEl>
                                        <p:attrNameLst>
                                          <p:attrName>style.visibility</p:attrName>
                                        </p:attrNameLst>
                                      </p:cBhvr>
                                      <p:to>
                                        <p:strVal val="visible"/>
                                      </p:to>
                                    </p:set>
                                    <p:animEffect transition="in" filter="fade">
                                      <p:cBhvr>
                                        <p:cTn id="17" dur="1000"/>
                                        <p:tgtEl>
                                          <p:spTgt spid="7">
                                            <p:txEl>
                                              <p:pRg st="3" end="3"/>
                                            </p:txEl>
                                          </p:spTgt>
                                        </p:tgtEl>
                                      </p:cBhvr>
                                    </p:animEffect>
                                    <p:anim calcmode="lin" valueType="num">
                                      <p:cBhvr>
                                        <p:cTn id="18"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19" dur="1000" fill="hold"/>
                                        <p:tgtEl>
                                          <p:spTgt spid="7">
                                            <p:txEl>
                                              <p:pRg st="3" end="3"/>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7">
                                            <p:txEl>
                                              <p:pRg st="4" end="4"/>
                                            </p:txEl>
                                          </p:spTgt>
                                        </p:tgtEl>
                                        <p:attrNameLst>
                                          <p:attrName>style.visibility</p:attrName>
                                        </p:attrNameLst>
                                      </p:cBhvr>
                                      <p:to>
                                        <p:strVal val="visible"/>
                                      </p:to>
                                    </p:set>
                                    <p:animEffect transition="in" filter="fade">
                                      <p:cBhvr>
                                        <p:cTn id="22" dur="1000"/>
                                        <p:tgtEl>
                                          <p:spTgt spid="7">
                                            <p:txEl>
                                              <p:pRg st="4" end="4"/>
                                            </p:txEl>
                                          </p:spTgt>
                                        </p:tgtEl>
                                      </p:cBhvr>
                                    </p:animEffect>
                                    <p:anim calcmode="lin" valueType="num">
                                      <p:cBhvr>
                                        <p:cTn id="23"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24" dur="1000" fill="hold"/>
                                        <p:tgtEl>
                                          <p:spTgt spid="7">
                                            <p:txEl>
                                              <p:pRg st="4" end="4"/>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7">
                                            <p:txEl>
                                              <p:pRg st="5" end="5"/>
                                            </p:txEl>
                                          </p:spTgt>
                                        </p:tgtEl>
                                        <p:attrNameLst>
                                          <p:attrName>style.visibility</p:attrName>
                                        </p:attrNameLst>
                                      </p:cBhvr>
                                      <p:to>
                                        <p:strVal val="visible"/>
                                      </p:to>
                                    </p:set>
                                    <p:animEffect transition="in" filter="fade">
                                      <p:cBhvr>
                                        <p:cTn id="27" dur="1000"/>
                                        <p:tgtEl>
                                          <p:spTgt spid="7">
                                            <p:txEl>
                                              <p:pRg st="5" end="5"/>
                                            </p:txEl>
                                          </p:spTgt>
                                        </p:tgtEl>
                                      </p:cBhvr>
                                    </p:animEffect>
                                    <p:anim calcmode="lin" valueType="num">
                                      <p:cBhvr>
                                        <p:cTn id="28" dur="1000" fill="hold"/>
                                        <p:tgtEl>
                                          <p:spTgt spid="7">
                                            <p:txEl>
                                              <p:pRg st="5" end="5"/>
                                            </p:txEl>
                                          </p:spTgt>
                                        </p:tgtEl>
                                        <p:attrNameLst>
                                          <p:attrName>ppt_x</p:attrName>
                                        </p:attrNameLst>
                                      </p:cBhvr>
                                      <p:tavLst>
                                        <p:tav tm="0">
                                          <p:val>
                                            <p:strVal val="#ppt_x"/>
                                          </p:val>
                                        </p:tav>
                                        <p:tav tm="100000">
                                          <p:val>
                                            <p:strVal val="#ppt_x"/>
                                          </p:val>
                                        </p:tav>
                                      </p:tavLst>
                                    </p:anim>
                                    <p:anim calcmode="lin" valueType="num">
                                      <p:cBhvr>
                                        <p:cTn id="29" dur="1000" fill="hold"/>
                                        <p:tgtEl>
                                          <p:spTgt spid="7">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825"/>
        <p:cNvGrpSpPr/>
        <p:nvPr/>
      </p:nvGrpSpPr>
      <p:grpSpPr>
        <a:xfrm>
          <a:off x="0" y="0"/>
          <a:ext cx="0" cy="0"/>
          <a:chOff x="0" y="0"/>
          <a:chExt cx="0" cy="0"/>
        </a:xfrm>
      </p:grpSpPr>
      <p:sp>
        <p:nvSpPr>
          <p:cNvPr id="1830" name="Google Shape;1830;p47"/>
          <p:cNvSpPr/>
          <p:nvPr/>
        </p:nvSpPr>
        <p:spPr>
          <a:xfrm rot="5400000">
            <a:off x="10695848" y="5739399"/>
            <a:ext cx="75469" cy="721707"/>
          </a:xfrm>
          <a:custGeom>
            <a:avLst/>
            <a:gdLst/>
            <a:ahLst/>
            <a:cxnLst/>
            <a:rect l="l" t="t" r="r" b="b"/>
            <a:pathLst>
              <a:path w="2582" h="21396" extrusionOk="0">
                <a:moveTo>
                  <a:pt x="1340" y="0"/>
                </a:moveTo>
                <a:cubicBezTo>
                  <a:pt x="691" y="0"/>
                  <a:pt x="1" y="451"/>
                  <a:pt x="5" y="1289"/>
                </a:cubicBezTo>
                <a:cubicBezTo>
                  <a:pt x="38" y="7629"/>
                  <a:pt x="65" y="13969"/>
                  <a:pt x="129" y="20309"/>
                </a:cubicBezTo>
                <a:cubicBezTo>
                  <a:pt x="136" y="21048"/>
                  <a:pt x="674" y="21396"/>
                  <a:pt x="1244" y="21396"/>
                </a:cubicBezTo>
                <a:cubicBezTo>
                  <a:pt x="1892" y="21396"/>
                  <a:pt x="2582" y="20944"/>
                  <a:pt x="2574" y="20107"/>
                </a:cubicBezTo>
                <a:cubicBezTo>
                  <a:pt x="2509" y="13769"/>
                  <a:pt x="2483" y="7428"/>
                  <a:pt x="2452" y="1088"/>
                </a:cubicBezTo>
                <a:cubicBezTo>
                  <a:pt x="2447" y="348"/>
                  <a:pt x="1909" y="0"/>
                  <a:pt x="1340" y="0"/>
                </a:cubicBez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831" name="Google Shape;1831;p47"/>
          <p:cNvSpPr/>
          <p:nvPr/>
        </p:nvSpPr>
        <p:spPr>
          <a:xfrm rot="5400000">
            <a:off x="11146162" y="6049184"/>
            <a:ext cx="83303" cy="88577"/>
          </a:xfrm>
          <a:custGeom>
            <a:avLst/>
            <a:gdLst/>
            <a:ahLst/>
            <a:cxnLst/>
            <a:rect l="l" t="t" r="r" b="b"/>
            <a:pathLst>
              <a:path w="2850" h="2626" extrusionOk="0">
                <a:moveTo>
                  <a:pt x="1421" y="1"/>
                </a:moveTo>
                <a:cubicBezTo>
                  <a:pt x="803" y="1"/>
                  <a:pt x="253" y="440"/>
                  <a:pt x="135" y="1070"/>
                </a:cubicBezTo>
                <a:cubicBezTo>
                  <a:pt x="0" y="1783"/>
                  <a:pt x="469" y="2468"/>
                  <a:pt x="1182" y="2603"/>
                </a:cubicBezTo>
                <a:cubicBezTo>
                  <a:pt x="1264" y="2618"/>
                  <a:pt x="1346" y="2626"/>
                  <a:pt x="1427" y="2626"/>
                </a:cubicBezTo>
                <a:cubicBezTo>
                  <a:pt x="2045" y="2626"/>
                  <a:pt x="2596" y="2186"/>
                  <a:pt x="2714" y="1556"/>
                </a:cubicBezTo>
                <a:cubicBezTo>
                  <a:pt x="2850" y="843"/>
                  <a:pt x="2381" y="158"/>
                  <a:pt x="1667" y="24"/>
                </a:cubicBezTo>
                <a:cubicBezTo>
                  <a:pt x="1585" y="8"/>
                  <a:pt x="1502" y="1"/>
                  <a:pt x="1421" y="1"/>
                </a:cubicBez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832" name="Google Shape;1832;p47"/>
          <p:cNvSpPr/>
          <p:nvPr/>
        </p:nvSpPr>
        <p:spPr>
          <a:xfrm rot="10800000">
            <a:off x="2054399" y="5278584"/>
            <a:ext cx="75469" cy="721707"/>
          </a:xfrm>
          <a:custGeom>
            <a:avLst/>
            <a:gdLst/>
            <a:ahLst/>
            <a:cxnLst/>
            <a:rect l="l" t="t" r="r" b="b"/>
            <a:pathLst>
              <a:path w="2582" h="21396" extrusionOk="0">
                <a:moveTo>
                  <a:pt x="1340" y="0"/>
                </a:moveTo>
                <a:cubicBezTo>
                  <a:pt x="691" y="0"/>
                  <a:pt x="1" y="451"/>
                  <a:pt x="5" y="1289"/>
                </a:cubicBezTo>
                <a:cubicBezTo>
                  <a:pt x="38" y="7629"/>
                  <a:pt x="65" y="13969"/>
                  <a:pt x="129" y="20309"/>
                </a:cubicBezTo>
                <a:cubicBezTo>
                  <a:pt x="136" y="21048"/>
                  <a:pt x="674" y="21396"/>
                  <a:pt x="1244" y="21396"/>
                </a:cubicBezTo>
                <a:cubicBezTo>
                  <a:pt x="1892" y="21396"/>
                  <a:pt x="2582" y="20944"/>
                  <a:pt x="2574" y="20107"/>
                </a:cubicBezTo>
                <a:cubicBezTo>
                  <a:pt x="2509" y="13769"/>
                  <a:pt x="2483" y="7428"/>
                  <a:pt x="2452" y="1088"/>
                </a:cubicBezTo>
                <a:cubicBezTo>
                  <a:pt x="2447" y="348"/>
                  <a:pt x="1909" y="0"/>
                  <a:pt x="1340" y="0"/>
                </a:cubicBez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833" name="Google Shape;1833;p47"/>
          <p:cNvSpPr/>
          <p:nvPr/>
        </p:nvSpPr>
        <p:spPr>
          <a:xfrm rot="10800000">
            <a:off x="2057263" y="6049380"/>
            <a:ext cx="83303" cy="88577"/>
          </a:xfrm>
          <a:custGeom>
            <a:avLst/>
            <a:gdLst/>
            <a:ahLst/>
            <a:cxnLst/>
            <a:rect l="l" t="t" r="r" b="b"/>
            <a:pathLst>
              <a:path w="2850" h="2626" extrusionOk="0">
                <a:moveTo>
                  <a:pt x="1421" y="1"/>
                </a:moveTo>
                <a:cubicBezTo>
                  <a:pt x="803" y="1"/>
                  <a:pt x="253" y="440"/>
                  <a:pt x="135" y="1070"/>
                </a:cubicBezTo>
                <a:cubicBezTo>
                  <a:pt x="0" y="1783"/>
                  <a:pt x="469" y="2468"/>
                  <a:pt x="1182" y="2603"/>
                </a:cubicBezTo>
                <a:cubicBezTo>
                  <a:pt x="1264" y="2618"/>
                  <a:pt x="1346" y="2626"/>
                  <a:pt x="1427" y="2626"/>
                </a:cubicBezTo>
                <a:cubicBezTo>
                  <a:pt x="2045" y="2626"/>
                  <a:pt x="2596" y="2186"/>
                  <a:pt x="2714" y="1556"/>
                </a:cubicBezTo>
                <a:cubicBezTo>
                  <a:pt x="2850" y="843"/>
                  <a:pt x="2381" y="158"/>
                  <a:pt x="1667" y="24"/>
                </a:cubicBezTo>
                <a:cubicBezTo>
                  <a:pt x="1585" y="8"/>
                  <a:pt x="1502" y="1"/>
                  <a:pt x="1421" y="1"/>
                </a:cubicBez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834" name="Google Shape;1834;p47"/>
          <p:cNvSpPr/>
          <p:nvPr/>
        </p:nvSpPr>
        <p:spPr>
          <a:xfrm rot="5400000">
            <a:off x="2377515" y="740699"/>
            <a:ext cx="75469" cy="721707"/>
          </a:xfrm>
          <a:custGeom>
            <a:avLst/>
            <a:gdLst/>
            <a:ahLst/>
            <a:cxnLst/>
            <a:rect l="l" t="t" r="r" b="b"/>
            <a:pathLst>
              <a:path w="2582" h="21396" extrusionOk="0">
                <a:moveTo>
                  <a:pt x="1340" y="0"/>
                </a:moveTo>
                <a:cubicBezTo>
                  <a:pt x="691" y="0"/>
                  <a:pt x="1" y="451"/>
                  <a:pt x="5" y="1289"/>
                </a:cubicBezTo>
                <a:cubicBezTo>
                  <a:pt x="38" y="7629"/>
                  <a:pt x="65" y="13969"/>
                  <a:pt x="129" y="20309"/>
                </a:cubicBezTo>
                <a:cubicBezTo>
                  <a:pt x="136" y="21048"/>
                  <a:pt x="674" y="21396"/>
                  <a:pt x="1244" y="21396"/>
                </a:cubicBezTo>
                <a:cubicBezTo>
                  <a:pt x="1892" y="21396"/>
                  <a:pt x="2582" y="20944"/>
                  <a:pt x="2574" y="20107"/>
                </a:cubicBezTo>
                <a:cubicBezTo>
                  <a:pt x="2509" y="13769"/>
                  <a:pt x="2483" y="7428"/>
                  <a:pt x="2452" y="1088"/>
                </a:cubicBezTo>
                <a:cubicBezTo>
                  <a:pt x="2447" y="348"/>
                  <a:pt x="1909" y="0"/>
                  <a:pt x="1340" y="0"/>
                </a:cubicBez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835" name="Google Shape;1835;p47"/>
          <p:cNvSpPr/>
          <p:nvPr/>
        </p:nvSpPr>
        <p:spPr>
          <a:xfrm rot="5400000">
            <a:off x="2827829" y="1050484"/>
            <a:ext cx="83303" cy="88577"/>
          </a:xfrm>
          <a:custGeom>
            <a:avLst/>
            <a:gdLst/>
            <a:ahLst/>
            <a:cxnLst/>
            <a:rect l="l" t="t" r="r" b="b"/>
            <a:pathLst>
              <a:path w="2850" h="2626" extrusionOk="0">
                <a:moveTo>
                  <a:pt x="1421" y="1"/>
                </a:moveTo>
                <a:cubicBezTo>
                  <a:pt x="803" y="1"/>
                  <a:pt x="253" y="440"/>
                  <a:pt x="135" y="1070"/>
                </a:cubicBezTo>
                <a:cubicBezTo>
                  <a:pt x="0" y="1783"/>
                  <a:pt x="469" y="2468"/>
                  <a:pt x="1182" y="2603"/>
                </a:cubicBezTo>
                <a:cubicBezTo>
                  <a:pt x="1264" y="2618"/>
                  <a:pt x="1346" y="2626"/>
                  <a:pt x="1427" y="2626"/>
                </a:cubicBezTo>
                <a:cubicBezTo>
                  <a:pt x="2045" y="2626"/>
                  <a:pt x="2596" y="2186"/>
                  <a:pt x="2714" y="1556"/>
                </a:cubicBezTo>
                <a:cubicBezTo>
                  <a:pt x="2850" y="843"/>
                  <a:pt x="2381" y="158"/>
                  <a:pt x="1667" y="24"/>
                </a:cubicBezTo>
                <a:cubicBezTo>
                  <a:pt x="1585" y="8"/>
                  <a:pt x="1502" y="1"/>
                  <a:pt x="1421" y="1"/>
                </a:cubicBez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836" name="Google Shape;1836;p47"/>
          <p:cNvSpPr/>
          <p:nvPr/>
        </p:nvSpPr>
        <p:spPr>
          <a:xfrm rot="10800000">
            <a:off x="11145832" y="1053117"/>
            <a:ext cx="75469" cy="721707"/>
          </a:xfrm>
          <a:custGeom>
            <a:avLst/>
            <a:gdLst/>
            <a:ahLst/>
            <a:cxnLst/>
            <a:rect l="l" t="t" r="r" b="b"/>
            <a:pathLst>
              <a:path w="2582" h="21396" extrusionOk="0">
                <a:moveTo>
                  <a:pt x="1340" y="0"/>
                </a:moveTo>
                <a:cubicBezTo>
                  <a:pt x="691" y="0"/>
                  <a:pt x="1" y="451"/>
                  <a:pt x="5" y="1289"/>
                </a:cubicBezTo>
                <a:cubicBezTo>
                  <a:pt x="38" y="7629"/>
                  <a:pt x="65" y="13969"/>
                  <a:pt x="129" y="20309"/>
                </a:cubicBezTo>
                <a:cubicBezTo>
                  <a:pt x="136" y="21048"/>
                  <a:pt x="674" y="21396"/>
                  <a:pt x="1244" y="21396"/>
                </a:cubicBezTo>
                <a:cubicBezTo>
                  <a:pt x="1892" y="21396"/>
                  <a:pt x="2582" y="20944"/>
                  <a:pt x="2574" y="20107"/>
                </a:cubicBezTo>
                <a:cubicBezTo>
                  <a:pt x="2509" y="13769"/>
                  <a:pt x="2483" y="7428"/>
                  <a:pt x="2452" y="1088"/>
                </a:cubicBezTo>
                <a:cubicBezTo>
                  <a:pt x="2447" y="348"/>
                  <a:pt x="1909" y="0"/>
                  <a:pt x="1340" y="0"/>
                </a:cubicBez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837" name="Google Shape;1837;p47"/>
          <p:cNvSpPr/>
          <p:nvPr/>
        </p:nvSpPr>
        <p:spPr>
          <a:xfrm rot="10800000">
            <a:off x="11148697" y="1823913"/>
            <a:ext cx="83303" cy="88577"/>
          </a:xfrm>
          <a:custGeom>
            <a:avLst/>
            <a:gdLst/>
            <a:ahLst/>
            <a:cxnLst/>
            <a:rect l="l" t="t" r="r" b="b"/>
            <a:pathLst>
              <a:path w="2850" h="2626" extrusionOk="0">
                <a:moveTo>
                  <a:pt x="1421" y="1"/>
                </a:moveTo>
                <a:cubicBezTo>
                  <a:pt x="803" y="1"/>
                  <a:pt x="253" y="440"/>
                  <a:pt x="135" y="1070"/>
                </a:cubicBezTo>
                <a:cubicBezTo>
                  <a:pt x="0" y="1783"/>
                  <a:pt x="469" y="2468"/>
                  <a:pt x="1182" y="2603"/>
                </a:cubicBezTo>
                <a:cubicBezTo>
                  <a:pt x="1264" y="2618"/>
                  <a:pt x="1346" y="2626"/>
                  <a:pt x="1427" y="2626"/>
                </a:cubicBezTo>
                <a:cubicBezTo>
                  <a:pt x="2045" y="2626"/>
                  <a:pt x="2596" y="2186"/>
                  <a:pt x="2714" y="1556"/>
                </a:cubicBezTo>
                <a:cubicBezTo>
                  <a:pt x="2850" y="843"/>
                  <a:pt x="2381" y="158"/>
                  <a:pt x="1667" y="24"/>
                </a:cubicBezTo>
                <a:cubicBezTo>
                  <a:pt x="1585" y="8"/>
                  <a:pt x="1502" y="1"/>
                  <a:pt x="1421" y="1"/>
                </a:cubicBez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grpSp>
        <p:nvGrpSpPr>
          <p:cNvPr id="1856" name="Google Shape;1856;p47"/>
          <p:cNvGrpSpPr/>
          <p:nvPr/>
        </p:nvGrpSpPr>
        <p:grpSpPr>
          <a:xfrm rot="8640000">
            <a:off x="9517174" y="4923147"/>
            <a:ext cx="1335597" cy="543611"/>
            <a:chOff x="3563465" y="3736810"/>
            <a:chExt cx="1001698" cy="407708"/>
          </a:xfrm>
        </p:grpSpPr>
        <p:sp>
          <p:nvSpPr>
            <p:cNvPr id="1857" name="Google Shape;1857;p47"/>
            <p:cNvSpPr/>
            <p:nvPr/>
          </p:nvSpPr>
          <p:spPr>
            <a:xfrm rot="-5053448">
              <a:off x="4356679" y="3932971"/>
              <a:ext cx="171460" cy="229415"/>
            </a:xfrm>
            <a:custGeom>
              <a:avLst/>
              <a:gdLst/>
              <a:ahLst/>
              <a:cxnLst/>
              <a:rect l="l" t="t" r="r" b="b"/>
              <a:pathLst>
                <a:path w="20665" h="27650" extrusionOk="0">
                  <a:moveTo>
                    <a:pt x="10346" y="0"/>
                  </a:moveTo>
                  <a:cubicBezTo>
                    <a:pt x="2041" y="0"/>
                    <a:pt x="241" y="4735"/>
                    <a:pt x="0" y="6362"/>
                  </a:cubicBezTo>
                  <a:cubicBezTo>
                    <a:pt x="0" y="6362"/>
                    <a:pt x="4041" y="27182"/>
                    <a:pt x="6768" y="27641"/>
                  </a:cubicBezTo>
                  <a:cubicBezTo>
                    <a:pt x="6802" y="27647"/>
                    <a:pt x="6837" y="27650"/>
                    <a:pt x="6873" y="27650"/>
                  </a:cubicBezTo>
                  <a:cubicBezTo>
                    <a:pt x="9756" y="27650"/>
                    <a:pt x="20146" y="9764"/>
                    <a:pt x="20146" y="9764"/>
                  </a:cubicBezTo>
                  <a:cubicBezTo>
                    <a:pt x="20146" y="9764"/>
                    <a:pt x="20664" y="458"/>
                    <a:pt x="11428" y="26"/>
                  </a:cubicBezTo>
                  <a:cubicBezTo>
                    <a:pt x="11056" y="8"/>
                    <a:pt x="10695" y="0"/>
                    <a:pt x="10346" y="0"/>
                  </a:cubicBezTo>
                  <a:close/>
                </a:path>
              </a:pathLst>
            </a:custGeom>
            <a:solidFill>
              <a:schemeClr val="accent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858" name="Google Shape;1858;p47"/>
            <p:cNvSpPr/>
            <p:nvPr/>
          </p:nvSpPr>
          <p:spPr>
            <a:xfrm rot="-5053448">
              <a:off x="3885592" y="3560267"/>
              <a:ext cx="292374" cy="769907"/>
            </a:xfrm>
            <a:custGeom>
              <a:avLst/>
              <a:gdLst/>
              <a:ahLst/>
              <a:cxnLst/>
              <a:rect l="l" t="t" r="r" b="b"/>
              <a:pathLst>
                <a:path w="35238" h="92792" extrusionOk="0">
                  <a:moveTo>
                    <a:pt x="15092" y="0"/>
                  </a:moveTo>
                  <a:lnTo>
                    <a:pt x="0" y="89392"/>
                  </a:lnTo>
                  <a:cubicBezTo>
                    <a:pt x="628" y="88266"/>
                    <a:pt x="1826" y="87538"/>
                    <a:pt x="3144" y="87538"/>
                  </a:cubicBezTo>
                  <a:cubicBezTo>
                    <a:pt x="3344" y="87538"/>
                    <a:pt x="3547" y="87555"/>
                    <a:pt x="3751" y="87589"/>
                  </a:cubicBezTo>
                  <a:cubicBezTo>
                    <a:pt x="5308" y="87851"/>
                    <a:pt x="6457" y="89075"/>
                    <a:pt x="6709" y="90545"/>
                  </a:cubicBezTo>
                  <a:cubicBezTo>
                    <a:pt x="7335" y="89408"/>
                    <a:pt x="8542" y="88671"/>
                    <a:pt x="9869" y="88671"/>
                  </a:cubicBezTo>
                  <a:cubicBezTo>
                    <a:pt x="10068" y="88671"/>
                    <a:pt x="10269" y="88688"/>
                    <a:pt x="10472" y="88722"/>
                  </a:cubicBezTo>
                  <a:cubicBezTo>
                    <a:pt x="12029" y="88986"/>
                    <a:pt x="13178" y="90208"/>
                    <a:pt x="13430" y="91679"/>
                  </a:cubicBezTo>
                  <a:cubicBezTo>
                    <a:pt x="14056" y="90542"/>
                    <a:pt x="15261" y="89805"/>
                    <a:pt x="16588" y="89805"/>
                  </a:cubicBezTo>
                  <a:cubicBezTo>
                    <a:pt x="16788" y="89805"/>
                    <a:pt x="16990" y="89822"/>
                    <a:pt x="17193" y="89857"/>
                  </a:cubicBezTo>
                  <a:cubicBezTo>
                    <a:pt x="18741" y="90118"/>
                    <a:pt x="19888" y="91330"/>
                    <a:pt x="20146" y="92792"/>
                  </a:cubicBezTo>
                  <a:lnTo>
                    <a:pt x="35238" y="3401"/>
                  </a:lnTo>
                  <a:lnTo>
                    <a:pt x="15092" y="0"/>
                  </a:lnTo>
                  <a:close/>
                </a:path>
              </a:pathLst>
            </a:custGeom>
            <a:solidFill>
              <a:schemeClr val="l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859" name="Google Shape;1859;p47"/>
            <p:cNvSpPr/>
            <p:nvPr/>
          </p:nvSpPr>
          <p:spPr>
            <a:xfrm rot="-5053448">
              <a:off x="4475491" y="4036112"/>
              <a:ext cx="81660" cy="77022"/>
            </a:xfrm>
            <a:custGeom>
              <a:avLst/>
              <a:gdLst/>
              <a:ahLst/>
              <a:cxnLst/>
              <a:rect l="l" t="t" r="r" b="b"/>
              <a:pathLst>
                <a:path w="9842" h="9283" extrusionOk="0">
                  <a:moveTo>
                    <a:pt x="3978" y="1"/>
                  </a:moveTo>
                  <a:cubicBezTo>
                    <a:pt x="2541" y="1"/>
                    <a:pt x="1172" y="414"/>
                    <a:pt x="0" y="1138"/>
                  </a:cubicBezTo>
                  <a:cubicBezTo>
                    <a:pt x="1201" y="5393"/>
                    <a:pt x="2557" y="9084"/>
                    <a:pt x="3688" y="9274"/>
                  </a:cubicBezTo>
                  <a:cubicBezTo>
                    <a:pt x="3722" y="9280"/>
                    <a:pt x="3757" y="9283"/>
                    <a:pt x="3793" y="9283"/>
                  </a:cubicBezTo>
                  <a:cubicBezTo>
                    <a:pt x="4968" y="9283"/>
                    <a:pt x="7386" y="6316"/>
                    <a:pt x="9841" y="2800"/>
                  </a:cubicBezTo>
                  <a:cubicBezTo>
                    <a:pt x="8722" y="1423"/>
                    <a:pt x="7122" y="427"/>
                    <a:pt x="5235" y="106"/>
                  </a:cubicBezTo>
                  <a:cubicBezTo>
                    <a:pt x="4813" y="35"/>
                    <a:pt x="4393" y="1"/>
                    <a:pt x="3978" y="1"/>
                  </a:cubicBez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860" name="Google Shape;1860;p47"/>
            <p:cNvSpPr/>
            <p:nvPr/>
          </p:nvSpPr>
          <p:spPr>
            <a:xfrm rot="-5053448">
              <a:off x="3526554" y="3786438"/>
              <a:ext cx="178770" cy="87402"/>
            </a:xfrm>
            <a:custGeom>
              <a:avLst/>
              <a:gdLst/>
              <a:ahLst/>
              <a:cxnLst/>
              <a:rect l="l" t="t" r="r" b="b"/>
              <a:pathLst>
                <a:path w="21546" h="10534" extrusionOk="0">
                  <a:moveTo>
                    <a:pt x="6066" y="0"/>
                  </a:moveTo>
                  <a:cubicBezTo>
                    <a:pt x="4512" y="0"/>
                    <a:pt x="3016" y="226"/>
                    <a:pt x="2196" y="946"/>
                  </a:cubicBezTo>
                  <a:cubicBezTo>
                    <a:pt x="0" y="2878"/>
                    <a:pt x="138" y="7179"/>
                    <a:pt x="138" y="7179"/>
                  </a:cubicBezTo>
                  <a:lnTo>
                    <a:pt x="9829" y="10293"/>
                  </a:lnTo>
                  <a:lnTo>
                    <a:pt x="20004" y="10533"/>
                  </a:lnTo>
                  <a:cubicBezTo>
                    <a:pt x="20003" y="10533"/>
                    <a:pt x="21545" y="6515"/>
                    <a:pt x="20104" y="3969"/>
                  </a:cubicBezTo>
                  <a:cubicBezTo>
                    <a:pt x="18664" y="1423"/>
                    <a:pt x="11458" y="639"/>
                    <a:pt x="11458" y="639"/>
                  </a:cubicBezTo>
                  <a:cubicBezTo>
                    <a:pt x="11458" y="639"/>
                    <a:pt x="8680" y="0"/>
                    <a:pt x="6066" y="0"/>
                  </a:cubicBez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861" name="Google Shape;1861;p47"/>
            <p:cNvSpPr/>
            <p:nvPr/>
          </p:nvSpPr>
          <p:spPr>
            <a:xfrm rot="-5053448">
              <a:off x="3571823" y="3801155"/>
              <a:ext cx="202566" cy="91036"/>
            </a:xfrm>
            <a:custGeom>
              <a:avLst/>
              <a:gdLst/>
              <a:ahLst/>
              <a:cxnLst/>
              <a:rect l="l" t="t" r="r" b="b"/>
              <a:pathLst>
                <a:path w="24414" h="10972" extrusionOk="0">
                  <a:moveTo>
                    <a:pt x="4507" y="1"/>
                  </a:moveTo>
                  <a:cubicBezTo>
                    <a:pt x="2501" y="1"/>
                    <a:pt x="730" y="1447"/>
                    <a:pt x="385" y="3490"/>
                  </a:cubicBezTo>
                  <a:cubicBezTo>
                    <a:pt x="1" y="5770"/>
                    <a:pt x="1536" y="7929"/>
                    <a:pt x="3815" y="8314"/>
                  </a:cubicBezTo>
                  <a:lnTo>
                    <a:pt x="19204" y="10913"/>
                  </a:lnTo>
                  <a:cubicBezTo>
                    <a:pt x="19440" y="10952"/>
                    <a:pt x="19675" y="10972"/>
                    <a:pt x="19906" y="10972"/>
                  </a:cubicBezTo>
                  <a:cubicBezTo>
                    <a:pt x="21912" y="10972"/>
                    <a:pt x="23685" y="9526"/>
                    <a:pt x="24029" y="7481"/>
                  </a:cubicBezTo>
                  <a:cubicBezTo>
                    <a:pt x="24413" y="5203"/>
                    <a:pt x="22877" y="3043"/>
                    <a:pt x="20599" y="2657"/>
                  </a:cubicBezTo>
                  <a:lnTo>
                    <a:pt x="5209" y="60"/>
                  </a:lnTo>
                  <a:cubicBezTo>
                    <a:pt x="4973" y="20"/>
                    <a:pt x="4738" y="1"/>
                    <a:pt x="4507" y="1"/>
                  </a:cubicBezTo>
                  <a:close/>
                </a:path>
              </a:pathLst>
            </a:custGeom>
            <a:solidFill>
              <a:schemeClr val="accent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862" name="Google Shape;1862;p47"/>
            <p:cNvSpPr/>
            <p:nvPr/>
          </p:nvSpPr>
          <p:spPr>
            <a:xfrm rot="-5053448">
              <a:off x="3580895" y="3834645"/>
              <a:ext cx="146195" cy="34325"/>
            </a:xfrm>
            <a:custGeom>
              <a:avLst/>
              <a:gdLst/>
              <a:ahLst/>
              <a:cxnLst/>
              <a:rect l="l" t="t" r="r" b="b"/>
              <a:pathLst>
                <a:path w="17620" h="4137" extrusionOk="0">
                  <a:moveTo>
                    <a:pt x="763" y="0"/>
                  </a:moveTo>
                  <a:cubicBezTo>
                    <a:pt x="424" y="0"/>
                    <a:pt x="124" y="245"/>
                    <a:pt x="66" y="592"/>
                  </a:cubicBezTo>
                  <a:cubicBezTo>
                    <a:pt x="0" y="979"/>
                    <a:pt x="260" y="1344"/>
                    <a:pt x="646" y="1410"/>
                  </a:cubicBezTo>
                  <a:lnTo>
                    <a:pt x="16737" y="4126"/>
                  </a:lnTo>
                  <a:cubicBezTo>
                    <a:pt x="16777" y="4133"/>
                    <a:pt x="16817" y="4136"/>
                    <a:pt x="16856" y="4136"/>
                  </a:cubicBezTo>
                  <a:cubicBezTo>
                    <a:pt x="17196" y="4136"/>
                    <a:pt x="17496" y="3891"/>
                    <a:pt x="17555" y="3546"/>
                  </a:cubicBezTo>
                  <a:cubicBezTo>
                    <a:pt x="17619" y="3160"/>
                    <a:pt x="17361" y="2794"/>
                    <a:pt x="16972" y="2726"/>
                  </a:cubicBezTo>
                  <a:lnTo>
                    <a:pt x="883" y="11"/>
                  </a:lnTo>
                  <a:cubicBezTo>
                    <a:pt x="842" y="4"/>
                    <a:pt x="802" y="0"/>
                    <a:pt x="763" y="0"/>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863" name="Google Shape;1863;p47"/>
            <p:cNvSpPr/>
            <p:nvPr/>
          </p:nvSpPr>
          <p:spPr>
            <a:xfrm rot="-5053448">
              <a:off x="3614915" y="3822013"/>
              <a:ext cx="146179" cy="34317"/>
            </a:xfrm>
            <a:custGeom>
              <a:avLst/>
              <a:gdLst/>
              <a:ahLst/>
              <a:cxnLst/>
              <a:rect l="l" t="t" r="r" b="b"/>
              <a:pathLst>
                <a:path w="17618" h="4136" extrusionOk="0">
                  <a:moveTo>
                    <a:pt x="765" y="1"/>
                  </a:moveTo>
                  <a:cubicBezTo>
                    <a:pt x="425" y="1"/>
                    <a:pt x="124" y="245"/>
                    <a:pt x="65" y="592"/>
                  </a:cubicBezTo>
                  <a:cubicBezTo>
                    <a:pt x="1" y="978"/>
                    <a:pt x="259" y="1344"/>
                    <a:pt x="647" y="1410"/>
                  </a:cubicBezTo>
                  <a:lnTo>
                    <a:pt x="16735" y="4125"/>
                  </a:lnTo>
                  <a:cubicBezTo>
                    <a:pt x="16776" y="4132"/>
                    <a:pt x="16816" y="4135"/>
                    <a:pt x="16855" y="4135"/>
                  </a:cubicBezTo>
                  <a:cubicBezTo>
                    <a:pt x="17195" y="4135"/>
                    <a:pt x="17494" y="3891"/>
                    <a:pt x="17553" y="3545"/>
                  </a:cubicBezTo>
                  <a:cubicBezTo>
                    <a:pt x="17618" y="3159"/>
                    <a:pt x="17359" y="2792"/>
                    <a:pt x="16972" y="2728"/>
                  </a:cubicBezTo>
                  <a:lnTo>
                    <a:pt x="883" y="10"/>
                  </a:lnTo>
                  <a:cubicBezTo>
                    <a:pt x="844" y="4"/>
                    <a:pt x="804" y="1"/>
                    <a:pt x="765" y="1"/>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864" name="Google Shape;1864;p47"/>
            <p:cNvSpPr/>
            <p:nvPr/>
          </p:nvSpPr>
          <p:spPr>
            <a:xfrm rot="-5053448">
              <a:off x="3975464" y="3636715"/>
              <a:ext cx="123370" cy="681360"/>
            </a:xfrm>
            <a:custGeom>
              <a:avLst/>
              <a:gdLst/>
              <a:ahLst/>
              <a:cxnLst/>
              <a:rect l="l" t="t" r="r" b="b"/>
              <a:pathLst>
                <a:path w="14869" h="82120" extrusionOk="0">
                  <a:moveTo>
                    <a:pt x="14263" y="1"/>
                  </a:moveTo>
                  <a:cubicBezTo>
                    <a:pt x="14031" y="1"/>
                    <a:pt x="13804" y="133"/>
                    <a:pt x="13754" y="429"/>
                  </a:cubicBezTo>
                  <a:cubicBezTo>
                    <a:pt x="10236" y="21264"/>
                    <a:pt x="6719" y="42098"/>
                    <a:pt x="3201" y="62932"/>
                  </a:cubicBezTo>
                  <a:cubicBezTo>
                    <a:pt x="2155" y="69126"/>
                    <a:pt x="1110" y="75320"/>
                    <a:pt x="64" y="81514"/>
                  </a:cubicBezTo>
                  <a:cubicBezTo>
                    <a:pt x="0" y="81896"/>
                    <a:pt x="307" y="82119"/>
                    <a:pt x="607" y="82119"/>
                  </a:cubicBezTo>
                  <a:cubicBezTo>
                    <a:pt x="838" y="82119"/>
                    <a:pt x="1066" y="81986"/>
                    <a:pt x="1116" y="81691"/>
                  </a:cubicBezTo>
                  <a:cubicBezTo>
                    <a:pt x="4632" y="60856"/>
                    <a:pt x="8150" y="40021"/>
                    <a:pt x="11666" y="19188"/>
                  </a:cubicBezTo>
                  <a:cubicBezTo>
                    <a:pt x="12712" y="12993"/>
                    <a:pt x="13757" y="6800"/>
                    <a:pt x="14803" y="606"/>
                  </a:cubicBezTo>
                  <a:cubicBezTo>
                    <a:pt x="14868" y="223"/>
                    <a:pt x="14562" y="1"/>
                    <a:pt x="14263"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865" name="Google Shape;1865;p47"/>
            <p:cNvSpPr/>
            <p:nvPr/>
          </p:nvSpPr>
          <p:spPr>
            <a:xfrm rot="-5053448">
              <a:off x="3991387" y="3578808"/>
              <a:ext cx="123370" cy="681343"/>
            </a:xfrm>
            <a:custGeom>
              <a:avLst/>
              <a:gdLst/>
              <a:ahLst/>
              <a:cxnLst/>
              <a:rect l="l" t="t" r="r" b="b"/>
              <a:pathLst>
                <a:path w="14869" h="82118" extrusionOk="0">
                  <a:moveTo>
                    <a:pt x="14262" y="0"/>
                  </a:moveTo>
                  <a:cubicBezTo>
                    <a:pt x="14031" y="0"/>
                    <a:pt x="13803" y="133"/>
                    <a:pt x="13753" y="428"/>
                  </a:cubicBezTo>
                  <a:cubicBezTo>
                    <a:pt x="10236" y="21263"/>
                    <a:pt x="6719" y="42096"/>
                    <a:pt x="3202" y="62931"/>
                  </a:cubicBezTo>
                  <a:cubicBezTo>
                    <a:pt x="2156" y="69125"/>
                    <a:pt x="1109" y="75318"/>
                    <a:pt x="64" y="81511"/>
                  </a:cubicBezTo>
                  <a:cubicBezTo>
                    <a:pt x="0" y="81894"/>
                    <a:pt x="306" y="82118"/>
                    <a:pt x="606" y="82118"/>
                  </a:cubicBezTo>
                  <a:cubicBezTo>
                    <a:pt x="837" y="82118"/>
                    <a:pt x="1064" y="81985"/>
                    <a:pt x="1114" y="81690"/>
                  </a:cubicBezTo>
                  <a:cubicBezTo>
                    <a:pt x="4631" y="60855"/>
                    <a:pt x="8148" y="40022"/>
                    <a:pt x="11666" y="19186"/>
                  </a:cubicBezTo>
                  <a:cubicBezTo>
                    <a:pt x="12711" y="12992"/>
                    <a:pt x="13758" y="6799"/>
                    <a:pt x="14804" y="605"/>
                  </a:cubicBezTo>
                  <a:cubicBezTo>
                    <a:pt x="14868" y="223"/>
                    <a:pt x="14562" y="0"/>
                    <a:pt x="14262"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866" name="Google Shape;1866;p47"/>
            <p:cNvSpPr/>
            <p:nvPr/>
          </p:nvSpPr>
          <p:spPr>
            <a:xfrm rot="-5053448">
              <a:off x="4238924" y="3874596"/>
              <a:ext cx="44614" cy="151580"/>
            </a:xfrm>
            <a:custGeom>
              <a:avLst/>
              <a:gdLst/>
              <a:ahLst/>
              <a:cxnLst/>
              <a:rect l="l" t="t" r="r" b="b"/>
              <a:pathLst>
                <a:path w="5377" h="18269" extrusionOk="0">
                  <a:moveTo>
                    <a:pt x="4239" y="1"/>
                  </a:moveTo>
                  <a:cubicBezTo>
                    <a:pt x="3747" y="1"/>
                    <a:pt x="3238" y="288"/>
                    <a:pt x="3123" y="905"/>
                  </a:cubicBezTo>
                  <a:cubicBezTo>
                    <a:pt x="2120" y="6315"/>
                    <a:pt x="1108" y="11725"/>
                    <a:pt x="132" y="17140"/>
                  </a:cubicBezTo>
                  <a:cubicBezTo>
                    <a:pt x="0" y="17870"/>
                    <a:pt x="560" y="18269"/>
                    <a:pt x="1140" y="18269"/>
                  </a:cubicBezTo>
                  <a:cubicBezTo>
                    <a:pt x="1632" y="18269"/>
                    <a:pt x="2138" y="17981"/>
                    <a:pt x="2250" y="17365"/>
                  </a:cubicBezTo>
                  <a:cubicBezTo>
                    <a:pt x="3227" y="11950"/>
                    <a:pt x="4236" y="6539"/>
                    <a:pt x="5242" y="1129"/>
                  </a:cubicBezTo>
                  <a:cubicBezTo>
                    <a:pt x="5377" y="400"/>
                    <a:pt x="4819" y="1"/>
                    <a:pt x="4239" y="1"/>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867" name="Google Shape;1867;p47"/>
            <p:cNvSpPr/>
            <p:nvPr/>
          </p:nvSpPr>
          <p:spPr>
            <a:xfrm rot="-5053448">
              <a:off x="4157098" y="3914829"/>
              <a:ext cx="21423" cy="18917"/>
            </a:xfrm>
            <a:custGeom>
              <a:avLst/>
              <a:gdLst/>
              <a:ahLst/>
              <a:cxnLst/>
              <a:rect l="l" t="t" r="r" b="b"/>
              <a:pathLst>
                <a:path w="2582" h="2280" extrusionOk="0">
                  <a:moveTo>
                    <a:pt x="1292" y="0"/>
                  </a:moveTo>
                  <a:cubicBezTo>
                    <a:pt x="837" y="0"/>
                    <a:pt x="407" y="274"/>
                    <a:pt x="231" y="722"/>
                  </a:cubicBezTo>
                  <a:cubicBezTo>
                    <a:pt x="0" y="1309"/>
                    <a:pt x="288" y="1970"/>
                    <a:pt x="872" y="2200"/>
                  </a:cubicBezTo>
                  <a:cubicBezTo>
                    <a:pt x="1010" y="2254"/>
                    <a:pt x="1151" y="2280"/>
                    <a:pt x="1290" y="2280"/>
                  </a:cubicBezTo>
                  <a:cubicBezTo>
                    <a:pt x="1745" y="2280"/>
                    <a:pt x="2174" y="2006"/>
                    <a:pt x="2351" y="1558"/>
                  </a:cubicBezTo>
                  <a:cubicBezTo>
                    <a:pt x="2581" y="972"/>
                    <a:pt x="2294" y="312"/>
                    <a:pt x="1708" y="79"/>
                  </a:cubicBezTo>
                  <a:cubicBezTo>
                    <a:pt x="1571" y="26"/>
                    <a:pt x="1430" y="0"/>
                    <a:pt x="1292" y="0"/>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grpSp>
      <p:grpSp>
        <p:nvGrpSpPr>
          <p:cNvPr id="512" name="Google Shape;512;p30"/>
          <p:cNvGrpSpPr/>
          <p:nvPr/>
        </p:nvGrpSpPr>
        <p:grpSpPr>
          <a:xfrm rot="15240000">
            <a:off x="2131209" y="4540279"/>
            <a:ext cx="1285204" cy="804003"/>
            <a:chOff x="7460091" y="634069"/>
            <a:chExt cx="963903" cy="603002"/>
          </a:xfrm>
        </p:grpSpPr>
        <p:sp>
          <p:nvSpPr>
            <p:cNvPr id="513" name="Google Shape;513;p30"/>
            <p:cNvSpPr/>
            <p:nvPr/>
          </p:nvSpPr>
          <p:spPr>
            <a:xfrm rot="-7207166">
              <a:off x="8208948" y="678559"/>
              <a:ext cx="161740" cy="216410"/>
            </a:xfrm>
            <a:custGeom>
              <a:avLst/>
              <a:gdLst/>
              <a:ahLst/>
              <a:cxnLst/>
              <a:rect l="l" t="t" r="r" b="b"/>
              <a:pathLst>
                <a:path w="20665" h="27650" extrusionOk="0">
                  <a:moveTo>
                    <a:pt x="10346" y="0"/>
                  </a:moveTo>
                  <a:cubicBezTo>
                    <a:pt x="2041" y="0"/>
                    <a:pt x="241" y="4735"/>
                    <a:pt x="0" y="6362"/>
                  </a:cubicBezTo>
                  <a:cubicBezTo>
                    <a:pt x="0" y="6362"/>
                    <a:pt x="4041" y="27182"/>
                    <a:pt x="6768" y="27641"/>
                  </a:cubicBezTo>
                  <a:cubicBezTo>
                    <a:pt x="6802" y="27647"/>
                    <a:pt x="6837" y="27650"/>
                    <a:pt x="6873" y="27650"/>
                  </a:cubicBezTo>
                  <a:cubicBezTo>
                    <a:pt x="9756" y="27650"/>
                    <a:pt x="20146" y="9764"/>
                    <a:pt x="20146" y="9764"/>
                  </a:cubicBezTo>
                  <a:cubicBezTo>
                    <a:pt x="20146" y="9764"/>
                    <a:pt x="20664" y="458"/>
                    <a:pt x="11428" y="26"/>
                  </a:cubicBezTo>
                  <a:cubicBezTo>
                    <a:pt x="11056" y="8"/>
                    <a:pt x="10695" y="0"/>
                    <a:pt x="10346" y="0"/>
                  </a:cubicBezTo>
                  <a:close/>
                </a:path>
              </a:pathLst>
            </a:custGeom>
            <a:solidFill>
              <a:schemeClr val="accent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514" name="Google Shape;514;p30"/>
            <p:cNvSpPr/>
            <p:nvPr/>
          </p:nvSpPr>
          <p:spPr>
            <a:xfrm rot="-7207166">
              <a:off x="7781565" y="572440"/>
              <a:ext cx="275799" cy="726261"/>
            </a:xfrm>
            <a:custGeom>
              <a:avLst/>
              <a:gdLst/>
              <a:ahLst/>
              <a:cxnLst/>
              <a:rect l="l" t="t" r="r" b="b"/>
              <a:pathLst>
                <a:path w="35238" h="92792" extrusionOk="0">
                  <a:moveTo>
                    <a:pt x="15092" y="0"/>
                  </a:moveTo>
                  <a:lnTo>
                    <a:pt x="0" y="89392"/>
                  </a:lnTo>
                  <a:cubicBezTo>
                    <a:pt x="628" y="88266"/>
                    <a:pt x="1826" y="87538"/>
                    <a:pt x="3144" y="87538"/>
                  </a:cubicBezTo>
                  <a:cubicBezTo>
                    <a:pt x="3344" y="87538"/>
                    <a:pt x="3547" y="87555"/>
                    <a:pt x="3751" y="87589"/>
                  </a:cubicBezTo>
                  <a:cubicBezTo>
                    <a:pt x="5308" y="87851"/>
                    <a:pt x="6457" y="89075"/>
                    <a:pt x="6709" y="90545"/>
                  </a:cubicBezTo>
                  <a:cubicBezTo>
                    <a:pt x="7335" y="89408"/>
                    <a:pt x="8542" y="88671"/>
                    <a:pt x="9869" y="88671"/>
                  </a:cubicBezTo>
                  <a:cubicBezTo>
                    <a:pt x="10068" y="88671"/>
                    <a:pt x="10269" y="88688"/>
                    <a:pt x="10472" y="88722"/>
                  </a:cubicBezTo>
                  <a:cubicBezTo>
                    <a:pt x="12029" y="88986"/>
                    <a:pt x="13178" y="90208"/>
                    <a:pt x="13430" y="91679"/>
                  </a:cubicBezTo>
                  <a:cubicBezTo>
                    <a:pt x="14056" y="90542"/>
                    <a:pt x="15261" y="89805"/>
                    <a:pt x="16588" y="89805"/>
                  </a:cubicBezTo>
                  <a:cubicBezTo>
                    <a:pt x="16788" y="89805"/>
                    <a:pt x="16990" y="89822"/>
                    <a:pt x="17193" y="89857"/>
                  </a:cubicBezTo>
                  <a:cubicBezTo>
                    <a:pt x="18741" y="90118"/>
                    <a:pt x="19888" y="91330"/>
                    <a:pt x="20146" y="92792"/>
                  </a:cubicBezTo>
                  <a:lnTo>
                    <a:pt x="35238" y="3401"/>
                  </a:lnTo>
                  <a:lnTo>
                    <a:pt x="15092" y="0"/>
                  </a:lnTo>
                  <a:close/>
                </a:path>
              </a:pathLst>
            </a:custGeom>
            <a:solidFill>
              <a:schemeClr val="l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515" name="Google Shape;515;p30"/>
            <p:cNvSpPr/>
            <p:nvPr/>
          </p:nvSpPr>
          <p:spPr>
            <a:xfrm rot="-7207166">
              <a:off x="8322663" y="730153"/>
              <a:ext cx="77031" cy="72656"/>
            </a:xfrm>
            <a:custGeom>
              <a:avLst/>
              <a:gdLst/>
              <a:ahLst/>
              <a:cxnLst/>
              <a:rect l="l" t="t" r="r" b="b"/>
              <a:pathLst>
                <a:path w="9842" h="9283" extrusionOk="0">
                  <a:moveTo>
                    <a:pt x="3978" y="1"/>
                  </a:moveTo>
                  <a:cubicBezTo>
                    <a:pt x="2541" y="1"/>
                    <a:pt x="1172" y="414"/>
                    <a:pt x="0" y="1138"/>
                  </a:cubicBezTo>
                  <a:cubicBezTo>
                    <a:pt x="1201" y="5393"/>
                    <a:pt x="2557" y="9084"/>
                    <a:pt x="3688" y="9274"/>
                  </a:cubicBezTo>
                  <a:cubicBezTo>
                    <a:pt x="3722" y="9280"/>
                    <a:pt x="3757" y="9283"/>
                    <a:pt x="3793" y="9283"/>
                  </a:cubicBezTo>
                  <a:cubicBezTo>
                    <a:pt x="4968" y="9283"/>
                    <a:pt x="7386" y="6316"/>
                    <a:pt x="9841" y="2800"/>
                  </a:cubicBezTo>
                  <a:cubicBezTo>
                    <a:pt x="8722" y="1423"/>
                    <a:pt x="7122" y="427"/>
                    <a:pt x="5235" y="106"/>
                  </a:cubicBezTo>
                  <a:cubicBezTo>
                    <a:pt x="4813" y="35"/>
                    <a:pt x="4393" y="1"/>
                    <a:pt x="3978" y="1"/>
                  </a:cubicBez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516" name="Google Shape;516;p30"/>
            <p:cNvSpPr/>
            <p:nvPr/>
          </p:nvSpPr>
          <p:spPr>
            <a:xfrm rot="-7207166">
              <a:off x="7453742" y="1036412"/>
              <a:ext cx="168635" cy="82447"/>
            </a:xfrm>
            <a:custGeom>
              <a:avLst/>
              <a:gdLst/>
              <a:ahLst/>
              <a:cxnLst/>
              <a:rect l="l" t="t" r="r" b="b"/>
              <a:pathLst>
                <a:path w="21546" h="10534" extrusionOk="0">
                  <a:moveTo>
                    <a:pt x="6066" y="0"/>
                  </a:moveTo>
                  <a:cubicBezTo>
                    <a:pt x="4512" y="0"/>
                    <a:pt x="3016" y="226"/>
                    <a:pt x="2196" y="946"/>
                  </a:cubicBezTo>
                  <a:cubicBezTo>
                    <a:pt x="0" y="2878"/>
                    <a:pt x="138" y="7179"/>
                    <a:pt x="138" y="7179"/>
                  </a:cubicBezTo>
                  <a:lnTo>
                    <a:pt x="9829" y="10293"/>
                  </a:lnTo>
                  <a:lnTo>
                    <a:pt x="20004" y="10533"/>
                  </a:lnTo>
                  <a:cubicBezTo>
                    <a:pt x="20003" y="10533"/>
                    <a:pt x="21545" y="6515"/>
                    <a:pt x="20104" y="3969"/>
                  </a:cubicBezTo>
                  <a:cubicBezTo>
                    <a:pt x="18664" y="1423"/>
                    <a:pt x="11458" y="639"/>
                    <a:pt x="11458" y="639"/>
                  </a:cubicBezTo>
                  <a:cubicBezTo>
                    <a:pt x="11458" y="639"/>
                    <a:pt x="8680" y="0"/>
                    <a:pt x="6066" y="0"/>
                  </a:cubicBez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517" name="Google Shape;517;p30"/>
            <p:cNvSpPr/>
            <p:nvPr/>
          </p:nvSpPr>
          <p:spPr>
            <a:xfrm rot="-7207166">
              <a:off x="7495340" y="1015713"/>
              <a:ext cx="191082" cy="85875"/>
            </a:xfrm>
            <a:custGeom>
              <a:avLst/>
              <a:gdLst/>
              <a:ahLst/>
              <a:cxnLst/>
              <a:rect l="l" t="t" r="r" b="b"/>
              <a:pathLst>
                <a:path w="24414" h="10972" extrusionOk="0">
                  <a:moveTo>
                    <a:pt x="4507" y="1"/>
                  </a:moveTo>
                  <a:cubicBezTo>
                    <a:pt x="2501" y="1"/>
                    <a:pt x="730" y="1447"/>
                    <a:pt x="385" y="3490"/>
                  </a:cubicBezTo>
                  <a:cubicBezTo>
                    <a:pt x="1" y="5770"/>
                    <a:pt x="1536" y="7929"/>
                    <a:pt x="3815" y="8314"/>
                  </a:cubicBezTo>
                  <a:lnTo>
                    <a:pt x="19204" y="10913"/>
                  </a:lnTo>
                  <a:cubicBezTo>
                    <a:pt x="19440" y="10952"/>
                    <a:pt x="19675" y="10972"/>
                    <a:pt x="19906" y="10972"/>
                  </a:cubicBezTo>
                  <a:cubicBezTo>
                    <a:pt x="21912" y="10972"/>
                    <a:pt x="23685" y="9526"/>
                    <a:pt x="24029" y="7481"/>
                  </a:cubicBezTo>
                  <a:cubicBezTo>
                    <a:pt x="24413" y="5203"/>
                    <a:pt x="22877" y="3043"/>
                    <a:pt x="20599" y="2657"/>
                  </a:cubicBezTo>
                  <a:lnTo>
                    <a:pt x="5209" y="60"/>
                  </a:lnTo>
                  <a:cubicBezTo>
                    <a:pt x="4973" y="20"/>
                    <a:pt x="4738" y="1"/>
                    <a:pt x="4507" y="1"/>
                  </a:cubicBezTo>
                  <a:close/>
                </a:path>
              </a:pathLst>
            </a:custGeom>
            <a:solidFill>
              <a:schemeClr val="accent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518" name="Google Shape;518;p30"/>
            <p:cNvSpPr/>
            <p:nvPr/>
          </p:nvSpPr>
          <p:spPr>
            <a:xfrm rot="-7207166">
              <a:off x="7510160" y="1056958"/>
              <a:ext cx="137907" cy="32379"/>
            </a:xfrm>
            <a:custGeom>
              <a:avLst/>
              <a:gdLst/>
              <a:ahLst/>
              <a:cxnLst/>
              <a:rect l="l" t="t" r="r" b="b"/>
              <a:pathLst>
                <a:path w="17620" h="4137" extrusionOk="0">
                  <a:moveTo>
                    <a:pt x="763" y="0"/>
                  </a:moveTo>
                  <a:cubicBezTo>
                    <a:pt x="424" y="0"/>
                    <a:pt x="124" y="245"/>
                    <a:pt x="66" y="592"/>
                  </a:cubicBezTo>
                  <a:cubicBezTo>
                    <a:pt x="0" y="979"/>
                    <a:pt x="260" y="1344"/>
                    <a:pt x="646" y="1410"/>
                  </a:cubicBezTo>
                  <a:lnTo>
                    <a:pt x="16737" y="4126"/>
                  </a:lnTo>
                  <a:cubicBezTo>
                    <a:pt x="16777" y="4133"/>
                    <a:pt x="16817" y="4136"/>
                    <a:pt x="16856" y="4136"/>
                  </a:cubicBezTo>
                  <a:cubicBezTo>
                    <a:pt x="17196" y="4136"/>
                    <a:pt x="17496" y="3891"/>
                    <a:pt x="17555" y="3546"/>
                  </a:cubicBezTo>
                  <a:cubicBezTo>
                    <a:pt x="17619" y="3160"/>
                    <a:pt x="17361" y="2794"/>
                    <a:pt x="16972" y="2726"/>
                  </a:cubicBezTo>
                  <a:lnTo>
                    <a:pt x="883" y="11"/>
                  </a:lnTo>
                  <a:cubicBezTo>
                    <a:pt x="842" y="4"/>
                    <a:pt x="802" y="0"/>
                    <a:pt x="763" y="0"/>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519" name="Google Shape;519;p30"/>
            <p:cNvSpPr/>
            <p:nvPr/>
          </p:nvSpPr>
          <p:spPr>
            <a:xfrm rot="-7207166">
              <a:off x="7529164" y="1028498"/>
              <a:ext cx="137892" cy="32371"/>
            </a:xfrm>
            <a:custGeom>
              <a:avLst/>
              <a:gdLst/>
              <a:ahLst/>
              <a:cxnLst/>
              <a:rect l="l" t="t" r="r" b="b"/>
              <a:pathLst>
                <a:path w="17618" h="4136" extrusionOk="0">
                  <a:moveTo>
                    <a:pt x="765" y="1"/>
                  </a:moveTo>
                  <a:cubicBezTo>
                    <a:pt x="425" y="1"/>
                    <a:pt x="124" y="245"/>
                    <a:pt x="65" y="592"/>
                  </a:cubicBezTo>
                  <a:cubicBezTo>
                    <a:pt x="1" y="978"/>
                    <a:pt x="259" y="1344"/>
                    <a:pt x="647" y="1410"/>
                  </a:cubicBezTo>
                  <a:lnTo>
                    <a:pt x="16735" y="4125"/>
                  </a:lnTo>
                  <a:cubicBezTo>
                    <a:pt x="16776" y="4132"/>
                    <a:pt x="16816" y="4135"/>
                    <a:pt x="16855" y="4135"/>
                  </a:cubicBezTo>
                  <a:cubicBezTo>
                    <a:pt x="17195" y="4135"/>
                    <a:pt x="17494" y="3891"/>
                    <a:pt x="17553" y="3545"/>
                  </a:cubicBezTo>
                  <a:cubicBezTo>
                    <a:pt x="17618" y="3159"/>
                    <a:pt x="17359" y="2792"/>
                    <a:pt x="16972" y="2728"/>
                  </a:cubicBezTo>
                  <a:lnTo>
                    <a:pt x="883" y="10"/>
                  </a:lnTo>
                  <a:cubicBezTo>
                    <a:pt x="844" y="4"/>
                    <a:pt x="804" y="1"/>
                    <a:pt x="765" y="1"/>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520" name="Google Shape;520;p30"/>
            <p:cNvSpPr/>
            <p:nvPr/>
          </p:nvSpPr>
          <p:spPr>
            <a:xfrm rot="-7207166">
              <a:off x="7883168" y="635828"/>
              <a:ext cx="116376" cy="642733"/>
            </a:xfrm>
            <a:custGeom>
              <a:avLst/>
              <a:gdLst/>
              <a:ahLst/>
              <a:cxnLst/>
              <a:rect l="l" t="t" r="r" b="b"/>
              <a:pathLst>
                <a:path w="14869" h="82120" extrusionOk="0">
                  <a:moveTo>
                    <a:pt x="14263" y="1"/>
                  </a:moveTo>
                  <a:cubicBezTo>
                    <a:pt x="14031" y="1"/>
                    <a:pt x="13804" y="133"/>
                    <a:pt x="13754" y="429"/>
                  </a:cubicBezTo>
                  <a:cubicBezTo>
                    <a:pt x="10236" y="21264"/>
                    <a:pt x="6719" y="42098"/>
                    <a:pt x="3201" y="62932"/>
                  </a:cubicBezTo>
                  <a:cubicBezTo>
                    <a:pt x="2155" y="69126"/>
                    <a:pt x="1110" y="75320"/>
                    <a:pt x="64" y="81514"/>
                  </a:cubicBezTo>
                  <a:cubicBezTo>
                    <a:pt x="0" y="81896"/>
                    <a:pt x="307" y="82119"/>
                    <a:pt x="607" y="82119"/>
                  </a:cubicBezTo>
                  <a:cubicBezTo>
                    <a:pt x="838" y="82119"/>
                    <a:pt x="1066" y="81986"/>
                    <a:pt x="1116" y="81691"/>
                  </a:cubicBezTo>
                  <a:cubicBezTo>
                    <a:pt x="4632" y="60856"/>
                    <a:pt x="8150" y="40021"/>
                    <a:pt x="11666" y="19188"/>
                  </a:cubicBezTo>
                  <a:cubicBezTo>
                    <a:pt x="12712" y="12993"/>
                    <a:pt x="13757" y="6800"/>
                    <a:pt x="14803" y="606"/>
                  </a:cubicBezTo>
                  <a:cubicBezTo>
                    <a:pt x="14868" y="223"/>
                    <a:pt x="14562" y="1"/>
                    <a:pt x="14263"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521" name="Google Shape;521;p30"/>
            <p:cNvSpPr/>
            <p:nvPr/>
          </p:nvSpPr>
          <p:spPr>
            <a:xfrm rot="-7207166">
              <a:off x="7863303" y="582782"/>
              <a:ext cx="116376" cy="642718"/>
            </a:xfrm>
            <a:custGeom>
              <a:avLst/>
              <a:gdLst/>
              <a:ahLst/>
              <a:cxnLst/>
              <a:rect l="l" t="t" r="r" b="b"/>
              <a:pathLst>
                <a:path w="14869" h="82118" extrusionOk="0">
                  <a:moveTo>
                    <a:pt x="14262" y="0"/>
                  </a:moveTo>
                  <a:cubicBezTo>
                    <a:pt x="14031" y="0"/>
                    <a:pt x="13803" y="133"/>
                    <a:pt x="13753" y="428"/>
                  </a:cubicBezTo>
                  <a:cubicBezTo>
                    <a:pt x="10236" y="21263"/>
                    <a:pt x="6719" y="42096"/>
                    <a:pt x="3202" y="62931"/>
                  </a:cubicBezTo>
                  <a:cubicBezTo>
                    <a:pt x="2156" y="69125"/>
                    <a:pt x="1109" y="75318"/>
                    <a:pt x="64" y="81511"/>
                  </a:cubicBezTo>
                  <a:cubicBezTo>
                    <a:pt x="0" y="81894"/>
                    <a:pt x="306" y="82118"/>
                    <a:pt x="606" y="82118"/>
                  </a:cubicBezTo>
                  <a:cubicBezTo>
                    <a:pt x="837" y="82118"/>
                    <a:pt x="1064" y="81985"/>
                    <a:pt x="1114" y="81690"/>
                  </a:cubicBezTo>
                  <a:cubicBezTo>
                    <a:pt x="4631" y="60855"/>
                    <a:pt x="8148" y="40022"/>
                    <a:pt x="11666" y="19186"/>
                  </a:cubicBezTo>
                  <a:cubicBezTo>
                    <a:pt x="12711" y="12992"/>
                    <a:pt x="13758" y="6799"/>
                    <a:pt x="14804" y="605"/>
                  </a:cubicBezTo>
                  <a:cubicBezTo>
                    <a:pt x="14868" y="223"/>
                    <a:pt x="14562" y="0"/>
                    <a:pt x="14262"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522" name="Google Shape;522;p30"/>
            <p:cNvSpPr/>
            <p:nvPr/>
          </p:nvSpPr>
          <p:spPr>
            <a:xfrm rot="-7207166">
              <a:off x="8076539" y="741147"/>
              <a:ext cx="42084" cy="142987"/>
            </a:xfrm>
            <a:custGeom>
              <a:avLst/>
              <a:gdLst/>
              <a:ahLst/>
              <a:cxnLst/>
              <a:rect l="l" t="t" r="r" b="b"/>
              <a:pathLst>
                <a:path w="5377" h="18269" extrusionOk="0">
                  <a:moveTo>
                    <a:pt x="4239" y="1"/>
                  </a:moveTo>
                  <a:cubicBezTo>
                    <a:pt x="3747" y="1"/>
                    <a:pt x="3238" y="288"/>
                    <a:pt x="3123" y="905"/>
                  </a:cubicBezTo>
                  <a:cubicBezTo>
                    <a:pt x="2120" y="6315"/>
                    <a:pt x="1108" y="11725"/>
                    <a:pt x="132" y="17140"/>
                  </a:cubicBezTo>
                  <a:cubicBezTo>
                    <a:pt x="0" y="17870"/>
                    <a:pt x="560" y="18269"/>
                    <a:pt x="1140" y="18269"/>
                  </a:cubicBezTo>
                  <a:cubicBezTo>
                    <a:pt x="1632" y="18269"/>
                    <a:pt x="2138" y="17981"/>
                    <a:pt x="2250" y="17365"/>
                  </a:cubicBezTo>
                  <a:cubicBezTo>
                    <a:pt x="3227" y="11950"/>
                    <a:pt x="4236" y="6539"/>
                    <a:pt x="5242" y="1129"/>
                  </a:cubicBezTo>
                  <a:cubicBezTo>
                    <a:pt x="5377" y="400"/>
                    <a:pt x="4819" y="1"/>
                    <a:pt x="4239" y="1"/>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523" name="Google Shape;523;p30"/>
            <p:cNvSpPr/>
            <p:nvPr/>
          </p:nvSpPr>
          <p:spPr>
            <a:xfrm rot="-7207166">
              <a:off x="8001658" y="835447"/>
              <a:ext cx="20209" cy="17845"/>
            </a:xfrm>
            <a:custGeom>
              <a:avLst/>
              <a:gdLst/>
              <a:ahLst/>
              <a:cxnLst/>
              <a:rect l="l" t="t" r="r" b="b"/>
              <a:pathLst>
                <a:path w="2582" h="2280" extrusionOk="0">
                  <a:moveTo>
                    <a:pt x="1292" y="0"/>
                  </a:moveTo>
                  <a:cubicBezTo>
                    <a:pt x="837" y="0"/>
                    <a:pt x="407" y="274"/>
                    <a:pt x="231" y="722"/>
                  </a:cubicBezTo>
                  <a:cubicBezTo>
                    <a:pt x="0" y="1309"/>
                    <a:pt x="288" y="1970"/>
                    <a:pt x="872" y="2200"/>
                  </a:cubicBezTo>
                  <a:cubicBezTo>
                    <a:pt x="1010" y="2254"/>
                    <a:pt x="1151" y="2280"/>
                    <a:pt x="1290" y="2280"/>
                  </a:cubicBezTo>
                  <a:cubicBezTo>
                    <a:pt x="1745" y="2280"/>
                    <a:pt x="2174" y="2006"/>
                    <a:pt x="2351" y="1558"/>
                  </a:cubicBezTo>
                  <a:cubicBezTo>
                    <a:pt x="2581" y="972"/>
                    <a:pt x="2294" y="312"/>
                    <a:pt x="1708" y="79"/>
                  </a:cubicBezTo>
                  <a:cubicBezTo>
                    <a:pt x="1571" y="26"/>
                    <a:pt x="1430" y="0"/>
                    <a:pt x="1292" y="0"/>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grpSp>
      <p:grpSp>
        <p:nvGrpSpPr>
          <p:cNvPr id="6113" name="Google Shape;6113;p62"/>
          <p:cNvGrpSpPr/>
          <p:nvPr/>
        </p:nvGrpSpPr>
        <p:grpSpPr>
          <a:xfrm>
            <a:off x="5340774" y="574040"/>
            <a:ext cx="522393" cy="651933"/>
            <a:chOff x="720000" y="1507288"/>
            <a:chExt cx="1062600" cy="1345350"/>
          </a:xfrm>
        </p:grpSpPr>
        <p:sp>
          <p:nvSpPr>
            <p:cNvPr id="6114" name="Google Shape;6114;p62"/>
            <p:cNvSpPr/>
            <p:nvPr/>
          </p:nvSpPr>
          <p:spPr>
            <a:xfrm>
              <a:off x="1138950" y="2689913"/>
              <a:ext cx="103250" cy="162725"/>
            </a:xfrm>
            <a:custGeom>
              <a:avLst/>
              <a:gdLst/>
              <a:ahLst/>
              <a:cxnLst/>
              <a:rect l="l" t="t" r="r" b="b"/>
              <a:pathLst>
                <a:path w="4130" h="6509" extrusionOk="0">
                  <a:moveTo>
                    <a:pt x="2581" y="0"/>
                  </a:moveTo>
                  <a:cubicBezTo>
                    <a:pt x="2581" y="0"/>
                    <a:pt x="3349" y="4863"/>
                    <a:pt x="2792" y="5124"/>
                  </a:cubicBezTo>
                  <a:cubicBezTo>
                    <a:pt x="2236" y="5386"/>
                    <a:pt x="128" y="5461"/>
                    <a:pt x="64" y="5985"/>
                  </a:cubicBezTo>
                  <a:cubicBezTo>
                    <a:pt x="0" y="6508"/>
                    <a:pt x="4129" y="5973"/>
                    <a:pt x="4129" y="5973"/>
                  </a:cubicBezTo>
                  <a:lnTo>
                    <a:pt x="4129" y="828"/>
                  </a:ln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15" name="Google Shape;6115;p62"/>
            <p:cNvSpPr/>
            <p:nvPr/>
          </p:nvSpPr>
          <p:spPr>
            <a:xfrm>
              <a:off x="1311675" y="2689913"/>
              <a:ext cx="100000" cy="162725"/>
            </a:xfrm>
            <a:custGeom>
              <a:avLst/>
              <a:gdLst/>
              <a:ahLst/>
              <a:cxnLst/>
              <a:rect l="l" t="t" r="r" b="b"/>
              <a:pathLst>
                <a:path w="4000" h="6509" extrusionOk="0">
                  <a:moveTo>
                    <a:pt x="1550" y="0"/>
                  </a:moveTo>
                  <a:cubicBezTo>
                    <a:pt x="1550" y="0"/>
                    <a:pt x="1044" y="4863"/>
                    <a:pt x="1601" y="5124"/>
                  </a:cubicBezTo>
                  <a:cubicBezTo>
                    <a:pt x="2157" y="5386"/>
                    <a:pt x="3871" y="5461"/>
                    <a:pt x="3935" y="5985"/>
                  </a:cubicBezTo>
                  <a:cubicBezTo>
                    <a:pt x="3999" y="6508"/>
                    <a:pt x="1" y="5973"/>
                    <a:pt x="1" y="5973"/>
                  </a:cubicBezTo>
                  <a:lnTo>
                    <a:pt x="1" y="828"/>
                  </a:ln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16" name="Google Shape;6116;p62"/>
            <p:cNvSpPr/>
            <p:nvPr/>
          </p:nvSpPr>
          <p:spPr>
            <a:xfrm>
              <a:off x="1452025" y="1701438"/>
              <a:ext cx="330575" cy="411850"/>
            </a:xfrm>
            <a:custGeom>
              <a:avLst/>
              <a:gdLst/>
              <a:ahLst/>
              <a:cxnLst/>
              <a:rect l="l" t="t" r="r" b="b"/>
              <a:pathLst>
                <a:path w="13223" h="16474" extrusionOk="0">
                  <a:moveTo>
                    <a:pt x="387" y="14031"/>
                  </a:moveTo>
                  <a:cubicBezTo>
                    <a:pt x="387" y="14031"/>
                    <a:pt x="3103" y="13248"/>
                    <a:pt x="5099" y="11110"/>
                  </a:cubicBezTo>
                  <a:cubicBezTo>
                    <a:pt x="7094" y="8971"/>
                    <a:pt x="8369" y="5478"/>
                    <a:pt x="8674" y="4636"/>
                  </a:cubicBezTo>
                  <a:cubicBezTo>
                    <a:pt x="9285" y="2956"/>
                    <a:pt x="7899" y="1791"/>
                    <a:pt x="8359" y="1373"/>
                  </a:cubicBezTo>
                  <a:cubicBezTo>
                    <a:pt x="8820" y="952"/>
                    <a:pt x="9788" y="2189"/>
                    <a:pt x="9788" y="2189"/>
                  </a:cubicBezTo>
                  <a:cubicBezTo>
                    <a:pt x="9788" y="2189"/>
                    <a:pt x="10034" y="344"/>
                    <a:pt x="10622" y="148"/>
                  </a:cubicBezTo>
                  <a:cubicBezTo>
                    <a:pt x="11067" y="0"/>
                    <a:pt x="10768" y="2402"/>
                    <a:pt x="10768" y="2402"/>
                  </a:cubicBezTo>
                  <a:cubicBezTo>
                    <a:pt x="10768" y="2402"/>
                    <a:pt x="12699" y="964"/>
                    <a:pt x="12961" y="1448"/>
                  </a:cubicBezTo>
                  <a:cubicBezTo>
                    <a:pt x="13222" y="1931"/>
                    <a:pt x="11589" y="3285"/>
                    <a:pt x="11589" y="3285"/>
                  </a:cubicBezTo>
                  <a:cubicBezTo>
                    <a:pt x="11589" y="3285"/>
                    <a:pt x="12789" y="3653"/>
                    <a:pt x="12789" y="4101"/>
                  </a:cubicBezTo>
                  <a:cubicBezTo>
                    <a:pt x="12789" y="4562"/>
                    <a:pt x="10942" y="4238"/>
                    <a:pt x="10157" y="5384"/>
                  </a:cubicBezTo>
                  <a:cubicBezTo>
                    <a:pt x="9797" y="5911"/>
                    <a:pt x="8516" y="10022"/>
                    <a:pt x="6276" y="12439"/>
                  </a:cubicBezTo>
                  <a:cubicBezTo>
                    <a:pt x="3631" y="15294"/>
                    <a:pt x="0" y="16473"/>
                    <a:pt x="0" y="16473"/>
                  </a:cubicBez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17" name="Google Shape;6117;p62"/>
            <p:cNvSpPr/>
            <p:nvPr/>
          </p:nvSpPr>
          <p:spPr>
            <a:xfrm>
              <a:off x="720000" y="2076188"/>
              <a:ext cx="500825" cy="137575"/>
            </a:xfrm>
            <a:custGeom>
              <a:avLst/>
              <a:gdLst/>
              <a:ahLst/>
              <a:cxnLst/>
              <a:rect l="l" t="t" r="r" b="b"/>
              <a:pathLst>
                <a:path w="20033" h="5503" extrusionOk="0">
                  <a:moveTo>
                    <a:pt x="17946" y="2466"/>
                  </a:moveTo>
                  <a:cubicBezTo>
                    <a:pt x="17946" y="2466"/>
                    <a:pt x="14310" y="3339"/>
                    <a:pt x="10933" y="3398"/>
                  </a:cubicBezTo>
                  <a:cubicBezTo>
                    <a:pt x="8453" y="3442"/>
                    <a:pt x="6124" y="2742"/>
                    <a:pt x="5418" y="2465"/>
                  </a:cubicBezTo>
                  <a:cubicBezTo>
                    <a:pt x="3754" y="1811"/>
                    <a:pt x="3796" y="1"/>
                    <a:pt x="3180" y="69"/>
                  </a:cubicBezTo>
                  <a:cubicBezTo>
                    <a:pt x="2557" y="136"/>
                    <a:pt x="2846" y="1680"/>
                    <a:pt x="2846" y="1680"/>
                  </a:cubicBezTo>
                  <a:cubicBezTo>
                    <a:pt x="2846" y="1680"/>
                    <a:pt x="1299" y="644"/>
                    <a:pt x="763" y="955"/>
                  </a:cubicBezTo>
                  <a:cubicBezTo>
                    <a:pt x="356" y="1190"/>
                    <a:pt x="2358" y="2556"/>
                    <a:pt x="2358" y="2556"/>
                  </a:cubicBezTo>
                  <a:cubicBezTo>
                    <a:pt x="2358" y="2556"/>
                    <a:pt x="1" y="3051"/>
                    <a:pt x="192" y="3568"/>
                  </a:cubicBezTo>
                  <a:cubicBezTo>
                    <a:pt x="381" y="4085"/>
                    <a:pt x="2478" y="3757"/>
                    <a:pt x="2478" y="3757"/>
                  </a:cubicBezTo>
                  <a:cubicBezTo>
                    <a:pt x="2478" y="3757"/>
                    <a:pt x="1958" y="4899"/>
                    <a:pt x="2295" y="5196"/>
                  </a:cubicBezTo>
                  <a:cubicBezTo>
                    <a:pt x="2641" y="5502"/>
                    <a:pt x="3620" y="3902"/>
                    <a:pt x="4999" y="4071"/>
                  </a:cubicBezTo>
                  <a:cubicBezTo>
                    <a:pt x="5551" y="4139"/>
                    <a:pt x="8051" y="4892"/>
                    <a:pt x="10880" y="4829"/>
                  </a:cubicBezTo>
                  <a:cubicBezTo>
                    <a:pt x="15105" y="4736"/>
                    <a:pt x="20033" y="3790"/>
                    <a:pt x="20033" y="3790"/>
                  </a:cubicBez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18" name="Google Shape;6118;p62"/>
            <p:cNvSpPr/>
            <p:nvPr/>
          </p:nvSpPr>
          <p:spPr>
            <a:xfrm>
              <a:off x="1452000" y="1967963"/>
              <a:ext cx="190175" cy="145300"/>
            </a:xfrm>
            <a:custGeom>
              <a:avLst/>
              <a:gdLst/>
              <a:ahLst/>
              <a:cxnLst/>
              <a:rect l="l" t="t" r="r" b="b"/>
              <a:pathLst>
                <a:path w="7607" h="5812" extrusionOk="0">
                  <a:moveTo>
                    <a:pt x="5184" y="354"/>
                  </a:moveTo>
                  <a:cubicBezTo>
                    <a:pt x="5154" y="385"/>
                    <a:pt x="5127" y="419"/>
                    <a:pt x="5099" y="449"/>
                  </a:cubicBezTo>
                  <a:cubicBezTo>
                    <a:pt x="3103" y="2587"/>
                    <a:pt x="387" y="3370"/>
                    <a:pt x="387" y="3370"/>
                  </a:cubicBezTo>
                  <a:lnTo>
                    <a:pt x="0" y="5811"/>
                  </a:lnTo>
                  <a:cubicBezTo>
                    <a:pt x="0" y="5811"/>
                    <a:pt x="3631" y="4633"/>
                    <a:pt x="6276" y="1777"/>
                  </a:cubicBezTo>
                  <a:cubicBezTo>
                    <a:pt x="6765" y="1248"/>
                    <a:pt x="7208" y="636"/>
                    <a:pt x="7606" y="0"/>
                  </a:cubicBezTo>
                  <a:cubicBezTo>
                    <a:pt x="6821" y="168"/>
                    <a:pt x="6012" y="287"/>
                    <a:pt x="5184" y="354"/>
                  </a:cubicBez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19" name="Google Shape;6119;p62"/>
            <p:cNvSpPr/>
            <p:nvPr/>
          </p:nvSpPr>
          <p:spPr>
            <a:xfrm>
              <a:off x="956575" y="2137838"/>
              <a:ext cx="264250" cy="59100"/>
            </a:xfrm>
            <a:custGeom>
              <a:avLst/>
              <a:gdLst/>
              <a:ahLst/>
              <a:cxnLst/>
              <a:rect l="l" t="t" r="r" b="b"/>
              <a:pathLst>
                <a:path w="10570" h="2364" extrusionOk="0">
                  <a:moveTo>
                    <a:pt x="1299" y="2364"/>
                  </a:moveTo>
                  <a:lnTo>
                    <a:pt x="1417" y="2364"/>
                  </a:lnTo>
                  <a:cubicBezTo>
                    <a:pt x="5642" y="2271"/>
                    <a:pt x="10570" y="1326"/>
                    <a:pt x="10570" y="1326"/>
                  </a:cubicBezTo>
                  <a:lnTo>
                    <a:pt x="8482" y="1"/>
                  </a:lnTo>
                  <a:cubicBezTo>
                    <a:pt x="8482" y="1"/>
                    <a:pt x="4846" y="874"/>
                    <a:pt x="1469" y="934"/>
                  </a:cubicBezTo>
                  <a:cubicBezTo>
                    <a:pt x="970" y="942"/>
                    <a:pt x="477" y="919"/>
                    <a:pt x="1" y="877"/>
                  </a:cubicBezTo>
                  <a:cubicBezTo>
                    <a:pt x="469" y="1348"/>
                    <a:pt x="900" y="1845"/>
                    <a:pt x="1299" y="2364"/>
                  </a:cubicBez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20" name="Google Shape;6120;p62"/>
            <p:cNvSpPr/>
            <p:nvPr/>
          </p:nvSpPr>
          <p:spPr>
            <a:xfrm>
              <a:off x="810975" y="1507288"/>
              <a:ext cx="673100" cy="1256925"/>
            </a:xfrm>
            <a:custGeom>
              <a:avLst/>
              <a:gdLst/>
              <a:ahLst/>
              <a:cxnLst/>
              <a:rect l="l" t="t" r="r" b="b"/>
              <a:pathLst>
                <a:path w="26924" h="50277" extrusionOk="0">
                  <a:moveTo>
                    <a:pt x="12790" y="16631"/>
                  </a:moveTo>
                  <a:cubicBezTo>
                    <a:pt x="11279" y="17082"/>
                    <a:pt x="4286" y="21022"/>
                    <a:pt x="1759" y="20023"/>
                  </a:cubicBezTo>
                  <a:cubicBezTo>
                    <a:pt x="519" y="19534"/>
                    <a:pt x="1" y="9434"/>
                    <a:pt x="1847" y="8126"/>
                  </a:cubicBezTo>
                  <a:cubicBezTo>
                    <a:pt x="2717" y="7511"/>
                    <a:pt x="14961" y="1"/>
                    <a:pt x="20591" y="503"/>
                  </a:cubicBezTo>
                  <a:cubicBezTo>
                    <a:pt x="25703" y="480"/>
                    <a:pt x="26416" y="3828"/>
                    <a:pt x="26427" y="7318"/>
                  </a:cubicBezTo>
                  <a:cubicBezTo>
                    <a:pt x="26467" y="19472"/>
                    <a:pt x="26924" y="45878"/>
                    <a:pt x="25793" y="47675"/>
                  </a:cubicBezTo>
                  <a:cubicBezTo>
                    <a:pt x="24277" y="50082"/>
                    <a:pt x="14583" y="50276"/>
                    <a:pt x="12609" y="47227"/>
                  </a:cubicBezTo>
                  <a:cubicBezTo>
                    <a:pt x="11308" y="45215"/>
                    <a:pt x="12790" y="17536"/>
                    <a:pt x="12790" y="16631"/>
                  </a:cubicBez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21" name="Google Shape;6121;p62"/>
            <p:cNvSpPr/>
            <p:nvPr/>
          </p:nvSpPr>
          <p:spPr>
            <a:xfrm>
              <a:off x="1103675" y="2095538"/>
              <a:ext cx="275800" cy="659625"/>
            </a:xfrm>
            <a:custGeom>
              <a:avLst/>
              <a:gdLst/>
              <a:ahLst/>
              <a:cxnLst/>
              <a:rect l="l" t="t" r="r" b="b"/>
              <a:pathLst>
                <a:path w="11032" h="26385" extrusionOk="0">
                  <a:moveTo>
                    <a:pt x="785" y="0"/>
                  </a:moveTo>
                  <a:cubicBezTo>
                    <a:pt x="433" y="8595"/>
                    <a:pt x="0" y="22303"/>
                    <a:pt x="901" y="23697"/>
                  </a:cubicBezTo>
                  <a:cubicBezTo>
                    <a:pt x="2295" y="25851"/>
                    <a:pt x="7536" y="26384"/>
                    <a:pt x="11031" y="25664"/>
                  </a:cubicBezTo>
                  <a:cubicBezTo>
                    <a:pt x="5394" y="20070"/>
                    <a:pt x="2125" y="8371"/>
                    <a:pt x="785" y="0"/>
                  </a:cubicBez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22" name="Google Shape;6122;p62"/>
            <p:cNvSpPr/>
            <p:nvPr/>
          </p:nvSpPr>
          <p:spPr>
            <a:xfrm>
              <a:off x="810975" y="1698138"/>
              <a:ext cx="97500" cy="315375"/>
            </a:xfrm>
            <a:custGeom>
              <a:avLst/>
              <a:gdLst/>
              <a:ahLst/>
              <a:cxnLst/>
              <a:rect l="l" t="t" r="r" b="b"/>
              <a:pathLst>
                <a:path w="3900" h="12615" extrusionOk="0">
                  <a:moveTo>
                    <a:pt x="2618" y="0"/>
                  </a:moveTo>
                  <a:cubicBezTo>
                    <a:pt x="2221" y="244"/>
                    <a:pt x="1952" y="419"/>
                    <a:pt x="1847" y="492"/>
                  </a:cubicBezTo>
                  <a:cubicBezTo>
                    <a:pt x="1" y="1797"/>
                    <a:pt x="519" y="11898"/>
                    <a:pt x="1759" y="12389"/>
                  </a:cubicBezTo>
                  <a:cubicBezTo>
                    <a:pt x="2301" y="12604"/>
                    <a:pt x="3047" y="12614"/>
                    <a:pt x="3900" y="12496"/>
                  </a:cubicBezTo>
                  <a:cubicBezTo>
                    <a:pt x="3135" y="8723"/>
                    <a:pt x="2747" y="3811"/>
                    <a:pt x="2618" y="0"/>
                  </a:cubicBez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23" name="Google Shape;6123;p62"/>
            <p:cNvSpPr/>
            <p:nvPr/>
          </p:nvSpPr>
          <p:spPr>
            <a:xfrm>
              <a:off x="1304750" y="1743388"/>
              <a:ext cx="118150" cy="102275"/>
            </a:xfrm>
            <a:custGeom>
              <a:avLst/>
              <a:gdLst/>
              <a:ahLst/>
              <a:cxnLst/>
              <a:rect l="l" t="t" r="r" b="b"/>
              <a:pathLst>
                <a:path w="4726" h="4091" extrusionOk="0">
                  <a:moveTo>
                    <a:pt x="199" y="1786"/>
                  </a:moveTo>
                  <a:cubicBezTo>
                    <a:pt x="1" y="4090"/>
                    <a:pt x="4573" y="3921"/>
                    <a:pt x="4650" y="2040"/>
                  </a:cubicBezTo>
                  <a:cubicBezTo>
                    <a:pt x="4726" y="158"/>
                    <a:pt x="353" y="0"/>
                    <a:pt x="199" y="1786"/>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24" name="Google Shape;6124;p62"/>
            <p:cNvSpPr/>
            <p:nvPr/>
          </p:nvSpPr>
          <p:spPr>
            <a:xfrm>
              <a:off x="1043125" y="1743388"/>
              <a:ext cx="118175" cy="102275"/>
            </a:xfrm>
            <a:custGeom>
              <a:avLst/>
              <a:gdLst/>
              <a:ahLst/>
              <a:cxnLst/>
              <a:rect l="l" t="t" r="r" b="b"/>
              <a:pathLst>
                <a:path w="4727" h="4091" extrusionOk="0">
                  <a:moveTo>
                    <a:pt x="199" y="1786"/>
                  </a:moveTo>
                  <a:cubicBezTo>
                    <a:pt x="0" y="4090"/>
                    <a:pt x="4572" y="3921"/>
                    <a:pt x="4649" y="2040"/>
                  </a:cubicBezTo>
                  <a:cubicBezTo>
                    <a:pt x="4727" y="158"/>
                    <a:pt x="354" y="0"/>
                    <a:pt x="199" y="1786"/>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25" name="Google Shape;6125;p62"/>
            <p:cNvSpPr/>
            <p:nvPr/>
          </p:nvSpPr>
          <p:spPr>
            <a:xfrm>
              <a:off x="1188125" y="1781863"/>
              <a:ext cx="82225" cy="46925"/>
            </a:xfrm>
            <a:custGeom>
              <a:avLst/>
              <a:gdLst/>
              <a:ahLst/>
              <a:cxnLst/>
              <a:rect l="l" t="t" r="r" b="b"/>
              <a:pathLst>
                <a:path w="3289" h="1877" extrusionOk="0">
                  <a:moveTo>
                    <a:pt x="232" y="1"/>
                  </a:moveTo>
                  <a:cubicBezTo>
                    <a:pt x="105" y="1"/>
                    <a:pt x="1" y="104"/>
                    <a:pt x="1" y="232"/>
                  </a:cubicBezTo>
                  <a:cubicBezTo>
                    <a:pt x="1" y="1139"/>
                    <a:pt x="738" y="1877"/>
                    <a:pt x="1644" y="1877"/>
                  </a:cubicBezTo>
                  <a:cubicBezTo>
                    <a:pt x="2551" y="1877"/>
                    <a:pt x="3289" y="1139"/>
                    <a:pt x="3289" y="232"/>
                  </a:cubicBezTo>
                  <a:cubicBezTo>
                    <a:pt x="3289" y="104"/>
                    <a:pt x="3185" y="1"/>
                    <a:pt x="3057" y="1"/>
                  </a:cubicBezTo>
                  <a:cubicBezTo>
                    <a:pt x="2929" y="1"/>
                    <a:pt x="2825" y="104"/>
                    <a:pt x="2825" y="232"/>
                  </a:cubicBezTo>
                  <a:cubicBezTo>
                    <a:pt x="2825" y="884"/>
                    <a:pt x="2296" y="1413"/>
                    <a:pt x="1644" y="1413"/>
                  </a:cubicBezTo>
                  <a:cubicBezTo>
                    <a:pt x="994" y="1413"/>
                    <a:pt x="464" y="884"/>
                    <a:pt x="464" y="232"/>
                  </a:cubicBezTo>
                  <a:cubicBezTo>
                    <a:pt x="464" y="104"/>
                    <a:pt x="361" y="1"/>
                    <a:pt x="232" y="1"/>
                  </a:cubicBezTo>
                  <a:close/>
                </a:path>
              </a:pathLst>
            </a:custGeom>
            <a:solidFill>
              <a:srgbClr val="282828"/>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26" name="Google Shape;6126;p62"/>
            <p:cNvSpPr/>
            <p:nvPr/>
          </p:nvSpPr>
          <p:spPr>
            <a:xfrm>
              <a:off x="1292000" y="1712213"/>
              <a:ext cx="60250" cy="57925"/>
            </a:xfrm>
            <a:custGeom>
              <a:avLst/>
              <a:gdLst/>
              <a:ahLst/>
              <a:cxnLst/>
              <a:rect l="l" t="t" r="r" b="b"/>
              <a:pathLst>
                <a:path w="2410" h="2317" extrusionOk="0">
                  <a:moveTo>
                    <a:pt x="2021" y="1"/>
                  </a:moveTo>
                  <a:cubicBezTo>
                    <a:pt x="1960" y="1"/>
                    <a:pt x="1899" y="24"/>
                    <a:pt x="1854" y="72"/>
                  </a:cubicBezTo>
                  <a:lnTo>
                    <a:pt x="83" y="1925"/>
                  </a:lnTo>
                  <a:cubicBezTo>
                    <a:pt x="19" y="1992"/>
                    <a:pt x="0" y="2091"/>
                    <a:pt x="37" y="2176"/>
                  </a:cubicBezTo>
                  <a:cubicBezTo>
                    <a:pt x="73" y="2262"/>
                    <a:pt x="157" y="2316"/>
                    <a:pt x="250" y="2316"/>
                  </a:cubicBezTo>
                  <a:lnTo>
                    <a:pt x="2178" y="2316"/>
                  </a:lnTo>
                  <a:cubicBezTo>
                    <a:pt x="2306" y="2316"/>
                    <a:pt x="2409" y="2213"/>
                    <a:pt x="2409" y="2085"/>
                  </a:cubicBezTo>
                  <a:cubicBezTo>
                    <a:pt x="2409" y="1956"/>
                    <a:pt x="2306" y="1854"/>
                    <a:pt x="2177" y="1854"/>
                  </a:cubicBezTo>
                  <a:lnTo>
                    <a:pt x="791" y="1854"/>
                  </a:lnTo>
                  <a:lnTo>
                    <a:pt x="2189" y="391"/>
                  </a:lnTo>
                  <a:cubicBezTo>
                    <a:pt x="2275" y="300"/>
                    <a:pt x="2273" y="152"/>
                    <a:pt x="2180" y="65"/>
                  </a:cubicBezTo>
                  <a:cubicBezTo>
                    <a:pt x="2136" y="22"/>
                    <a:pt x="2078" y="1"/>
                    <a:pt x="2021" y="1"/>
                  </a:cubicBezTo>
                  <a:close/>
                </a:path>
              </a:pathLst>
            </a:custGeom>
            <a:solidFill>
              <a:srgbClr val="282828"/>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27" name="Google Shape;6127;p62"/>
            <p:cNvSpPr/>
            <p:nvPr/>
          </p:nvSpPr>
          <p:spPr>
            <a:xfrm>
              <a:off x="1120275" y="1712213"/>
              <a:ext cx="53400" cy="57925"/>
            </a:xfrm>
            <a:custGeom>
              <a:avLst/>
              <a:gdLst/>
              <a:ahLst/>
              <a:cxnLst/>
              <a:rect l="l" t="t" r="r" b="b"/>
              <a:pathLst>
                <a:path w="2136" h="2317" extrusionOk="0">
                  <a:moveTo>
                    <a:pt x="259" y="0"/>
                  </a:moveTo>
                  <a:cubicBezTo>
                    <a:pt x="205" y="0"/>
                    <a:pt x="150" y="19"/>
                    <a:pt x="106" y="58"/>
                  </a:cubicBezTo>
                  <a:cubicBezTo>
                    <a:pt x="11" y="143"/>
                    <a:pt x="0" y="288"/>
                    <a:pt x="85" y="385"/>
                  </a:cubicBezTo>
                  <a:lnTo>
                    <a:pt x="1375" y="1854"/>
                  </a:lnTo>
                  <a:lnTo>
                    <a:pt x="244" y="1854"/>
                  </a:lnTo>
                  <a:cubicBezTo>
                    <a:pt x="115" y="1854"/>
                    <a:pt x="12" y="1956"/>
                    <a:pt x="12" y="2085"/>
                  </a:cubicBezTo>
                  <a:cubicBezTo>
                    <a:pt x="12" y="2213"/>
                    <a:pt x="115" y="2316"/>
                    <a:pt x="244" y="2316"/>
                  </a:cubicBezTo>
                  <a:lnTo>
                    <a:pt x="1886" y="2316"/>
                  </a:lnTo>
                  <a:cubicBezTo>
                    <a:pt x="1977" y="2316"/>
                    <a:pt x="2060" y="2263"/>
                    <a:pt x="2098" y="2180"/>
                  </a:cubicBezTo>
                  <a:cubicBezTo>
                    <a:pt x="2135" y="2098"/>
                    <a:pt x="2122" y="1999"/>
                    <a:pt x="2061" y="1931"/>
                  </a:cubicBezTo>
                  <a:lnTo>
                    <a:pt x="433" y="79"/>
                  </a:lnTo>
                  <a:cubicBezTo>
                    <a:pt x="388" y="27"/>
                    <a:pt x="324" y="0"/>
                    <a:pt x="259" y="0"/>
                  </a:cubicBezTo>
                  <a:close/>
                </a:path>
              </a:pathLst>
            </a:custGeom>
            <a:solidFill>
              <a:srgbClr val="282828"/>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28" name="Google Shape;6128;p62"/>
            <p:cNvSpPr/>
            <p:nvPr/>
          </p:nvSpPr>
          <p:spPr>
            <a:xfrm>
              <a:off x="1352175" y="2511113"/>
              <a:ext cx="72175" cy="150900"/>
            </a:xfrm>
            <a:custGeom>
              <a:avLst/>
              <a:gdLst/>
              <a:ahLst/>
              <a:cxnLst/>
              <a:rect l="l" t="t" r="r" b="b"/>
              <a:pathLst>
                <a:path w="2887" h="6036" extrusionOk="0">
                  <a:moveTo>
                    <a:pt x="1490" y="1"/>
                  </a:moveTo>
                  <a:cubicBezTo>
                    <a:pt x="725" y="1"/>
                    <a:pt x="103" y="619"/>
                    <a:pt x="101" y="1386"/>
                  </a:cubicBezTo>
                  <a:cubicBezTo>
                    <a:pt x="99" y="1654"/>
                    <a:pt x="101" y="1922"/>
                    <a:pt x="102" y="2189"/>
                  </a:cubicBezTo>
                  <a:cubicBezTo>
                    <a:pt x="104" y="3010"/>
                    <a:pt x="107" y="3784"/>
                    <a:pt x="55" y="4548"/>
                  </a:cubicBezTo>
                  <a:cubicBezTo>
                    <a:pt x="0" y="5315"/>
                    <a:pt x="579" y="5979"/>
                    <a:pt x="1345" y="6032"/>
                  </a:cubicBezTo>
                  <a:cubicBezTo>
                    <a:pt x="1378" y="6034"/>
                    <a:pt x="1409" y="6036"/>
                    <a:pt x="1442" y="6036"/>
                  </a:cubicBezTo>
                  <a:cubicBezTo>
                    <a:pt x="2165" y="6036"/>
                    <a:pt x="2776" y="5474"/>
                    <a:pt x="2828" y="4740"/>
                  </a:cubicBezTo>
                  <a:cubicBezTo>
                    <a:pt x="2886" y="3873"/>
                    <a:pt x="2884" y="3013"/>
                    <a:pt x="2881" y="2179"/>
                  </a:cubicBezTo>
                  <a:cubicBezTo>
                    <a:pt x="2880" y="1917"/>
                    <a:pt x="2879" y="1656"/>
                    <a:pt x="2880" y="1396"/>
                  </a:cubicBezTo>
                  <a:cubicBezTo>
                    <a:pt x="2883" y="629"/>
                    <a:pt x="2263" y="3"/>
                    <a:pt x="1495" y="1"/>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29" name="Google Shape;6129;p62"/>
            <p:cNvSpPr/>
            <p:nvPr/>
          </p:nvSpPr>
          <p:spPr>
            <a:xfrm>
              <a:off x="1353300" y="1978888"/>
              <a:ext cx="71000" cy="484275"/>
            </a:xfrm>
            <a:custGeom>
              <a:avLst/>
              <a:gdLst/>
              <a:ahLst/>
              <a:cxnLst/>
              <a:rect l="l" t="t" r="r" b="b"/>
              <a:pathLst>
                <a:path w="2840" h="19371" extrusionOk="0">
                  <a:moveTo>
                    <a:pt x="1387" y="0"/>
                  </a:moveTo>
                  <a:cubicBezTo>
                    <a:pt x="621" y="3"/>
                    <a:pt x="0" y="629"/>
                    <a:pt x="4" y="1397"/>
                  </a:cubicBezTo>
                  <a:cubicBezTo>
                    <a:pt x="31" y="6926"/>
                    <a:pt x="50" y="12452"/>
                    <a:pt x="58" y="17981"/>
                  </a:cubicBezTo>
                  <a:cubicBezTo>
                    <a:pt x="59" y="18749"/>
                    <a:pt x="681" y="19370"/>
                    <a:pt x="1448" y="19370"/>
                  </a:cubicBezTo>
                  <a:cubicBezTo>
                    <a:pt x="1449" y="19370"/>
                    <a:pt x="1449" y="19370"/>
                    <a:pt x="1449" y="19368"/>
                  </a:cubicBezTo>
                  <a:cubicBezTo>
                    <a:pt x="2217" y="19368"/>
                    <a:pt x="2839" y="18745"/>
                    <a:pt x="2838" y="17978"/>
                  </a:cubicBezTo>
                  <a:cubicBezTo>
                    <a:pt x="2830" y="12446"/>
                    <a:pt x="2810" y="6915"/>
                    <a:pt x="2784" y="1383"/>
                  </a:cubicBezTo>
                  <a:cubicBezTo>
                    <a:pt x="2781" y="616"/>
                    <a:pt x="2159" y="0"/>
                    <a:pt x="1395" y="0"/>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30" name="Google Shape;6130;p62"/>
            <p:cNvSpPr/>
            <p:nvPr/>
          </p:nvSpPr>
          <p:spPr>
            <a:xfrm>
              <a:off x="1174175" y="1552638"/>
              <a:ext cx="252000" cy="107975"/>
            </a:xfrm>
            <a:custGeom>
              <a:avLst/>
              <a:gdLst/>
              <a:ahLst/>
              <a:cxnLst/>
              <a:rect l="l" t="t" r="r" b="b"/>
              <a:pathLst>
                <a:path w="10080" h="4319" extrusionOk="0">
                  <a:moveTo>
                    <a:pt x="5069" y="0"/>
                  </a:moveTo>
                  <a:cubicBezTo>
                    <a:pt x="3985" y="0"/>
                    <a:pt x="2675" y="221"/>
                    <a:pt x="1099" y="788"/>
                  </a:cubicBezTo>
                  <a:cubicBezTo>
                    <a:pt x="376" y="1048"/>
                    <a:pt x="0" y="1845"/>
                    <a:pt x="261" y="2567"/>
                  </a:cubicBezTo>
                  <a:cubicBezTo>
                    <a:pt x="465" y="3134"/>
                    <a:pt x="1000" y="3487"/>
                    <a:pt x="1570" y="3487"/>
                  </a:cubicBezTo>
                  <a:cubicBezTo>
                    <a:pt x="1726" y="3487"/>
                    <a:pt x="1884" y="3460"/>
                    <a:pt x="2039" y="3405"/>
                  </a:cubicBezTo>
                  <a:cubicBezTo>
                    <a:pt x="3305" y="2949"/>
                    <a:pt x="4280" y="2787"/>
                    <a:pt x="5027" y="2787"/>
                  </a:cubicBezTo>
                  <a:cubicBezTo>
                    <a:pt x="6833" y="2787"/>
                    <a:pt x="7306" y="3737"/>
                    <a:pt x="7333" y="3794"/>
                  </a:cubicBezTo>
                  <a:lnTo>
                    <a:pt x="7316" y="3754"/>
                  </a:lnTo>
                  <a:lnTo>
                    <a:pt x="7316" y="3754"/>
                  </a:lnTo>
                  <a:cubicBezTo>
                    <a:pt x="7316" y="3754"/>
                    <a:pt x="7617" y="4318"/>
                    <a:pt x="8397" y="4318"/>
                  </a:cubicBezTo>
                  <a:cubicBezTo>
                    <a:pt x="8589" y="4318"/>
                    <a:pt x="8811" y="4284"/>
                    <a:pt x="9064" y="4199"/>
                  </a:cubicBezTo>
                  <a:cubicBezTo>
                    <a:pt x="10080" y="3856"/>
                    <a:pt x="9911" y="2756"/>
                    <a:pt x="9911" y="2756"/>
                  </a:cubicBezTo>
                  <a:cubicBezTo>
                    <a:pt x="9856" y="2614"/>
                    <a:pt x="8797" y="0"/>
                    <a:pt x="5069" y="0"/>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grpSp>
      <p:grpSp>
        <p:nvGrpSpPr>
          <p:cNvPr id="6131" name="Google Shape;6131;p62"/>
          <p:cNvGrpSpPr/>
          <p:nvPr/>
        </p:nvGrpSpPr>
        <p:grpSpPr>
          <a:xfrm>
            <a:off x="6187440" y="403013"/>
            <a:ext cx="577427" cy="711200"/>
            <a:chOff x="1867225" y="1356138"/>
            <a:chExt cx="1173125" cy="1468375"/>
          </a:xfrm>
        </p:grpSpPr>
        <p:sp>
          <p:nvSpPr>
            <p:cNvPr id="6132" name="Google Shape;6132;p62"/>
            <p:cNvSpPr/>
            <p:nvPr/>
          </p:nvSpPr>
          <p:spPr>
            <a:xfrm>
              <a:off x="2586025" y="2665563"/>
              <a:ext cx="93700" cy="158950"/>
            </a:xfrm>
            <a:custGeom>
              <a:avLst/>
              <a:gdLst/>
              <a:ahLst/>
              <a:cxnLst/>
              <a:rect l="l" t="t" r="r" b="b"/>
              <a:pathLst>
                <a:path w="3748" h="6358" extrusionOk="0">
                  <a:moveTo>
                    <a:pt x="2445" y="0"/>
                  </a:moveTo>
                  <a:cubicBezTo>
                    <a:pt x="2445" y="0"/>
                    <a:pt x="3045" y="4750"/>
                    <a:pt x="2501" y="5006"/>
                  </a:cubicBezTo>
                  <a:cubicBezTo>
                    <a:pt x="1957" y="5261"/>
                    <a:pt x="123" y="5336"/>
                    <a:pt x="62" y="5847"/>
                  </a:cubicBezTo>
                  <a:cubicBezTo>
                    <a:pt x="1" y="6357"/>
                    <a:pt x="3748" y="5837"/>
                    <a:pt x="3748" y="5837"/>
                  </a:cubicBezTo>
                  <a:lnTo>
                    <a:pt x="3748" y="810"/>
                  </a:lnTo>
                  <a:close/>
                </a:path>
              </a:pathLst>
            </a:custGeom>
            <a:solidFill>
              <a:schemeClr val="accent3"/>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33" name="Google Shape;6133;p62"/>
            <p:cNvSpPr/>
            <p:nvPr/>
          </p:nvSpPr>
          <p:spPr>
            <a:xfrm>
              <a:off x="2158450" y="2665563"/>
              <a:ext cx="92550" cy="158950"/>
            </a:xfrm>
            <a:custGeom>
              <a:avLst/>
              <a:gdLst/>
              <a:ahLst/>
              <a:cxnLst/>
              <a:rect l="l" t="t" r="r" b="b"/>
              <a:pathLst>
                <a:path w="3702" h="6358" extrusionOk="0">
                  <a:moveTo>
                    <a:pt x="1240" y="0"/>
                  </a:moveTo>
                  <a:cubicBezTo>
                    <a:pt x="1240" y="0"/>
                    <a:pt x="608" y="4750"/>
                    <a:pt x="1151" y="5006"/>
                  </a:cubicBezTo>
                  <a:cubicBezTo>
                    <a:pt x="1695" y="5261"/>
                    <a:pt x="3576" y="5336"/>
                    <a:pt x="3639" y="5847"/>
                  </a:cubicBezTo>
                  <a:cubicBezTo>
                    <a:pt x="3702" y="6357"/>
                    <a:pt x="1" y="5837"/>
                    <a:pt x="1" y="5837"/>
                  </a:cubicBezTo>
                  <a:lnTo>
                    <a:pt x="1" y="810"/>
                  </a:lnTo>
                  <a:close/>
                </a:path>
              </a:pathLst>
            </a:custGeom>
            <a:solidFill>
              <a:schemeClr val="accent3"/>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34" name="Google Shape;6134;p62"/>
            <p:cNvSpPr/>
            <p:nvPr/>
          </p:nvSpPr>
          <p:spPr>
            <a:xfrm>
              <a:off x="2655725" y="1763088"/>
              <a:ext cx="384625" cy="343600"/>
            </a:xfrm>
            <a:custGeom>
              <a:avLst/>
              <a:gdLst/>
              <a:ahLst/>
              <a:cxnLst/>
              <a:rect l="l" t="t" r="r" b="b"/>
              <a:pathLst>
                <a:path w="15385" h="13744" extrusionOk="0">
                  <a:moveTo>
                    <a:pt x="826" y="11475"/>
                  </a:moveTo>
                  <a:cubicBezTo>
                    <a:pt x="826" y="11475"/>
                    <a:pt x="3575" y="11229"/>
                    <a:pt x="5887" y="9549"/>
                  </a:cubicBezTo>
                  <a:cubicBezTo>
                    <a:pt x="8198" y="7869"/>
                    <a:pt x="10070" y="4754"/>
                    <a:pt x="10520" y="4005"/>
                  </a:cubicBezTo>
                  <a:cubicBezTo>
                    <a:pt x="11418" y="2505"/>
                    <a:pt x="10307" y="1131"/>
                    <a:pt x="10824" y="816"/>
                  </a:cubicBezTo>
                  <a:cubicBezTo>
                    <a:pt x="11346" y="498"/>
                    <a:pt x="12042" y="1865"/>
                    <a:pt x="12042" y="1865"/>
                  </a:cubicBezTo>
                  <a:cubicBezTo>
                    <a:pt x="12042" y="1865"/>
                    <a:pt x="12622" y="141"/>
                    <a:pt x="13222" y="61"/>
                  </a:cubicBezTo>
                  <a:cubicBezTo>
                    <a:pt x="13677" y="1"/>
                    <a:pt x="12942" y="2250"/>
                    <a:pt x="12942" y="2250"/>
                  </a:cubicBezTo>
                  <a:cubicBezTo>
                    <a:pt x="12942" y="2250"/>
                    <a:pt x="15061" y="1229"/>
                    <a:pt x="15222" y="1742"/>
                  </a:cubicBezTo>
                  <a:cubicBezTo>
                    <a:pt x="15385" y="2254"/>
                    <a:pt x="13565" y="3249"/>
                    <a:pt x="13565" y="3249"/>
                  </a:cubicBezTo>
                  <a:cubicBezTo>
                    <a:pt x="13565" y="3249"/>
                    <a:pt x="14648" y="3824"/>
                    <a:pt x="14564" y="4253"/>
                  </a:cubicBezTo>
                  <a:cubicBezTo>
                    <a:pt x="14479" y="4697"/>
                    <a:pt x="12768" y="4043"/>
                    <a:pt x="11802" y="4997"/>
                  </a:cubicBezTo>
                  <a:cubicBezTo>
                    <a:pt x="11358" y="5433"/>
                    <a:pt x="9367" y="9138"/>
                    <a:pt x="6769" y="11042"/>
                  </a:cubicBezTo>
                  <a:cubicBezTo>
                    <a:pt x="3703" y="13289"/>
                    <a:pt x="0" y="13744"/>
                    <a:pt x="0" y="13744"/>
                  </a:cubicBezTo>
                  <a:close/>
                </a:path>
              </a:pathLst>
            </a:custGeom>
            <a:solidFill>
              <a:schemeClr val="accent3"/>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35" name="Google Shape;6135;p62"/>
            <p:cNvSpPr/>
            <p:nvPr/>
          </p:nvSpPr>
          <p:spPr>
            <a:xfrm>
              <a:off x="1867225" y="1981013"/>
              <a:ext cx="322925" cy="402300"/>
            </a:xfrm>
            <a:custGeom>
              <a:avLst/>
              <a:gdLst/>
              <a:ahLst/>
              <a:cxnLst/>
              <a:rect l="l" t="t" r="r" b="b"/>
              <a:pathLst>
                <a:path w="12917" h="16092" extrusionOk="0">
                  <a:moveTo>
                    <a:pt x="12538" y="13708"/>
                  </a:moveTo>
                  <a:cubicBezTo>
                    <a:pt x="12538" y="13708"/>
                    <a:pt x="9885" y="12943"/>
                    <a:pt x="7935" y="10854"/>
                  </a:cubicBezTo>
                  <a:cubicBezTo>
                    <a:pt x="5985" y="8763"/>
                    <a:pt x="4740" y="5351"/>
                    <a:pt x="4441" y="4530"/>
                  </a:cubicBezTo>
                  <a:cubicBezTo>
                    <a:pt x="3845" y="2887"/>
                    <a:pt x="5196" y="1749"/>
                    <a:pt x="4749" y="1341"/>
                  </a:cubicBezTo>
                  <a:cubicBezTo>
                    <a:pt x="4299" y="930"/>
                    <a:pt x="3354" y="2139"/>
                    <a:pt x="3354" y="2139"/>
                  </a:cubicBezTo>
                  <a:cubicBezTo>
                    <a:pt x="3354" y="2139"/>
                    <a:pt x="3113" y="337"/>
                    <a:pt x="2538" y="145"/>
                  </a:cubicBezTo>
                  <a:cubicBezTo>
                    <a:pt x="2103" y="0"/>
                    <a:pt x="2397" y="2348"/>
                    <a:pt x="2397" y="2348"/>
                  </a:cubicBezTo>
                  <a:cubicBezTo>
                    <a:pt x="2397" y="2348"/>
                    <a:pt x="510" y="942"/>
                    <a:pt x="255" y="1413"/>
                  </a:cubicBezTo>
                  <a:cubicBezTo>
                    <a:pt x="0" y="1885"/>
                    <a:pt x="1595" y="3209"/>
                    <a:pt x="1595" y="3209"/>
                  </a:cubicBezTo>
                  <a:cubicBezTo>
                    <a:pt x="1595" y="3209"/>
                    <a:pt x="424" y="3568"/>
                    <a:pt x="424" y="4006"/>
                  </a:cubicBezTo>
                  <a:cubicBezTo>
                    <a:pt x="424" y="4457"/>
                    <a:pt x="2228" y="4140"/>
                    <a:pt x="2994" y="5259"/>
                  </a:cubicBezTo>
                  <a:cubicBezTo>
                    <a:pt x="3347" y="5774"/>
                    <a:pt x="4598" y="9789"/>
                    <a:pt x="6785" y="12151"/>
                  </a:cubicBezTo>
                  <a:cubicBezTo>
                    <a:pt x="9368" y="14940"/>
                    <a:pt x="12916" y="16091"/>
                    <a:pt x="12916" y="16090"/>
                  </a:cubicBezTo>
                  <a:close/>
                </a:path>
              </a:pathLst>
            </a:custGeom>
            <a:solidFill>
              <a:schemeClr val="accent3"/>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36" name="Google Shape;6136;p62"/>
            <p:cNvSpPr/>
            <p:nvPr/>
          </p:nvSpPr>
          <p:spPr>
            <a:xfrm>
              <a:off x="2655675" y="1892913"/>
              <a:ext cx="289375" cy="213800"/>
            </a:xfrm>
            <a:custGeom>
              <a:avLst/>
              <a:gdLst/>
              <a:ahLst/>
              <a:cxnLst/>
              <a:rect l="l" t="t" r="r" b="b"/>
              <a:pathLst>
                <a:path w="11575" h="8552" extrusionOk="0">
                  <a:moveTo>
                    <a:pt x="9773" y="1"/>
                  </a:moveTo>
                  <a:cubicBezTo>
                    <a:pt x="8925" y="1280"/>
                    <a:pt x="7516" y="3173"/>
                    <a:pt x="5888" y="4356"/>
                  </a:cubicBezTo>
                  <a:cubicBezTo>
                    <a:pt x="3577" y="6036"/>
                    <a:pt x="826" y="6282"/>
                    <a:pt x="826" y="6282"/>
                  </a:cubicBezTo>
                  <a:lnTo>
                    <a:pt x="0" y="8552"/>
                  </a:lnTo>
                  <a:cubicBezTo>
                    <a:pt x="0" y="8552"/>
                    <a:pt x="3703" y="8097"/>
                    <a:pt x="6770" y="5851"/>
                  </a:cubicBezTo>
                  <a:cubicBezTo>
                    <a:pt x="9052" y="4178"/>
                    <a:pt x="10867" y="1115"/>
                    <a:pt x="11575" y="100"/>
                  </a:cubicBezTo>
                  <a:cubicBezTo>
                    <a:pt x="10978" y="98"/>
                    <a:pt x="10379" y="68"/>
                    <a:pt x="9773" y="1"/>
                  </a:cubicBezTo>
                  <a:close/>
                </a:path>
              </a:pathLst>
            </a:custGeom>
            <a:solidFill>
              <a:schemeClr val="accent3"/>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37" name="Google Shape;6137;p62"/>
            <p:cNvSpPr/>
            <p:nvPr/>
          </p:nvSpPr>
          <p:spPr>
            <a:xfrm>
              <a:off x="1954325" y="2140038"/>
              <a:ext cx="235825" cy="243350"/>
            </a:xfrm>
            <a:custGeom>
              <a:avLst/>
              <a:gdLst/>
              <a:ahLst/>
              <a:cxnLst/>
              <a:rect l="l" t="t" r="r" b="b"/>
              <a:pathLst>
                <a:path w="9433" h="9734" extrusionOk="0">
                  <a:moveTo>
                    <a:pt x="4451" y="4493"/>
                  </a:moveTo>
                  <a:cubicBezTo>
                    <a:pt x="3653" y="3637"/>
                    <a:pt x="2976" y="2561"/>
                    <a:pt x="2431" y="1531"/>
                  </a:cubicBezTo>
                  <a:cubicBezTo>
                    <a:pt x="1592" y="1074"/>
                    <a:pt x="785" y="559"/>
                    <a:pt x="1" y="1"/>
                  </a:cubicBezTo>
                  <a:cubicBezTo>
                    <a:pt x="616" y="1485"/>
                    <a:pt x="1709" y="4073"/>
                    <a:pt x="3301" y="5792"/>
                  </a:cubicBezTo>
                  <a:cubicBezTo>
                    <a:pt x="5884" y="8581"/>
                    <a:pt x="9432" y="9734"/>
                    <a:pt x="9432" y="9732"/>
                  </a:cubicBezTo>
                  <a:lnTo>
                    <a:pt x="9055" y="7347"/>
                  </a:lnTo>
                  <a:cubicBezTo>
                    <a:pt x="9054" y="7347"/>
                    <a:pt x="6401" y="6582"/>
                    <a:pt x="4451" y="4493"/>
                  </a:cubicBezTo>
                  <a:close/>
                </a:path>
              </a:pathLst>
            </a:custGeom>
            <a:solidFill>
              <a:schemeClr val="accent3"/>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38" name="Google Shape;6138;p62"/>
            <p:cNvSpPr/>
            <p:nvPr/>
          </p:nvSpPr>
          <p:spPr>
            <a:xfrm>
              <a:off x="1910625" y="1356138"/>
              <a:ext cx="1044200" cy="1371800"/>
            </a:xfrm>
            <a:custGeom>
              <a:avLst/>
              <a:gdLst/>
              <a:ahLst/>
              <a:cxnLst/>
              <a:rect l="l" t="t" r="r" b="b"/>
              <a:pathLst>
                <a:path w="41768" h="54872" extrusionOk="0">
                  <a:moveTo>
                    <a:pt x="19181" y="42308"/>
                  </a:moveTo>
                  <a:cubicBezTo>
                    <a:pt x="24151" y="42308"/>
                    <a:pt x="34108" y="40317"/>
                    <a:pt x="38147" y="44678"/>
                  </a:cubicBezTo>
                  <a:cubicBezTo>
                    <a:pt x="41768" y="48585"/>
                    <a:pt x="37753" y="54422"/>
                    <a:pt x="32066" y="54422"/>
                  </a:cubicBezTo>
                  <a:cubicBezTo>
                    <a:pt x="28215" y="54486"/>
                    <a:pt x="12515" y="54871"/>
                    <a:pt x="9413" y="54871"/>
                  </a:cubicBezTo>
                  <a:cubicBezTo>
                    <a:pt x="3640" y="54871"/>
                    <a:pt x="1" y="47466"/>
                    <a:pt x="2937" y="42309"/>
                  </a:cubicBezTo>
                  <a:cubicBezTo>
                    <a:pt x="3635" y="41086"/>
                    <a:pt x="9543" y="35627"/>
                    <a:pt x="13553" y="30506"/>
                  </a:cubicBezTo>
                  <a:cubicBezTo>
                    <a:pt x="17371" y="25629"/>
                    <a:pt x="21210" y="21156"/>
                    <a:pt x="17978" y="19855"/>
                  </a:cubicBezTo>
                  <a:cubicBezTo>
                    <a:pt x="15093" y="18695"/>
                    <a:pt x="10242" y="25023"/>
                    <a:pt x="6209" y="23182"/>
                  </a:cubicBezTo>
                  <a:cubicBezTo>
                    <a:pt x="1069" y="20837"/>
                    <a:pt x="892" y="13444"/>
                    <a:pt x="7250" y="9609"/>
                  </a:cubicBezTo>
                  <a:cubicBezTo>
                    <a:pt x="23176" y="0"/>
                    <a:pt x="34631" y="6778"/>
                    <a:pt x="36762" y="17954"/>
                  </a:cubicBezTo>
                  <a:cubicBezTo>
                    <a:pt x="39005" y="29719"/>
                    <a:pt x="23218" y="38986"/>
                    <a:pt x="19181" y="42308"/>
                  </a:cubicBezTo>
                  <a:close/>
                </a:path>
              </a:pathLst>
            </a:custGeom>
            <a:solidFill>
              <a:schemeClr val="accent3"/>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39" name="Google Shape;6139;p62"/>
            <p:cNvSpPr/>
            <p:nvPr/>
          </p:nvSpPr>
          <p:spPr>
            <a:xfrm>
              <a:off x="2519250" y="1619888"/>
              <a:ext cx="147225" cy="158175"/>
            </a:xfrm>
            <a:custGeom>
              <a:avLst/>
              <a:gdLst/>
              <a:ahLst/>
              <a:cxnLst/>
              <a:rect l="l" t="t" r="r" b="b"/>
              <a:pathLst>
                <a:path w="5889" h="6327" extrusionOk="0">
                  <a:moveTo>
                    <a:pt x="1" y="3570"/>
                  </a:moveTo>
                  <a:cubicBezTo>
                    <a:pt x="1" y="6326"/>
                    <a:pt x="5888" y="5788"/>
                    <a:pt x="5884" y="3570"/>
                  </a:cubicBezTo>
                  <a:cubicBezTo>
                    <a:pt x="5878" y="1012"/>
                    <a:pt x="1" y="0"/>
                    <a:pt x="1" y="3570"/>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40" name="Google Shape;6140;p62"/>
            <p:cNvSpPr/>
            <p:nvPr/>
          </p:nvSpPr>
          <p:spPr>
            <a:xfrm>
              <a:off x="2197400" y="1621738"/>
              <a:ext cx="151175" cy="153125"/>
            </a:xfrm>
            <a:custGeom>
              <a:avLst/>
              <a:gdLst/>
              <a:ahLst/>
              <a:cxnLst/>
              <a:rect l="l" t="t" r="r" b="b"/>
              <a:pathLst>
                <a:path w="6047" h="6125" extrusionOk="0">
                  <a:moveTo>
                    <a:pt x="6022" y="3275"/>
                  </a:moveTo>
                  <a:cubicBezTo>
                    <a:pt x="6001" y="1217"/>
                    <a:pt x="109" y="1"/>
                    <a:pt x="49" y="3275"/>
                  </a:cubicBezTo>
                  <a:cubicBezTo>
                    <a:pt x="0" y="6125"/>
                    <a:pt x="6047" y="5601"/>
                    <a:pt x="6022" y="3275"/>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41" name="Google Shape;6141;p62"/>
            <p:cNvSpPr/>
            <p:nvPr/>
          </p:nvSpPr>
          <p:spPr>
            <a:xfrm>
              <a:off x="1910625" y="2241488"/>
              <a:ext cx="932300" cy="486375"/>
            </a:xfrm>
            <a:custGeom>
              <a:avLst/>
              <a:gdLst/>
              <a:ahLst/>
              <a:cxnLst/>
              <a:rect l="l" t="t" r="r" b="b"/>
              <a:pathLst>
                <a:path w="37292" h="19455" extrusionOk="0">
                  <a:moveTo>
                    <a:pt x="28248" y="17676"/>
                  </a:moveTo>
                  <a:cubicBezTo>
                    <a:pt x="22525" y="16565"/>
                    <a:pt x="17550" y="13086"/>
                    <a:pt x="14063" y="8468"/>
                  </a:cubicBezTo>
                  <a:cubicBezTo>
                    <a:pt x="12094" y="5860"/>
                    <a:pt x="10530" y="3005"/>
                    <a:pt x="9316" y="0"/>
                  </a:cubicBezTo>
                  <a:cubicBezTo>
                    <a:pt x="6272" y="3293"/>
                    <a:pt x="3410" y="6065"/>
                    <a:pt x="2937" y="6893"/>
                  </a:cubicBezTo>
                  <a:cubicBezTo>
                    <a:pt x="1" y="12051"/>
                    <a:pt x="3639" y="19454"/>
                    <a:pt x="9413" y="19454"/>
                  </a:cubicBezTo>
                  <a:cubicBezTo>
                    <a:pt x="12515" y="19454"/>
                    <a:pt x="28215" y="19070"/>
                    <a:pt x="32066" y="19005"/>
                  </a:cubicBezTo>
                  <a:cubicBezTo>
                    <a:pt x="34122" y="19005"/>
                    <a:pt x="35956" y="18241"/>
                    <a:pt x="37291" y="17084"/>
                  </a:cubicBezTo>
                  <a:cubicBezTo>
                    <a:pt x="34364" y="17956"/>
                    <a:pt x="31301" y="18270"/>
                    <a:pt x="28248" y="17676"/>
                  </a:cubicBezTo>
                  <a:close/>
                </a:path>
              </a:pathLst>
            </a:custGeom>
            <a:solidFill>
              <a:schemeClr val="accent3"/>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42" name="Google Shape;6142;p62"/>
            <p:cNvSpPr/>
            <p:nvPr/>
          </p:nvSpPr>
          <p:spPr>
            <a:xfrm>
              <a:off x="1934450" y="1620263"/>
              <a:ext cx="131700" cy="315550"/>
            </a:xfrm>
            <a:custGeom>
              <a:avLst/>
              <a:gdLst/>
              <a:ahLst/>
              <a:cxnLst/>
              <a:rect l="l" t="t" r="r" b="b"/>
              <a:pathLst>
                <a:path w="5268" h="12622" extrusionOk="0">
                  <a:moveTo>
                    <a:pt x="5256" y="12616"/>
                  </a:moveTo>
                  <a:cubicBezTo>
                    <a:pt x="5261" y="12617"/>
                    <a:pt x="5264" y="12619"/>
                    <a:pt x="5268" y="12621"/>
                  </a:cubicBezTo>
                  <a:cubicBezTo>
                    <a:pt x="4953" y="10346"/>
                    <a:pt x="4748" y="8056"/>
                    <a:pt x="4694" y="5760"/>
                  </a:cubicBezTo>
                  <a:cubicBezTo>
                    <a:pt x="4650" y="3834"/>
                    <a:pt x="4597" y="1884"/>
                    <a:pt x="4934" y="1"/>
                  </a:cubicBezTo>
                  <a:cubicBezTo>
                    <a:pt x="1" y="4000"/>
                    <a:pt x="516" y="10454"/>
                    <a:pt x="5256" y="12616"/>
                  </a:cubicBezTo>
                  <a:close/>
                </a:path>
              </a:pathLst>
            </a:custGeom>
            <a:solidFill>
              <a:schemeClr val="accent3"/>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43" name="Google Shape;6143;p62"/>
            <p:cNvSpPr/>
            <p:nvPr/>
          </p:nvSpPr>
          <p:spPr>
            <a:xfrm>
              <a:off x="2477825" y="1626238"/>
              <a:ext cx="82900" cy="82900"/>
            </a:xfrm>
            <a:custGeom>
              <a:avLst/>
              <a:gdLst/>
              <a:ahLst/>
              <a:cxnLst/>
              <a:rect l="l" t="t" r="r" b="b"/>
              <a:pathLst>
                <a:path w="3316" h="3316" extrusionOk="0">
                  <a:moveTo>
                    <a:pt x="3316" y="1659"/>
                  </a:moveTo>
                  <a:cubicBezTo>
                    <a:pt x="3316" y="2574"/>
                    <a:pt x="2573" y="3316"/>
                    <a:pt x="1658" y="3316"/>
                  </a:cubicBezTo>
                  <a:cubicBezTo>
                    <a:pt x="742" y="3316"/>
                    <a:pt x="1" y="2572"/>
                    <a:pt x="1" y="1659"/>
                  </a:cubicBezTo>
                  <a:cubicBezTo>
                    <a:pt x="1" y="743"/>
                    <a:pt x="744" y="0"/>
                    <a:pt x="1658" y="0"/>
                  </a:cubicBezTo>
                  <a:cubicBezTo>
                    <a:pt x="2573" y="0"/>
                    <a:pt x="3316" y="743"/>
                    <a:pt x="3316" y="1659"/>
                  </a:cubicBezTo>
                  <a:close/>
                </a:path>
              </a:pathLst>
            </a:custGeom>
            <a:solidFill>
              <a:srgbClr val="282828"/>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44" name="Google Shape;6144;p62"/>
            <p:cNvSpPr/>
            <p:nvPr/>
          </p:nvSpPr>
          <p:spPr>
            <a:xfrm>
              <a:off x="2394475" y="1720413"/>
              <a:ext cx="80600" cy="46075"/>
            </a:xfrm>
            <a:custGeom>
              <a:avLst/>
              <a:gdLst/>
              <a:ahLst/>
              <a:cxnLst/>
              <a:rect l="l" t="t" r="r" b="b"/>
              <a:pathLst>
                <a:path w="3224" h="1843" extrusionOk="0">
                  <a:moveTo>
                    <a:pt x="232" y="1"/>
                  </a:moveTo>
                  <a:cubicBezTo>
                    <a:pt x="104" y="1"/>
                    <a:pt x="1" y="104"/>
                    <a:pt x="1" y="232"/>
                  </a:cubicBezTo>
                  <a:cubicBezTo>
                    <a:pt x="1" y="1120"/>
                    <a:pt x="724" y="1843"/>
                    <a:pt x="1612" y="1843"/>
                  </a:cubicBezTo>
                  <a:cubicBezTo>
                    <a:pt x="2501" y="1843"/>
                    <a:pt x="3224" y="1120"/>
                    <a:pt x="3222" y="232"/>
                  </a:cubicBezTo>
                  <a:cubicBezTo>
                    <a:pt x="3222" y="104"/>
                    <a:pt x="3118" y="1"/>
                    <a:pt x="2991" y="1"/>
                  </a:cubicBezTo>
                  <a:cubicBezTo>
                    <a:pt x="2862" y="1"/>
                    <a:pt x="2758" y="104"/>
                    <a:pt x="2758" y="232"/>
                  </a:cubicBezTo>
                  <a:cubicBezTo>
                    <a:pt x="2758" y="865"/>
                    <a:pt x="2244" y="1380"/>
                    <a:pt x="1611" y="1380"/>
                  </a:cubicBezTo>
                  <a:cubicBezTo>
                    <a:pt x="979" y="1380"/>
                    <a:pt x="464" y="865"/>
                    <a:pt x="464" y="232"/>
                  </a:cubicBezTo>
                  <a:cubicBezTo>
                    <a:pt x="464" y="104"/>
                    <a:pt x="361" y="1"/>
                    <a:pt x="232" y="1"/>
                  </a:cubicBezTo>
                  <a:close/>
                </a:path>
              </a:pathLst>
            </a:custGeom>
            <a:solidFill>
              <a:srgbClr val="282828"/>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45" name="Google Shape;6145;p62"/>
            <p:cNvSpPr/>
            <p:nvPr/>
          </p:nvSpPr>
          <p:spPr>
            <a:xfrm>
              <a:off x="2512650" y="1652413"/>
              <a:ext cx="30350" cy="30375"/>
            </a:xfrm>
            <a:custGeom>
              <a:avLst/>
              <a:gdLst/>
              <a:ahLst/>
              <a:cxnLst/>
              <a:rect l="l" t="t" r="r" b="b"/>
              <a:pathLst>
                <a:path w="1214" h="1215" extrusionOk="0">
                  <a:moveTo>
                    <a:pt x="1214" y="607"/>
                  </a:moveTo>
                  <a:cubicBezTo>
                    <a:pt x="1214" y="942"/>
                    <a:pt x="942" y="1214"/>
                    <a:pt x="607" y="1214"/>
                  </a:cubicBezTo>
                  <a:cubicBezTo>
                    <a:pt x="272" y="1214"/>
                    <a:pt x="0" y="942"/>
                    <a:pt x="0" y="607"/>
                  </a:cubicBezTo>
                  <a:cubicBezTo>
                    <a:pt x="0" y="273"/>
                    <a:pt x="272" y="1"/>
                    <a:pt x="607" y="1"/>
                  </a:cubicBezTo>
                  <a:cubicBezTo>
                    <a:pt x="942" y="1"/>
                    <a:pt x="1214" y="273"/>
                    <a:pt x="1214" y="607"/>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46" name="Google Shape;6146;p62"/>
            <p:cNvSpPr/>
            <p:nvPr/>
          </p:nvSpPr>
          <p:spPr>
            <a:xfrm>
              <a:off x="2492000" y="1672263"/>
              <a:ext cx="10500" cy="10475"/>
            </a:xfrm>
            <a:custGeom>
              <a:avLst/>
              <a:gdLst/>
              <a:ahLst/>
              <a:cxnLst/>
              <a:rect l="l" t="t" r="r" b="b"/>
              <a:pathLst>
                <a:path w="420" h="419" extrusionOk="0">
                  <a:moveTo>
                    <a:pt x="419" y="210"/>
                  </a:moveTo>
                  <a:cubicBezTo>
                    <a:pt x="419" y="325"/>
                    <a:pt x="325" y="418"/>
                    <a:pt x="210" y="418"/>
                  </a:cubicBezTo>
                  <a:cubicBezTo>
                    <a:pt x="95" y="418"/>
                    <a:pt x="1" y="325"/>
                    <a:pt x="1" y="210"/>
                  </a:cubicBezTo>
                  <a:cubicBezTo>
                    <a:pt x="1" y="95"/>
                    <a:pt x="95" y="1"/>
                    <a:pt x="210" y="1"/>
                  </a:cubicBezTo>
                  <a:cubicBezTo>
                    <a:pt x="325" y="1"/>
                    <a:pt x="419" y="95"/>
                    <a:pt x="419" y="210"/>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47" name="Google Shape;6147;p62"/>
            <p:cNvSpPr/>
            <p:nvPr/>
          </p:nvSpPr>
          <p:spPr>
            <a:xfrm>
              <a:off x="2294950" y="1626238"/>
              <a:ext cx="82900" cy="82900"/>
            </a:xfrm>
            <a:custGeom>
              <a:avLst/>
              <a:gdLst/>
              <a:ahLst/>
              <a:cxnLst/>
              <a:rect l="l" t="t" r="r" b="b"/>
              <a:pathLst>
                <a:path w="3316" h="3316" extrusionOk="0">
                  <a:moveTo>
                    <a:pt x="3315" y="1659"/>
                  </a:moveTo>
                  <a:cubicBezTo>
                    <a:pt x="3315" y="2574"/>
                    <a:pt x="2574" y="3316"/>
                    <a:pt x="1657" y="3316"/>
                  </a:cubicBezTo>
                  <a:cubicBezTo>
                    <a:pt x="742" y="3316"/>
                    <a:pt x="0" y="2572"/>
                    <a:pt x="0" y="1659"/>
                  </a:cubicBezTo>
                  <a:cubicBezTo>
                    <a:pt x="0" y="743"/>
                    <a:pt x="743" y="0"/>
                    <a:pt x="1657" y="0"/>
                  </a:cubicBezTo>
                  <a:cubicBezTo>
                    <a:pt x="2573" y="0"/>
                    <a:pt x="3315" y="743"/>
                    <a:pt x="3315" y="1659"/>
                  </a:cubicBezTo>
                  <a:close/>
                </a:path>
              </a:pathLst>
            </a:custGeom>
            <a:solidFill>
              <a:srgbClr val="282828"/>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48" name="Google Shape;6148;p62"/>
            <p:cNvSpPr/>
            <p:nvPr/>
          </p:nvSpPr>
          <p:spPr>
            <a:xfrm>
              <a:off x="2329750" y="1652413"/>
              <a:ext cx="30350" cy="30375"/>
            </a:xfrm>
            <a:custGeom>
              <a:avLst/>
              <a:gdLst/>
              <a:ahLst/>
              <a:cxnLst/>
              <a:rect l="l" t="t" r="r" b="b"/>
              <a:pathLst>
                <a:path w="1214" h="1215" extrusionOk="0">
                  <a:moveTo>
                    <a:pt x="1213" y="607"/>
                  </a:moveTo>
                  <a:cubicBezTo>
                    <a:pt x="1213" y="942"/>
                    <a:pt x="941" y="1214"/>
                    <a:pt x="606" y="1214"/>
                  </a:cubicBezTo>
                  <a:cubicBezTo>
                    <a:pt x="272" y="1214"/>
                    <a:pt x="1" y="942"/>
                    <a:pt x="1" y="607"/>
                  </a:cubicBezTo>
                  <a:cubicBezTo>
                    <a:pt x="1" y="273"/>
                    <a:pt x="272" y="1"/>
                    <a:pt x="606" y="1"/>
                  </a:cubicBezTo>
                  <a:cubicBezTo>
                    <a:pt x="941" y="1"/>
                    <a:pt x="1213" y="273"/>
                    <a:pt x="1213" y="607"/>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49" name="Google Shape;6149;p62"/>
            <p:cNvSpPr/>
            <p:nvPr/>
          </p:nvSpPr>
          <p:spPr>
            <a:xfrm>
              <a:off x="2309100" y="1672263"/>
              <a:ext cx="10475" cy="10475"/>
            </a:xfrm>
            <a:custGeom>
              <a:avLst/>
              <a:gdLst/>
              <a:ahLst/>
              <a:cxnLst/>
              <a:rect l="l" t="t" r="r" b="b"/>
              <a:pathLst>
                <a:path w="419" h="419" extrusionOk="0">
                  <a:moveTo>
                    <a:pt x="419" y="210"/>
                  </a:moveTo>
                  <a:cubicBezTo>
                    <a:pt x="419" y="325"/>
                    <a:pt x="325" y="418"/>
                    <a:pt x="209" y="418"/>
                  </a:cubicBezTo>
                  <a:cubicBezTo>
                    <a:pt x="94" y="418"/>
                    <a:pt x="0" y="325"/>
                    <a:pt x="0" y="210"/>
                  </a:cubicBezTo>
                  <a:cubicBezTo>
                    <a:pt x="0" y="95"/>
                    <a:pt x="94" y="1"/>
                    <a:pt x="209" y="1"/>
                  </a:cubicBezTo>
                  <a:cubicBezTo>
                    <a:pt x="325" y="1"/>
                    <a:pt x="419" y="95"/>
                    <a:pt x="419" y="210"/>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50" name="Google Shape;6150;p62"/>
            <p:cNvSpPr/>
            <p:nvPr/>
          </p:nvSpPr>
          <p:spPr>
            <a:xfrm>
              <a:off x="2683575" y="1772538"/>
              <a:ext cx="88600" cy="173325"/>
            </a:xfrm>
            <a:custGeom>
              <a:avLst/>
              <a:gdLst/>
              <a:ahLst/>
              <a:cxnLst/>
              <a:rect l="l" t="t" r="r" b="b"/>
              <a:pathLst>
                <a:path w="3544" h="6933" extrusionOk="0">
                  <a:moveTo>
                    <a:pt x="2128" y="0"/>
                  </a:moveTo>
                  <a:cubicBezTo>
                    <a:pt x="2116" y="0"/>
                    <a:pt x="2104" y="0"/>
                    <a:pt x="2093" y="0"/>
                  </a:cubicBezTo>
                  <a:cubicBezTo>
                    <a:pt x="1325" y="15"/>
                    <a:pt x="717" y="651"/>
                    <a:pt x="733" y="1419"/>
                  </a:cubicBezTo>
                  <a:cubicBezTo>
                    <a:pt x="759" y="2644"/>
                    <a:pt x="586" y="3898"/>
                    <a:pt x="217" y="5148"/>
                  </a:cubicBezTo>
                  <a:cubicBezTo>
                    <a:pt x="1" y="5885"/>
                    <a:pt x="421" y="6657"/>
                    <a:pt x="1158" y="6875"/>
                  </a:cubicBezTo>
                  <a:cubicBezTo>
                    <a:pt x="1289" y="6913"/>
                    <a:pt x="1422" y="6932"/>
                    <a:pt x="1551" y="6932"/>
                  </a:cubicBezTo>
                  <a:cubicBezTo>
                    <a:pt x="2151" y="6932"/>
                    <a:pt x="2706" y="6540"/>
                    <a:pt x="2884" y="5934"/>
                  </a:cubicBezTo>
                  <a:cubicBezTo>
                    <a:pt x="3332" y="4410"/>
                    <a:pt x="3544" y="2870"/>
                    <a:pt x="3511" y="1360"/>
                  </a:cubicBezTo>
                  <a:cubicBezTo>
                    <a:pt x="3496" y="604"/>
                    <a:pt x="2885" y="0"/>
                    <a:pt x="2128" y="0"/>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51" name="Google Shape;6151;p62"/>
            <p:cNvSpPr/>
            <p:nvPr/>
          </p:nvSpPr>
          <p:spPr>
            <a:xfrm>
              <a:off x="2327275" y="1980313"/>
              <a:ext cx="380900" cy="348200"/>
            </a:xfrm>
            <a:custGeom>
              <a:avLst/>
              <a:gdLst/>
              <a:ahLst/>
              <a:cxnLst/>
              <a:rect l="l" t="t" r="r" b="b"/>
              <a:pathLst>
                <a:path w="15236" h="13928" extrusionOk="0">
                  <a:moveTo>
                    <a:pt x="13651" y="0"/>
                  </a:moveTo>
                  <a:cubicBezTo>
                    <a:pt x="13192" y="0"/>
                    <a:pt x="12743" y="228"/>
                    <a:pt x="12478" y="645"/>
                  </a:cubicBezTo>
                  <a:cubicBezTo>
                    <a:pt x="9907" y="4693"/>
                    <a:pt x="5791" y="8490"/>
                    <a:pt x="890" y="11337"/>
                  </a:cubicBezTo>
                  <a:cubicBezTo>
                    <a:pt x="226" y="11723"/>
                    <a:pt x="0" y="12572"/>
                    <a:pt x="386" y="13236"/>
                  </a:cubicBezTo>
                  <a:cubicBezTo>
                    <a:pt x="644" y="13680"/>
                    <a:pt x="1110" y="13928"/>
                    <a:pt x="1589" y="13928"/>
                  </a:cubicBezTo>
                  <a:cubicBezTo>
                    <a:pt x="1827" y="13928"/>
                    <a:pt x="2066" y="13868"/>
                    <a:pt x="2285" y="13741"/>
                  </a:cubicBezTo>
                  <a:cubicBezTo>
                    <a:pt x="7565" y="10673"/>
                    <a:pt x="12018" y="6553"/>
                    <a:pt x="14824" y="2136"/>
                  </a:cubicBezTo>
                  <a:cubicBezTo>
                    <a:pt x="15236" y="1488"/>
                    <a:pt x="15043" y="630"/>
                    <a:pt x="14396" y="217"/>
                  </a:cubicBezTo>
                  <a:cubicBezTo>
                    <a:pt x="14164" y="70"/>
                    <a:pt x="13906" y="0"/>
                    <a:pt x="13651" y="0"/>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52" name="Google Shape;6152;p62"/>
            <p:cNvSpPr/>
            <p:nvPr/>
          </p:nvSpPr>
          <p:spPr>
            <a:xfrm>
              <a:off x="2663825" y="2449913"/>
              <a:ext cx="192300" cy="154400"/>
            </a:xfrm>
            <a:custGeom>
              <a:avLst/>
              <a:gdLst/>
              <a:ahLst/>
              <a:cxnLst/>
              <a:rect l="l" t="t" r="r" b="b"/>
              <a:pathLst>
                <a:path w="7692" h="6176" extrusionOk="0">
                  <a:moveTo>
                    <a:pt x="1402" y="1"/>
                  </a:moveTo>
                  <a:cubicBezTo>
                    <a:pt x="662" y="1"/>
                    <a:pt x="47" y="598"/>
                    <a:pt x="24" y="1347"/>
                  </a:cubicBezTo>
                  <a:cubicBezTo>
                    <a:pt x="1" y="2115"/>
                    <a:pt x="602" y="2757"/>
                    <a:pt x="1370" y="2781"/>
                  </a:cubicBezTo>
                  <a:cubicBezTo>
                    <a:pt x="2115" y="2805"/>
                    <a:pt x="3878" y="3099"/>
                    <a:pt x="4572" y="3861"/>
                  </a:cubicBezTo>
                  <a:cubicBezTo>
                    <a:pt x="4785" y="4095"/>
                    <a:pt x="4871" y="4354"/>
                    <a:pt x="4851" y="4700"/>
                  </a:cubicBezTo>
                  <a:cubicBezTo>
                    <a:pt x="4803" y="5467"/>
                    <a:pt x="5386" y="6126"/>
                    <a:pt x="6153" y="6173"/>
                  </a:cubicBezTo>
                  <a:cubicBezTo>
                    <a:pt x="6182" y="6174"/>
                    <a:pt x="6210" y="6175"/>
                    <a:pt x="6239" y="6175"/>
                  </a:cubicBezTo>
                  <a:cubicBezTo>
                    <a:pt x="6969" y="6175"/>
                    <a:pt x="7581" y="5607"/>
                    <a:pt x="7625" y="4871"/>
                  </a:cubicBezTo>
                  <a:cubicBezTo>
                    <a:pt x="7692" y="3774"/>
                    <a:pt x="7347" y="2778"/>
                    <a:pt x="6627" y="1989"/>
                  </a:cubicBezTo>
                  <a:cubicBezTo>
                    <a:pt x="4964" y="163"/>
                    <a:pt x="1812" y="14"/>
                    <a:pt x="1457" y="2"/>
                  </a:cubicBezTo>
                  <a:cubicBezTo>
                    <a:pt x="1439" y="1"/>
                    <a:pt x="1420" y="1"/>
                    <a:pt x="1402" y="1"/>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grpSp>
      <p:grpSp>
        <p:nvGrpSpPr>
          <p:cNvPr id="6153" name="Google Shape;6153;p62"/>
          <p:cNvGrpSpPr/>
          <p:nvPr/>
        </p:nvGrpSpPr>
        <p:grpSpPr>
          <a:xfrm>
            <a:off x="7156027" y="802641"/>
            <a:ext cx="604520" cy="662940"/>
            <a:chOff x="3141550" y="1471138"/>
            <a:chExt cx="1227950" cy="1368875"/>
          </a:xfrm>
        </p:grpSpPr>
        <p:sp>
          <p:nvSpPr>
            <p:cNvPr id="6154" name="Google Shape;6154;p62"/>
            <p:cNvSpPr/>
            <p:nvPr/>
          </p:nvSpPr>
          <p:spPr>
            <a:xfrm>
              <a:off x="3478350" y="2673513"/>
              <a:ext cx="101225" cy="166500"/>
            </a:xfrm>
            <a:custGeom>
              <a:avLst/>
              <a:gdLst/>
              <a:ahLst/>
              <a:cxnLst/>
              <a:rect l="l" t="t" r="r" b="b"/>
              <a:pathLst>
                <a:path w="4049" h="6660" extrusionOk="0">
                  <a:moveTo>
                    <a:pt x="2523" y="0"/>
                  </a:moveTo>
                  <a:cubicBezTo>
                    <a:pt x="2523" y="0"/>
                    <a:pt x="3069" y="4976"/>
                    <a:pt x="2498" y="5243"/>
                  </a:cubicBezTo>
                  <a:cubicBezTo>
                    <a:pt x="1930" y="5511"/>
                    <a:pt x="131" y="5590"/>
                    <a:pt x="65" y="6125"/>
                  </a:cubicBezTo>
                  <a:cubicBezTo>
                    <a:pt x="0" y="6660"/>
                    <a:pt x="4049" y="6115"/>
                    <a:pt x="4049" y="6115"/>
                  </a:cubicBezTo>
                  <a:lnTo>
                    <a:pt x="4049" y="849"/>
                  </a:ln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55" name="Google Shape;6155;p62"/>
            <p:cNvSpPr/>
            <p:nvPr/>
          </p:nvSpPr>
          <p:spPr>
            <a:xfrm>
              <a:off x="3799625" y="2673513"/>
              <a:ext cx="97800" cy="166500"/>
            </a:xfrm>
            <a:custGeom>
              <a:avLst/>
              <a:gdLst/>
              <a:ahLst/>
              <a:cxnLst/>
              <a:rect l="l" t="t" r="r" b="b"/>
              <a:pathLst>
                <a:path w="3912" h="6660" extrusionOk="0">
                  <a:moveTo>
                    <a:pt x="1343" y="0"/>
                  </a:moveTo>
                  <a:cubicBezTo>
                    <a:pt x="1343" y="0"/>
                    <a:pt x="704" y="4976"/>
                    <a:pt x="1274" y="5243"/>
                  </a:cubicBezTo>
                  <a:cubicBezTo>
                    <a:pt x="1844" y="5511"/>
                    <a:pt x="3779" y="5590"/>
                    <a:pt x="3845" y="6125"/>
                  </a:cubicBezTo>
                  <a:cubicBezTo>
                    <a:pt x="3911" y="6660"/>
                    <a:pt x="1" y="6115"/>
                    <a:pt x="1" y="6115"/>
                  </a:cubicBezTo>
                  <a:lnTo>
                    <a:pt x="1" y="849"/>
                  </a:ln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56" name="Google Shape;6156;p62"/>
            <p:cNvSpPr/>
            <p:nvPr/>
          </p:nvSpPr>
          <p:spPr>
            <a:xfrm>
              <a:off x="4008350" y="2203188"/>
              <a:ext cx="361150" cy="402775"/>
            </a:xfrm>
            <a:custGeom>
              <a:avLst/>
              <a:gdLst/>
              <a:ahLst/>
              <a:cxnLst/>
              <a:rect l="l" t="t" r="r" b="b"/>
              <a:pathLst>
                <a:path w="14446" h="16111" extrusionOk="0">
                  <a:moveTo>
                    <a:pt x="555" y="13641"/>
                  </a:moveTo>
                  <a:cubicBezTo>
                    <a:pt x="555" y="13641"/>
                    <a:pt x="3381" y="13018"/>
                    <a:pt x="5556" y="10962"/>
                  </a:cubicBezTo>
                  <a:cubicBezTo>
                    <a:pt x="7732" y="8906"/>
                    <a:pt x="9260" y="5421"/>
                    <a:pt x="9626" y="4583"/>
                  </a:cubicBezTo>
                  <a:cubicBezTo>
                    <a:pt x="10358" y="2905"/>
                    <a:pt x="9020" y="1627"/>
                    <a:pt x="9515" y="1229"/>
                  </a:cubicBezTo>
                  <a:cubicBezTo>
                    <a:pt x="10014" y="828"/>
                    <a:pt x="10920" y="2155"/>
                    <a:pt x="10920" y="2155"/>
                  </a:cubicBezTo>
                  <a:cubicBezTo>
                    <a:pt x="10920" y="2155"/>
                    <a:pt x="11291" y="286"/>
                    <a:pt x="11906" y="124"/>
                  </a:cubicBezTo>
                  <a:cubicBezTo>
                    <a:pt x="12369" y="1"/>
                    <a:pt x="11908" y="2436"/>
                    <a:pt x="11908" y="2436"/>
                  </a:cubicBezTo>
                  <a:cubicBezTo>
                    <a:pt x="11908" y="2436"/>
                    <a:pt x="13974" y="1090"/>
                    <a:pt x="14209" y="1601"/>
                  </a:cubicBezTo>
                  <a:cubicBezTo>
                    <a:pt x="14446" y="2112"/>
                    <a:pt x="12690" y="3390"/>
                    <a:pt x="12690" y="3390"/>
                  </a:cubicBezTo>
                  <a:cubicBezTo>
                    <a:pt x="12690" y="3390"/>
                    <a:pt x="13891" y="3844"/>
                    <a:pt x="13862" y="4300"/>
                  </a:cubicBezTo>
                  <a:cubicBezTo>
                    <a:pt x="13832" y="4772"/>
                    <a:pt x="11966" y="4321"/>
                    <a:pt x="11091" y="5442"/>
                  </a:cubicBezTo>
                  <a:cubicBezTo>
                    <a:pt x="10689" y="5956"/>
                    <a:pt x="9116" y="10071"/>
                    <a:pt x="6671" y="12396"/>
                  </a:cubicBezTo>
                  <a:cubicBezTo>
                    <a:pt x="3785" y="15141"/>
                    <a:pt x="1" y="16110"/>
                    <a:pt x="1" y="1611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57" name="Google Shape;6157;p62"/>
            <p:cNvSpPr/>
            <p:nvPr/>
          </p:nvSpPr>
          <p:spPr>
            <a:xfrm>
              <a:off x="3141550" y="2166813"/>
              <a:ext cx="361150" cy="402750"/>
            </a:xfrm>
            <a:custGeom>
              <a:avLst/>
              <a:gdLst/>
              <a:ahLst/>
              <a:cxnLst/>
              <a:rect l="l" t="t" r="r" b="b"/>
              <a:pathLst>
                <a:path w="14446" h="16110" extrusionOk="0">
                  <a:moveTo>
                    <a:pt x="13892" y="13641"/>
                  </a:moveTo>
                  <a:cubicBezTo>
                    <a:pt x="13892" y="13641"/>
                    <a:pt x="11066" y="13017"/>
                    <a:pt x="8891" y="10961"/>
                  </a:cubicBezTo>
                  <a:cubicBezTo>
                    <a:pt x="6716" y="8905"/>
                    <a:pt x="5187" y="5421"/>
                    <a:pt x="4821" y="4583"/>
                  </a:cubicBezTo>
                  <a:cubicBezTo>
                    <a:pt x="4089" y="2905"/>
                    <a:pt x="5426" y="1626"/>
                    <a:pt x="4932" y="1229"/>
                  </a:cubicBezTo>
                  <a:cubicBezTo>
                    <a:pt x="4432" y="828"/>
                    <a:pt x="3526" y="2155"/>
                    <a:pt x="3526" y="2155"/>
                  </a:cubicBezTo>
                  <a:cubicBezTo>
                    <a:pt x="3526" y="2155"/>
                    <a:pt x="3156" y="285"/>
                    <a:pt x="2542" y="123"/>
                  </a:cubicBezTo>
                  <a:cubicBezTo>
                    <a:pt x="2077" y="1"/>
                    <a:pt x="2538" y="2435"/>
                    <a:pt x="2538" y="2435"/>
                  </a:cubicBezTo>
                  <a:cubicBezTo>
                    <a:pt x="2538" y="2435"/>
                    <a:pt x="472" y="1090"/>
                    <a:pt x="237" y="1601"/>
                  </a:cubicBezTo>
                  <a:cubicBezTo>
                    <a:pt x="1" y="2111"/>
                    <a:pt x="1757" y="3390"/>
                    <a:pt x="1757" y="3390"/>
                  </a:cubicBezTo>
                  <a:cubicBezTo>
                    <a:pt x="1757" y="3390"/>
                    <a:pt x="555" y="3844"/>
                    <a:pt x="584" y="4300"/>
                  </a:cubicBezTo>
                  <a:cubicBezTo>
                    <a:pt x="614" y="4772"/>
                    <a:pt x="2479" y="4321"/>
                    <a:pt x="3354" y="5442"/>
                  </a:cubicBezTo>
                  <a:cubicBezTo>
                    <a:pt x="3756" y="5955"/>
                    <a:pt x="5329" y="10071"/>
                    <a:pt x="7774" y="12396"/>
                  </a:cubicBezTo>
                  <a:cubicBezTo>
                    <a:pt x="10660" y="15140"/>
                    <a:pt x="14445" y="16110"/>
                    <a:pt x="14445" y="1611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58" name="Google Shape;6158;p62"/>
            <p:cNvSpPr/>
            <p:nvPr/>
          </p:nvSpPr>
          <p:spPr>
            <a:xfrm>
              <a:off x="4008375" y="2376488"/>
              <a:ext cx="258050" cy="229500"/>
            </a:xfrm>
            <a:custGeom>
              <a:avLst/>
              <a:gdLst/>
              <a:ahLst/>
              <a:cxnLst/>
              <a:rect l="l" t="t" r="r" b="b"/>
              <a:pathLst>
                <a:path w="10322" h="9180" extrusionOk="0">
                  <a:moveTo>
                    <a:pt x="8166" y="561"/>
                  </a:moveTo>
                  <a:cubicBezTo>
                    <a:pt x="7479" y="1750"/>
                    <a:pt x="6591" y="3051"/>
                    <a:pt x="5555" y="4031"/>
                  </a:cubicBezTo>
                  <a:cubicBezTo>
                    <a:pt x="3379" y="6086"/>
                    <a:pt x="554" y="6710"/>
                    <a:pt x="554" y="6710"/>
                  </a:cubicBezTo>
                  <a:lnTo>
                    <a:pt x="1" y="9179"/>
                  </a:lnTo>
                  <a:cubicBezTo>
                    <a:pt x="1" y="9179"/>
                    <a:pt x="3787" y="8210"/>
                    <a:pt x="6671" y="5465"/>
                  </a:cubicBezTo>
                  <a:cubicBezTo>
                    <a:pt x="8311" y="3906"/>
                    <a:pt x="9557" y="1543"/>
                    <a:pt x="10322" y="0"/>
                  </a:cubicBezTo>
                  <a:cubicBezTo>
                    <a:pt x="9630" y="247"/>
                    <a:pt x="8912" y="437"/>
                    <a:pt x="8166" y="56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59" name="Google Shape;6159;p62"/>
            <p:cNvSpPr/>
            <p:nvPr/>
          </p:nvSpPr>
          <p:spPr>
            <a:xfrm>
              <a:off x="3284675" y="2328863"/>
              <a:ext cx="218025" cy="240650"/>
            </a:xfrm>
            <a:custGeom>
              <a:avLst/>
              <a:gdLst/>
              <a:ahLst/>
              <a:cxnLst/>
              <a:rect l="l" t="t" r="r" b="b"/>
              <a:pathLst>
                <a:path w="8721" h="9626" extrusionOk="0">
                  <a:moveTo>
                    <a:pt x="8167" y="7159"/>
                  </a:moveTo>
                  <a:cubicBezTo>
                    <a:pt x="8167" y="7159"/>
                    <a:pt x="5341" y="6535"/>
                    <a:pt x="3166" y="4479"/>
                  </a:cubicBezTo>
                  <a:cubicBezTo>
                    <a:pt x="1823" y="3211"/>
                    <a:pt x="729" y="1401"/>
                    <a:pt x="1" y="0"/>
                  </a:cubicBezTo>
                  <a:cubicBezTo>
                    <a:pt x="65" y="1215"/>
                    <a:pt x="133" y="2431"/>
                    <a:pt x="203" y="3645"/>
                  </a:cubicBezTo>
                  <a:cubicBezTo>
                    <a:pt x="746" y="4462"/>
                    <a:pt x="1363" y="5258"/>
                    <a:pt x="2049" y="5912"/>
                  </a:cubicBezTo>
                  <a:cubicBezTo>
                    <a:pt x="4935" y="8657"/>
                    <a:pt x="8720" y="9626"/>
                    <a:pt x="8720" y="9626"/>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60" name="Google Shape;6160;p62"/>
            <p:cNvSpPr/>
            <p:nvPr/>
          </p:nvSpPr>
          <p:spPr>
            <a:xfrm>
              <a:off x="3294775" y="1471138"/>
              <a:ext cx="928650" cy="1281000"/>
            </a:xfrm>
            <a:custGeom>
              <a:avLst/>
              <a:gdLst/>
              <a:ahLst/>
              <a:cxnLst/>
              <a:rect l="l" t="t" r="r" b="b"/>
              <a:pathLst>
                <a:path w="37146" h="51240" extrusionOk="0">
                  <a:moveTo>
                    <a:pt x="28015" y="25511"/>
                  </a:moveTo>
                  <a:cubicBezTo>
                    <a:pt x="33576" y="27989"/>
                    <a:pt x="35737" y="32369"/>
                    <a:pt x="34883" y="38185"/>
                  </a:cubicBezTo>
                  <a:cubicBezTo>
                    <a:pt x="33995" y="44237"/>
                    <a:pt x="29839" y="48093"/>
                    <a:pt x="24349" y="49586"/>
                  </a:cubicBezTo>
                  <a:cubicBezTo>
                    <a:pt x="18261" y="51240"/>
                    <a:pt x="11256" y="50425"/>
                    <a:pt x="5339" y="48095"/>
                  </a:cubicBezTo>
                  <a:cubicBezTo>
                    <a:pt x="144" y="46048"/>
                    <a:pt x="199" y="41259"/>
                    <a:pt x="3550" y="37498"/>
                  </a:cubicBezTo>
                  <a:cubicBezTo>
                    <a:pt x="6226" y="34494"/>
                    <a:pt x="18180" y="45164"/>
                    <a:pt x="21256" y="36406"/>
                  </a:cubicBezTo>
                  <a:cubicBezTo>
                    <a:pt x="22048" y="31075"/>
                    <a:pt x="11969" y="31676"/>
                    <a:pt x="9709" y="31375"/>
                  </a:cubicBezTo>
                  <a:cubicBezTo>
                    <a:pt x="5952" y="30997"/>
                    <a:pt x="4369" y="20897"/>
                    <a:pt x="10598" y="20897"/>
                  </a:cubicBezTo>
                  <a:cubicBezTo>
                    <a:pt x="11996" y="20897"/>
                    <a:pt x="20624" y="20447"/>
                    <a:pt x="20704" y="16391"/>
                  </a:cubicBezTo>
                  <a:cubicBezTo>
                    <a:pt x="20860" y="8578"/>
                    <a:pt x="10631" y="12968"/>
                    <a:pt x="6776" y="14522"/>
                  </a:cubicBezTo>
                  <a:cubicBezTo>
                    <a:pt x="1" y="15715"/>
                    <a:pt x="1" y="6669"/>
                    <a:pt x="4530" y="4524"/>
                  </a:cubicBezTo>
                  <a:cubicBezTo>
                    <a:pt x="14088" y="1"/>
                    <a:pt x="22167" y="137"/>
                    <a:pt x="29121" y="5159"/>
                  </a:cubicBezTo>
                  <a:cubicBezTo>
                    <a:pt x="35063" y="9452"/>
                    <a:pt x="37145" y="19976"/>
                    <a:pt x="28015" y="2551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61" name="Google Shape;6161;p62"/>
            <p:cNvSpPr/>
            <p:nvPr/>
          </p:nvSpPr>
          <p:spPr>
            <a:xfrm>
              <a:off x="3473150" y="2056863"/>
              <a:ext cx="181575" cy="160875"/>
            </a:xfrm>
            <a:custGeom>
              <a:avLst/>
              <a:gdLst/>
              <a:ahLst/>
              <a:cxnLst/>
              <a:rect l="l" t="t" r="r" b="b"/>
              <a:pathLst>
                <a:path w="7263" h="6435" extrusionOk="0">
                  <a:moveTo>
                    <a:pt x="1284" y="2771"/>
                  </a:moveTo>
                  <a:cubicBezTo>
                    <a:pt x="0" y="6434"/>
                    <a:pt x="6588" y="6035"/>
                    <a:pt x="6867" y="4210"/>
                  </a:cubicBezTo>
                  <a:cubicBezTo>
                    <a:pt x="7262" y="1618"/>
                    <a:pt x="2256" y="1"/>
                    <a:pt x="1284" y="2771"/>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62" name="Google Shape;6162;p62"/>
            <p:cNvSpPr/>
            <p:nvPr/>
          </p:nvSpPr>
          <p:spPr>
            <a:xfrm>
              <a:off x="3838000" y="2070288"/>
              <a:ext cx="142450" cy="131175"/>
            </a:xfrm>
            <a:custGeom>
              <a:avLst/>
              <a:gdLst/>
              <a:ahLst/>
              <a:cxnLst/>
              <a:rect l="l" t="t" r="r" b="b"/>
              <a:pathLst>
                <a:path w="5698" h="5247" extrusionOk="0">
                  <a:moveTo>
                    <a:pt x="4" y="2397"/>
                  </a:moveTo>
                  <a:cubicBezTo>
                    <a:pt x="1" y="5247"/>
                    <a:pt x="5680" y="4923"/>
                    <a:pt x="5689" y="2282"/>
                  </a:cubicBezTo>
                  <a:cubicBezTo>
                    <a:pt x="5698" y="1"/>
                    <a:pt x="6" y="111"/>
                    <a:pt x="4" y="2397"/>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63" name="Google Shape;6163;p62"/>
            <p:cNvSpPr/>
            <p:nvPr/>
          </p:nvSpPr>
          <p:spPr>
            <a:xfrm>
              <a:off x="4005875" y="1607538"/>
              <a:ext cx="210800" cy="494425"/>
            </a:xfrm>
            <a:custGeom>
              <a:avLst/>
              <a:gdLst/>
              <a:ahLst/>
              <a:cxnLst/>
              <a:rect l="l" t="t" r="r" b="b"/>
              <a:pathLst>
                <a:path w="8432" h="19777" extrusionOk="0">
                  <a:moveTo>
                    <a:pt x="1" y="19776"/>
                  </a:moveTo>
                  <a:cubicBezTo>
                    <a:pt x="8431" y="14301"/>
                    <a:pt x="6611" y="4388"/>
                    <a:pt x="1063" y="1"/>
                  </a:cubicBezTo>
                  <a:cubicBezTo>
                    <a:pt x="2911" y="6327"/>
                    <a:pt x="2333" y="13549"/>
                    <a:pt x="1" y="19776"/>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64" name="Google Shape;6164;p62"/>
            <p:cNvSpPr/>
            <p:nvPr/>
          </p:nvSpPr>
          <p:spPr>
            <a:xfrm>
              <a:off x="3323025" y="2112138"/>
              <a:ext cx="864825" cy="639975"/>
            </a:xfrm>
            <a:custGeom>
              <a:avLst/>
              <a:gdLst/>
              <a:ahLst/>
              <a:cxnLst/>
              <a:rect l="l" t="t" r="r" b="b"/>
              <a:pathLst>
                <a:path w="34593" h="25599" extrusionOk="0">
                  <a:moveTo>
                    <a:pt x="27153" y="0"/>
                  </a:moveTo>
                  <a:cubicBezTo>
                    <a:pt x="27066" y="226"/>
                    <a:pt x="26979" y="453"/>
                    <a:pt x="26887" y="676"/>
                  </a:cubicBezTo>
                  <a:cubicBezTo>
                    <a:pt x="25347" y="4384"/>
                    <a:pt x="23054" y="7590"/>
                    <a:pt x="20165" y="10194"/>
                  </a:cubicBezTo>
                  <a:cubicBezTo>
                    <a:pt x="20165" y="10377"/>
                    <a:pt x="20156" y="10567"/>
                    <a:pt x="20127" y="10766"/>
                  </a:cubicBezTo>
                  <a:cubicBezTo>
                    <a:pt x="19036" y="13873"/>
                    <a:pt x="16827" y="14534"/>
                    <a:pt x="14311" y="14229"/>
                  </a:cubicBezTo>
                  <a:cubicBezTo>
                    <a:pt x="14245" y="14262"/>
                    <a:pt x="14182" y="14299"/>
                    <a:pt x="14115" y="14333"/>
                  </a:cubicBezTo>
                  <a:cubicBezTo>
                    <a:pt x="9840" y="16501"/>
                    <a:pt x="4746" y="18018"/>
                    <a:pt x="85" y="16987"/>
                  </a:cubicBezTo>
                  <a:cubicBezTo>
                    <a:pt x="0" y="19234"/>
                    <a:pt x="1255" y="21288"/>
                    <a:pt x="4212" y="22453"/>
                  </a:cubicBezTo>
                  <a:cubicBezTo>
                    <a:pt x="10129" y="24784"/>
                    <a:pt x="17133" y="25599"/>
                    <a:pt x="23221" y="23944"/>
                  </a:cubicBezTo>
                  <a:cubicBezTo>
                    <a:pt x="28712" y="22452"/>
                    <a:pt x="32868" y="18596"/>
                    <a:pt x="33755" y="12544"/>
                  </a:cubicBezTo>
                  <a:cubicBezTo>
                    <a:pt x="34592" y="6826"/>
                    <a:pt x="32510" y="2501"/>
                    <a:pt x="27153"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65" name="Google Shape;6165;p62"/>
            <p:cNvSpPr/>
            <p:nvPr/>
          </p:nvSpPr>
          <p:spPr>
            <a:xfrm>
              <a:off x="3701325" y="2146013"/>
              <a:ext cx="83875" cy="47700"/>
            </a:xfrm>
            <a:custGeom>
              <a:avLst/>
              <a:gdLst/>
              <a:ahLst/>
              <a:cxnLst/>
              <a:rect l="l" t="t" r="r" b="b"/>
              <a:pathLst>
                <a:path w="3355" h="1908" extrusionOk="0">
                  <a:moveTo>
                    <a:pt x="232" y="0"/>
                  </a:moveTo>
                  <a:cubicBezTo>
                    <a:pt x="104" y="0"/>
                    <a:pt x="1" y="103"/>
                    <a:pt x="1" y="231"/>
                  </a:cubicBezTo>
                  <a:cubicBezTo>
                    <a:pt x="1" y="1156"/>
                    <a:pt x="754" y="1907"/>
                    <a:pt x="1678" y="1907"/>
                  </a:cubicBezTo>
                  <a:cubicBezTo>
                    <a:pt x="2602" y="1907"/>
                    <a:pt x="3354" y="1156"/>
                    <a:pt x="3353" y="231"/>
                  </a:cubicBezTo>
                  <a:cubicBezTo>
                    <a:pt x="3353" y="103"/>
                    <a:pt x="3250" y="0"/>
                    <a:pt x="3122" y="0"/>
                  </a:cubicBezTo>
                  <a:cubicBezTo>
                    <a:pt x="2993" y="0"/>
                    <a:pt x="2890" y="103"/>
                    <a:pt x="2890" y="231"/>
                  </a:cubicBezTo>
                  <a:cubicBezTo>
                    <a:pt x="2890" y="901"/>
                    <a:pt x="2345" y="1445"/>
                    <a:pt x="1676" y="1445"/>
                  </a:cubicBezTo>
                  <a:cubicBezTo>
                    <a:pt x="1009" y="1445"/>
                    <a:pt x="463" y="901"/>
                    <a:pt x="463" y="231"/>
                  </a:cubicBezTo>
                  <a:cubicBezTo>
                    <a:pt x="463" y="103"/>
                    <a:pt x="360" y="0"/>
                    <a:pt x="232" y="0"/>
                  </a:cubicBezTo>
                  <a:close/>
                </a:path>
              </a:pathLst>
            </a:custGeom>
            <a:solidFill>
              <a:srgbClr val="181818"/>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66" name="Google Shape;6166;p62"/>
            <p:cNvSpPr/>
            <p:nvPr/>
          </p:nvSpPr>
          <p:spPr>
            <a:xfrm>
              <a:off x="3587550" y="2047063"/>
              <a:ext cx="86875" cy="86850"/>
            </a:xfrm>
            <a:custGeom>
              <a:avLst/>
              <a:gdLst/>
              <a:ahLst/>
              <a:cxnLst/>
              <a:rect l="l" t="t" r="r" b="b"/>
              <a:pathLst>
                <a:path w="3475" h="3474" extrusionOk="0">
                  <a:moveTo>
                    <a:pt x="3474" y="1737"/>
                  </a:moveTo>
                  <a:cubicBezTo>
                    <a:pt x="3474" y="2695"/>
                    <a:pt x="2696" y="3474"/>
                    <a:pt x="1737" y="3474"/>
                  </a:cubicBezTo>
                  <a:cubicBezTo>
                    <a:pt x="779" y="3474"/>
                    <a:pt x="1" y="2695"/>
                    <a:pt x="1" y="1737"/>
                  </a:cubicBezTo>
                  <a:cubicBezTo>
                    <a:pt x="1" y="778"/>
                    <a:pt x="779" y="1"/>
                    <a:pt x="1737" y="1"/>
                  </a:cubicBezTo>
                  <a:cubicBezTo>
                    <a:pt x="2697" y="1"/>
                    <a:pt x="3474" y="779"/>
                    <a:pt x="3474" y="1737"/>
                  </a:cubicBezTo>
                  <a:close/>
                </a:path>
              </a:pathLst>
            </a:custGeom>
            <a:solidFill>
              <a:srgbClr val="181818"/>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67" name="Google Shape;6167;p62"/>
            <p:cNvSpPr/>
            <p:nvPr/>
          </p:nvSpPr>
          <p:spPr>
            <a:xfrm>
              <a:off x="3624025" y="2074488"/>
              <a:ext cx="31800" cy="31800"/>
            </a:xfrm>
            <a:custGeom>
              <a:avLst/>
              <a:gdLst/>
              <a:ahLst/>
              <a:cxnLst/>
              <a:rect l="l" t="t" r="r" b="b"/>
              <a:pathLst>
                <a:path w="1272" h="1272" extrusionOk="0">
                  <a:moveTo>
                    <a:pt x="1271" y="636"/>
                  </a:moveTo>
                  <a:cubicBezTo>
                    <a:pt x="1271" y="986"/>
                    <a:pt x="986" y="1272"/>
                    <a:pt x="635" y="1272"/>
                  </a:cubicBezTo>
                  <a:cubicBezTo>
                    <a:pt x="284" y="1272"/>
                    <a:pt x="0" y="986"/>
                    <a:pt x="0" y="636"/>
                  </a:cubicBezTo>
                  <a:cubicBezTo>
                    <a:pt x="0" y="285"/>
                    <a:pt x="285" y="1"/>
                    <a:pt x="635" y="1"/>
                  </a:cubicBezTo>
                  <a:cubicBezTo>
                    <a:pt x="986" y="1"/>
                    <a:pt x="1271" y="285"/>
                    <a:pt x="1271" y="636"/>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68" name="Google Shape;6168;p62"/>
            <p:cNvSpPr/>
            <p:nvPr/>
          </p:nvSpPr>
          <p:spPr>
            <a:xfrm>
              <a:off x="3602450" y="2095288"/>
              <a:ext cx="10925" cy="10925"/>
            </a:xfrm>
            <a:custGeom>
              <a:avLst/>
              <a:gdLst/>
              <a:ahLst/>
              <a:cxnLst/>
              <a:rect l="l" t="t" r="r" b="b"/>
              <a:pathLst>
                <a:path w="437" h="437" extrusionOk="0">
                  <a:moveTo>
                    <a:pt x="436" y="219"/>
                  </a:moveTo>
                  <a:cubicBezTo>
                    <a:pt x="436" y="340"/>
                    <a:pt x="338" y="437"/>
                    <a:pt x="218" y="437"/>
                  </a:cubicBezTo>
                  <a:cubicBezTo>
                    <a:pt x="97" y="437"/>
                    <a:pt x="0" y="340"/>
                    <a:pt x="0" y="219"/>
                  </a:cubicBezTo>
                  <a:cubicBezTo>
                    <a:pt x="0" y="99"/>
                    <a:pt x="97" y="1"/>
                    <a:pt x="218" y="1"/>
                  </a:cubicBezTo>
                  <a:cubicBezTo>
                    <a:pt x="338" y="1"/>
                    <a:pt x="436" y="99"/>
                    <a:pt x="436" y="219"/>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69" name="Google Shape;6169;p62"/>
            <p:cNvSpPr/>
            <p:nvPr/>
          </p:nvSpPr>
          <p:spPr>
            <a:xfrm>
              <a:off x="3794225" y="2034113"/>
              <a:ext cx="103900" cy="60350"/>
            </a:xfrm>
            <a:custGeom>
              <a:avLst/>
              <a:gdLst/>
              <a:ahLst/>
              <a:cxnLst/>
              <a:rect l="l" t="t" r="r" b="b"/>
              <a:pathLst>
                <a:path w="4156" h="2414" extrusionOk="0">
                  <a:moveTo>
                    <a:pt x="2087" y="1"/>
                  </a:moveTo>
                  <a:cubicBezTo>
                    <a:pt x="2025" y="1"/>
                    <a:pt x="1964" y="26"/>
                    <a:pt x="1918" y="74"/>
                  </a:cubicBezTo>
                  <a:lnTo>
                    <a:pt x="82" y="2023"/>
                  </a:lnTo>
                  <a:cubicBezTo>
                    <a:pt x="18" y="2091"/>
                    <a:pt x="0" y="2188"/>
                    <a:pt x="37" y="2274"/>
                  </a:cubicBezTo>
                  <a:cubicBezTo>
                    <a:pt x="74" y="2359"/>
                    <a:pt x="157" y="2413"/>
                    <a:pt x="250" y="2413"/>
                  </a:cubicBezTo>
                  <a:lnTo>
                    <a:pt x="3923" y="2413"/>
                  </a:lnTo>
                  <a:cubicBezTo>
                    <a:pt x="4052" y="2413"/>
                    <a:pt x="4155" y="2311"/>
                    <a:pt x="4155" y="2181"/>
                  </a:cubicBezTo>
                  <a:cubicBezTo>
                    <a:pt x="4155" y="2052"/>
                    <a:pt x="4052" y="1950"/>
                    <a:pt x="3923" y="1950"/>
                  </a:cubicBezTo>
                  <a:lnTo>
                    <a:pt x="787" y="1950"/>
                  </a:lnTo>
                  <a:lnTo>
                    <a:pt x="2255" y="392"/>
                  </a:lnTo>
                  <a:cubicBezTo>
                    <a:pt x="2343" y="299"/>
                    <a:pt x="2337" y="152"/>
                    <a:pt x="2244" y="65"/>
                  </a:cubicBezTo>
                  <a:cubicBezTo>
                    <a:pt x="2201" y="22"/>
                    <a:pt x="2144" y="1"/>
                    <a:pt x="2087" y="1"/>
                  </a:cubicBezTo>
                  <a:close/>
                </a:path>
              </a:pathLst>
            </a:custGeom>
            <a:solidFill>
              <a:srgbClr val="181818"/>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70" name="Google Shape;6170;p62"/>
            <p:cNvSpPr/>
            <p:nvPr/>
          </p:nvSpPr>
          <p:spPr>
            <a:xfrm>
              <a:off x="3533275" y="1555913"/>
              <a:ext cx="430175" cy="94150"/>
            </a:xfrm>
            <a:custGeom>
              <a:avLst/>
              <a:gdLst/>
              <a:ahLst/>
              <a:cxnLst/>
              <a:rect l="l" t="t" r="r" b="b"/>
              <a:pathLst>
                <a:path w="17207" h="3766" extrusionOk="0">
                  <a:moveTo>
                    <a:pt x="8682" y="0"/>
                  </a:moveTo>
                  <a:cubicBezTo>
                    <a:pt x="6159" y="0"/>
                    <a:pt x="3558" y="315"/>
                    <a:pt x="1183" y="946"/>
                  </a:cubicBezTo>
                  <a:cubicBezTo>
                    <a:pt x="442" y="1143"/>
                    <a:pt x="0" y="1904"/>
                    <a:pt x="197" y="2646"/>
                  </a:cubicBezTo>
                  <a:cubicBezTo>
                    <a:pt x="363" y="3268"/>
                    <a:pt x="925" y="3679"/>
                    <a:pt x="1539" y="3679"/>
                  </a:cubicBezTo>
                  <a:cubicBezTo>
                    <a:pt x="1657" y="3679"/>
                    <a:pt x="1777" y="3663"/>
                    <a:pt x="1897" y="3632"/>
                  </a:cubicBezTo>
                  <a:cubicBezTo>
                    <a:pt x="4058" y="3057"/>
                    <a:pt x="6417" y="2770"/>
                    <a:pt x="8695" y="2770"/>
                  </a:cubicBezTo>
                  <a:cubicBezTo>
                    <a:pt x="11059" y="2770"/>
                    <a:pt x="13336" y="3079"/>
                    <a:pt x="15213" y="3696"/>
                  </a:cubicBezTo>
                  <a:cubicBezTo>
                    <a:pt x="15357" y="3743"/>
                    <a:pt x="15504" y="3765"/>
                    <a:pt x="15647" y="3765"/>
                  </a:cubicBezTo>
                  <a:cubicBezTo>
                    <a:pt x="16232" y="3765"/>
                    <a:pt x="16776" y="3394"/>
                    <a:pt x="16968" y="2810"/>
                  </a:cubicBezTo>
                  <a:cubicBezTo>
                    <a:pt x="17207" y="2081"/>
                    <a:pt x="16811" y="1296"/>
                    <a:pt x="16081" y="1056"/>
                  </a:cubicBezTo>
                  <a:cubicBezTo>
                    <a:pt x="13941" y="353"/>
                    <a:pt x="11355" y="0"/>
                    <a:pt x="8682" y="0"/>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71" name="Google Shape;6171;p62"/>
            <p:cNvSpPr/>
            <p:nvPr/>
          </p:nvSpPr>
          <p:spPr>
            <a:xfrm>
              <a:off x="3365375" y="1600938"/>
              <a:ext cx="147525" cy="150500"/>
            </a:xfrm>
            <a:custGeom>
              <a:avLst/>
              <a:gdLst/>
              <a:ahLst/>
              <a:cxnLst/>
              <a:rect l="l" t="t" r="r" b="b"/>
              <a:pathLst>
                <a:path w="5901" h="6020" extrusionOk="0">
                  <a:moveTo>
                    <a:pt x="4384" y="1"/>
                  </a:moveTo>
                  <a:cubicBezTo>
                    <a:pt x="4289" y="1"/>
                    <a:pt x="4192" y="11"/>
                    <a:pt x="4096" y="31"/>
                  </a:cubicBezTo>
                  <a:cubicBezTo>
                    <a:pt x="2077" y="457"/>
                    <a:pt x="520" y="2167"/>
                    <a:pt x="132" y="4390"/>
                  </a:cubicBezTo>
                  <a:cubicBezTo>
                    <a:pt x="0" y="5146"/>
                    <a:pt x="505" y="5866"/>
                    <a:pt x="1262" y="5998"/>
                  </a:cubicBezTo>
                  <a:cubicBezTo>
                    <a:pt x="1342" y="6013"/>
                    <a:pt x="1423" y="6019"/>
                    <a:pt x="1502" y="6019"/>
                  </a:cubicBezTo>
                  <a:cubicBezTo>
                    <a:pt x="2164" y="6019"/>
                    <a:pt x="2751" y="5543"/>
                    <a:pt x="2870" y="4868"/>
                  </a:cubicBezTo>
                  <a:cubicBezTo>
                    <a:pt x="3016" y="4036"/>
                    <a:pt x="3574" y="2981"/>
                    <a:pt x="4668" y="2751"/>
                  </a:cubicBezTo>
                  <a:cubicBezTo>
                    <a:pt x="5419" y="2593"/>
                    <a:pt x="5900" y="1857"/>
                    <a:pt x="5741" y="1106"/>
                  </a:cubicBezTo>
                  <a:cubicBezTo>
                    <a:pt x="5604" y="451"/>
                    <a:pt x="5027" y="1"/>
                    <a:pt x="4384" y="1"/>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grpSp>
      <p:grpSp>
        <p:nvGrpSpPr>
          <p:cNvPr id="6172" name="Google Shape;6172;p62"/>
          <p:cNvGrpSpPr/>
          <p:nvPr/>
        </p:nvGrpSpPr>
        <p:grpSpPr>
          <a:xfrm>
            <a:off x="8337127" y="494454"/>
            <a:ext cx="509693" cy="603673"/>
            <a:chOff x="4576300" y="1605425"/>
            <a:chExt cx="1036175" cy="1247225"/>
          </a:xfrm>
        </p:grpSpPr>
        <p:sp>
          <p:nvSpPr>
            <p:cNvPr id="6173" name="Google Shape;6173;p62"/>
            <p:cNvSpPr/>
            <p:nvPr/>
          </p:nvSpPr>
          <p:spPr>
            <a:xfrm>
              <a:off x="5123200" y="2693650"/>
              <a:ext cx="94075" cy="159000"/>
            </a:xfrm>
            <a:custGeom>
              <a:avLst/>
              <a:gdLst/>
              <a:ahLst/>
              <a:cxnLst/>
              <a:rect l="l" t="t" r="r" b="b"/>
              <a:pathLst>
                <a:path w="3763" h="6360" extrusionOk="0">
                  <a:moveTo>
                    <a:pt x="2443" y="0"/>
                  </a:moveTo>
                  <a:cubicBezTo>
                    <a:pt x="2443" y="0"/>
                    <a:pt x="3034" y="4749"/>
                    <a:pt x="2489" y="5006"/>
                  </a:cubicBezTo>
                  <a:cubicBezTo>
                    <a:pt x="1947" y="5262"/>
                    <a:pt x="126" y="5336"/>
                    <a:pt x="64" y="5848"/>
                  </a:cubicBezTo>
                  <a:cubicBezTo>
                    <a:pt x="1" y="6359"/>
                    <a:pt x="3763" y="5837"/>
                    <a:pt x="3763" y="5837"/>
                  </a:cubicBezTo>
                  <a:lnTo>
                    <a:pt x="3763" y="811"/>
                  </a:lnTo>
                  <a:close/>
                </a:path>
              </a:pathLst>
            </a:custGeom>
            <a:solidFill>
              <a:schemeClr val="accent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74" name="Google Shape;6174;p62"/>
            <p:cNvSpPr/>
            <p:nvPr/>
          </p:nvSpPr>
          <p:spPr>
            <a:xfrm>
              <a:off x="5321500" y="2693650"/>
              <a:ext cx="92475" cy="159000"/>
            </a:xfrm>
            <a:custGeom>
              <a:avLst/>
              <a:gdLst/>
              <a:ahLst/>
              <a:cxnLst/>
              <a:rect l="l" t="t" r="r" b="b"/>
              <a:pathLst>
                <a:path w="3699" h="6360" extrusionOk="0">
                  <a:moveTo>
                    <a:pt x="1236" y="0"/>
                  </a:moveTo>
                  <a:cubicBezTo>
                    <a:pt x="1236" y="0"/>
                    <a:pt x="603" y="4749"/>
                    <a:pt x="1147" y="5006"/>
                  </a:cubicBezTo>
                  <a:cubicBezTo>
                    <a:pt x="1691" y="5262"/>
                    <a:pt x="3574" y="5336"/>
                    <a:pt x="3636" y="5848"/>
                  </a:cubicBezTo>
                  <a:cubicBezTo>
                    <a:pt x="3698" y="6359"/>
                    <a:pt x="0" y="5837"/>
                    <a:pt x="0" y="5837"/>
                  </a:cubicBezTo>
                  <a:lnTo>
                    <a:pt x="0" y="811"/>
                  </a:lnTo>
                  <a:close/>
                </a:path>
              </a:pathLst>
            </a:custGeom>
            <a:solidFill>
              <a:schemeClr val="accent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75" name="Google Shape;6175;p62"/>
            <p:cNvSpPr/>
            <p:nvPr/>
          </p:nvSpPr>
          <p:spPr>
            <a:xfrm>
              <a:off x="5245500" y="2353875"/>
              <a:ext cx="366975" cy="294750"/>
            </a:xfrm>
            <a:custGeom>
              <a:avLst/>
              <a:gdLst/>
              <a:ahLst/>
              <a:cxnLst/>
              <a:rect l="l" t="t" r="r" b="b"/>
              <a:pathLst>
                <a:path w="14679" h="11790" extrusionOk="0">
                  <a:moveTo>
                    <a:pt x="2173" y="347"/>
                  </a:moveTo>
                  <a:cubicBezTo>
                    <a:pt x="2173" y="347"/>
                    <a:pt x="2872" y="2769"/>
                    <a:pt x="4777" y="4546"/>
                  </a:cubicBezTo>
                  <a:cubicBezTo>
                    <a:pt x="6682" y="6325"/>
                    <a:pt x="9797" y="7463"/>
                    <a:pt x="10545" y="7735"/>
                  </a:cubicBezTo>
                  <a:cubicBezTo>
                    <a:pt x="12043" y="8279"/>
                    <a:pt x="13082" y="7046"/>
                    <a:pt x="13454" y="7454"/>
                  </a:cubicBezTo>
                  <a:cubicBezTo>
                    <a:pt x="13830" y="7866"/>
                    <a:pt x="12726" y="8727"/>
                    <a:pt x="12726" y="8727"/>
                  </a:cubicBezTo>
                  <a:cubicBezTo>
                    <a:pt x="12726" y="8727"/>
                    <a:pt x="14370" y="8946"/>
                    <a:pt x="14547" y="9473"/>
                  </a:cubicBezTo>
                  <a:cubicBezTo>
                    <a:pt x="14678" y="9870"/>
                    <a:pt x="12537" y="9601"/>
                    <a:pt x="12537" y="9601"/>
                  </a:cubicBezTo>
                  <a:cubicBezTo>
                    <a:pt x="12537" y="9601"/>
                    <a:pt x="13820" y="11323"/>
                    <a:pt x="13387" y="11555"/>
                  </a:cubicBezTo>
                  <a:cubicBezTo>
                    <a:pt x="12956" y="11790"/>
                    <a:pt x="11750" y="10332"/>
                    <a:pt x="11750" y="10332"/>
                  </a:cubicBezTo>
                  <a:cubicBezTo>
                    <a:pt x="11750" y="10332"/>
                    <a:pt x="11423" y="11403"/>
                    <a:pt x="11023" y="11402"/>
                  </a:cubicBezTo>
                  <a:cubicBezTo>
                    <a:pt x="10612" y="11402"/>
                    <a:pt x="10901" y="9756"/>
                    <a:pt x="9881" y="9055"/>
                  </a:cubicBezTo>
                  <a:cubicBezTo>
                    <a:pt x="9411" y="8734"/>
                    <a:pt x="5749" y="7594"/>
                    <a:pt x="3594" y="5596"/>
                  </a:cubicBezTo>
                  <a:cubicBezTo>
                    <a:pt x="1049" y="3239"/>
                    <a:pt x="0" y="1"/>
                    <a:pt x="0" y="1"/>
                  </a:cubicBezTo>
                  <a:close/>
                </a:path>
              </a:pathLst>
            </a:custGeom>
            <a:solidFill>
              <a:schemeClr val="accent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76" name="Google Shape;6176;p62"/>
            <p:cNvSpPr/>
            <p:nvPr/>
          </p:nvSpPr>
          <p:spPr>
            <a:xfrm>
              <a:off x="4917925" y="2388650"/>
              <a:ext cx="366975" cy="294700"/>
            </a:xfrm>
            <a:custGeom>
              <a:avLst/>
              <a:gdLst/>
              <a:ahLst/>
              <a:cxnLst/>
              <a:rect l="l" t="t" r="r" b="b"/>
              <a:pathLst>
                <a:path w="14679" h="11788" extrusionOk="0">
                  <a:moveTo>
                    <a:pt x="12506" y="347"/>
                  </a:moveTo>
                  <a:cubicBezTo>
                    <a:pt x="12506" y="347"/>
                    <a:pt x="11807" y="2768"/>
                    <a:pt x="9902" y="4546"/>
                  </a:cubicBezTo>
                  <a:cubicBezTo>
                    <a:pt x="7997" y="6324"/>
                    <a:pt x="4882" y="7461"/>
                    <a:pt x="4134" y="7733"/>
                  </a:cubicBezTo>
                  <a:cubicBezTo>
                    <a:pt x="2636" y="8277"/>
                    <a:pt x="1597" y="7044"/>
                    <a:pt x="1225" y="7452"/>
                  </a:cubicBezTo>
                  <a:cubicBezTo>
                    <a:pt x="849" y="7864"/>
                    <a:pt x="1953" y="8726"/>
                    <a:pt x="1953" y="8726"/>
                  </a:cubicBezTo>
                  <a:cubicBezTo>
                    <a:pt x="1953" y="8726"/>
                    <a:pt x="309" y="8946"/>
                    <a:pt x="133" y="9471"/>
                  </a:cubicBezTo>
                  <a:cubicBezTo>
                    <a:pt x="1" y="9868"/>
                    <a:pt x="2142" y="9601"/>
                    <a:pt x="2142" y="9601"/>
                  </a:cubicBezTo>
                  <a:cubicBezTo>
                    <a:pt x="2142" y="9601"/>
                    <a:pt x="860" y="11321"/>
                    <a:pt x="1292" y="11555"/>
                  </a:cubicBezTo>
                  <a:cubicBezTo>
                    <a:pt x="1723" y="11788"/>
                    <a:pt x="2929" y="10332"/>
                    <a:pt x="2929" y="10332"/>
                  </a:cubicBezTo>
                  <a:cubicBezTo>
                    <a:pt x="2929" y="10332"/>
                    <a:pt x="3256" y="11401"/>
                    <a:pt x="3656" y="11400"/>
                  </a:cubicBezTo>
                  <a:cubicBezTo>
                    <a:pt x="4067" y="11400"/>
                    <a:pt x="3778" y="9755"/>
                    <a:pt x="4798" y="9054"/>
                  </a:cubicBezTo>
                  <a:cubicBezTo>
                    <a:pt x="5268" y="8732"/>
                    <a:pt x="8930" y="7592"/>
                    <a:pt x="11085" y="5594"/>
                  </a:cubicBezTo>
                  <a:cubicBezTo>
                    <a:pt x="13631" y="3238"/>
                    <a:pt x="14679" y="0"/>
                    <a:pt x="14679" y="0"/>
                  </a:cubicBezTo>
                  <a:close/>
                </a:path>
              </a:pathLst>
            </a:custGeom>
            <a:solidFill>
              <a:schemeClr val="accent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77" name="Google Shape;6177;p62"/>
            <p:cNvSpPr/>
            <p:nvPr/>
          </p:nvSpPr>
          <p:spPr>
            <a:xfrm>
              <a:off x="5245400" y="2353925"/>
              <a:ext cx="290075" cy="222625"/>
            </a:xfrm>
            <a:custGeom>
              <a:avLst/>
              <a:gdLst/>
              <a:ahLst/>
              <a:cxnLst/>
              <a:rect l="l" t="t" r="r" b="b"/>
              <a:pathLst>
                <a:path w="11603" h="8905" extrusionOk="0">
                  <a:moveTo>
                    <a:pt x="11603" y="7858"/>
                  </a:moveTo>
                  <a:cubicBezTo>
                    <a:pt x="11284" y="7895"/>
                    <a:pt x="10931" y="7872"/>
                    <a:pt x="10548" y="7733"/>
                  </a:cubicBezTo>
                  <a:cubicBezTo>
                    <a:pt x="9798" y="7459"/>
                    <a:pt x="6685" y="6323"/>
                    <a:pt x="4780" y="4544"/>
                  </a:cubicBezTo>
                  <a:cubicBezTo>
                    <a:pt x="2875" y="2766"/>
                    <a:pt x="2176" y="345"/>
                    <a:pt x="2176" y="345"/>
                  </a:cubicBezTo>
                  <a:lnTo>
                    <a:pt x="0" y="0"/>
                  </a:lnTo>
                  <a:cubicBezTo>
                    <a:pt x="0" y="0"/>
                    <a:pt x="1050" y="3238"/>
                    <a:pt x="3594" y="5595"/>
                  </a:cubicBezTo>
                  <a:cubicBezTo>
                    <a:pt x="5492" y="7354"/>
                    <a:pt x="8561" y="8448"/>
                    <a:pt x="9584" y="8905"/>
                  </a:cubicBezTo>
                  <a:cubicBezTo>
                    <a:pt x="10276" y="8609"/>
                    <a:pt x="10948" y="8254"/>
                    <a:pt x="11603" y="7858"/>
                  </a:cubicBezTo>
                  <a:close/>
                </a:path>
              </a:pathLst>
            </a:custGeom>
            <a:solidFill>
              <a:schemeClr val="accent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78" name="Google Shape;6178;p62"/>
            <p:cNvSpPr/>
            <p:nvPr/>
          </p:nvSpPr>
          <p:spPr>
            <a:xfrm>
              <a:off x="5025450" y="2388675"/>
              <a:ext cx="259475" cy="206250"/>
            </a:xfrm>
            <a:custGeom>
              <a:avLst/>
              <a:gdLst/>
              <a:ahLst/>
              <a:cxnLst/>
              <a:rect l="l" t="t" r="r" b="b"/>
              <a:pathLst>
                <a:path w="10379" h="8250" extrusionOk="0">
                  <a:moveTo>
                    <a:pt x="2345" y="8250"/>
                  </a:moveTo>
                  <a:cubicBezTo>
                    <a:pt x="3704" y="7660"/>
                    <a:pt x="5508" y="6779"/>
                    <a:pt x="6785" y="5594"/>
                  </a:cubicBezTo>
                  <a:cubicBezTo>
                    <a:pt x="9331" y="3238"/>
                    <a:pt x="10379" y="0"/>
                    <a:pt x="10379" y="0"/>
                  </a:cubicBezTo>
                  <a:lnTo>
                    <a:pt x="8203" y="346"/>
                  </a:lnTo>
                  <a:cubicBezTo>
                    <a:pt x="8203" y="346"/>
                    <a:pt x="7505" y="2767"/>
                    <a:pt x="5600" y="4545"/>
                  </a:cubicBezTo>
                  <a:cubicBezTo>
                    <a:pt x="3813" y="6212"/>
                    <a:pt x="967" y="7314"/>
                    <a:pt x="0" y="7672"/>
                  </a:cubicBezTo>
                  <a:cubicBezTo>
                    <a:pt x="779" y="7893"/>
                    <a:pt x="1559" y="8087"/>
                    <a:pt x="2345" y="8250"/>
                  </a:cubicBezTo>
                  <a:close/>
                </a:path>
              </a:pathLst>
            </a:custGeom>
            <a:solidFill>
              <a:schemeClr val="accent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79" name="Google Shape;6179;p62"/>
            <p:cNvSpPr/>
            <p:nvPr/>
          </p:nvSpPr>
          <p:spPr>
            <a:xfrm>
              <a:off x="4576350" y="1605425"/>
              <a:ext cx="1029325" cy="1121775"/>
            </a:xfrm>
            <a:custGeom>
              <a:avLst/>
              <a:gdLst/>
              <a:ahLst/>
              <a:cxnLst/>
              <a:rect l="l" t="t" r="r" b="b"/>
              <a:pathLst>
                <a:path w="41173" h="44871" extrusionOk="0">
                  <a:moveTo>
                    <a:pt x="33730" y="24981"/>
                  </a:moveTo>
                  <a:cubicBezTo>
                    <a:pt x="33749" y="25451"/>
                    <a:pt x="34403" y="26318"/>
                    <a:pt x="35017" y="26308"/>
                  </a:cubicBezTo>
                  <a:cubicBezTo>
                    <a:pt x="38485" y="26245"/>
                    <a:pt x="41172" y="27173"/>
                    <a:pt x="41166" y="31101"/>
                  </a:cubicBezTo>
                  <a:cubicBezTo>
                    <a:pt x="41161" y="34620"/>
                    <a:pt x="39680" y="36139"/>
                    <a:pt x="35987" y="35987"/>
                  </a:cubicBezTo>
                  <a:cubicBezTo>
                    <a:pt x="31026" y="35730"/>
                    <a:pt x="35591" y="44862"/>
                    <a:pt x="30199" y="44870"/>
                  </a:cubicBezTo>
                  <a:cubicBezTo>
                    <a:pt x="22697" y="44870"/>
                    <a:pt x="22032" y="43828"/>
                    <a:pt x="22076" y="39434"/>
                  </a:cubicBezTo>
                  <a:cubicBezTo>
                    <a:pt x="22129" y="34119"/>
                    <a:pt x="16206" y="36523"/>
                    <a:pt x="6694" y="36034"/>
                  </a:cubicBezTo>
                  <a:cubicBezTo>
                    <a:pt x="3374" y="36034"/>
                    <a:pt x="1" y="33280"/>
                    <a:pt x="1481" y="28579"/>
                  </a:cubicBezTo>
                  <a:cubicBezTo>
                    <a:pt x="5043" y="17260"/>
                    <a:pt x="14170" y="9352"/>
                    <a:pt x="19775" y="3127"/>
                  </a:cubicBezTo>
                  <a:cubicBezTo>
                    <a:pt x="22591" y="0"/>
                    <a:pt x="26230" y="764"/>
                    <a:pt x="30116" y="1197"/>
                  </a:cubicBezTo>
                  <a:cubicBezTo>
                    <a:pt x="37062" y="1971"/>
                    <a:pt x="33613" y="22043"/>
                    <a:pt x="33730" y="24981"/>
                  </a:cubicBezTo>
                  <a:close/>
                  <a:moveTo>
                    <a:pt x="24733" y="10078"/>
                  </a:moveTo>
                  <a:cubicBezTo>
                    <a:pt x="22733" y="9047"/>
                    <a:pt x="12483" y="21950"/>
                    <a:pt x="13790" y="23594"/>
                  </a:cubicBezTo>
                  <a:cubicBezTo>
                    <a:pt x="14674" y="24707"/>
                    <a:pt x="24733" y="25165"/>
                    <a:pt x="25443" y="24117"/>
                  </a:cubicBezTo>
                  <a:cubicBezTo>
                    <a:pt x="26672" y="22307"/>
                    <a:pt x="27489" y="11499"/>
                    <a:pt x="24733" y="10078"/>
                  </a:cubicBezTo>
                  <a:close/>
                </a:path>
              </a:pathLst>
            </a:custGeom>
            <a:solidFill>
              <a:schemeClr val="accent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80" name="Google Shape;6180;p62"/>
            <p:cNvSpPr/>
            <p:nvPr/>
          </p:nvSpPr>
          <p:spPr>
            <a:xfrm>
              <a:off x="4576300" y="1834725"/>
              <a:ext cx="839350" cy="892425"/>
            </a:xfrm>
            <a:custGeom>
              <a:avLst/>
              <a:gdLst/>
              <a:ahLst/>
              <a:cxnLst/>
              <a:rect l="l" t="t" r="r" b="b"/>
              <a:pathLst>
                <a:path w="33574" h="35697" extrusionOk="0">
                  <a:moveTo>
                    <a:pt x="31864" y="29009"/>
                  </a:moveTo>
                  <a:cubicBezTo>
                    <a:pt x="25675" y="26598"/>
                    <a:pt x="21265" y="21369"/>
                    <a:pt x="18578" y="15428"/>
                  </a:cubicBezTo>
                  <a:cubicBezTo>
                    <a:pt x="16266" y="15260"/>
                    <a:pt x="14174" y="14902"/>
                    <a:pt x="13791" y="14422"/>
                  </a:cubicBezTo>
                  <a:cubicBezTo>
                    <a:pt x="13301" y="13805"/>
                    <a:pt x="14437" y="11602"/>
                    <a:pt x="16156" y="9146"/>
                  </a:cubicBezTo>
                  <a:cubicBezTo>
                    <a:pt x="15220" y="6267"/>
                    <a:pt x="14440" y="3124"/>
                    <a:pt x="14079" y="0"/>
                  </a:cubicBezTo>
                  <a:cubicBezTo>
                    <a:pt x="9234" y="5185"/>
                    <a:pt x="3984" y="11452"/>
                    <a:pt x="1481" y="19406"/>
                  </a:cubicBezTo>
                  <a:cubicBezTo>
                    <a:pt x="0" y="24107"/>
                    <a:pt x="3374" y="26861"/>
                    <a:pt x="6695" y="26861"/>
                  </a:cubicBezTo>
                  <a:cubicBezTo>
                    <a:pt x="16205" y="27350"/>
                    <a:pt x="22130" y="24946"/>
                    <a:pt x="22077" y="30261"/>
                  </a:cubicBezTo>
                  <a:cubicBezTo>
                    <a:pt x="22032" y="34655"/>
                    <a:pt x="22698" y="35696"/>
                    <a:pt x="30200" y="35696"/>
                  </a:cubicBezTo>
                  <a:cubicBezTo>
                    <a:pt x="33573" y="35693"/>
                    <a:pt x="33050" y="32116"/>
                    <a:pt x="33401" y="29502"/>
                  </a:cubicBezTo>
                  <a:cubicBezTo>
                    <a:pt x="32893" y="29372"/>
                    <a:pt x="32382" y="29212"/>
                    <a:pt x="31864" y="29009"/>
                  </a:cubicBezTo>
                  <a:close/>
                </a:path>
              </a:pathLst>
            </a:custGeom>
            <a:solidFill>
              <a:schemeClr val="accent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81" name="Google Shape;6181;p62"/>
            <p:cNvSpPr/>
            <p:nvPr/>
          </p:nvSpPr>
          <p:spPr>
            <a:xfrm>
              <a:off x="5159775" y="2330500"/>
              <a:ext cx="132475" cy="136625"/>
            </a:xfrm>
            <a:custGeom>
              <a:avLst/>
              <a:gdLst/>
              <a:ahLst/>
              <a:cxnLst/>
              <a:rect l="l" t="t" r="r" b="b"/>
              <a:pathLst>
                <a:path w="5299" h="5465" extrusionOk="0">
                  <a:moveTo>
                    <a:pt x="606" y="2353"/>
                  </a:moveTo>
                  <a:cubicBezTo>
                    <a:pt x="0" y="5465"/>
                    <a:pt x="5276" y="4364"/>
                    <a:pt x="5285" y="2859"/>
                  </a:cubicBezTo>
                  <a:cubicBezTo>
                    <a:pt x="5299" y="717"/>
                    <a:pt x="1064" y="1"/>
                    <a:pt x="606" y="2353"/>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82" name="Google Shape;6182;p62"/>
            <p:cNvSpPr/>
            <p:nvPr/>
          </p:nvSpPr>
          <p:spPr>
            <a:xfrm>
              <a:off x="4863800" y="2335975"/>
              <a:ext cx="131825" cy="135925"/>
            </a:xfrm>
            <a:custGeom>
              <a:avLst/>
              <a:gdLst/>
              <a:ahLst/>
              <a:cxnLst/>
              <a:rect l="l" t="t" r="r" b="b"/>
              <a:pathLst>
                <a:path w="5273" h="5437" extrusionOk="0">
                  <a:moveTo>
                    <a:pt x="603" y="2341"/>
                  </a:moveTo>
                  <a:cubicBezTo>
                    <a:pt x="0" y="5436"/>
                    <a:pt x="5249" y="4342"/>
                    <a:pt x="5258" y="2843"/>
                  </a:cubicBezTo>
                  <a:cubicBezTo>
                    <a:pt x="5273" y="713"/>
                    <a:pt x="1059" y="0"/>
                    <a:pt x="603" y="2341"/>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83" name="Google Shape;6183;p62"/>
            <p:cNvSpPr/>
            <p:nvPr/>
          </p:nvSpPr>
          <p:spPr>
            <a:xfrm>
              <a:off x="5129525" y="2301325"/>
              <a:ext cx="82925" cy="82900"/>
            </a:xfrm>
            <a:custGeom>
              <a:avLst/>
              <a:gdLst/>
              <a:ahLst/>
              <a:cxnLst/>
              <a:rect l="l" t="t" r="r" b="b"/>
              <a:pathLst>
                <a:path w="3317" h="3316" extrusionOk="0">
                  <a:moveTo>
                    <a:pt x="3316" y="1658"/>
                  </a:moveTo>
                  <a:cubicBezTo>
                    <a:pt x="3316" y="2574"/>
                    <a:pt x="2573" y="3315"/>
                    <a:pt x="1658" y="3315"/>
                  </a:cubicBezTo>
                  <a:cubicBezTo>
                    <a:pt x="743" y="3315"/>
                    <a:pt x="1" y="2574"/>
                    <a:pt x="1" y="1658"/>
                  </a:cubicBezTo>
                  <a:cubicBezTo>
                    <a:pt x="1" y="743"/>
                    <a:pt x="743" y="1"/>
                    <a:pt x="1658" y="1"/>
                  </a:cubicBezTo>
                  <a:cubicBezTo>
                    <a:pt x="2573" y="0"/>
                    <a:pt x="3316" y="743"/>
                    <a:pt x="3316" y="1658"/>
                  </a:cubicBezTo>
                  <a:close/>
                </a:path>
              </a:pathLst>
            </a:custGeom>
            <a:solidFill>
              <a:srgbClr val="282828"/>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84" name="Google Shape;6184;p62"/>
            <p:cNvSpPr/>
            <p:nvPr/>
          </p:nvSpPr>
          <p:spPr>
            <a:xfrm>
              <a:off x="5164325" y="2327500"/>
              <a:ext cx="30350" cy="30350"/>
            </a:xfrm>
            <a:custGeom>
              <a:avLst/>
              <a:gdLst/>
              <a:ahLst/>
              <a:cxnLst/>
              <a:rect l="l" t="t" r="r" b="b"/>
              <a:pathLst>
                <a:path w="1214" h="1214" extrusionOk="0">
                  <a:moveTo>
                    <a:pt x="1214" y="607"/>
                  </a:moveTo>
                  <a:cubicBezTo>
                    <a:pt x="1214" y="942"/>
                    <a:pt x="942" y="1214"/>
                    <a:pt x="607" y="1214"/>
                  </a:cubicBezTo>
                  <a:cubicBezTo>
                    <a:pt x="272" y="1214"/>
                    <a:pt x="0" y="942"/>
                    <a:pt x="0" y="607"/>
                  </a:cubicBezTo>
                  <a:cubicBezTo>
                    <a:pt x="0" y="272"/>
                    <a:pt x="272" y="0"/>
                    <a:pt x="607" y="0"/>
                  </a:cubicBezTo>
                  <a:cubicBezTo>
                    <a:pt x="942" y="0"/>
                    <a:pt x="1214" y="272"/>
                    <a:pt x="1214" y="607"/>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85" name="Google Shape;6185;p62"/>
            <p:cNvSpPr/>
            <p:nvPr/>
          </p:nvSpPr>
          <p:spPr>
            <a:xfrm>
              <a:off x="5143675" y="2347350"/>
              <a:ext cx="10475" cy="10450"/>
            </a:xfrm>
            <a:custGeom>
              <a:avLst/>
              <a:gdLst/>
              <a:ahLst/>
              <a:cxnLst/>
              <a:rect l="l" t="t" r="r" b="b"/>
              <a:pathLst>
                <a:path w="419" h="418" extrusionOk="0">
                  <a:moveTo>
                    <a:pt x="418" y="210"/>
                  </a:moveTo>
                  <a:cubicBezTo>
                    <a:pt x="418" y="325"/>
                    <a:pt x="324" y="418"/>
                    <a:pt x="210" y="418"/>
                  </a:cubicBezTo>
                  <a:cubicBezTo>
                    <a:pt x="95" y="418"/>
                    <a:pt x="1" y="325"/>
                    <a:pt x="1" y="210"/>
                  </a:cubicBezTo>
                  <a:cubicBezTo>
                    <a:pt x="1" y="94"/>
                    <a:pt x="94" y="0"/>
                    <a:pt x="210" y="0"/>
                  </a:cubicBezTo>
                  <a:cubicBezTo>
                    <a:pt x="325" y="0"/>
                    <a:pt x="418" y="94"/>
                    <a:pt x="418" y="210"/>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86" name="Google Shape;6186;p62"/>
            <p:cNvSpPr/>
            <p:nvPr/>
          </p:nvSpPr>
          <p:spPr>
            <a:xfrm>
              <a:off x="4946625" y="2301325"/>
              <a:ext cx="82900" cy="82900"/>
            </a:xfrm>
            <a:custGeom>
              <a:avLst/>
              <a:gdLst/>
              <a:ahLst/>
              <a:cxnLst/>
              <a:rect l="l" t="t" r="r" b="b"/>
              <a:pathLst>
                <a:path w="3316" h="3316" extrusionOk="0">
                  <a:moveTo>
                    <a:pt x="3316" y="1658"/>
                  </a:moveTo>
                  <a:cubicBezTo>
                    <a:pt x="3316" y="2574"/>
                    <a:pt x="2573" y="3315"/>
                    <a:pt x="1657" y="3315"/>
                  </a:cubicBezTo>
                  <a:cubicBezTo>
                    <a:pt x="742" y="3315"/>
                    <a:pt x="0" y="2574"/>
                    <a:pt x="0" y="1658"/>
                  </a:cubicBezTo>
                  <a:cubicBezTo>
                    <a:pt x="0" y="743"/>
                    <a:pt x="743" y="1"/>
                    <a:pt x="1657" y="1"/>
                  </a:cubicBezTo>
                  <a:cubicBezTo>
                    <a:pt x="2573" y="0"/>
                    <a:pt x="3316" y="743"/>
                    <a:pt x="3316" y="1658"/>
                  </a:cubicBezTo>
                  <a:close/>
                </a:path>
              </a:pathLst>
            </a:custGeom>
            <a:solidFill>
              <a:srgbClr val="282828"/>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87" name="Google Shape;6187;p62"/>
            <p:cNvSpPr/>
            <p:nvPr/>
          </p:nvSpPr>
          <p:spPr>
            <a:xfrm>
              <a:off x="4981400" y="2327500"/>
              <a:ext cx="30375" cy="30350"/>
            </a:xfrm>
            <a:custGeom>
              <a:avLst/>
              <a:gdLst/>
              <a:ahLst/>
              <a:cxnLst/>
              <a:rect l="l" t="t" r="r" b="b"/>
              <a:pathLst>
                <a:path w="1215" h="1214" extrusionOk="0">
                  <a:moveTo>
                    <a:pt x="1214" y="607"/>
                  </a:moveTo>
                  <a:cubicBezTo>
                    <a:pt x="1214" y="942"/>
                    <a:pt x="942" y="1214"/>
                    <a:pt x="607" y="1214"/>
                  </a:cubicBezTo>
                  <a:cubicBezTo>
                    <a:pt x="273" y="1214"/>
                    <a:pt x="1" y="942"/>
                    <a:pt x="1" y="607"/>
                  </a:cubicBezTo>
                  <a:cubicBezTo>
                    <a:pt x="1" y="272"/>
                    <a:pt x="273" y="0"/>
                    <a:pt x="607" y="0"/>
                  </a:cubicBezTo>
                  <a:cubicBezTo>
                    <a:pt x="942" y="0"/>
                    <a:pt x="1214" y="272"/>
                    <a:pt x="1214" y="607"/>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88" name="Google Shape;6188;p62"/>
            <p:cNvSpPr/>
            <p:nvPr/>
          </p:nvSpPr>
          <p:spPr>
            <a:xfrm>
              <a:off x="4960800" y="2347350"/>
              <a:ext cx="10425" cy="10450"/>
            </a:xfrm>
            <a:custGeom>
              <a:avLst/>
              <a:gdLst/>
              <a:ahLst/>
              <a:cxnLst/>
              <a:rect l="l" t="t" r="r" b="b"/>
              <a:pathLst>
                <a:path w="417" h="418" extrusionOk="0">
                  <a:moveTo>
                    <a:pt x="417" y="210"/>
                  </a:moveTo>
                  <a:cubicBezTo>
                    <a:pt x="417" y="325"/>
                    <a:pt x="323" y="418"/>
                    <a:pt x="208" y="418"/>
                  </a:cubicBezTo>
                  <a:cubicBezTo>
                    <a:pt x="92" y="418"/>
                    <a:pt x="0" y="325"/>
                    <a:pt x="0" y="210"/>
                  </a:cubicBezTo>
                  <a:cubicBezTo>
                    <a:pt x="0" y="94"/>
                    <a:pt x="92" y="0"/>
                    <a:pt x="208" y="0"/>
                  </a:cubicBezTo>
                  <a:cubicBezTo>
                    <a:pt x="325" y="0"/>
                    <a:pt x="417" y="94"/>
                    <a:pt x="417" y="210"/>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89" name="Google Shape;6189;p62"/>
            <p:cNvSpPr/>
            <p:nvPr/>
          </p:nvSpPr>
          <p:spPr>
            <a:xfrm>
              <a:off x="5010650" y="2400125"/>
              <a:ext cx="122125" cy="43075"/>
            </a:xfrm>
            <a:custGeom>
              <a:avLst/>
              <a:gdLst/>
              <a:ahLst/>
              <a:cxnLst/>
              <a:rect l="l" t="t" r="r" b="b"/>
              <a:pathLst>
                <a:path w="4885" h="1723" extrusionOk="0">
                  <a:moveTo>
                    <a:pt x="4542" y="0"/>
                  </a:moveTo>
                  <a:cubicBezTo>
                    <a:pt x="4531" y="0"/>
                    <a:pt x="4519" y="1"/>
                    <a:pt x="4508" y="3"/>
                  </a:cubicBezTo>
                  <a:cubicBezTo>
                    <a:pt x="4380" y="22"/>
                    <a:pt x="4296" y="142"/>
                    <a:pt x="4315" y="268"/>
                  </a:cubicBezTo>
                  <a:cubicBezTo>
                    <a:pt x="4317" y="274"/>
                    <a:pt x="4391" y="792"/>
                    <a:pt x="4152" y="1073"/>
                  </a:cubicBezTo>
                  <a:cubicBezTo>
                    <a:pt x="4046" y="1198"/>
                    <a:pt x="3887" y="1258"/>
                    <a:pt x="3668" y="1258"/>
                  </a:cubicBezTo>
                  <a:cubicBezTo>
                    <a:pt x="2804" y="1258"/>
                    <a:pt x="2636" y="440"/>
                    <a:pt x="2630" y="405"/>
                  </a:cubicBezTo>
                  <a:cubicBezTo>
                    <a:pt x="2611" y="294"/>
                    <a:pt x="2503" y="216"/>
                    <a:pt x="2401" y="216"/>
                  </a:cubicBezTo>
                  <a:cubicBezTo>
                    <a:pt x="2398" y="216"/>
                    <a:pt x="2395" y="216"/>
                    <a:pt x="2393" y="216"/>
                  </a:cubicBezTo>
                  <a:cubicBezTo>
                    <a:pt x="2278" y="221"/>
                    <a:pt x="2184" y="310"/>
                    <a:pt x="2172" y="425"/>
                  </a:cubicBezTo>
                  <a:cubicBezTo>
                    <a:pt x="2168" y="459"/>
                    <a:pt x="2081" y="1258"/>
                    <a:pt x="1258" y="1258"/>
                  </a:cubicBezTo>
                  <a:cubicBezTo>
                    <a:pt x="1046" y="1258"/>
                    <a:pt x="883" y="1196"/>
                    <a:pt x="758" y="1069"/>
                  </a:cubicBezTo>
                  <a:cubicBezTo>
                    <a:pt x="470" y="776"/>
                    <a:pt x="476" y="241"/>
                    <a:pt x="476" y="236"/>
                  </a:cubicBezTo>
                  <a:cubicBezTo>
                    <a:pt x="477" y="108"/>
                    <a:pt x="377" y="3"/>
                    <a:pt x="248" y="1"/>
                  </a:cubicBezTo>
                  <a:cubicBezTo>
                    <a:pt x="126" y="12"/>
                    <a:pt x="15" y="100"/>
                    <a:pt x="12" y="226"/>
                  </a:cubicBezTo>
                  <a:cubicBezTo>
                    <a:pt x="11" y="255"/>
                    <a:pt x="0" y="959"/>
                    <a:pt x="424" y="1392"/>
                  </a:cubicBezTo>
                  <a:cubicBezTo>
                    <a:pt x="638" y="1612"/>
                    <a:pt x="920" y="1722"/>
                    <a:pt x="1258" y="1722"/>
                  </a:cubicBezTo>
                  <a:cubicBezTo>
                    <a:pt x="1862" y="1722"/>
                    <a:pt x="2225" y="1418"/>
                    <a:pt x="2426" y="1081"/>
                  </a:cubicBezTo>
                  <a:cubicBezTo>
                    <a:pt x="2654" y="1416"/>
                    <a:pt x="3050" y="1722"/>
                    <a:pt x="3668" y="1722"/>
                  </a:cubicBezTo>
                  <a:cubicBezTo>
                    <a:pt x="4027" y="1722"/>
                    <a:pt x="4307" y="1605"/>
                    <a:pt x="4505" y="1373"/>
                  </a:cubicBezTo>
                  <a:cubicBezTo>
                    <a:pt x="4885" y="928"/>
                    <a:pt x="4778" y="225"/>
                    <a:pt x="4773" y="195"/>
                  </a:cubicBezTo>
                  <a:cubicBezTo>
                    <a:pt x="4756" y="80"/>
                    <a:pt x="4655" y="0"/>
                    <a:pt x="4542" y="0"/>
                  </a:cubicBezTo>
                  <a:close/>
                </a:path>
              </a:pathLst>
            </a:custGeom>
            <a:solidFill>
              <a:srgbClr val="282828"/>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90" name="Google Shape;6190;p62"/>
            <p:cNvSpPr/>
            <p:nvPr/>
          </p:nvSpPr>
          <p:spPr>
            <a:xfrm>
              <a:off x="5433625" y="2290800"/>
              <a:ext cx="142400" cy="126825"/>
            </a:xfrm>
            <a:custGeom>
              <a:avLst/>
              <a:gdLst/>
              <a:ahLst/>
              <a:cxnLst/>
              <a:rect l="l" t="t" r="r" b="b"/>
              <a:pathLst>
                <a:path w="5696" h="5073" extrusionOk="0">
                  <a:moveTo>
                    <a:pt x="1354" y="0"/>
                  </a:moveTo>
                  <a:cubicBezTo>
                    <a:pt x="1229" y="0"/>
                    <a:pt x="1143" y="5"/>
                    <a:pt x="1108" y="8"/>
                  </a:cubicBezTo>
                  <a:cubicBezTo>
                    <a:pt x="474" y="54"/>
                    <a:pt x="0" y="603"/>
                    <a:pt x="41" y="1237"/>
                  </a:cubicBezTo>
                  <a:cubicBezTo>
                    <a:pt x="81" y="1847"/>
                    <a:pt x="585" y="2322"/>
                    <a:pt x="1188" y="2322"/>
                  </a:cubicBezTo>
                  <a:cubicBezTo>
                    <a:pt x="1215" y="2322"/>
                    <a:pt x="1241" y="2321"/>
                    <a:pt x="1268" y="2319"/>
                  </a:cubicBezTo>
                  <a:cubicBezTo>
                    <a:pt x="1313" y="2316"/>
                    <a:pt x="1369" y="2314"/>
                    <a:pt x="1432" y="2314"/>
                  </a:cubicBezTo>
                  <a:cubicBezTo>
                    <a:pt x="2013" y="2314"/>
                    <a:pt x="3256" y="2496"/>
                    <a:pt x="3346" y="3983"/>
                  </a:cubicBezTo>
                  <a:cubicBezTo>
                    <a:pt x="3382" y="4599"/>
                    <a:pt x="3893" y="5072"/>
                    <a:pt x="4500" y="5072"/>
                  </a:cubicBezTo>
                  <a:cubicBezTo>
                    <a:pt x="4523" y="5072"/>
                    <a:pt x="4548" y="5072"/>
                    <a:pt x="4571" y="5070"/>
                  </a:cubicBezTo>
                  <a:cubicBezTo>
                    <a:pt x="5209" y="5033"/>
                    <a:pt x="5695" y="4484"/>
                    <a:pt x="5657" y="3845"/>
                  </a:cubicBezTo>
                  <a:cubicBezTo>
                    <a:pt x="5588" y="2689"/>
                    <a:pt x="5145" y="1722"/>
                    <a:pt x="4376" y="1048"/>
                  </a:cubicBezTo>
                  <a:cubicBezTo>
                    <a:pt x="3302" y="107"/>
                    <a:pt x="1923" y="0"/>
                    <a:pt x="1354" y="0"/>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91" name="Google Shape;6191;p62"/>
            <p:cNvSpPr/>
            <p:nvPr/>
          </p:nvSpPr>
          <p:spPr>
            <a:xfrm>
              <a:off x="5182350" y="1668175"/>
              <a:ext cx="152725" cy="60125"/>
            </a:xfrm>
            <a:custGeom>
              <a:avLst/>
              <a:gdLst/>
              <a:ahLst/>
              <a:cxnLst/>
              <a:rect l="l" t="t" r="r" b="b"/>
              <a:pathLst>
                <a:path w="6109" h="2405" extrusionOk="0">
                  <a:moveTo>
                    <a:pt x="1160" y="1"/>
                  </a:moveTo>
                  <a:cubicBezTo>
                    <a:pt x="522" y="1"/>
                    <a:pt x="2" y="519"/>
                    <a:pt x="1" y="1157"/>
                  </a:cubicBezTo>
                  <a:cubicBezTo>
                    <a:pt x="0" y="1797"/>
                    <a:pt x="518" y="2317"/>
                    <a:pt x="1157" y="2318"/>
                  </a:cubicBezTo>
                  <a:cubicBezTo>
                    <a:pt x="2428" y="2321"/>
                    <a:pt x="3678" y="2349"/>
                    <a:pt x="4872" y="2403"/>
                  </a:cubicBezTo>
                  <a:cubicBezTo>
                    <a:pt x="4890" y="2405"/>
                    <a:pt x="4907" y="2405"/>
                    <a:pt x="4924" y="2405"/>
                  </a:cubicBezTo>
                  <a:cubicBezTo>
                    <a:pt x="5540" y="2405"/>
                    <a:pt x="6053" y="1918"/>
                    <a:pt x="6079" y="1297"/>
                  </a:cubicBezTo>
                  <a:cubicBezTo>
                    <a:pt x="6108" y="659"/>
                    <a:pt x="5613" y="117"/>
                    <a:pt x="4974" y="89"/>
                  </a:cubicBezTo>
                  <a:cubicBezTo>
                    <a:pt x="3747" y="34"/>
                    <a:pt x="2466" y="5"/>
                    <a:pt x="1162" y="1"/>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92" name="Google Shape;6192;p62"/>
            <p:cNvSpPr/>
            <p:nvPr/>
          </p:nvSpPr>
          <p:spPr>
            <a:xfrm>
              <a:off x="5325225" y="1739525"/>
              <a:ext cx="71575" cy="419550"/>
            </a:xfrm>
            <a:custGeom>
              <a:avLst/>
              <a:gdLst/>
              <a:ahLst/>
              <a:cxnLst/>
              <a:rect l="l" t="t" r="r" b="b"/>
              <a:pathLst>
                <a:path w="2863" h="16782" extrusionOk="0">
                  <a:moveTo>
                    <a:pt x="1216" y="0"/>
                  </a:moveTo>
                  <a:cubicBezTo>
                    <a:pt x="1178" y="0"/>
                    <a:pt x="1139" y="2"/>
                    <a:pt x="1100" y="6"/>
                  </a:cubicBezTo>
                  <a:cubicBezTo>
                    <a:pt x="464" y="71"/>
                    <a:pt x="1" y="639"/>
                    <a:pt x="66" y="1276"/>
                  </a:cubicBezTo>
                  <a:cubicBezTo>
                    <a:pt x="540" y="5917"/>
                    <a:pt x="328" y="10680"/>
                    <a:pt x="49" y="15557"/>
                  </a:cubicBezTo>
                  <a:cubicBezTo>
                    <a:pt x="12" y="16196"/>
                    <a:pt x="501" y="16744"/>
                    <a:pt x="1139" y="16780"/>
                  </a:cubicBezTo>
                  <a:cubicBezTo>
                    <a:pt x="1163" y="16780"/>
                    <a:pt x="1185" y="16781"/>
                    <a:pt x="1207" y="16781"/>
                  </a:cubicBezTo>
                  <a:cubicBezTo>
                    <a:pt x="1817" y="16781"/>
                    <a:pt x="2326" y="16305"/>
                    <a:pt x="2361" y="15689"/>
                  </a:cubicBezTo>
                  <a:cubicBezTo>
                    <a:pt x="2646" y="10715"/>
                    <a:pt x="2862" y="5851"/>
                    <a:pt x="2370" y="1040"/>
                  </a:cubicBezTo>
                  <a:cubicBezTo>
                    <a:pt x="2309" y="443"/>
                    <a:pt x="1805" y="0"/>
                    <a:pt x="1216" y="0"/>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grpSp>
      <p:grpSp>
        <p:nvGrpSpPr>
          <p:cNvPr id="6193" name="Google Shape;6193;p62"/>
          <p:cNvGrpSpPr/>
          <p:nvPr/>
        </p:nvGrpSpPr>
        <p:grpSpPr>
          <a:xfrm>
            <a:off x="9421707" y="663787"/>
            <a:ext cx="553720" cy="621453"/>
            <a:chOff x="5856475" y="1545938"/>
            <a:chExt cx="1125050" cy="1283525"/>
          </a:xfrm>
        </p:grpSpPr>
        <p:sp>
          <p:nvSpPr>
            <p:cNvPr id="6194" name="Google Shape;6194;p62"/>
            <p:cNvSpPr/>
            <p:nvPr/>
          </p:nvSpPr>
          <p:spPr>
            <a:xfrm>
              <a:off x="6240150" y="2670463"/>
              <a:ext cx="93525" cy="159000"/>
            </a:xfrm>
            <a:custGeom>
              <a:avLst/>
              <a:gdLst/>
              <a:ahLst/>
              <a:cxnLst/>
              <a:rect l="l" t="t" r="r" b="b"/>
              <a:pathLst>
                <a:path w="3741" h="6360" extrusionOk="0">
                  <a:moveTo>
                    <a:pt x="2449" y="0"/>
                  </a:moveTo>
                  <a:cubicBezTo>
                    <a:pt x="2449" y="0"/>
                    <a:pt x="3054" y="4749"/>
                    <a:pt x="2511" y="5006"/>
                  </a:cubicBezTo>
                  <a:cubicBezTo>
                    <a:pt x="1967" y="5262"/>
                    <a:pt x="126" y="5336"/>
                    <a:pt x="63" y="5848"/>
                  </a:cubicBezTo>
                  <a:cubicBezTo>
                    <a:pt x="0" y="6359"/>
                    <a:pt x="3741" y="5837"/>
                    <a:pt x="3741" y="5837"/>
                  </a:cubicBezTo>
                  <a:lnTo>
                    <a:pt x="3741" y="811"/>
                  </a:lnTo>
                  <a:close/>
                </a:path>
              </a:pathLst>
            </a:custGeom>
            <a:solidFill>
              <a:schemeClr val="l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95" name="Google Shape;6195;p62"/>
            <p:cNvSpPr/>
            <p:nvPr/>
          </p:nvSpPr>
          <p:spPr>
            <a:xfrm>
              <a:off x="6426275" y="2670463"/>
              <a:ext cx="92575" cy="159000"/>
            </a:xfrm>
            <a:custGeom>
              <a:avLst/>
              <a:gdLst/>
              <a:ahLst/>
              <a:cxnLst/>
              <a:rect l="l" t="t" r="r" b="b"/>
              <a:pathLst>
                <a:path w="3703" h="6360" extrusionOk="0">
                  <a:moveTo>
                    <a:pt x="1242" y="0"/>
                  </a:moveTo>
                  <a:cubicBezTo>
                    <a:pt x="1242" y="0"/>
                    <a:pt x="610" y="4749"/>
                    <a:pt x="1154" y="5006"/>
                  </a:cubicBezTo>
                  <a:cubicBezTo>
                    <a:pt x="1698" y="5262"/>
                    <a:pt x="3578" y="5336"/>
                    <a:pt x="3640" y="5848"/>
                  </a:cubicBezTo>
                  <a:cubicBezTo>
                    <a:pt x="3702" y="6359"/>
                    <a:pt x="0" y="5837"/>
                    <a:pt x="0" y="5837"/>
                  </a:cubicBezTo>
                  <a:lnTo>
                    <a:pt x="0" y="811"/>
                  </a:lnTo>
                  <a:close/>
                </a:path>
              </a:pathLst>
            </a:custGeom>
            <a:solidFill>
              <a:schemeClr val="l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96" name="Google Shape;6196;p62"/>
            <p:cNvSpPr/>
            <p:nvPr/>
          </p:nvSpPr>
          <p:spPr>
            <a:xfrm>
              <a:off x="5856475" y="2085763"/>
              <a:ext cx="287625" cy="426225"/>
            </a:xfrm>
            <a:custGeom>
              <a:avLst/>
              <a:gdLst/>
              <a:ahLst/>
              <a:cxnLst/>
              <a:rect l="l" t="t" r="r" b="b"/>
              <a:pathLst>
                <a:path w="11505" h="17049" extrusionOk="0">
                  <a:moveTo>
                    <a:pt x="11357" y="2410"/>
                  </a:moveTo>
                  <a:cubicBezTo>
                    <a:pt x="11357" y="2410"/>
                    <a:pt x="8789" y="3425"/>
                    <a:pt x="7047" y="5690"/>
                  </a:cubicBezTo>
                  <a:cubicBezTo>
                    <a:pt x="5305" y="7956"/>
                    <a:pt x="4390" y="11472"/>
                    <a:pt x="4171" y="12316"/>
                  </a:cubicBezTo>
                  <a:cubicBezTo>
                    <a:pt x="3735" y="14009"/>
                    <a:pt x="5189" y="15012"/>
                    <a:pt x="4782" y="15462"/>
                  </a:cubicBezTo>
                  <a:cubicBezTo>
                    <a:pt x="4372" y="15914"/>
                    <a:pt x="3317" y="14799"/>
                    <a:pt x="3317" y="14799"/>
                  </a:cubicBezTo>
                  <a:cubicBezTo>
                    <a:pt x="3317" y="14799"/>
                    <a:pt x="3249" y="16618"/>
                    <a:pt x="2694" y="16863"/>
                  </a:cubicBezTo>
                  <a:cubicBezTo>
                    <a:pt x="2274" y="17049"/>
                    <a:pt x="2344" y="14683"/>
                    <a:pt x="2344" y="14683"/>
                  </a:cubicBezTo>
                  <a:cubicBezTo>
                    <a:pt x="2344" y="14683"/>
                    <a:pt x="599" y="16263"/>
                    <a:pt x="300" y="15817"/>
                  </a:cubicBezTo>
                  <a:cubicBezTo>
                    <a:pt x="1" y="15371"/>
                    <a:pt x="1462" y="13903"/>
                    <a:pt x="1462" y="13903"/>
                  </a:cubicBezTo>
                  <a:cubicBezTo>
                    <a:pt x="1462" y="13903"/>
                    <a:pt x="260" y="13657"/>
                    <a:pt x="220" y="13221"/>
                  </a:cubicBezTo>
                  <a:cubicBezTo>
                    <a:pt x="176" y="12771"/>
                    <a:pt x="2002" y="12915"/>
                    <a:pt x="2660" y="11728"/>
                  </a:cubicBezTo>
                  <a:cubicBezTo>
                    <a:pt x="2961" y="11183"/>
                    <a:pt x="3824" y="7067"/>
                    <a:pt x="5777" y="4506"/>
                  </a:cubicBezTo>
                  <a:cubicBezTo>
                    <a:pt x="8083" y="1483"/>
                    <a:pt x="11505" y="0"/>
                    <a:pt x="11505" y="0"/>
                  </a:cubicBezTo>
                  <a:close/>
                </a:path>
              </a:pathLst>
            </a:custGeom>
            <a:solidFill>
              <a:schemeClr val="l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97" name="Google Shape;6197;p62"/>
            <p:cNvSpPr/>
            <p:nvPr/>
          </p:nvSpPr>
          <p:spPr>
            <a:xfrm>
              <a:off x="6678825" y="1840988"/>
              <a:ext cx="302700" cy="416775"/>
            </a:xfrm>
            <a:custGeom>
              <a:avLst/>
              <a:gdLst/>
              <a:ahLst/>
              <a:cxnLst/>
              <a:rect l="l" t="t" r="r" b="b"/>
              <a:pathLst>
                <a:path w="12108" h="16671" extrusionOk="0">
                  <a:moveTo>
                    <a:pt x="243" y="14268"/>
                  </a:moveTo>
                  <a:cubicBezTo>
                    <a:pt x="243" y="14268"/>
                    <a:pt x="2851" y="13357"/>
                    <a:pt x="4680" y="11163"/>
                  </a:cubicBezTo>
                  <a:cubicBezTo>
                    <a:pt x="6509" y="8969"/>
                    <a:pt x="7565" y="5491"/>
                    <a:pt x="7817" y="4655"/>
                  </a:cubicBezTo>
                  <a:cubicBezTo>
                    <a:pt x="8320" y="2981"/>
                    <a:pt x="6908" y="1920"/>
                    <a:pt x="7332" y="1487"/>
                  </a:cubicBezTo>
                  <a:cubicBezTo>
                    <a:pt x="7760" y="1052"/>
                    <a:pt x="8770" y="2207"/>
                    <a:pt x="8770" y="2207"/>
                  </a:cubicBezTo>
                  <a:cubicBezTo>
                    <a:pt x="8770" y="2207"/>
                    <a:pt x="8910" y="394"/>
                    <a:pt x="9474" y="169"/>
                  </a:cubicBezTo>
                  <a:cubicBezTo>
                    <a:pt x="9900" y="0"/>
                    <a:pt x="9738" y="2360"/>
                    <a:pt x="9738" y="2360"/>
                  </a:cubicBezTo>
                  <a:cubicBezTo>
                    <a:pt x="9738" y="2360"/>
                    <a:pt x="11544" y="852"/>
                    <a:pt x="11825" y="1309"/>
                  </a:cubicBezTo>
                  <a:cubicBezTo>
                    <a:pt x="12107" y="1767"/>
                    <a:pt x="10588" y="3176"/>
                    <a:pt x="10588" y="3176"/>
                  </a:cubicBezTo>
                  <a:cubicBezTo>
                    <a:pt x="10588" y="3176"/>
                    <a:pt x="11778" y="3471"/>
                    <a:pt x="11803" y="3908"/>
                  </a:cubicBezTo>
                  <a:cubicBezTo>
                    <a:pt x="11828" y="4359"/>
                    <a:pt x="10009" y="4143"/>
                    <a:pt x="9305" y="5303"/>
                  </a:cubicBezTo>
                  <a:cubicBezTo>
                    <a:pt x="8982" y="5837"/>
                    <a:pt x="7957" y="9916"/>
                    <a:pt x="5903" y="12396"/>
                  </a:cubicBezTo>
                  <a:cubicBezTo>
                    <a:pt x="3480" y="15324"/>
                    <a:pt x="1" y="16670"/>
                    <a:pt x="1" y="16670"/>
                  </a:cubicBezTo>
                  <a:close/>
                </a:path>
              </a:pathLst>
            </a:custGeom>
            <a:solidFill>
              <a:schemeClr val="l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98" name="Google Shape;6198;p62"/>
            <p:cNvSpPr/>
            <p:nvPr/>
          </p:nvSpPr>
          <p:spPr>
            <a:xfrm>
              <a:off x="5960225" y="2085763"/>
              <a:ext cx="183950" cy="233300"/>
            </a:xfrm>
            <a:custGeom>
              <a:avLst/>
              <a:gdLst/>
              <a:ahLst/>
              <a:cxnLst/>
              <a:rect l="l" t="t" r="r" b="b"/>
              <a:pathLst>
                <a:path w="7358" h="9332" extrusionOk="0">
                  <a:moveTo>
                    <a:pt x="1629" y="4506"/>
                  </a:moveTo>
                  <a:cubicBezTo>
                    <a:pt x="967" y="5373"/>
                    <a:pt x="433" y="6418"/>
                    <a:pt x="0" y="7443"/>
                  </a:cubicBezTo>
                  <a:cubicBezTo>
                    <a:pt x="377" y="8036"/>
                    <a:pt x="696" y="8676"/>
                    <a:pt x="968" y="9331"/>
                  </a:cubicBezTo>
                  <a:cubicBezTo>
                    <a:pt x="1437" y="8114"/>
                    <a:pt x="2074" y="6763"/>
                    <a:pt x="2898" y="5690"/>
                  </a:cubicBezTo>
                  <a:cubicBezTo>
                    <a:pt x="4639" y="3424"/>
                    <a:pt x="7208" y="2410"/>
                    <a:pt x="7208" y="2410"/>
                  </a:cubicBezTo>
                  <a:lnTo>
                    <a:pt x="7358" y="0"/>
                  </a:lnTo>
                  <a:cubicBezTo>
                    <a:pt x="7357" y="0"/>
                    <a:pt x="3934" y="1483"/>
                    <a:pt x="1629" y="4506"/>
                  </a:cubicBezTo>
                  <a:close/>
                </a:path>
              </a:pathLst>
            </a:custGeom>
            <a:solidFill>
              <a:schemeClr val="l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99" name="Google Shape;6199;p62"/>
            <p:cNvSpPr/>
            <p:nvPr/>
          </p:nvSpPr>
          <p:spPr>
            <a:xfrm>
              <a:off x="6678775" y="2011638"/>
              <a:ext cx="218450" cy="246125"/>
            </a:xfrm>
            <a:custGeom>
              <a:avLst/>
              <a:gdLst/>
              <a:ahLst/>
              <a:cxnLst/>
              <a:rect l="l" t="t" r="r" b="b"/>
              <a:pathLst>
                <a:path w="8738" h="9845" extrusionOk="0">
                  <a:moveTo>
                    <a:pt x="6794" y="685"/>
                  </a:moveTo>
                  <a:cubicBezTo>
                    <a:pt x="6275" y="1905"/>
                    <a:pt x="5570" y="3271"/>
                    <a:pt x="4682" y="4337"/>
                  </a:cubicBezTo>
                  <a:cubicBezTo>
                    <a:pt x="2853" y="6530"/>
                    <a:pt x="245" y="7442"/>
                    <a:pt x="245" y="7442"/>
                  </a:cubicBezTo>
                  <a:lnTo>
                    <a:pt x="0" y="9844"/>
                  </a:lnTo>
                  <a:cubicBezTo>
                    <a:pt x="0" y="9844"/>
                    <a:pt x="3479" y="8498"/>
                    <a:pt x="5904" y="5570"/>
                  </a:cubicBezTo>
                  <a:cubicBezTo>
                    <a:pt x="7275" y="3914"/>
                    <a:pt x="8185" y="1550"/>
                    <a:pt x="8738" y="0"/>
                  </a:cubicBezTo>
                  <a:cubicBezTo>
                    <a:pt x="8102" y="251"/>
                    <a:pt x="7457" y="486"/>
                    <a:pt x="6794" y="685"/>
                  </a:cubicBezTo>
                  <a:close/>
                </a:path>
              </a:pathLst>
            </a:custGeom>
            <a:solidFill>
              <a:schemeClr val="l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00" name="Google Shape;6200;p62"/>
            <p:cNvSpPr/>
            <p:nvPr/>
          </p:nvSpPr>
          <p:spPr>
            <a:xfrm>
              <a:off x="5960600" y="1545938"/>
              <a:ext cx="889300" cy="1213800"/>
            </a:xfrm>
            <a:custGeom>
              <a:avLst/>
              <a:gdLst/>
              <a:ahLst/>
              <a:cxnLst/>
              <a:rect l="l" t="t" r="r" b="b"/>
              <a:pathLst>
                <a:path w="35572" h="48552" extrusionOk="0">
                  <a:moveTo>
                    <a:pt x="13724" y="17662"/>
                  </a:moveTo>
                  <a:cubicBezTo>
                    <a:pt x="14922" y="18743"/>
                    <a:pt x="20654" y="17357"/>
                    <a:pt x="24035" y="17975"/>
                  </a:cubicBezTo>
                  <a:cubicBezTo>
                    <a:pt x="29368" y="18947"/>
                    <a:pt x="34240" y="23399"/>
                    <a:pt x="34764" y="29289"/>
                  </a:cubicBezTo>
                  <a:cubicBezTo>
                    <a:pt x="35571" y="38364"/>
                    <a:pt x="32135" y="42125"/>
                    <a:pt x="26151" y="45138"/>
                  </a:cubicBezTo>
                  <a:cubicBezTo>
                    <a:pt x="19374" y="48552"/>
                    <a:pt x="12800" y="47785"/>
                    <a:pt x="5927" y="45059"/>
                  </a:cubicBezTo>
                  <a:cubicBezTo>
                    <a:pt x="795" y="43023"/>
                    <a:pt x="0" y="37573"/>
                    <a:pt x="4111" y="34541"/>
                  </a:cubicBezTo>
                  <a:cubicBezTo>
                    <a:pt x="4597" y="34184"/>
                    <a:pt x="5752" y="34163"/>
                    <a:pt x="6256" y="34498"/>
                  </a:cubicBezTo>
                  <a:cubicBezTo>
                    <a:pt x="9545" y="36682"/>
                    <a:pt x="18333" y="38995"/>
                    <a:pt x="19331" y="33473"/>
                  </a:cubicBezTo>
                  <a:cubicBezTo>
                    <a:pt x="19953" y="30031"/>
                    <a:pt x="14939" y="29040"/>
                    <a:pt x="10670" y="29098"/>
                  </a:cubicBezTo>
                  <a:cubicBezTo>
                    <a:pt x="3490" y="29195"/>
                    <a:pt x="2174" y="27684"/>
                    <a:pt x="2307" y="22097"/>
                  </a:cubicBezTo>
                  <a:cubicBezTo>
                    <a:pt x="2415" y="17617"/>
                    <a:pt x="1576" y="3673"/>
                    <a:pt x="5503" y="2240"/>
                  </a:cubicBezTo>
                  <a:cubicBezTo>
                    <a:pt x="11638" y="0"/>
                    <a:pt x="21260" y="1191"/>
                    <a:pt x="28129" y="1598"/>
                  </a:cubicBezTo>
                  <a:cubicBezTo>
                    <a:pt x="33680" y="1926"/>
                    <a:pt x="34306" y="11964"/>
                    <a:pt x="25195" y="11964"/>
                  </a:cubicBezTo>
                  <a:cubicBezTo>
                    <a:pt x="21984" y="11964"/>
                    <a:pt x="14924" y="10249"/>
                    <a:pt x="13318" y="11964"/>
                  </a:cubicBezTo>
                  <a:cubicBezTo>
                    <a:pt x="11943" y="13430"/>
                    <a:pt x="12333" y="15962"/>
                    <a:pt x="13724" y="17662"/>
                  </a:cubicBezTo>
                  <a:close/>
                </a:path>
              </a:pathLst>
            </a:custGeom>
            <a:solidFill>
              <a:schemeClr val="l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01" name="Google Shape;6201;p62"/>
            <p:cNvSpPr/>
            <p:nvPr/>
          </p:nvSpPr>
          <p:spPr>
            <a:xfrm>
              <a:off x="6474300" y="2102563"/>
              <a:ext cx="132100" cy="136225"/>
            </a:xfrm>
            <a:custGeom>
              <a:avLst/>
              <a:gdLst/>
              <a:ahLst/>
              <a:cxnLst/>
              <a:rect l="l" t="t" r="r" b="b"/>
              <a:pathLst>
                <a:path w="5284" h="5449" extrusionOk="0">
                  <a:moveTo>
                    <a:pt x="605" y="2347"/>
                  </a:moveTo>
                  <a:cubicBezTo>
                    <a:pt x="1" y="5449"/>
                    <a:pt x="5260" y="4352"/>
                    <a:pt x="5269" y="2850"/>
                  </a:cubicBezTo>
                  <a:cubicBezTo>
                    <a:pt x="5284" y="715"/>
                    <a:pt x="1061" y="1"/>
                    <a:pt x="605" y="2347"/>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02" name="Google Shape;6202;p62"/>
            <p:cNvSpPr/>
            <p:nvPr/>
          </p:nvSpPr>
          <p:spPr>
            <a:xfrm>
              <a:off x="6200300" y="2106338"/>
              <a:ext cx="139875" cy="133275"/>
            </a:xfrm>
            <a:custGeom>
              <a:avLst/>
              <a:gdLst/>
              <a:ahLst/>
              <a:cxnLst/>
              <a:rect l="l" t="t" r="r" b="b"/>
              <a:pathLst>
                <a:path w="5595" h="5331" extrusionOk="0">
                  <a:moveTo>
                    <a:pt x="4768" y="3036"/>
                  </a:moveTo>
                  <a:cubicBezTo>
                    <a:pt x="5594" y="0"/>
                    <a:pt x="292" y="703"/>
                    <a:pt x="171" y="2194"/>
                  </a:cubicBezTo>
                  <a:cubicBezTo>
                    <a:pt x="1" y="4312"/>
                    <a:pt x="4141" y="5330"/>
                    <a:pt x="4768" y="3036"/>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03" name="Google Shape;6203;p62"/>
            <p:cNvSpPr/>
            <p:nvPr/>
          </p:nvSpPr>
          <p:spPr>
            <a:xfrm>
              <a:off x="5999950" y="1593738"/>
              <a:ext cx="237775" cy="682075"/>
            </a:xfrm>
            <a:custGeom>
              <a:avLst/>
              <a:gdLst/>
              <a:ahLst/>
              <a:cxnLst/>
              <a:rect l="l" t="t" r="r" b="b"/>
              <a:pathLst>
                <a:path w="9511" h="27283" extrusionOk="0">
                  <a:moveTo>
                    <a:pt x="9095" y="27186"/>
                  </a:moveTo>
                  <a:cubicBezTo>
                    <a:pt x="9232" y="27184"/>
                    <a:pt x="9372" y="27183"/>
                    <a:pt x="9511" y="27183"/>
                  </a:cubicBezTo>
                  <a:cubicBezTo>
                    <a:pt x="5177" y="19007"/>
                    <a:pt x="3723" y="9004"/>
                    <a:pt x="4948" y="0"/>
                  </a:cubicBezTo>
                  <a:cubicBezTo>
                    <a:pt x="4599" y="102"/>
                    <a:pt x="4257" y="208"/>
                    <a:pt x="3928" y="327"/>
                  </a:cubicBezTo>
                  <a:cubicBezTo>
                    <a:pt x="1" y="1760"/>
                    <a:pt x="838" y="15702"/>
                    <a:pt x="732" y="20184"/>
                  </a:cubicBezTo>
                  <a:cubicBezTo>
                    <a:pt x="598" y="25772"/>
                    <a:pt x="1915" y="27282"/>
                    <a:pt x="9095" y="27186"/>
                  </a:cubicBezTo>
                  <a:close/>
                </a:path>
              </a:pathLst>
            </a:custGeom>
            <a:solidFill>
              <a:schemeClr val="l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04" name="Google Shape;6204;p62"/>
            <p:cNvSpPr/>
            <p:nvPr/>
          </p:nvSpPr>
          <p:spPr>
            <a:xfrm>
              <a:off x="5960600" y="2400013"/>
              <a:ext cx="792325" cy="359675"/>
            </a:xfrm>
            <a:custGeom>
              <a:avLst/>
              <a:gdLst/>
              <a:ahLst/>
              <a:cxnLst/>
              <a:rect l="l" t="t" r="r" b="b"/>
              <a:pathLst>
                <a:path w="31693" h="14387" extrusionOk="0">
                  <a:moveTo>
                    <a:pt x="25814" y="7138"/>
                  </a:moveTo>
                  <a:cubicBezTo>
                    <a:pt x="22287" y="6516"/>
                    <a:pt x="19126" y="4824"/>
                    <a:pt x="16553" y="2422"/>
                  </a:cubicBezTo>
                  <a:cubicBezTo>
                    <a:pt x="13412" y="3410"/>
                    <a:pt x="8525" y="1841"/>
                    <a:pt x="6256" y="335"/>
                  </a:cubicBezTo>
                  <a:cubicBezTo>
                    <a:pt x="5753" y="0"/>
                    <a:pt x="4597" y="21"/>
                    <a:pt x="4111" y="378"/>
                  </a:cubicBezTo>
                  <a:cubicBezTo>
                    <a:pt x="0" y="3410"/>
                    <a:pt x="795" y="8861"/>
                    <a:pt x="5927" y="10896"/>
                  </a:cubicBezTo>
                  <a:cubicBezTo>
                    <a:pt x="12802" y="13622"/>
                    <a:pt x="19374" y="14386"/>
                    <a:pt x="26151" y="10975"/>
                  </a:cubicBezTo>
                  <a:cubicBezTo>
                    <a:pt x="28381" y="9851"/>
                    <a:pt x="30258" y="8624"/>
                    <a:pt x="31692" y="7056"/>
                  </a:cubicBezTo>
                  <a:cubicBezTo>
                    <a:pt x="29755" y="7412"/>
                    <a:pt x="27780" y="7482"/>
                    <a:pt x="25814" y="7138"/>
                  </a:cubicBezTo>
                  <a:close/>
                </a:path>
              </a:pathLst>
            </a:custGeom>
            <a:solidFill>
              <a:schemeClr val="l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05" name="Google Shape;6205;p62"/>
            <p:cNvSpPr/>
            <p:nvPr/>
          </p:nvSpPr>
          <p:spPr>
            <a:xfrm>
              <a:off x="6355650" y="2165438"/>
              <a:ext cx="80625" cy="46100"/>
            </a:xfrm>
            <a:custGeom>
              <a:avLst/>
              <a:gdLst/>
              <a:ahLst/>
              <a:cxnLst/>
              <a:rect l="l" t="t" r="r" b="b"/>
              <a:pathLst>
                <a:path w="3225" h="1844" extrusionOk="0">
                  <a:moveTo>
                    <a:pt x="233" y="1"/>
                  </a:moveTo>
                  <a:cubicBezTo>
                    <a:pt x="104" y="1"/>
                    <a:pt x="1" y="104"/>
                    <a:pt x="1" y="232"/>
                  </a:cubicBezTo>
                  <a:cubicBezTo>
                    <a:pt x="1" y="1120"/>
                    <a:pt x="723" y="1844"/>
                    <a:pt x="1612" y="1844"/>
                  </a:cubicBezTo>
                  <a:cubicBezTo>
                    <a:pt x="2501" y="1844"/>
                    <a:pt x="3225" y="1120"/>
                    <a:pt x="3223" y="232"/>
                  </a:cubicBezTo>
                  <a:cubicBezTo>
                    <a:pt x="3223" y="104"/>
                    <a:pt x="3120" y="1"/>
                    <a:pt x="2992" y="1"/>
                  </a:cubicBezTo>
                  <a:cubicBezTo>
                    <a:pt x="2864" y="1"/>
                    <a:pt x="2760" y="104"/>
                    <a:pt x="2760" y="232"/>
                  </a:cubicBezTo>
                  <a:cubicBezTo>
                    <a:pt x="2760" y="865"/>
                    <a:pt x="2245" y="1380"/>
                    <a:pt x="1612" y="1380"/>
                  </a:cubicBezTo>
                  <a:cubicBezTo>
                    <a:pt x="979" y="1380"/>
                    <a:pt x="464" y="865"/>
                    <a:pt x="464" y="232"/>
                  </a:cubicBezTo>
                  <a:cubicBezTo>
                    <a:pt x="464" y="104"/>
                    <a:pt x="361" y="1"/>
                    <a:pt x="233" y="1"/>
                  </a:cubicBezTo>
                  <a:close/>
                </a:path>
              </a:pathLst>
            </a:custGeom>
            <a:solidFill>
              <a:srgbClr val="282828"/>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06" name="Google Shape;6206;p62"/>
            <p:cNvSpPr/>
            <p:nvPr/>
          </p:nvSpPr>
          <p:spPr>
            <a:xfrm>
              <a:off x="6451825" y="2084063"/>
              <a:ext cx="82875" cy="82900"/>
            </a:xfrm>
            <a:custGeom>
              <a:avLst/>
              <a:gdLst/>
              <a:ahLst/>
              <a:cxnLst/>
              <a:rect l="l" t="t" r="r" b="b"/>
              <a:pathLst>
                <a:path w="3315" h="3316" extrusionOk="0">
                  <a:moveTo>
                    <a:pt x="3314" y="1658"/>
                  </a:moveTo>
                  <a:cubicBezTo>
                    <a:pt x="3314" y="2573"/>
                    <a:pt x="2572" y="3315"/>
                    <a:pt x="1656" y="3315"/>
                  </a:cubicBezTo>
                  <a:cubicBezTo>
                    <a:pt x="741" y="3315"/>
                    <a:pt x="0" y="2573"/>
                    <a:pt x="0" y="1658"/>
                  </a:cubicBezTo>
                  <a:cubicBezTo>
                    <a:pt x="0" y="743"/>
                    <a:pt x="741" y="1"/>
                    <a:pt x="1656" y="1"/>
                  </a:cubicBezTo>
                  <a:cubicBezTo>
                    <a:pt x="2572" y="0"/>
                    <a:pt x="3314" y="741"/>
                    <a:pt x="3314" y="1658"/>
                  </a:cubicBezTo>
                  <a:close/>
                </a:path>
              </a:pathLst>
            </a:custGeom>
            <a:solidFill>
              <a:srgbClr val="282828"/>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07" name="Google Shape;6207;p62"/>
            <p:cNvSpPr/>
            <p:nvPr/>
          </p:nvSpPr>
          <p:spPr>
            <a:xfrm>
              <a:off x="6486600" y="2110238"/>
              <a:ext cx="30375" cy="30350"/>
            </a:xfrm>
            <a:custGeom>
              <a:avLst/>
              <a:gdLst/>
              <a:ahLst/>
              <a:cxnLst/>
              <a:rect l="l" t="t" r="r" b="b"/>
              <a:pathLst>
                <a:path w="1215" h="1214" extrusionOk="0">
                  <a:moveTo>
                    <a:pt x="1214" y="607"/>
                  </a:moveTo>
                  <a:cubicBezTo>
                    <a:pt x="1214" y="942"/>
                    <a:pt x="942" y="1214"/>
                    <a:pt x="607" y="1214"/>
                  </a:cubicBezTo>
                  <a:cubicBezTo>
                    <a:pt x="273" y="1214"/>
                    <a:pt x="1" y="943"/>
                    <a:pt x="1" y="607"/>
                  </a:cubicBezTo>
                  <a:cubicBezTo>
                    <a:pt x="1" y="272"/>
                    <a:pt x="273" y="0"/>
                    <a:pt x="607" y="0"/>
                  </a:cubicBezTo>
                  <a:cubicBezTo>
                    <a:pt x="942" y="0"/>
                    <a:pt x="1214" y="272"/>
                    <a:pt x="1214" y="607"/>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08" name="Google Shape;6208;p62"/>
            <p:cNvSpPr/>
            <p:nvPr/>
          </p:nvSpPr>
          <p:spPr>
            <a:xfrm>
              <a:off x="6465950" y="2130088"/>
              <a:ext cx="10475" cy="10425"/>
            </a:xfrm>
            <a:custGeom>
              <a:avLst/>
              <a:gdLst/>
              <a:ahLst/>
              <a:cxnLst/>
              <a:rect l="l" t="t" r="r" b="b"/>
              <a:pathLst>
                <a:path w="419" h="417" extrusionOk="0">
                  <a:moveTo>
                    <a:pt x="419" y="209"/>
                  </a:moveTo>
                  <a:cubicBezTo>
                    <a:pt x="419" y="325"/>
                    <a:pt x="324" y="417"/>
                    <a:pt x="209" y="417"/>
                  </a:cubicBezTo>
                  <a:cubicBezTo>
                    <a:pt x="94" y="417"/>
                    <a:pt x="0" y="325"/>
                    <a:pt x="0" y="209"/>
                  </a:cubicBezTo>
                  <a:cubicBezTo>
                    <a:pt x="0" y="93"/>
                    <a:pt x="92" y="0"/>
                    <a:pt x="209" y="0"/>
                  </a:cubicBezTo>
                  <a:cubicBezTo>
                    <a:pt x="326" y="0"/>
                    <a:pt x="419" y="93"/>
                    <a:pt x="419" y="209"/>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09" name="Google Shape;6209;p62"/>
            <p:cNvSpPr/>
            <p:nvPr/>
          </p:nvSpPr>
          <p:spPr>
            <a:xfrm>
              <a:off x="6268900" y="2084063"/>
              <a:ext cx="82900" cy="82900"/>
            </a:xfrm>
            <a:custGeom>
              <a:avLst/>
              <a:gdLst/>
              <a:ahLst/>
              <a:cxnLst/>
              <a:rect l="l" t="t" r="r" b="b"/>
              <a:pathLst>
                <a:path w="3316" h="3316" extrusionOk="0">
                  <a:moveTo>
                    <a:pt x="3316" y="1658"/>
                  </a:moveTo>
                  <a:cubicBezTo>
                    <a:pt x="3316" y="2573"/>
                    <a:pt x="2573" y="3315"/>
                    <a:pt x="1658" y="3315"/>
                  </a:cubicBezTo>
                  <a:cubicBezTo>
                    <a:pt x="742" y="3315"/>
                    <a:pt x="1" y="2573"/>
                    <a:pt x="1" y="1658"/>
                  </a:cubicBezTo>
                  <a:cubicBezTo>
                    <a:pt x="1" y="743"/>
                    <a:pt x="744" y="1"/>
                    <a:pt x="1658" y="1"/>
                  </a:cubicBezTo>
                  <a:cubicBezTo>
                    <a:pt x="2573" y="0"/>
                    <a:pt x="3316" y="741"/>
                    <a:pt x="3316" y="1658"/>
                  </a:cubicBezTo>
                  <a:close/>
                </a:path>
              </a:pathLst>
            </a:custGeom>
            <a:solidFill>
              <a:srgbClr val="282828"/>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10" name="Google Shape;6210;p62"/>
            <p:cNvSpPr/>
            <p:nvPr/>
          </p:nvSpPr>
          <p:spPr>
            <a:xfrm>
              <a:off x="6303700" y="2110238"/>
              <a:ext cx="30350" cy="30350"/>
            </a:xfrm>
            <a:custGeom>
              <a:avLst/>
              <a:gdLst/>
              <a:ahLst/>
              <a:cxnLst/>
              <a:rect l="l" t="t" r="r" b="b"/>
              <a:pathLst>
                <a:path w="1214" h="1214" extrusionOk="0">
                  <a:moveTo>
                    <a:pt x="1214" y="607"/>
                  </a:moveTo>
                  <a:cubicBezTo>
                    <a:pt x="1214" y="942"/>
                    <a:pt x="942" y="1214"/>
                    <a:pt x="607" y="1214"/>
                  </a:cubicBezTo>
                  <a:cubicBezTo>
                    <a:pt x="272" y="1214"/>
                    <a:pt x="0" y="943"/>
                    <a:pt x="0" y="607"/>
                  </a:cubicBezTo>
                  <a:cubicBezTo>
                    <a:pt x="0" y="272"/>
                    <a:pt x="272" y="0"/>
                    <a:pt x="607" y="0"/>
                  </a:cubicBezTo>
                  <a:cubicBezTo>
                    <a:pt x="942" y="0"/>
                    <a:pt x="1214" y="272"/>
                    <a:pt x="1214" y="607"/>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11" name="Google Shape;6211;p62"/>
            <p:cNvSpPr/>
            <p:nvPr/>
          </p:nvSpPr>
          <p:spPr>
            <a:xfrm>
              <a:off x="6283050" y="2130088"/>
              <a:ext cx="10500" cy="10425"/>
            </a:xfrm>
            <a:custGeom>
              <a:avLst/>
              <a:gdLst/>
              <a:ahLst/>
              <a:cxnLst/>
              <a:rect l="l" t="t" r="r" b="b"/>
              <a:pathLst>
                <a:path w="420" h="417" extrusionOk="0">
                  <a:moveTo>
                    <a:pt x="419" y="209"/>
                  </a:moveTo>
                  <a:cubicBezTo>
                    <a:pt x="419" y="325"/>
                    <a:pt x="325" y="417"/>
                    <a:pt x="210" y="417"/>
                  </a:cubicBezTo>
                  <a:cubicBezTo>
                    <a:pt x="95" y="417"/>
                    <a:pt x="1" y="325"/>
                    <a:pt x="1" y="209"/>
                  </a:cubicBezTo>
                  <a:cubicBezTo>
                    <a:pt x="1" y="93"/>
                    <a:pt x="94" y="0"/>
                    <a:pt x="210" y="0"/>
                  </a:cubicBezTo>
                  <a:cubicBezTo>
                    <a:pt x="325" y="0"/>
                    <a:pt x="419" y="93"/>
                    <a:pt x="419" y="209"/>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12" name="Google Shape;6212;p62"/>
            <p:cNvSpPr/>
            <p:nvPr/>
          </p:nvSpPr>
          <p:spPr>
            <a:xfrm>
              <a:off x="6166875" y="1623413"/>
              <a:ext cx="145450" cy="84725"/>
            </a:xfrm>
            <a:custGeom>
              <a:avLst/>
              <a:gdLst/>
              <a:ahLst/>
              <a:cxnLst/>
              <a:rect l="l" t="t" r="r" b="b"/>
              <a:pathLst>
                <a:path w="5818" h="3389" extrusionOk="0">
                  <a:moveTo>
                    <a:pt x="4365" y="0"/>
                  </a:moveTo>
                  <a:cubicBezTo>
                    <a:pt x="4323" y="0"/>
                    <a:pt x="4281" y="2"/>
                    <a:pt x="4239" y="6"/>
                  </a:cubicBezTo>
                  <a:cubicBezTo>
                    <a:pt x="4110" y="19"/>
                    <a:pt x="3974" y="27"/>
                    <a:pt x="3833" y="37"/>
                  </a:cubicBezTo>
                  <a:cubicBezTo>
                    <a:pt x="2879" y="105"/>
                    <a:pt x="1690" y="189"/>
                    <a:pt x="752" y="877"/>
                  </a:cubicBezTo>
                  <a:cubicBezTo>
                    <a:pt x="134" y="1331"/>
                    <a:pt x="1" y="2202"/>
                    <a:pt x="454" y="2820"/>
                  </a:cubicBezTo>
                  <a:cubicBezTo>
                    <a:pt x="728" y="3191"/>
                    <a:pt x="1148" y="3388"/>
                    <a:pt x="1576" y="3388"/>
                  </a:cubicBezTo>
                  <a:cubicBezTo>
                    <a:pt x="1861" y="3388"/>
                    <a:pt x="2149" y="3300"/>
                    <a:pt x="2396" y="3117"/>
                  </a:cubicBezTo>
                  <a:cubicBezTo>
                    <a:pt x="2686" y="2904"/>
                    <a:pt x="3493" y="2848"/>
                    <a:pt x="4028" y="2810"/>
                  </a:cubicBezTo>
                  <a:cubicBezTo>
                    <a:pt x="4188" y="2798"/>
                    <a:pt x="4343" y="2788"/>
                    <a:pt x="4489" y="2775"/>
                  </a:cubicBezTo>
                  <a:cubicBezTo>
                    <a:pt x="5253" y="2707"/>
                    <a:pt x="5817" y="2030"/>
                    <a:pt x="5747" y="1266"/>
                  </a:cubicBezTo>
                  <a:cubicBezTo>
                    <a:pt x="5683" y="543"/>
                    <a:pt x="5080" y="0"/>
                    <a:pt x="4365" y="0"/>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13" name="Google Shape;6213;p62"/>
            <p:cNvSpPr/>
            <p:nvPr/>
          </p:nvSpPr>
          <p:spPr>
            <a:xfrm>
              <a:off x="6372350" y="1614938"/>
              <a:ext cx="309125" cy="71200"/>
            </a:xfrm>
            <a:custGeom>
              <a:avLst/>
              <a:gdLst/>
              <a:ahLst/>
              <a:cxnLst/>
              <a:rect l="l" t="t" r="r" b="b"/>
              <a:pathLst>
                <a:path w="12365" h="2848" extrusionOk="0">
                  <a:moveTo>
                    <a:pt x="6496" y="0"/>
                  </a:moveTo>
                  <a:cubicBezTo>
                    <a:pt x="4867" y="0"/>
                    <a:pt x="3127" y="17"/>
                    <a:pt x="1373" y="67"/>
                  </a:cubicBezTo>
                  <a:cubicBezTo>
                    <a:pt x="606" y="89"/>
                    <a:pt x="0" y="729"/>
                    <a:pt x="22" y="1496"/>
                  </a:cubicBezTo>
                  <a:cubicBezTo>
                    <a:pt x="43" y="2251"/>
                    <a:pt x="661" y="2847"/>
                    <a:pt x="1411" y="2847"/>
                  </a:cubicBezTo>
                  <a:cubicBezTo>
                    <a:pt x="1424" y="2847"/>
                    <a:pt x="1437" y="2845"/>
                    <a:pt x="1451" y="2845"/>
                  </a:cubicBezTo>
                  <a:cubicBezTo>
                    <a:pt x="3185" y="2797"/>
                    <a:pt x="4909" y="2780"/>
                    <a:pt x="6523" y="2780"/>
                  </a:cubicBezTo>
                  <a:cubicBezTo>
                    <a:pt x="8138" y="2780"/>
                    <a:pt x="9644" y="2797"/>
                    <a:pt x="10942" y="2816"/>
                  </a:cubicBezTo>
                  <a:lnTo>
                    <a:pt x="10963" y="2816"/>
                  </a:lnTo>
                  <a:cubicBezTo>
                    <a:pt x="11721" y="2816"/>
                    <a:pt x="12341" y="2207"/>
                    <a:pt x="12352" y="1447"/>
                  </a:cubicBezTo>
                  <a:cubicBezTo>
                    <a:pt x="12364" y="679"/>
                    <a:pt x="11750" y="47"/>
                    <a:pt x="10983" y="36"/>
                  </a:cubicBezTo>
                  <a:cubicBezTo>
                    <a:pt x="9666" y="17"/>
                    <a:pt x="8137" y="0"/>
                    <a:pt x="6496" y="0"/>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14" name="Google Shape;6214;p62"/>
            <p:cNvSpPr/>
            <p:nvPr/>
          </p:nvSpPr>
          <p:spPr>
            <a:xfrm>
              <a:off x="6639425" y="2430613"/>
              <a:ext cx="115050" cy="129300"/>
            </a:xfrm>
            <a:custGeom>
              <a:avLst/>
              <a:gdLst/>
              <a:ahLst/>
              <a:cxnLst/>
              <a:rect l="l" t="t" r="r" b="b"/>
              <a:pathLst>
                <a:path w="4602" h="5172" extrusionOk="0">
                  <a:moveTo>
                    <a:pt x="3019" y="0"/>
                  </a:moveTo>
                  <a:cubicBezTo>
                    <a:pt x="2501" y="0"/>
                    <a:pt x="2003" y="292"/>
                    <a:pt x="1763" y="790"/>
                  </a:cubicBezTo>
                  <a:cubicBezTo>
                    <a:pt x="1411" y="1524"/>
                    <a:pt x="971" y="2255"/>
                    <a:pt x="454" y="2959"/>
                  </a:cubicBezTo>
                  <a:cubicBezTo>
                    <a:pt x="0" y="3577"/>
                    <a:pt x="134" y="4447"/>
                    <a:pt x="752" y="4901"/>
                  </a:cubicBezTo>
                  <a:cubicBezTo>
                    <a:pt x="999" y="5083"/>
                    <a:pt x="1289" y="5171"/>
                    <a:pt x="1573" y="5171"/>
                  </a:cubicBezTo>
                  <a:cubicBezTo>
                    <a:pt x="2001" y="5171"/>
                    <a:pt x="2422" y="4974"/>
                    <a:pt x="2696" y="4603"/>
                  </a:cubicBezTo>
                  <a:cubicBezTo>
                    <a:pt x="3314" y="3761"/>
                    <a:pt x="3845" y="2881"/>
                    <a:pt x="4271" y="1991"/>
                  </a:cubicBezTo>
                  <a:cubicBezTo>
                    <a:pt x="4602" y="1297"/>
                    <a:pt x="4310" y="469"/>
                    <a:pt x="3618" y="136"/>
                  </a:cubicBezTo>
                  <a:cubicBezTo>
                    <a:pt x="3424" y="44"/>
                    <a:pt x="3220" y="0"/>
                    <a:pt x="3019" y="0"/>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15" name="Google Shape;6215;p62"/>
            <p:cNvSpPr/>
            <p:nvPr/>
          </p:nvSpPr>
          <p:spPr>
            <a:xfrm>
              <a:off x="6607975" y="2063913"/>
              <a:ext cx="171825" cy="290500"/>
            </a:xfrm>
            <a:custGeom>
              <a:avLst/>
              <a:gdLst/>
              <a:ahLst/>
              <a:cxnLst/>
              <a:rect l="l" t="t" r="r" b="b"/>
              <a:pathLst>
                <a:path w="6873" h="11620" extrusionOk="0">
                  <a:moveTo>
                    <a:pt x="1538" y="0"/>
                  </a:moveTo>
                  <a:cubicBezTo>
                    <a:pt x="1195" y="0"/>
                    <a:pt x="851" y="127"/>
                    <a:pt x="582" y="381"/>
                  </a:cubicBezTo>
                  <a:cubicBezTo>
                    <a:pt x="24" y="910"/>
                    <a:pt x="1" y="1789"/>
                    <a:pt x="528" y="2346"/>
                  </a:cubicBezTo>
                  <a:cubicBezTo>
                    <a:pt x="2599" y="4535"/>
                    <a:pt x="3883" y="7439"/>
                    <a:pt x="4051" y="10311"/>
                  </a:cubicBezTo>
                  <a:cubicBezTo>
                    <a:pt x="4095" y="11050"/>
                    <a:pt x="4707" y="11620"/>
                    <a:pt x="5437" y="11620"/>
                  </a:cubicBezTo>
                  <a:cubicBezTo>
                    <a:pt x="5466" y="11620"/>
                    <a:pt x="5493" y="11619"/>
                    <a:pt x="5521" y="11618"/>
                  </a:cubicBezTo>
                  <a:cubicBezTo>
                    <a:pt x="6288" y="11573"/>
                    <a:pt x="6873" y="10916"/>
                    <a:pt x="6828" y="10149"/>
                  </a:cubicBezTo>
                  <a:cubicBezTo>
                    <a:pt x="6623" y="6634"/>
                    <a:pt x="5063" y="3094"/>
                    <a:pt x="2548" y="436"/>
                  </a:cubicBezTo>
                  <a:cubicBezTo>
                    <a:pt x="2274" y="146"/>
                    <a:pt x="1906" y="0"/>
                    <a:pt x="1538" y="0"/>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grpSp>
      <p:grpSp>
        <p:nvGrpSpPr>
          <p:cNvPr id="6216" name="Google Shape;6216;p62"/>
          <p:cNvGrpSpPr/>
          <p:nvPr/>
        </p:nvGrpSpPr>
        <p:grpSpPr>
          <a:xfrm>
            <a:off x="10557087" y="572347"/>
            <a:ext cx="623147" cy="618067"/>
            <a:chOff x="7148425" y="1605425"/>
            <a:chExt cx="1265825" cy="1276025"/>
          </a:xfrm>
        </p:grpSpPr>
        <p:sp>
          <p:nvSpPr>
            <p:cNvPr id="6217" name="Google Shape;6217;p62"/>
            <p:cNvSpPr/>
            <p:nvPr/>
          </p:nvSpPr>
          <p:spPr>
            <a:xfrm>
              <a:off x="7542950" y="2722450"/>
              <a:ext cx="93725" cy="159000"/>
            </a:xfrm>
            <a:custGeom>
              <a:avLst/>
              <a:gdLst/>
              <a:ahLst/>
              <a:cxnLst/>
              <a:rect l="l" t="t" r="r" b="b"/>
              <a:pathLst>
                <a:path w="3749" h="6360" extrusionOk="0">
                  <a:moveTo>
                    <a:pt x="2446" y="0"/>
                  </a:moveTo>
                  <a:cubicBezTo>
                    <a:pt x="2446" y="0"/>
                    <a:pt x="3043" y="4749"/>
                    <a:pt x="2500" y="5006"/>
                  </a:cubicBezTo>
                  <a:cubicBezTo>
                    <a:pt x="1956" y="5262"/>
                    <a:pt x="125" y="5336"/>
                    <a:pt x="62" y="5848"/>
                  </a:cubicBezTo>
                  <a:cubicBezTo>
                    <a:pt x="0" y="6359"/>
                    <a:pt x="3748" y="5837"/>
                    <a:pt x="3748" y="5837"/>
                  </a:cubicBezTo>
                  <a:lnTo>
                    <a:pt x="3748" y="81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18" name="Google Shape;6218;p62"/>
            <p:cNvSpPr/>
            <p:nvPr/>
          </p:nvSpPr>
          <p:spPr>
            <a:xfrm>
              <a:off x="7891450" y="2722450"/>
              <a:ext cx="93825" cy="159000"/>
            </a:xfrm>
            <a:custGeom>
              <a:avLst/>
              <a:gdLst/>
              <a:ahLst/>
              <a:cxnLst/>
              <a:rect l="l" t="t" r="r" b="b"/>
              <a:pathLst>
                <a:path w="3753" h="6360" extrusionOk="0">
                  <a:moveTo>
                    <a:pt x="1309" y="0"/>
                  </a:moveTo>
                  <a:cubicBezTo>
                    <a:pt x="1309" y="0"/>
                    <a:pt x="711" y="4749"/>
                    <a:pt x="1254" y="5006"/>
                  </a:cubicBezTo>
                  <a:cubicBezTo>
                    <a:pt x="1798" y="5262"/>
                    <a:pt x="3629" y="5336"/>
                    <a:pt x="3690" y="5848"/>
                  </a:cubicBezTo>
                  <a:cubicBezTo>
                    <a:pt x="3753" y="6359"/>
                    <a:pt x="1" y="5837"/>
                    <a:pt x="1" y="5837"/>
                  </a:cubicBezTo>
                  <a:lnTo>
                    <a:pt x="1" y="81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19" name="Google Shape;6219;p62"/>
            <p:cNvSpPr/>
            <p:nvPr/>
          </p:nvSpPr>
          <p:spPr>
            <a:xfrm>
              <a:off x="8029625" y="1953325"/>
              <a:ext cx="384625" cy="343575"/>
            </a:xfrm>
            <a:custGeom>
              <a:avLst/>
              <a:gdLst/>
              <a:ahLst/>
              <a:cxnLst/>
              <a:rect l="l" t="t" r="r" b="b"/>
              <a:pathLst>
                <a:path w="15385" h="13743" extrusionOk="0">
                  <a:moveTo>
                    <a:pt x="826" y="11474"/>
                  </a:moveTo>
                  <a:cubicBezTo>
                    <a:pt x="826" y="11474"/>
                    <a:pt x="3575" y="11228"/>
                    <a:pt x="5888" y="9548"/>
                  </a:cubicBezTo>
                  <a:cubicBezTo>
                    <a:pt x="8198" y="7868"/>
                    <a:pt x="10070" y="4753"/>
                    <a:pt x="10520" y="4004"/>
                  </a:cubicBezTo>
                  <a:cubicBezTo>
                    <a:pt x="11417" y="2504"/>
                    <a:pt x="10308" y="1131"/>
                    <a:pt x="10823" y="815"/>
                  </a:cubicBezTo>
                  <a:cubicBezTo>
                    <a:pt x="11345" y="498"/>
                    <a:pt x="12042" y="1864"/>
                    <a:pt x="12042" y="1864"/>
                  </a:cubicBezTo>
                  <a:cubicBezTo>
                    <a:pt x="12042" y="1864"/>
                    <a:pt x="12622" y="140"/>
                    <a:pt x="13222" y="60"/>
                  </a:cubicBezTo>
                  <a:cubicBezTo>
                    <a:pt x="13677" y="1"/>
                    <a:pt x="12942" y="2250"/>
                    <a:pt x="12942" y="2250"/>
                  </a:cubicBezTo>
                  <a:cubicBezTo>
                    <a:pt x="12942" y="2250"/>
                    <a:pt x="15062" y="1228"/>
                    <a:pt x="15222" y="1741"/>
                  </a:cubicBezTo>
                  <a:cubicBezTo>
                    <a:pt x="15384" y="2253"/>
                    <a:pt x="13566" y="3249"/>
                    <a:pt x="13566" y="3249"/>
                  </a:cubicBezTo>
                  <a:cubicBezTo>
                    <a:pt x="13566" y="3249"/>
                    <a:pt x="14649" y="3824"/>
                    <a:pt x="14565" y="4253"/>
                  </a:cubicBezTo>
                  <a:cubicBezTo>
                    <a:pt x="14478" y="4696"/>
                    <a:pt x="12768" y="4042"/>
                    <a:pt x="11801" y="4996"/>
                  </a:cubicBezTo>
                  <a:cubicBezTo>
                    <a:pt x="11359" y="5432"/>
                    <a:pt x="9367" y="9137"/>
                    <a:pt x="6769" y="11041"/>
                  </a:cubicBezTo>
                  <a:cubicBezTo>
                    <a:pt x="3702" y="13288"/>
                    <a:pt x="0" y="13743"/>
                    <a:pt x="0" y="13743"/>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20" name="Google Shape;6220;p62"/>
            <p:cNvSpPr/>
            <p:nvPr/>
          </p:nvSpPr>
          <p:spPr>
            <a:xfrm>
              <a:off x="7148425" y="2043775"/>
              <a:ext cx="322950" cy="402350"/>
            </a:xfrm>
            <a:custGeom>
              <a:avLst/>
              <a:gdLst/>
              <a:ahLst/>
              <a:cxnLst/>
              <a:rect l="l" t="t" r="r" b="b"/>
              <a:pathLst>
                <a:path w="12918" h="16094" extrusionOk="0">
                  <a:moveTo>
                    <a:pt x="12540" y="13709"/>
                  </a:moveTo>
                  <a:cubicBezTo>
                    <a:pt x="12540" y="13709"/>
                    <a:pt x="9886" y="12944"/>
                    <a:pt x="7937" y="10854"/>
                  </a:cubicBezTo>
                  <a:cubicBezTo>
                    <a:pt x="5987" y="8765"/>
                    <a:pt x="4741" y="5351"/>
                    <a:pt x="4443" y="4530"/>
                  </a:cubicBezTo>
                  <a:cubicBezTo>
                    <a:pt x="3848" y="2888"/>
                    <a:pt x="5199" y="1750"/>
                    <a:pt x="4752" y="1343"/>
                  </a:cubicBezTo>
                  <a:cubicBezTo>
                    <a:pt x="4300" y="930"/>
                    <a:pt x="3356" y="2140"/>
                    <a:pt x="3356" y="2140"/>
                  </a:cubicBezTo>
                  <a:cubicBezTo>
                    <a:pt x="3356" y="2140"/>
                    <a:pt x="3116" y="338"/>
                    <a:pt x="2540" y="146"/>
                  </a:cubicBezTo>
                  <a:cubicBezTo>
                    <a:pt x="2105" y="0"/>
                    <a:pt x="2399" y="2348"/>
                    <a:pt x="2399" y="2348"/>
                  </a:cubicBezTo>
                  <a:cubicBezTo>
                    <a:pt x="2399" y="2348"/>
                    <a:pt x="512" y="942"/>
                    <a:pt x="256" y="1415"/>
                  </a:cubicBezTo>
                  <a:cubicBezTo>
                    <a:pt x="0" y="1886"/>
                    <a:pt x="1596" y="3210"/>
                    <a:pt x="1596" y="3210"/>
                  </a:cubicBezTo>
                  <a:cubicBezTo>
                    <a:pt x="1596" y="3210"/>
                    <a:pt x="423" y="3570"/>
                    <a:pt x="423" y="4006"/>
                  </a:cubicBezTo>
                  <a:cubicBezTo>
                    <a:pt x="423" y="4457"/>
                    <a:pt x="2228" y="4141"/>
                    <a:pt x="2994" y="5261"/>
                  </a:cubicBezTo>
                  <a:cubicBezTo>
                    <a:pt x="3346" y="5775"/>
                    <a:pt x="4597" y="9791"/>
                    <a:pt x="6787" y="12153"/>
                  </a:cubicBezTo>
                  <a:cubicBezTo>
                    <a:pt x="9368" y="14942"/>
                    <a:pt x="12918" y="16094"/>
                    <a:pt x="12918" y="16093"/>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21" name="Google Shape;6221;p62"/>
            <p:cNvSpPr/>
            <p:nvPr/>
          </p:nvSpPr>
          <p:spPr>
            <a:xfrm>
              <a:off x="7332025" y="1605425"/>
              <a:ext cx="886575" cy="1185650"/>
            </a:xfrm>
            <a:custGeom>
              <a:avLst/>
              <a:gdLst/>
              <a:ahLst/>
              <a:cxnLst/>
              <a:rect l="l" t="t" r="r" b="b"/>
              <a:pathLst>
                <a:path w="35463" h="47426" extrusionOk="0">
                  <a:moveTo>
                    <a:pt x="12207" y="19347"/>
                  </a:moveTo>
                  <a:cubicBezTo>
                    <a:pt x="18552" y="16335"/>
                    <a:pt x="24821" y="15749"/>
                    <a:pt x="30272" y="20618"/>
                  </a:cubicBezTo>
                  <a:cubicBezTo>
                    <a:pt x="35233" y="25051"/>
                    <a:pt x="35462" y="31040"/>
                    <a:pt x="33484" y="36928"/>
                  </a:cubicBezTo>
                  <a:cubicBezTo>
                    <a:pt x="31393" y="43152"/>
                    <a:pt x="26344" y="45981"/>
                    <a:pt x="20080" y="46460"/>
                  </a:cubicBezTo>
                  <a:cubicBezTo>
                    <a:pt x="7472" y="47425"/>
                    <a:pt x="283" y="40082"/>
                    <a:pt x="50" y="26028"/>
                  </a:cubicBezTo>
                  <a:cubicBezTo>
                    <a:pt x="0" y="23010"/>
                    <a:pt x="300" y="19908"/>
                    <a:pt x="980" y="16969"/>
                  </a:cubicBezTo>
                  <a:cubicBezTo>
                    <a:pt x="4455" y="1971"/>
                    <a:pt x="17523" y="0"/>
                    <a:pt x="27295" y="2885"/>
                  </a:cubicBezTo>
                  <a:cubicBezTo>
                    <a:pt x="31644" y="4168"/>
                    <a:pt x="32857" y="8633"/>
                    <a:pt x="30057" y="12083"/>
                  </a:cubicBezTo>
                  <a:cubicBezTo>
                    <a:pt x="29723" y="12492"/>
                    <a:pt x="28833" y="12680"/>
                    <a:pt x="28243" y="12612"/>
                  </a:cubicBezTo>
                  <a:cubicBezTo>
                    <a:pt x="25358" y="12281"/>
                    <a:pt x="22471" y="11402"/>
                    <a:pt x="19617" y="11517"/>
                  </a:cubicBezTo>
                  <a:cubicBezTo>
                    <a:pt x="15529" y="11681"/>
                    <a:pt x="12622" y="15066"/>
                    <a:pt x="12207" y="19347"/>
                  </a:cubicBezTo>
                  <a:close/>
                  <a:moveTo>
                    <a:pt x="12442" y="28820"/>
                  </a:moveTo>
                  <a:cubicBezTo>
                    <a:pt x="12585" y="34631"/>
                    <a:pt x="14645" y="37230"/>
                    <a:pt x="18008" y="37106"/>
                  </a:cubicBezTo>
                  <a:cubicBezTo>
                    <a:pt x="20809" y="37003"/>
                    <a:pt x="22516" y="34783"/>
                    <a:pt x="22429" y="31348"/>
                  </a:cubicBezTo>
                  <a:cubicBezTo>
                    <a:pt x="22348" y="28125"/>
                    <a:pt x="20457" y="26055"/>
                    <a:pt x="17494" y="26372"/>
                  </a:cubicBezTo>
                  <a:cubicBezTo>
                    <a:pt x="15219" y="26615"/>
                    <a:pt x="12519" y="26708"/>
                    <a:pt x="12442" y="28820"/>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22" name="Google Shape;6222;p62"/>
            <p:cNvSpPr/>
            <p:nvPr/>
          </p:nvSpPr>
          <p:spPr>
            <a:xfrm>
              <a:off x="7856425" y="2137900"/>
              <a:ext cx="132950" cy="142850"/>
            </a:xfrm>
            <a:custGeom>
              <a:avLst/>
              <a:gdLst/>
              <a:ahLst/>
              <a:cxnLst/>
              <a:rect l="l" t="t" r="r" b="b"/>
              <a:pathLst>
                <a:path w="5318" h="5714" extrusionOk="0">
                  <a:moveTo>
                    <a:pt x="124" y="2703"/>
                  </a:moveTo>
                  <a:cubicBezTo>
                    <a:pt x="1" y="5713"/>
                    <a:pt x="5317" y="4821"/>
                    <a:pt x="5161" y="2624"/>
                  </a:cubicBezTo>
                  <a:cubicBezTo>
                    <a:pt x="5006" y="427"/>
                    <a:pt x="237" y="0"/>
                    <a:pt x="124" y="2703"/>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23" name="Google Shape;6223;p62"/>
            <p:cNvSpPr/>
            <p:nvPr/>
          </p:nvSpPr>
          <p:spPr>
            <a:xfrm>
              <a:off x="7555275" y="2149500"/>
              <a:ext cx="132950" cy="142825"/>
            </a:xfrm>
            <a:custGeom>
              <a:avLst/>
              <a:gdLst/>
              <a:ahLst/>
              <a:cxnLst/>
              <a:rect l="l" t="t" r="r" b="b"/>
              <a:pathLst>
                <a:path w="5318" h="5713" extrusionOk="0">
                  <a:moveTo>
                    <a:pt x="124" y="2702"/>
                  </a:moveTo>
                  <a:cubicBezTo>
                    <a:pt x="1" y="5713"/>
                    <a:pt x="5317" y="4819"/>
                    <a:pt x="5161" y="2622"/>
                  </a:cubicBezTo>
                  <a:cubicBezTo>
                    <a:pt x="5006" y="426"/>
                    <a:pt x="237" y="1"/>
                    <a:pt x="124" y="2702"/>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24" name="Google Shape;6224;p62"/>
            <p:cNvSpPr/>
            <p:nvPr/>
          </p:nvSpPr>
          <p:spPr>
            <a:xfrm>
              <a:off x="7844950" y="1649775"/>
              <a:ext cx="308475" cy="272675"/>
            </a:xfrm>
            <a:custGeom>
              <a:avLst/>
              <a:gdLst/>
              <a:ahLst/>
              <a:cxnLst/>
              <a:rect l="l" t="t" r="r" b="b"/>
              <a:pathLst>
                <a:path w="12339" h="10907" extrusionOk="0">
                  <a:moveTo>
                    <a:pt x="4488" y="8791"/>
                  </a:moveTo>
                  <a:cubicBezTo>
                    <a:pt x="4625" y="9318"/>
                    <a:pt x="4751" y="9852"/>
                    <a:pt x="4871" y="10386"/>
                  </a:cubicBezTo>
                  <a:cubicBezTo>
                    <a:pt x="5822" y="10560"/>
                    <a:pt x="6774" y="10729"/>
                    <a:pt x="7725" y="10838"/>
                  </a:cubicBezTo>
                  <a:cubicBezTo>
                    <a:pt x="8316" y="10906"/>
                    <a:pt x="9205" y="10720"/>
                    <a:pt x="9538" y="10309"/>
                  </a:cubicBezTo>
                  <a:cubicBezTo>
                    <a:pt x="12338" y="6860"/>
                    <a:pt x="11126" y="2394"/>
                    <a:pt x="6776" y="1112"/>
                  </a:cubicBezTo>
                  <a:cubicBezTo>
                    <a:pt x="4632" y="479"/>
                    <a:pt x="2328" y="79"/>
                    <a:pt x="1" y="1"/>
                  </a:cubicBezTo>
                  <a:cubicBezTo>
                    <a:pt x="2280" y="2295"/>
                    <a:pt x="3653" y="5581"/>
                    <a:pt x="4488" y="8791"/>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25" name="Google Shape;6225;p62"/>
            <p:cNvSpPr/>
            <p:nvPr/>
          </p:nvSpPr>
          <p:spPr>
            <a:xfrm>
              <a:off x="7520375" y="2056900"/>
              <a:ext cx="698225" cy="719875"/>
            </a:xfrm>
            <a:custGeom>
              <a:avLst/>
              <a:gdLst/>
              <a:ahLst/>
              <a:cxnLst/>
              <a:rect l="l" t="t" r="r" b="b"/>
              <a:pathLst>
                <a:path w="27929" h="28795" extrusionOk="0">
                  <a:moveTo>
                    <a:pt x="22739" y="2560"/>
                  </a:moveTo>
                  <a:cubicBezTo>
                    <a:pt x="21460" y="1419"/>
                    <a:pt x="20138" y="581"/>
                    <a:pt x="18780" y="0"/>
                  </a:cubicBezTo>
                  <a:cubicBezTo>
                    <a:pt x="19100" y="3773"/>
                    <a:pt x="18876" y="7592"/>
                    <a:pt x="17814" y="11191"/>
                  </a:cubicBezTo>
                  <a:cubicBezTo>
                    <a:pt x="16026" y="17245"/>
                    <a:pt x="11891" y="22520"/>
                    <a:pt x="5757" y="24618"/>
                  </a:cubicBezTo>
                  <a:cubicBezTo>
                    <a:pt x="3865" y="25265"/>
                    <a:pt x="1942" y="25607"/>
                    <a:pt x="0" y="25595"/>
                  </a:cubicBezTo>
                  <a:cubicBezTo>
                    <a:pt x="3225" y="27821"/>
                    <a:pt x="7441" y="28795"/>
                    <a:pt x="12548" y="28404"/>
                  </a:cubicBezTo>
                  <a:cubicBezTo>
                    <a:pt x="18811" y="27923"/>
                    <a:pt x="23860" y="25094"/>
                    <a:pt x="25951" y="18871"/>
                  </a:cubicBezTo>
                  <a:cubicBezTo>
                    <a:pt x="27928" y="12982"/>
                    <a:pt x="27699" y="6992"/>
                    <a:pt x="22739" y="2560"/>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26" name="Google Shape;6226;p62"/>
            <p:cNvSpPr/>
            <p:nvPr/>
          </p:nvSpPr>
          <p:spPr>
            <a:xfrm>
              <a:off x="7727725" y="2203550"/>
              <a:ext cx="69025" cy="34500"/>
            </a:xfrm>
            <a:custGeom>
              <a:avLst/>
              <a:gdLst/>
              <a:ahLst/>
              <a:cxnLst/>
              <a:rect l="l" t="t" r="r" b="b"/>
              <a:pathLst>
                <a:path w="2761" h="1380" extrusionOk="0">
                  <a:moveTo>
                    <a:pt x="1" y="0"/>
                  </a:moveTo>
                  <a:cubicBezTo>
                    <a:pt x="1" y="464"/>
                    <a:pt x="619" y="1380"/>
                    <a:pt x="1381" y="1380"/>
                  </a:cubicBezTo>
                  <a:cubicBezTo>
                    <a:pt x="2143" y="1380"/>
                    <a:pt x="2761" y="464"/>
                    <a:pt x="2761" y="0"/>
                  </a:cubicBezTo>
                  <a:close/>
                </a:path>
              </a:pathLst>
            </a:custGeom>
            <a:solidFill>
              <a:srgbClr val="282828"/>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27" name="Google Shape;6227;p62"/>
            <p:cNvSpPr/>
            <p:nvPr/>
          </p:nvSpPr>
          <p:spPr>
            <a:xfrm>
              <a:off x="7721925" y="2191950"/>
              <a:ext cx="80650" cy="46100"/>
            </a:xfrm>
            <a:custGeom>
              <a:avLst/>
              <a:gdLst/>
              <a:ahLst/>
              <a:cxnLst/>
              <a:rect l="l" t="t" r="r" b="b"/>
              <a:pathLst>
                <a:path w="3226" h="1844" extrusionOk="0">
                  <a:moveTo>
                    <a:pt x="2711" y="464"/>
                  </a:moveTo>
                  <a:cubicBezTo>
                    <a:pt x="2564" y="856"/>
                    <a:pt x="2109" y="1380"/>
                    <a:pt x="1613" y="1380"/>
                  </a:cubicBezTo>
                  <a:cubicBezTo>
                    <a:pt x="1118" y="1380"/>
                    <a:pt x="662" y="856"/>
                    <a:pt x="514" y="464"/>
                  </a:cubicBezTo>
                  <a:close/>
                  <a:moveTo>
                    <a:pt x="232" y="1"/>
                  </a:moveTo>
                  <a:cubicBezTo>
                    <a:pt x="104" y="1"/>
                    <a:pt x="1" y="104"/>
                    <a:pt x="1" y="233"/>
                  </a:cubicBezTo>
                  <a:cubicBezTo>
                    <a:pt x="1" y="783"/>
                    <a:pt x="682" y="1844"/>
                    <a:pt x="1613" y="1844"/>
                  </a:cubicBezTo>
                  <a:cubicBezTo>
                    <a:pt x="2544" y="1844"/>
                    <a:pt x="3226" y="784"/>
                    <a:pt x="3223" y="233"/>
                  </a:cubicBezTo>
                  <a:cubicBezTo>
                    <a:pt x="3223" y="104"/>
                    <a:pt x="3119" y="1"/>
                    <a:pt x="2992" y="1"/>
                  </a:cubicBezTo>
                  <a:close/>
                </a:path>
              </a:pathLst>
            </a:custGeom>
            <a:solidFill>
              <a:srgbClr val="282828"/>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28" name="Google Shape;6228;p62"/>
            <p:cNvSpPr/>
            <p:nvPr/>
          </p:nvSpPr>
          <p:spPr>
            <a:xfrm>
              <a:off x="7818125" y="2124450"/>
              <a:ext cx="82875" cy="82875"/>
            </a:xfrm>
            <a:custGeom>
              <a:avLst/>
              <a:gdLst/>
              <a:ahLst/>
              <a:cxnLst/>
              <a:rect l="l" t="t" r="r" b="b"/>
              <a:pathLst>
                <a:path w="3315" h="3315" extrusionOk="0">
                  <a:moveTo>
                    <a:pt x="3314" y="1658"/>
                  </a:moveTo>
                  <a:cubicBezTo>
                    <a:pt x="3314" y="2573"/>
                    <a:pt x="2574" y="3315"/>
                    <a:pt x="1656" y="3315"/>
                  </a:cubicBezTo>
                  <a:cubicBezTo>
                    <a:pt x="741" y="3315"/>
                    <a:pt x="0" y="2573"/>
                    <a:pt x="0" y="1658"/>
                  </a:cubicBezTo>
                  <a:cubicBezTo>
                    <a:pt x="0" y="742"/>
                    <a:pt x="741" y="1"/>
                    <a:pt x="1656" y="1"/>
                  </a:cubicBezTo>
                  <a:cubicBezTo>
                    <a:pt x="2574" y="1"/>
                    <a:pt x="3314" y="742"/>
                    <a:pt x="3314" y="1658"/>
                  </a:cubicBezTo>
                  <a:close/>
                </a:path>
              </a:pathLst>
            </a:custGeom>
            <a:solidFill>
              <a:srgbClr val="282828"/>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29" name="Google Shape;6229;p62"/>
            <p:cNvSpPr/>
            <p:nvPr/>
          </p:nvSpPr>
          <p:spPr>
            <a:xfrm>
              <a:off x="7852900" y="2150600"/>
              <a:ext cx="30375" cy="30375"/>
            </a:xfrm>
            <a:custGeom>
              <a:avLst/>
              <a:gdLst/>
              <a:ahLst/>
              <a:cxnLst/>
              <a:rect l="l" t="t" r="r" b="b"/>
              <a:pathLst>
                <a:path w="1215" h="1215" extrusionOk="0">
                  <a:moveTo>
                    <a:pt x="1214" y="607"/>
                  </a:moveTo>
                  <a:cubicBezTo>
                    <a:pt x="1214" y="942"/>
                    <a:pt x="942" y="1214"/>
                    <a:pt x="607" y="1214"/>
                  </a:cubicBezTo>
                  <a:cubicBezTo>
                    <a:pt x="273" y="1214"/>
                    <a:pt x="1" y="943"/>
                    <a:pt x="1" y="607"/>
                  </a:cubicBezTo>
                  <a:cubicBezTo>
                    <a:pt x="1" y="273"/>
                    <a:pt x="273" y="1"/>
                    <a:pt x="607" y="1"/>
                  </a:cubicBezTo>
                  <a:cubicBezTo>
                    <a:pt x="942" y="2"/>
                    <a:pt x="1214" y="273"/>
                    <a:pt x="1214" y="607"/>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30" name="Google Shape;6230;p62"/>
            <p:cNvSpPr/>
            <p:nvPr/>
          </p:nvSpPr>
          <p:spPr>
            <a:xfrm>
              <a:off x="7832275" y="2170450"/>
              <a:ext cx="10450" cy="10475"/>
            </a:xfrm>
            <a:custGeom>
              <a:avLst/>
              <a:gdLst/>
              <a:ahLst/>
              <a:cxnLst/>
              <a:rect l="l" t="t" r="r" b="b"/>
              <a:pathLst>
                <a:path w="418" h="419" extrusionOk="0">
                  <a:moveTo>
                    <a:pt x="418" y="210"/>
                  </a:moveTo>
                  <a:cubicBezTo>
                    <a:pt x="418" y="325"/>
                    <a:pt x="323" y="418"/>
                    <a:pt x="208" y="418"/>
                  </a:cubicBezTo>
                  <a:cubicBezTo>
                    <a:pt x="93" y="418"/>
                    <a:pt x="0" y="325"/>
                    <a:pt x="0" y="210"/>
                  </a:cubicBezTo>
                  <a:cubicBezTo>
                    <a:pt x="0" y="94"/>
                    <a:pt x="93" y="1"/>
                    <a:pt x="208" y="1"/>
                  </a:cubicBezTo>
                  <a:cubicBezTo>
                    <a:pt x="325" y="2"/>
                    <a:pt x="418" y="95"/>
                    <a:pt x="418" y="210"/>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31" name="Google Shape;6231;p62"/>
            <p:cNvSpPr/>
            <p:nvPr/>
          </p:nvSpPr>
          <p:spPr>
            <a:xfrm>
              <a:off x="7622425" y="2124450"/>
              <a:ext cx="82900" cy="82875"/>
            </a:xfrm>
            <a:custGeom>
              <a:avLst/>
              <a:gdLst/>
              <a:ahLst/>
              <a:cxnLst/>
              <a:rect l="l" t="t" r="r" b="b"/>
              <a:pathLst>
                <a:path w="3316" h="3315" extrusionOk="0">
                  <a:moveTo>
                    <a:pt x="3315" y="1658"/>
                  </a:moveTo>
                  <a:cubicBezTo>
                    <a:pt x="3315" y="2573"/>
                    <a:pt x="2573" y="3315"/>
                    <a:pt x="1657" y="3315"/>
                  </a:cubicBezTo>
                  <a:cubicBezTo>
                    <a:pt x="742" y="3315"/>
                    <a:pt x="0" y="2573"/>
                    <a:pt x="0" y="1658"/>
                  </a:cubicBezTo>
                  <a:cubicBezTo>
                    <a:pt x="0" y="742"/>
                    <a:pt x="742" y="1"/>
                    <a:pt x="1657" y="1"/>
                  </a:cubicBezTo>
                  <a:cubicBezTo>
                    <a:pt x="2573" y="1"/>
                    <a:pt x="3315" y="742"/>
                    <a:pt x="3315" y="1658"/>
                  </a:cubicBezTo>
                  <a:close/>
                </a:path>
              </a:pathLst>
            </a:custGeom>
            <a:solidFill>
              <a:srgbClr val="282828"/>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32" name="Google Shape;6232;p62"/>
            <p:cNvSpPr/>
            <p:nvPr/>
          </p:nvSpPr>
          <p:spPr>
            <a:xfrm>
              <a:off x="7657200" y="2150600"/>
              <a:ext cx="30375" cy="30375"/>
            </a:xfrm>
            <a:custGeom>
              <a:avLst/>
              <a:gdLst/>
              <a:ahLst/>
              <a:cxnLst/>
              <a:rect l="l" t="t" r="r" b="b"/>
              <a:pathLst>
                <a:path w="1215" h="1215" extrusionOk="0">
                  <a:moveTo>
                    <a:pt x="1214" y="607"/>
                  </a:moveTo>
                  <a:cubicBezTo>
                    <a:pt x="1214" y="942"/>
                    <a:pt x="942" y="1214"/>
                    <a:pt x="607" y="1214"/>
                  </a:cubicBezTo>
                  <a:cubicBezTo>
                    <a:pt x="273" y="1214"/>
                    <a:pt x="1" y="943"/>
                    <a:pt x="1" y="607"/>
                  </a:cubicBezTo>
                  <a:cubicBezTo>
                    <a:pt x="1" y="273"/>
                    <a:pt x="273" y="1"/>
                    <a:pt x="607" y="1"/>
                  </a:cubicBezTo>
                  <a:cubicBezTo>
                    <a:pt x="942" y="2"/>
                    <a:pt x="1214" y="273"/>
                    <a:pt x="1214" y="607"/>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33" name="Google Shape;6233;p62"/>
            <p:cNvSpPr/>
            <p:nvPr/>
          </p:nvSpPr>
          <p:spPr>
            <a:xfrm>
              <a:off x="7636575" y="2170450"/>
              <a:ext cx="10475" cy="10475"/>
            </a:xfrm>
            <a:custGeom>
              <a:avLst/>
              <a:gdLst/>
              <a:ahLst/>
              <a:cxnLst/>
              <a:rect l="l" t="t" r="r" b="b"/>
              <a:pathLst>
                <a:path w="419" h="419" extrusionOk="0">
                  <a:moveTo>
                    <a:pt x="419" y="210"/>
                  </a:moveTo>
                  <a:cubicBezTo>
                    <a:pt x="419" y="325"/>
                    <a:pt x="324" y="418"/>
                    <a:pt x="209" y="418"/>
                  </a:cubicBezTo>
                  <a:cubicBezTo>
                    <a:pt x="94" y="418"/>
                    <a:pt x="0" y="325"/>
                    <a:pt x="0" y="210"/>
                  </a:cubicBezTo>
                  <a:cubicBezTo>
                    <a:pt x="0" y="94"/>
                    <a:pt x="94" y="1"/>
                    <a:pt x="209" y="1"/>
                  </a:cubicBezTo>
                  <a:cubicBezTo>
                    <a:pt x="324" y="2"/>
                    <a:pt x="419" y="95"/>
                    <a:pt x="419" y="210"/>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34" name="Google Shape;6234;p62"/>
            <p:cNvSpPr/>
            <p:nvPr/>
          </p:nvSpPr>
          <p:spPr>
            <a:xfrm>
              <a:off x="7413750" y="2464175"/>
              <a:ext cx="169200" cy="189375"/>
            </a:xfrm>
            <a:custGeom>
              <a:avLst/>
              <a:gdLst/>
              <a:ahLst/>
              <a:cxnLst/>
              <a:rect l="l" t="t" r="r" b="b"/>
              <a:pathLst>
                <a:path w="6768" h="7575" extrusionOk="0">
                  <a:moveTo>
                    <a:pt x="1569" y="1"/>
                  </a:moveTo>
                  <a:cubicBezTo>
                    <a:pt x="1413" y="1"/>
                    <a:pt x="1254" y="27"/>
                    <a:pt x="1099" y="83"/>
                  </a:cubicBezTo>
                  <a:cubicBezTo>
                    <a:pt x="377" y="343"/>
                    <a:pt x="0" y="1138"/>
                    <a:pt x="261" y="1861"/>
                  </a:cubicBezTo>
                  <a:cubicBezTo>
                    <a:pt x="1316" y="4802"/>
                    <a:pt x="2795" y="6690"/>
                    <a:pt x="4654" y="7467"/>
                  </a:cubicBezTo>
                  <a:cubicBezTo>
                    <a:pt x="4830" y="7540"/>
                    <a:pt x="5011" y="7575"/>
                    <a:pt x="5191" y="7575"/>
                  </a:cubicBezTo>
                  <a:cubicBezTo>
                    <a:pt x="5733" y="7575"/>
                    <a:pt x="6251" y="7253"/>
                    <a:pt x="6473" y="6722"/>
                  </a:cubicBezTo>
                  <a:cubicBezTo>
                    <a:pt x="6768" y="6014"/>
                    <a:pt x="6434" y="5199"/>
                    <a:pt x="5726" y="4904"/>
                  </a:cubicBezTo>
                  <a:cubicBezTo>
                    <a:pt x="4632" y="4446"/>
                    <a:pt x="3646" y="3069"/>
                    <a:pt x="2876" y="921"/>
                  </a:cubicBezTo>
                  <a:cubicBezTo>
                    <a:pt x="2673" y="355"/>
                    <a:pt x="2140" y="1"/>
                    <a:pt x="1569" y="1"/>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35" name="Google Shape;6235;p62"/>
            <p:cNvSpPr/>
            <p:nvPr/>
          </p:nvSpPr>
          <p:spPr>
            <a:xfrm>
              <a:off x="7376825" y="1823300"/>
              <a:ext cx="190050" cy="554300"/>
            </a:xfrm>
            <a:custGeom>
              <a:avLst/>
              <a:gdLst/>
              <a:ahLst/>
              <a:cxnLst/>
              <a:rect l="l" t="t" r="r" b="b"/>
              <a:pathLst>
                <a:path w="7602" h="22172" extrusionOk="0">
                  <a:moveTo>
                    <a:pt x="6024" y="0"/>
                  </a:moveTo>
                  <a:cubicBezTo>
                    <a:pt x="5586" y="0"/>
                    <a:pt x="5155" y="206"/>
                    <a:pt x="4886" y="591"/>
                  </a:cubicBezTo>
                  <a:cubicBezTo>
                    <a:pt x="408" y="6957"/>
                    <a:pt x="0" y="15143"/>
                    <a:pt x="446" y="20889"/>
                  </a:cubicBezTo>
                  <a:cubicBezTo>
                    <a:pt x="502" y="21619"/>
                    <a:pt x="1111" y="22172"/>
                    <a:pt x="1831" y="22172"/>
                  </a:cubicBezTo>
                  <a:cubicBezTo>
                    <a:pt x="1867" y="22172"/>
                    <a:pt x="1904" y="22171"/>
                    <a:pt x="1941" y="22167"/>
                  </a:cubicBezTo>
                  <a:cubicBezTo>
                    <a:pt x="2705" y="22108"/>
                    <a:pt x="3277" y="21439"/>
                    <a:pt x="3218" y="20674"/>
                  </a:cubicBezTo>
                  <a:cubicBezTo>
                    <a:pt x="2806" y="15383"/>
                    <a:pt x="3156" y="7880"/>
                    <a:pt x="7159" y="2190"/>
                  </a:cubicBezTo>
                  <a:cubicBezTo>
                    <a:pt x="7601" y="1562"/>
                    <a:pt x="7450" y="695"/>
                    <a:pt x="6822" y="253"/>
                  </a:cubicBezTo>
                  <a:cubicBezTo>
                    <a:pt x="6579" y="82"/>
                    <a:pt x="6300" y="0"/>
                    <a:pt x="6024" y="0"/>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36" name="Google Shape;6236;p62"/>
            <p:cNvSpPr/>
            <p:nvPr/>
          </p:nvSpPr>
          <p:spPr>
            <a:xfrm>
              <a:off x="7588550" y="1679000"/>
              <a:ext cx="161450" cy="112500"/>
            </a:xfrm>
            <a:custGeom>
              <a:avLst/>
              <a:gdLst/>
              <a:ahLst/>
              <a:cxnLst/>
              <a:rect l="l" t="t" r="r" b="b"/>
              <a:pathLst>
                <a:path w="6458" h="4500" extrusionOk="0">
                  <a:moveTo>
                    <a:pt x="4885" y="1"/>
                  </a:moveTo>
                  <a:cubicBezTo>
                    <a:pt x="4726" y="1"/>
                    <a:pt x="4563" y="29"/>
                    <a:pt x="4405" y="87"/>
                  </a:cubicBezTo>
                  <a:cubicBezTo>
                    <a:pt x="3118" y="565"/>
                    <a:pt x="1900" y="1196"/>
                    <a:pt x="789" y="1967"/>
                  </a:cubicBezTo>
                  <a:cubicBezTo>
                    <a:pt x="157" y="2403"/>
                    <a:pt x="0" y="3269"/>
                    <a:pt x="438" y="3900"/>
                  </a:cubicBezTo>
                  <a:cubicBezTo>
                    <a:pt x="708" y="4290"/>
                    <a:pt x="1141" y="4499"/>
                    <a:pt x="1581" y="4499"/>
                  </a:cubicBezTo>
                  <a:cubicBezTo>
                    <a:pt x="1853" y="4499"/>
                    <a:pt x="2129" y="4418"/>
                    <a:pt x="2371" y="4253"/>
                  </a:cubicBezTo>
                  <a:cubicBezTo>
                    <a:pt x="3292" y="3614"/>
                    <a:pt x="4301" y="3091"/>
                    <a:pt x="5370" y="2695"/>
                  </a:cubicBezTo>
                  <a:cubicBezTo>
                    <a:pt x="6090" y="2428"/>
                    <a:pt x="6457" y="1629"/>
                    <a:pt x="6191" y="908"/>
                  </a:cubicBezTo>
                  <a:cubicBezTo>
                    <a:pt x="5983" y="347"/>
                    <a:pt x="5451" y="1"/>
                    <a:pt x="4885" y="1"/>
                  </a:cubicBezTo>
                  <a:close/>
                </a:path>
              </a:pathLst>
            </a:custGeom>
            <a:solidFill>
              <a:srgbClr val="4B394C">
                <a:alpha val="234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grpSp>
      <p:pic>
        <p:nvPicPr>
          <p:cNvPr id="3" name="Picture 2">
            <a:extLst>
              <a:ext uri="{FF2B5EF4-FFF2-40B4-BE49-F238E27FC236}">
                <a16:creationId xmlns:a16="http://schemas.microsoft.com/office/drawing/2014/main" id="{A2F5002D-BF3D-9560-F064-B96489E61428}"/>
              </a:ext>
            </a:extLst>
          </p:cNvPr>
          <p:cNvPicPr>
            <a:picLocks noChangeAspect="1"/>
          </p:cNvPicPr>
          <p:nvPr/>
        </p:nvPicPr>
        <p:blipFill>
          <a:blip r:embed="rId3"/>
          <a:stretch>
            <a:fillRect/>
          </a:stretch>
        </p:blipFill>
        <p:spPr>
          <a:xfrm>
            <a:off x="1901935" y="1918201"/>
            <a:ext cx="9169179" cy="3078747"/>
          </a:xfrm>
          <a:prstGeom prst="rect">
            <a:avLst/>
          </a:prstGeom>
        </p:spPr>
      </p:pic>
    </p:spTree>
    <p:extLst>
      <p:ext uri="{BB962C8B-B14F-4D97-AF65-F5344CB8AC3E}">
        <p14:creationId xmlns:p14="http://schemas.microsoft.com/office/powerpoint/2010/main" val="2999779204"/>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389" b="14886"/>
          <a:stretch>
            <a:fillRect/>
          </a:stretch>
        </p:blipFill>
        <p:spPr>
          <a:xfrm>
            <a:off x="0" y="215295"/>
            <a:ext cx="12222079" cy="4882297"/>
          </a:xfrm>
          <a:prstGeom prst="rect">
            <a:avLst/>
          </a:prstGeom>
        </p:spPr>
      </p:pic>
      <p:pic>
        <p:nvPicPr>
          <p:cNvPr id="3" name="Picture 3"/>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0121787" y="171148"/>
            <a:ext cx="771015" cy="514653"/>
          </a:xfrm>
          <a:prstGeom prst="rect">
            <a:avLst/>
          </a:prstGeom>
        </p:spPr>
      </p:pic>
      <p:pic>
        <p:nvPicPr>
          <p:cNvPr id="4" name="Picture 4"/>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r="2945" b="44001"/>
          <a:stretch>
            <a:fillRect/>
          </a:stretch>
        </p:blipFill>
        <p:spPr>
          <a:xfrm>
            <a:off x="-1" y="2283967"/>
            <a:ext cx="12222079" cy="4619030"/>
          </a:xfrm>
          <a:prstGeom prst="rect">
            <a:avLst/>
          </a:prstGeom>
        </p:spPr>
      </p:pic>
      <p:pic>
        <p:nvPicPr>
          <p:cNvPr id="5" name="Picture 5"/>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10856454" y="136051"/>
            <a:ext cx="1225130" cy="1225130"/>
          </a:xfrm>
          <a:prstGeom prst="rect">
            <a:avLst/>
          </a:prstGeom>
        </p:spPr>
      </p:pic>
      <p:pic>
        <p:nvPicPr>
          <p:cNvPr id="8" name="Picture 8"/>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flipH="1">
            <a:off x="1936612" y="-41150"/>
            <a:ext cx="944818" cy="630666"/>
          </a:xfrm>
          <a:prstGeom prst="rect">
            <a:avLst/>
          </a:prstGeom>
        </p:spPr>
      </p:pic>
      <p:pic>
        <p:nvPicPr>
          <p:cNvPr id="9" name="Picture 9"/>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1506200" y="1440425"/>
            <a:ext cx="1150767" cy="768137"/>
          </a:xfrm>
          <a:prstGeom prst="rect">
            <a:avLst/>
          </a:prstGeom>
        </p:spPr>
      </p:pic>
      <p:pic>
        <p:nvPicPr>
          <p:cNvPr id="10" name="Picture 10"/>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5006560" y="127000"/>
            <a:ext cx="1049977" cy="700860"/>
          </a:xfrm>
          <a:prstGeom prst="rect">
            <a:avLst/>
          </a:prstGeom>
        </p:spPr>
      </p:pic>
      <p:pic>
        <p:nvPicPr>
          <p:cNvPr id="11" name="Picture 11"/>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flipH="1">
            <a:off x="7766242" y="351172"/>
            <a:ext cx="714140" cy="476689"/>
          </a:xfrm>
          <a:prstGeom prst="rect">
            <a:avLst/>
          </a:prstGeom>
        </p:spPr>
      </p:pic>
      <p:pic>
        <p:nvPicPr>
          <p:cNvPr id="17" name="Picture 17"/>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flipH="1">
            <a:off x="10400605" y="5465963"/>
            <a:ext cx="1674648" cy="1255986"/>
          </a:xfrm>
          <a:prstGeom prst="rect">
            <a:avLst/>
          </a:prstGeom>
        </p:spPr>
      </p:pic>
      <p:pic>
        <p:nvPicPr>
          <p:cNvPr id="21" name="Picture 12">
            <a:extLst>
              <a:ext uri="{FF2B5EF4-FFF2-40B4-BE49-F238E27FC236}">
                <a16:creationId xmlns:a16="http://schemas.microsoft.com/office/drawing/2014/main" id="{66AF93B8-2159-65DE-8873-87E5B5B39FBD}"/>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p:blipFill>
        <p:spPr>
          <a:xfrm>
            <a:off x="78069" y="62572"/>
            <a:ext cx="9837455" cy="6509678"/>
          </a:xfrm>
          <a:prstGeom prst="rect">
            <a:avLst/>
          </a:prstGeom>
        </p:spPr>
      </p:pic>
      <p:pic>
        <p:nvPicPr>
          <p:cNvPr id="30" name="Picture 20">
            <a:extLst>
              <a:ext uri="{FF2B5EF4-FFF2-40B4-BE49-F238E27FC236}">
                <a16:creationId xmlns:a16="http://schemas.microsoft.com/office/drawing/2014/main" id="{CACDA8AC-E9F1-B8FD-55CE-EDD1AF0BFB12}"/>
              </a:ext>
            </a:extLst>
          </p:cNvPr>
          <p:cNvPicPr>
            <a:picLocks noChangeAspect="1"/>
          </p:cNvPicPr>
          <p:nvPr/>
        </p:nvPicPr>
        <p:blipFill>
          <a:blip r:embed="rId15" cstate="print">
            <a:extLst>
              <a:ext uri="{28A0092B-C50C-407E-A947-70E740481C1C}">
                <a14:useLocalDpi xmlns:a14="http://schemas.microsoft.com/office/drawing/2010/main" val="0"/>
              </a:ext>
              <a:ext uri="{96DAC541-7B7A-43D3-8B79-37D633B846F1}">
                <asvg:svgBlip xmlns:asvg="http://schemas.microsoft.com/office/drawing/2016/SVG/main" r:embed="rId16"/>
              </a:ext>
            </a:extLst>
          </a:blip>
          <a:srcRect/>
          <a:stretch>
            <a:fillRect/>
          </a:stretch>
        </p:blipFill>
        <p:spPr>
          <a:xfrm>
            <a:off x="9134672" y="2655487"/>
            <a:ext cx="3057328" cy="4202513"/>
          </a:xfrm>
          <a:prstGeom prst="rect">
            <a:avLst/>
          </a:prstGeom>
        </p:spPr>
      </p:pic>
      <p:sp>
        <p:nvSpPr>
          <p:cNvPr id="6" name="TextBox 5">
            <a:extLst>
              <a:ext uri="{FF2B5EF4-FFF2-40B4-BE49-F238E27FC236}">
                <a16:creationId xmlns:a16="http://schemas.microsoft.com/office/drawing/2014/main" id="{3ED03880-DAB5-2EEE-8085-76A70FD5E370}"/>
              </a:ext>
            </a:extLst>
          </p:cNvPr>
          <p:cNvSpPr txBox="1"/>
          <p:nvPr/>
        </p:nvSpPr>
        <p:spPr>
          <a:xfrm>
            <a:off x="1951414" y="67425"/>
            <a:ext cx="6497261"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600" b="1" dirty="0" err="1">
                <a:solidFill>
                  <a:srgbClr val="FF0000"/>
                </a:solidFill>
                <a:latin typeface="+mj-lt"/>
                <a:cs typeface="Times New Roman" panose="02020603050405020304" pitchFamily="18" charset="0"/>
              </a:rPr>
              <a:t>Đọc</a:t>
            </a:r>
            <a:r>
              <a:rPr lang="en-US" sz="3600" b="1" dirty="0">
                <a:solidFill>
                  <a:srgbClr val="FF0000"/>
                </a:solidFill>
                <a:latin typeface="+mj-lt"/>
                <a:cs typeface="Times New Roman" panose="02020603050405020304" pitchFamily="18" charset="0"/>
              </a:rPr>
              <a:t> </a:t>
            </a:r>
            <a:r>
              <a:rPr lang="en-US" sz="3600" b="1" dirty="0" err="1">
                <a:solidFill>
                  <a:srgbClr val="FF0000"/>
                </a:solidFill>
                <a:latin typeface="+mj-lt"/>
                <a:cs typeface="Times New Roman" panose="02020603050405020304" pitchFamily="18" charset="0"/>
              </a:rPr>
              <a:t>biểu</a:t>
            </a:r>
            <a:r>
              <a:rPr lang="en-US" sz="3600" b="1" dirty="0">
                <a:solidFill>
                  <a:srgbClr val="FF0000"/>
                </a:solidFill>
                <a:latin typeface="+mj-lt"/>
                <a:cs typeface="Times New Roman" panose="02020603050405020304" pitchFamily="18" charset="0"/>
              </a:rPr>
              <a:t> </a:t>
            </a:r>
            <a:r>
              <a:rPr lang="en-US" sz="3600" b="1" dirty="0" err="1">
                <a:solidFill>
                  <a:srgbClr val="FF0000"/>
                </a:solidFill>
                <a:latin typeface="+mj-lt"/>
                <a:cs typeface="Times New Roman" panose="02020603050405020304" pitchFamily="18" charset="0"/>
              </a:rPr>
              <a:t>đồ</a:t>
            </a:r>
            <a:r>
              <a:rPr lang="en-US" sz="3600" b="1" dirty="0">
                <a:solidFill>
                  <a:srgbClr val="FF0000"/>
                </a:solidFill>
                <a:latin typeface="+mj-lt"/>
                <a:cs typeface="Times New Roman" panose="02020603050405020304" pitchFamily="18" charset="0"/>
              </a:rPr>
              <a:t> </a:t>
            </a:r>
            <a:r>
              <a:rPr lang="en-US" sz="3600" b="1" dirty="0" err="1">
                <a:solidFill>
                  <a:srgbClr val="FF0000"/>
                </a:solidFill>
                <a:latin typeface="+mj-lt"/>
                <a:cs typeface="Times New Roman" panose="02020603050405020304" pitchFamily="18" charset="0"/>
              </a:rPr>
              <a:t>và</a:t>
            </a:r>
            <a:r>
              <a:rPr lang="en-US" sz="3600" b="1" dirty="0">
                <a:solidFill>
                  <a:srgbClr val="FF0000"/>
                </a:solidFill>
                <a:latin typeface="+mj-lt"/>
                <a:cs typeface="Times New Roman" panose="02020603050405020304" pitchFamily="18" charset="0"/>
              </a:rPr>
              <a:t> </a:t>
            </a:r>
            <a:r>
              <a:rPr lang="en-US" sz="3600" b="1" dirty="0" err="1">
                <a:solidFill>
                  <a:srgbClr val="FF0000"/>
                </a:solidFill>
                <a:latin typeface="+mj-lt"/>
                <a:cs typeface="Times New Roman" panose="02020603050405020304" pitchFamily="18" charset="0"/>
              </a:rPr>
              <a:t>cho</a:t>
            </a:r>
            <a:r>
              <a:rPr lang="en-US" sz="3600" b="1" dirty="0">
                <a:solidFill>
                  <a:srgbClr val="FF0000"/>
                </a:solidFill>
                <a:latin typeface="+mj-lt"/>
                <a:cs typeface="Times New Roman" panose="02020603050405020304" pitchFamily="18" charset="0"/>
              </a:rPr>
              <a:t> </a:t>
            </a:r>
            <a:r>
              <a:rPr lang="en-US" sz="3600" b="1" dirty="0" err="1">
                <a:solidFill>
                  <a:srgbClr val="FF0000"/>
                </a:solidFill>
                <a:latin typeface="+mj-lt"/>
                <a:cs typeface="Times New Roman" panose="02020603050405020304" pitchFamily="18" charset="0"/>
              </a:rPr>
              <a:t>biết</a:t>
            </a:r>
            <a:r>
              <a:rPr lang="en-US" sz="3600" b="1" dirty="0">
                <a:solidFill>
                  <a:srgbClr val="FF0000"/>
                </a:solidFill>
                <a:latin typeface="+mj-lt"/>
                <a:cs typeface="Times New Roman" panose="02020603050405020304" pitchFamily="18"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3600" b="1" dirty="0" err="1">
                <a:solidFill>
                  <a:srgbClr val="FF0000"/>
                </a:solidFill>
                <a:latin typeface="+mj-lt"/>
                <a:cs typeface="Times New Roman" panose="02020603050405020304" pitchFamily="18" charset="0"/>
              </a:rPr>
              <a:t>Tên</a:t>
            </a:r>
            <a:r>
              <a:rPr lang="en-US" sz="3600" b="1" dirty="0">
                <a:solidFill>
                  <a:srgbClr val="FF0000"/>
                </a:solidFill>
                <a:latin typeface="+mj-lt"/>
                <a:cs typeface="Times New Roman" panose="02020603050405020304" pitchFamily="18" charset="0"/>
              </a:rPr>
              <a:t> </a:t>
            </a:r>
            <a:r>
              <a:rPr lang="en-US" sz="3600" b="1" dirty="0" err="1">
                <a:solidFill>
                  <a:srgbClr val="FF0000"/>
                </a:solidFill>
                <a:latin typeface="+mj-lt"/>
                <a:cs typeface="Times New Roman" panose="02020603050405020304" pitchFamily="18" charset="0"/>
              </a:rPr>
              <a:t>biểu</a:t>
            </a:r>
            <a:r>
              <a:rPr lang="en-US" sz="3600" b="1" dirty="0">
                <a:solidFill>
                  <a:srgbClr val="FF0000"/>
                </a:solidFill>
                <a:latin typeface="+mj-lt"/>
                <a:cs typeface="Times New Roman" panose="02020603050405020304" pitchFamily="18" charset="0"/>
              </a:rPr>
              <a:t> </a:t>
            </a:r>
            <a:r>
              <a:rPr lang="en-US" sz="3600" b="1" dirty="0" err="1">
                <a:solidFill>
                  <a:srgbClr val="FF0000"/>
                </a:solidFill>
                <a:latin typeface="+mj-lt"/>
                <a:cs typeface="Times New Roman" panose="02020603050405020304" pitchFamily="18" charset="0"/>
              </a:rPr>
              <a:t>đồ</a:t>
            </a:r>
            <a:r>
              <a:rPr lang="en-US" sz="3600" b="1" dirty="0">
                <a:solidFill>
                  <a:srgbClr val="FF0000"/>
                </a:solidFill>
                <a:latin typeface="+mj-lt"/>
                <a:cs typeface="Times New Roman" panose="02020603050405020304" pitchFamily="18" charset="0"/>
              </a:rPr>
              <a:t> </a:t>
            </a:r>
            <a:r>
              <a:rPr lang="en-US" sz="3600" b="1" dirty="0" err="1">
                <a:solidFill>
                  <a:srgbClr val="FF0000"/>
                </a:solidFill>
                <a:latin typeface="+mj-lt"/>
                <a:cs typeface="Times New Roman" panose="02020603050405020304" pitchFamily="18" charset="0"/>
              </a:rPr>
              <a:t>là</a:t>
            </a:r>
            <a:r>
              <a:rPr lang="en-US" sz="3600" b="1" dirty="0">
                <a:solidFill>
                  <a:srgbClr val="FF0000"/>
                </a:solidFill>
                <a:latin typeface="+mj-lt"/>
                <a:cs typeface="Times New Roman" panose="02020603050405020304" pitchFamily="18" charset="0"/>
              </a:rPr>
              <a:t> </a:t>
            </a:r>
            <a:r>
              <a:rPr lang="en-US" sz="3600" b="1" dirty="0" err="1">
                <a:solidFill>
                  <a:srgbClr val="FF0000"/>
                </a:solidFill>
                <a:latin typeface="+mj-lt"/>
                <a:cs typeface="Times New Roman" panose="02020603050405020304" pitchFamily="18" charset="0"/>
              </a:rPr>
              <a:t>gì</a:t>
            </a:r>
            <a:r>
              <a:rPr lang="en-US" sz="3600" b="1" dirty="0">
                <a:solidFill>
                  <a:srgbClr val="FF0000"/>
                </a:solidFill>
                <a:latin typeface="+mj-lt"/>
                <a:cs typeface="Times New Roman" panose="02020603050405020304" pitchFamily="18" charset="0"/>
              </a:rPr>
              <a:t>? </a:t>
            </a:r>
            <a:endParaRPr kumimoji="0" lang="en-US" sz="3600" b="1" i="0" u="none" strike="noStrike" kern="1200" cap="none" spc="0" normalizeH="0" baseline="0" noProof="0" dirty="0">
              <a:ln>
                <a:noFill/>
              </a:ln>
              <a:solidFill>
                <a:srgbClr val="FF0000"/>
              </a:solidFill>
              <a:effectLst/>
              <a:uLnTx/>
              <a:uFillTx/>
              <a:latin typeface="+mj-lt"/>
              <a:cs typeface="Times New Roman" panose="02020603050405020304" pitchFamily="18" charset="0"/>
            </a:endParaRPr>
          </a:p>
        </p:txBody>
      </p:sp>
      <p:pic>
        <p:nvPicPr>
          <p:cNvPr id="12" name="Picture 11">
            <a:extLst>
              <a:ext uri="{FF2B5EF4-FFF2-40B4-BE49-F238E27FC236}">
                <a16:creationId xmlns:a16="http://schemas.microsoft.com/office/drawing/2014/main" id="{4E8DCB00-4BAB-5132-FADD-CE9D96ADAD3B}"/>
              </a:ext>
            </a:extLst>
          </p:cNvPr>
          <p:cNvPicPr>
            <a:picLocks noChangeAspect="1"/>
          </p:cNvPicPr>
          <p:nvPr/>
        </p:nvPicPr>
        <p:blipFill>
          <a:blip r:embed="rId17"/>
          <a:stretch>
            <a:fillRect/>
          </a:stretch>
        </p:blipFill>
        <p:spPr>
          <a:xfrm>
            <a:off x="1352550" y="1357312"/>
            <a:ext cx="7429500" cy="3686175"/>
          </a:xfrm>
          <a:prstGeom prst="rect">
            <a:avLst/>
          </a:prstGeom>
        </p:spPr>
      </p:pic>
      <p:sp>
        <p:nvSpPr>
          <p:cNvPr id="15" name="Rectangle: Rounded Corners 17">
            <a:extLst>
              <a:ext uri="{FF2B5EF4-FFF2-40B4-BE49-F238E27FC236}">
                <a16:creationId xmlns:a16="http://schemas.microsoft.com/office/drawing/2014/main" id="{60E2D243-31B0-D910-F066-5402F59111D7}"/>
              </a:ext>
            </a:extLst>
          </p:cNvPr>
          <p:cNvSpPr/>
          <p:nvPr/>
        </p:nvSpPr>
        <p:spPr>
          <a:xfrm>
            <a:off x="2835205" y="5324474"/>
            <a:ext cx="4422957" cy="1174803"/>
          </a:xfrm>
          <a:custGeom>
            <a:avLst/>
            <a:gdLst>
              <a:gd name="connsiteX0" fmla="*/ 0 w 4422957"/>
              <a:gd name="connsiteY0" fmla="*/ 406685 h 2016086"/>
              <a:gd name="connsiteX1" fmla="*/ 406685 w 4422957"/>
              <a:gd name="connsiteY1" fmla="*/ 0 h 2016086"/>
              <a:gd name="connsiteX2" fmla="*/ 1044379 w 4422957"/>
              <a:gd name="connsiteY2" fmla="*/ 0 h 2016086"/>
              <a:gd name="connsiteX3" fmla="*/ 1718168 w 4422957"/>
              <a:gd name="connsiteY3" fmla="*/ 0 h 2016086"/>
              <a:gd name="connsiteX4" fmla="*/ 2391958 w 4422957"/>
              <a:gd name="connsiteY4" fmla="*/ 0 h 2016086"/>
              <a:gd name="connsiteX5" fmla="*/ 2957460 w 4422957"/>
              <a:gd name="connsiteY5" fmla="*/ 0 h 2016086"/>
              <a:gd name="connsiteX6" fmla="*/ 3450770 w 4422957"/>
              <a:gd name="connsiteY6" fmla="*/ 0 h 2016086"/>
              <a:gd name="connsiteX7" fmla="*/ 4016272 w 4422957"/>
              <a:gd name="connsiteY7" fmla="*/ 0 h 2016086"/>
              <a:gd name="connsiteX8" fmla="*/ 4422957 w 4422957"/>
              <a:gd name="connsiteY8" fmla="*/ 406685 h 2016086"/>
              <a:gd name="connsiteX9" fmla="*/ 4422957 w 4422957"/>
              <a:gd name="connsiteY9" fmla="*/ 971962 h 2016086"/>
              <a:gd name="connsiteX10" fmla="*/ 4422957 w 4422957"/>
              <a:gd name="connsiteY10" fmla="*/ 1609401 h 2016086"/>
              <a:gd name="connsiteX11" fmla="*/ 4016272 w 4422957"/>
              <a:gd name="connsiteY11" fmla="*/ 2016086 h 2016086"/>
              <a:gd name="connsiteX12" fmla="*/ 3378578 w 4422957"/>
              <a:gd name="connsiteY12" fmla="*/ 2016086 h 2016086"/>
              <a:gd name="connsiteX13" fmla="*/ 2885268 w 4422957"/>
              <a:gd name="connsiteY13" fmla="*/ 2016086 h 2016086"/>
              <a:gd name="connsiteX14" fmla="*/ 2283670 w 4422957"/>
              <a:gd name="connsiteY14" fmla="*/ 2016086 h 2016086"/>
              <a:gd name="connsiteX15" fmla="*/ 1682072 w 4422957"/>
              <a:gd name="connsiteY15" fmla="*/ 2016086 h 2016086"/>
              <a:gd name="connsiteX16" fmla="*/ 1080475 w 4422957"/>
              <a:gd name="connsiteY16" fmla="*/ 2016086 h 2016086"/>
              <a:gd name="connsiteX17" fmla="*/ 406685 w 4422957"/>
              <a:gd name="connsiteY17" fmla="*/ 2016086 h 2016086"/>
              <a:gd name="connsiteX18" fmla="*/ 0 w 4422957"/>
              <a:gd name="connsiteY18" fmla="*/ 1609401 h 2016086"/>
              <a:gd name="connsiteX19" fmla="*/ 0 w 4422957"/>
              <a:gd name="connsiteY19" fmla="*/ 1008043 h 2016086"/>
              <a:gd name="connsiteX20" fmla="*/ 0 w 4422957"/>
              <a:gd name="connsiteY20" fmla="*/ 406685 h 2016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422957" h="2016086" fill="none" extrusionOk="0">
                <a:moveTo>
                  <a:pt x="0" y="406685"/>
                </a:moveTo>
                <a:cubicBezTo>
                  <a:pt x="13154" y="210639"/>
                  <a:pt x="147082" y="-13156"/>
                  <a:pt x="406685" y="0"/>
                </a:cubicBezTo>
                <a:cubicBezTo>
                  <a:pt x="595057" y="-24233"/>
                  <a:pt x="905967" y="-6228"/>
                  <a:pt x="1044379" y="0"/>
                </a:cubicBezTo>
                <a:cubicBezTo>
                  <a:pt x="1182791" y="6228"/>
                  <a:pt x="1409583" y="4539"/>
                  <a:pt x="1718168" y="0"/>
                </a:cubicBezTo>
                <a:cubicBezTo>
                  <a:pt x="2026753" y="-4539"/>
                  <a:pt x="2230250" y="-30828"/>
                  <a:pt x="2391958" y="0"/>
                </a:cubicBezTo>
                <a:cubicBezTo>
                  <a:pt x="2553666" y="30828"/>
                  <a:pt x="2788820" y="-21229"/>
                  <a:pt x="2957460" y="0"/>
                </a:cubicBezTo>
                <a:cubicBezTo>
                  <a:pt x="3126100" y="21229"/>
                  <a:pt x="3275220" y="161"/>
                  <a:pt x="3450770" y="0"/>
                </a:cubicBezTo>
                <a:cubicBezTo>
                  <a:pt x="3626320" y="-161"/>
                  <a:pt x="3755574" y="14585"/>
                  <a:pt x="4016272" y="0"/>
                </a:cubicBezTo>
                <a:cubicBezTo>
                  <a:pt x="4239683" y="9734"/>
                  <a:pt x="4408297" y="165850"/>
                  <a:pt x="4422957" y="406685"/>
                </a:cubicBezTo>
                <a:cubicBezTo>
                  <a:pt x="4417867" y="620707"/>
                  <a:pt x="4411937" y="827258"/>
                  <a:pt x="4422957" y="971962"/>
                </a:cubicBezTo>
                <a:cubicBezTo>
                  <a:pt x="4433977" y="1116666"/>
                  <a:pt x="4435027" y="1453455"/>
                  <a:pt x="4422957" y="1609401"/>
                </a:cubicBezTo>
                <a:cubicBezTo>
                  <a:pt x="4398984" y="1821486"/>
                  <a:pt x="4243484" y="2036120"/>
                  <a:pt x="4016272" y="2016086"/>
                </a:cubicBezTo>
                <a:cubicBezTo>
                  <a:pt x="3788754" y="2011349"/>
                  <a:pt x="3636269" y="2031813"/>
                  <a:pt x="3378578" y="2016086"/>
                </a:cubicBezTo>
                <a:cubicBezTo>
                  <a:pt x="3120887" y="2000359"/>
                  <a:pt x="3006526" y="2032668"/>
                  <a:pt x="2885268" y="2016086"/>
                </a:cubicBezTo>
                <a:cubicBezTo>
                  <a:pt x="2764010" y="1999505"/>
                  <a:pt x="2545056" y="1998468"/>
                  <a:pt x="2283670" y="2016086"/>
                </a:cubicBezTo>
                <a:cubicBezTo>
                  <a:pt x="2022284" y="2033704"/>
                  <a:pt x="1828832" y="2022271"/>
                  <a:pt x="1682072" y="2016086"/>
                </a:cubicBezTo>
                <a:cubicBezTo>
                  <a:pt x="1535312" y="2009901"/>
                  <a:pt x="1318521" y="1998282"/>
                  <a:pt x="1080475" y="2016086"/>
                </a:cubicBezTo>
                <a:cubicBezTo>
                  <a:pt x="842429" y="2033890"/>
                  <a:pt x="685207" y="2038144"/>
                  <a:pt x="406685" y="2016086"/>
                </a:cubicBezTo>
                <a:cubicBezTo>
                  <a:pt x="211176" y="2050596"/>
                  <a:pt x="-7644" y="1837629"/>
                  <a:pt x="0" y="1609401"/>
                </a:cubicBezTo>
                <a:cubicBezTo>
                  <a:pt x="-22729" y="1456136"/>
                  <a:pt x="-24633" y="1235551"/>
                  <a:pt x="0" y="1008043"/>
                </a:cubicBezTo>
                <a:cubicBezTo>
                  <a:pt x="24633" y="780535"/>
                  <a:pt x="-13054" y="530695"/>
                  <a:pt x="0" y="406685"/>
                </a:cubicBezTo>
                <a:close/>
              </a:path>
              <a:path w="4422957" h="2016086" stroke="0" extrusionOk="0">
                <a:moveTo>
                  <a:pt x="0" y="406685"/>
                </a:moveTo>
                <a:cubicBezTo>
                  <a:pt x="1741" y="235322"/>
                  <a:pt x="192014" y="17752"/>
                  <a:pt x="406685" y="0"/>
                </a:cubicBezTo>
                <a:cubicBezTo>
                  <a:pt x="626445" y="4348"/>
                  <a:pt x="880297" y="-203"/>
                  <a:pt x="1044379" y="0"/>
                </a:cubicBezTo>
                <a:cubicBezTo>
                  <a:pt x="1208461" y="203"/>
                  <a:pt x="1344345" y="2740"/>
                  <a:pt x="1573785" y="0"/>
                </a:cubicBezTo>
                <a:cubicBezTo>
                  <a:pt x="1803225" y="-2740"/>
                  <a:pt x="1912575" y="-23744"/>
                  <a:pt x="2103191" y="0"/>
                </a:cubicBezTo>
                <a:cubicBezTo>
                  <a:pt x="2293807" y="23744"/>
                  <a:pt x="2455542" y="-23486"/>
                  <a:pt x="2740885" y="0"/>
                </a:cubicBezTo>
                <a:cubicBezTo>
                  <a:pt x="3026228" y="23486"/>
                  <a:pt x="3100953" y="14268"/>
                  <a:pt x="3306387" y="0"/>
                </a:cubicBezTo>
                <a:cubicBezTo>
                  <a:pt x="3511821" y="-14268"/>
                  <a:pt x="3817280" y="11525"/>
                  <a:pt x="4016272" y="0"/>
                </a:cubicBezTo>
                <a:cubicBezTo>
                  <a:pt x="4252343" y="-34796"/>
                  <a:pt x="4455448" y="214141"/>
                  <a:pt x="4422957" y="406685"/>
                </a:cubicBezTo>
                <a:cubicBezTo>
                  <a:pt x="4422332" y="623019"/>
                  <a:pt x="4450503" y="865462"/>
                  <a:pt x="4422957" y="983989"/>
                </a:cubicBezTo>
                <a:cubicBezTo>
                  <a:pt x="4395411" y="1102516"/>
                  <a:pt x="4435869" y="1333571"/>
                  <a:pt x="4422957" y="1609401"/>
                </a:cubicBezTo>
                <a:cubicBezTo>
                  <a:pt x="4427284" y="1805707"/>
                  <a:pt x="4278733" y="2024000"/>
                  <a:pt x="4016272" y="2016086"/>
                </a:cubicBezTo>
                <a:cubicBezTo>
                  <a:pt x="3800462" y="2023999"/>
                  <a:pt x="3662477" y="2041177"/>
                  <a:pt x="3486866" y="2016086"/>
                </a:cubicBezTo>
                <a:cubicBezTo>
                  <a:pt x="3311255" y="1990995"/>
                  <a:pt x="3201277" y="1997883"/>
                  <a:pt x="2957460" y="2016086"/>
                </a:cubicBezTo>
                <a:cubicBezTo>
                  <a:pt x="2713643" y="2034289"/>
                  <a:pt x="2544645" y="1986137"/>
                  <a:pt x="2319766" y="2016086"/>
                </a:cubicBezTo>
                <a:cubicBezTo>
                  <a:pt x="2094887" y="2046035"/>
                  <a:pt x="1888412" y="1997661"/>
                  <a:pt x="1645977" y="2016086"/>
                </a:cubicBezTo>
                <a:cubicBezTo>
                  <a:pt x="1403542" y="2034511"/>
                  <a:pt x="1319638" y="1992936"/>
                  <a:pt x="1080475" y="2016086"/>
                </a:cubicBezTo>
                <a:cubicBezTo>
                  <a:pt x="841312" y="2039236"/>
                  <a:pt x="606362" y="2025300"/>
                  <a:pt x="406685" y="2016086"/>
                </a:cubicBezTo>
                <a:cubicBezTo>
                  <a:pt x="137870" y="2043818"/>
                  <a:pt x="1320" y="1816908"/>
                  <a:pt x="0" y="1609401"/>
                </a:cubicBezTo>
                <a:cubicBezTo>
                  <a:pt x="11957" y="1442989"/>
                  <a:pt x="-28557" y="1142147"/>
                  <a:pt x="0" y="1008043"/>
                </a:cubicBezTo>
                <a:cubicBezTo>
                  <a:pt x="28557" y="873939"/>
                  <a:pt x="11051" y="665147"/>
                  <a:pt x="0" y="406685"/>
                </a:cubicBezTo>
                <a:close/>
              </a:path>
            </a:pathLst>
          </a:custGeom>
          <a:solidFill>
            <a:sysClr val="window" lastClr="FFFFFF">
              <a:alpha val="85000"/>
            </a:sysClr>
          </a:solidFill>
          <a:ln w="38100" cap="flat" cmpd="sng" algn="ctr">
            <a:solidFill>
              <a:srgbClr val="002060"/>
            </a:solidFill>
            <a:prstDash val="solid"/>
            <a:miter lim="800000"/>
            <a:extLst>
              <a:ext uri="{C807C97D-BFC1-408E-A445-0C87EB9F89A2}">
                <ask:lineSketchStyleProps xmlns:ask="http://schemas.microsoft.com/office/drawing/2018/sketchyshapes" sd="2129858240">
                  <a:custGeom>
                    <a:avLst/>
                    <a:gdLst>
                      <a:gd name="connsiteX0" fmla="*/ 0 w 4422957"/>
                      <a:gd name="connsiteY0" fmla="*/ 236981 h 1174803"/>
                      <a:gd name="connsiteX1" fmla="*/ 236981 w 4422957"/>
                      <a:gd name="connsiteY1" fmla="*/ 0 h 1174803"/>
                      <a:gd name="connsiteX2" fmla="*/ 934637 w 4422957"/>
                      <a:gd name="connsiteY2" fmla="*/ 0 h 1174803"/>
                      <a:gd name="connsiteX3" fmla="*/ 1671783 w 4422957"/>
                      <a:gd name="connsiteY3" fmla="*/ 0 h 1174803"/>
                      <a:gd name="connsiteX4" fmla="*/ 2408928 w 4422957"/>
                      <a:gd name="connsiteY4" fmla="*/ 0 h 1174803"/>
                      <a:gd name="connsiteX5" fmla="*/ 3027604 w 4422957"/>
                      <a:gd name="connsiteY5" fmla="*/ 0 h 1174803"/>
                      <a:gd name="connsiteX6" fmla="*/ 3567300 w 4422957"/>
                      <a:gd name="connsiteY6" fmla="*/ 0 h 1174803"/>
                      <a:gd name="connsiteX7" fmla="*/ 4185976 w 4422957"/>
                      <a:gd name="connsiteY7" fmla="*/ 0 h 1174803"/>
                      <a:gd name="connsiteX8" fmla="*/ 4422957 w 4422957"/>
                      <a:gd name="connsiteY8" fmla="*/ 236981 h 1174803"/>
                      <a:gd name="connsiteX9" fmla="*/ 4422957 w 4422957"/>
                      <a:gd name="connsiteY9" fmla="*/ 566376 h 1174803"/>
                      <a:gd name="connsiteX10" fmla="*/ 4422957 w 4422957"/>
                      <a:gd name="connsiteY10" fmla="*/ 937822 h 1174803"/>
                      <a:gd name="connsiteX11" fmla="*/ 4185976 w 4422957"/>
                      <a:gd name="connsiteY11" fmla="*/ 1174803 h 1174803"/>
                      <a:gd name="connsiteX12" fmla="*/ 3488320 w 4422957"/>
                      <a:gd name="connsiteY12" fmla="*/ 1174803 h 1174803"/>
                      <a:gd name="connsiteX13" fmla="*/ 2948624 w 4422957"/>
                      <a:gd name="connsiteY13" fmla="*/ 1174803 h 1174803"/>
                      <a:gd name="connsiteX14" fmla="*/ 2290458 w 4422957"/>
                      <a:gd name="connsiteY14" fmla="*/ 1174803 h 1174803"/>
                      <a:gd name="connsiteX15" fmla="*/ 1632293 w 4422957"/>
                      <a:gd name="connsiteY15" fmla="*/ 1174803 h 1174803"/>
                      <a:gd name="connsiteX16" fmla="*/ 974127 w 4422957"/>
                      <a:gd name="connsiteY16" fmla="*/ 1174803 h 1174803"/>
                      <a:gd name="connsiteX17" fmla="*/ 236981 w 4422957"/>
                      <a:gd name="connsiteY17" fmla="*/ 1174803 h 1174803"/>
                      <a:gd name="connsiteX18" fmla="*/ 0 w 4422957"/>
                      <a:gd name="connsiteY18" fmla="*/ 937822 h 1174803"/>
                      <a:gd name="connsiteX19" fmla="*/ 0 w 4422957"/>
                      <a:gd name="connsiteY19" fmla="*/ 587402 h 1174803"/>
                      <a:gd name="connsiteX20" fmla="*/ 0 w 4422957"/>
                      <a:gd name="connsiteY20" fmla="*/ 236981 h 1174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422957" h="1174803" fill="none" extrusionOk="0">
                        <a:moveTo>
                          <a:pt x="0" y="236981"/>
                        </a:moveTo>
                        <a:cubicBezTo>
                          <a:pt x="8595" y="124761"/>
                          <a:pt x="100724" y="-2021"/>
                          <a:pt x="236981" y="0"/>
                        </a:cubicBezTo>
                        <a:cubicBezTo>
                          <a:pt x="470815" y="-15972"/>
                          <a:pt x="748783" y="-31889"/>
                          <a:pt x="934637" y="0"/>
                        </a:cubicBezTo>
                        <a:cubicBezTo>
                          <a:pt x="1120491" y="31889"/>
                          <a:pt x="1391596" y="20260"/>
                          <a:pt x="1671783" y="0"/>
                        </a:cubicBezTo>
                        <a:cubicBezTo>
                          <a:pt x="1951970" y="-20260"/>
                          <a:pt x="2232505" y="-5108"/>
                          <a:pt x="2408928" y="0"/>
                        </a:cubicBezTo>
                        <a:cubicBezTo>
                          <a:pt x="2585351" y="5108"/>
                          <a:pt x="2731552" y="14040"/>
                          <a:pt x="3027604" y="0"/>
                        </a:cubicBezTo>
                        <a:cubicBezTo>
                          <a:pt x="3323656" y="-14040"/>
                          <a:pt x="3320379" y="19995"/>
                          <a:pt x="3567300" y="0"/>
                        </a:cubicBezTo>
                        <a:cubicBezTo>
                          <a:pt x="3814221" y="-19995"/>
                          <a:pt x="3904811" y="-14496"/>
                          <a:pt x="4185976" y="0"/>
                        </a:cubicBezTo>
                        <a:cubicBezTo>
                          <a:pt x="4314198" y="21661"/>
                          <a:pt x="4407659" y="89165"/>
                          <a:pt x="4422957" y="236981"/>
                        </a:cubicBezTo>
                        <a:cubicBezTo>
                          <a:pt x="4410747" y="386767"/>
                          <a:pt x="4415221" y="468601"/>
                          <a:pt x="4422957" y="566376"/>
                        </a:cubicBezTo>
                        <a:cubicBezTo>
                          <a:pt x="4430693" y="664151"/>
                          <a:pt x="4405769" y="855570"/>
                          <a:pt x="4422957" y="937822"/>
                        </a:cubicBezTo>
                        <a:cubicBezTo>
                          <a:pt x="4409133" y="1061483"/>
                          <a:pt x="4320557" y="1203244"/>
                          <a:pt x="4185976" y="1174803"/>
                        </a:cubicBezTo>
                        <a:cubicBezTo>
                          <a:pt x="3852463" y="1195719"/>
                          <a:pt x="3699597" y="1158869"/>
                          <a:pt x="3488320" y="1174803"/>
                        </a:cubicBezTo>
                        <a:cubicBezTo>
                          <a:pt x="3277043" y="1190737"/>
                          <a:pt x="3125302" y="1178122"/>
                          <a:pt x="2948624" y="1174803"/>
                        </a:cubicBezTo>
                        <a:cubicBezTo>
                          <a:pt x="2771946" y="1171484"/>
                          <a:pt x="2592029" y="1202917"/>
                          <a:pt x="2290458" y="1174803"/>
                        </a:cubicBezTo>
                        <a:cubicBezTo>
                          <a:pt x="1988887" y="1146689"/>
                          <a:pt x="1926278" y="1145559"/>
                          <a:pt x="1632293" y="1174803"/>
                        </a:cubicBezTo>
                        <a:cubicBezTo>
                          <a:pt x="1338309" y="1204047"/>
                          <a:pt x="1241122" y="1147964"/>
                          <a:pt x="974127" y="1174803"/>
                        </a:cubicBezTo>
                        <a:cubicBezTo>
                          <a:pt x="707132" y="1201642"/>
                          <a:pt x="440791" y="1158639"/>
                          <a:pt x="236981" y="1174803"/>
                        </a:cubicBezTo>
                        <a:cubicBezTo>
                          <a:pt x="109859" y="1179261"/>
                          <a:pt x="-5396" y="1071260"/>
                          <a:pt x="0" y="937822"/>
                        </a:cubicBezTo>
                        <a:cubicBezTo>
                          <a:pt x="10637" y="821061"/>
                          <a:pt x="5967" y="742419"/>
                          <a:pt x="0" y="587402"/>
                        </a:cubicBezTo>
                        <a:cubicBezTo>
                          <a:pt x="-5967" y="432385"/>
                          <a:pt x="4875" y="321724"/>
                          <a:pt x="0" y="236981"/>
                        </a:cubicBezTo>
                        <a:close/>
                      </a:path>
                      <a:path w="4422957" h="1174803" stroke="0" extrusionOk="0">
                        <a:moveTo>
                          <a:pt x="0" y="236981"/>
                        </a:moveTo>
                        <a:cubicBezTo>
                          <a:pt x="364" y="117223"/>
                          <a:pt x="119042" y="23126"/>
                          <a:pt x="236981" y="0"/>
                        </a:cubicBezTo>
                        <a:cubicBezTo>
                          <a:pt x="384824" y="8931"/>
                          <a:pt x="606172" y="-12421"/>
                          <a:pt x="934637" y="0"/>
                        </a:cubicBezTo>
                        <a:cubicBezTo>
                          <a:pt x="1263102" y="12421"/>
                          <a:pt x="1302134" y="19028"/>
                          <a:pt x="1513823" y="0"/>
                        </a:cubicBezTo>
                        <a:cubicBezTo>
                          <a:pt x="1725512" y="-19028"/>
                          <a:pt x="1913219" y="15989"/>
                          <a:pt x="2093009" y="0"/>
                        </a:cubicBezTo>
                        <a:cubicBezTo>
                          <a:pt x="2272799" y="-15989"/>
                          <a:pt x="2471279" y="7750"/>
                          <a:pt x="2790664" y="0"/>
                        </a:cubicBezTo>
                        <a:cubicBezTo>
                          <a:pt x="3110050" y="-7750"/>
                          <a:pt x="3177704" y="-1969"/>
                          <a:pt x="3409340" y="0"/>
                        </a:cubicBezTo>
                        <a:cubicBezTo>
                          <a:pt x="3640976" y="1969"/>
                          <a:pt x="4011509" y="-13691"/>
                          <a:pt x="4185976" y="0"/>
                        </a:cubicBezTo>
                        <a:cubicBezTo>
                          <a:pt x="4326253" y="-28517"/>
                          <a:pt x="4436729" y="119690"/>
                          <a:pt x="4422957" y="236981"/>
                        </a:cubicBezTo>
                        <a:cubicBezTo>
                          <a:pt x="4423777" y="354136"/>
                          <a:pt x="4428047" y="440990"/>
                          <a:pt x="4422957" y="573385"/>
                        </a:cubicBezTo>
                        <a:cubicBezTo>
                          <a:pt x="4417867" y="705780"/>
                          <a:pt x="4405974" y="819723"/>
                          <a:pt x="4422957" y="937822"/>
                        </a:cubicBezTo>
                        <a:cubicBezTo>
                          <a:pt x="4425315" y="1053277"/>
                          <a:pt x="4337036" y="1179022"/>
                          <a:pt x="4185976" y="1174803"/>
                        </a:cubicBezTo>
                        <a:cubicBezTo>
                          <a:pt x="3995939" y="1189002"/>
                          <a:pt x="3826488" y="1157106"/>
                          <a:pt x="3606790" y="1174803"/>
                        </a:cubicBezTo>
                        <a:cubicBezTo>
                          <a:pt x="3387092" y="1192500"/>
                          <a:pt x="3162644" y="1196612"/>
                          <a:pt x="3027604" y="1174803"/>
                        </a:cubicBezTo>
                        <a:cubicBezTo>
                          <a:pt x="2892564" y="1152994"/>
                          <a:pt x="2470551" y="1169500"/>
                          <a:pt x="2329948" y="1174803"/>
                        </a:cubicBezTo>
                        <a:cubicBezTo>
                          <a:pt x="2189345" y="1180106"/>
                          <a:pt x="1907263" y="1150004"/>
                          <a:pt x="1592803" y="1174803"/>
                        </a:cubicBezTo>
                        <a:cubicBezTo>
                          <a:pt x="1278344" y="1199602"/>
                          <a:pt x="1208720" y="1171822"/>
                          <a:pt x="974127" y="1174803"/>
                        </a:cubicBezTo>
                        <a:cubicBezTo>
                          <a:pt x="739534" y="1177784"/>
                          <a:pt x="416450" y="1188537"/>
                          <a:pt x="236981" y="1174803"/>
                        </a:cubicBezTo>
                        <a:cubicBezTo>
                          <a:pt x="85794" y="1187541"/>
                          <a:pt x="779" y="1058613"/>
                          <a:pt x="0" y="937822"/>
                        </a:cubicBezTo>
                        <a:cubicBezTo>
                          <a:pt x="-9567" y="829409"/>
                          <a:pt x="1441" y="677335"/>
                          <a:pt x="0" y="587402"/>
                        </a:cubicBezTo>
                        <a:cubicBezTo>
                          <a:pt x="-1441" y="497469"/>
                          <a:pt x="-1926" y="368033"/>
                          <a:pt x="0" y="236981"/>
                        </a:cubicBezTo>
                        <a:close/>
                      </a:path>
                    </a:pathLst>
                  </a:custGeom>
                  <ask:type>
                    <ask:lineSketchFreehand/>
                  </ask:type>
                </ask:lineSketchStyleProps>
              </a:ext>
            </a:extLst>
          </a:ln>
          <a:effectLst/>
        </p:spPr>
        <p:txBody>
          <a:bodyPr rtlCol="0" anchor="ct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0" lang="en-US" sz="3200" b="0" i="0" u="none" strike="noStrike" kern="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Số</a:t>
            </a:r>
            <a:r>
              <a:rPr kumimoji="0" lang="en-US" sz="3200" b="0" i="0" u="none" strike="noStrike" kern="0" cap="none" spc="0" normalizeH="0" noProof="0" dirty="0">
                <a:ln>
                  <a:noFill/>
                </a:ln>
                <a:solidFill>
                  <a:srgbClr val="000000"/>
                </a:solidFill>
                <a:effectLst/>
                <a:uLnTx/>
                <a:uFillTx/>
                <a:latin typeface="Calibri" panose="020F0502020204030204" pitchFamily="34" charset="0"/>
                <a:ea typeface="+mn-ea"/>
                <a:cs typeface="Calibri" panose="020F0502020204030204" pitchFamily="34" charset="0"/>
              </a:rPr>
              <a:t> </a:t>
            </a:r>
            <a:r>
              <a:rPr kumimoji="0" lang="en-US" sz="3200" b="0" i="0" u="none" strike="noStrike" kern="0" cap="none" spc="0" normalizeH="0" noProof="0" dirty="0" err="1">
                <a:ln>
                  <a:noFill/>
                </a:ln>
                <a:solidFill>
                  <a:srgbClr val="000000"/>
                </a:solidFill>
                <a:effectLst/>
                <a:uLnTx/>
                <a:uFillTx/>
                <a:latin typeface="Calibri" panose="020F0502020204030204" pitchFamily="34" charset="0"/>
                <a:ea typeface="+mn-ea"/>
                <a:cs typeface="Calibri" panose="020F0502020204030204" pitchFamily="34" charset="0"/>
              </a:rPr>
              <a:t>học</a:t>
            </a:r>
            <a:r>
              <a:rPr kumimoji="0" lang="en-US" sz="3200" b="0" i="0" u="none" strike="noStrike" kern="0" cap="none" spc="0" normalizeH="0" noProof="0" dirty="0">
                <a:ln>
                  <a:noFill/>
                </a:ln>
                <a:solidFill>
                  <a:srgbClr val="000000"/>
                </a:solidFill>
                <a:effectLst/>
                <a:uLnTx/>
                <a:uFillTx/>
                <a:latin typeface="Calibri" panose="020F0502020204030204" pitchFamily="34" charset="0"/>
                <a:ea typeface="+mn-ea"/>
                <a:cs typeface="Calibri" panose="020F0502020204030204" pitchFamily="34" charset="0"/>
              </a:rPr>
              <a:t> </a:t>
            </a:r>
            <a:r>
              <a:rPr kumimoji="0" lang="en-US" sz="3200" b="0" i="0" u="none" strike="noStrike" kern="0" cap="none" spc="0" normalizeH="0" noProof="0" dirty="0" err="1">
                <a:ln>
                  <a:noFill/>
                </a:ln>
                <a:solidFill>
                  <a:srgbClr val="000000"/>
                </a:solidFill>
                <a:effectLst/>
                <a:uLnTx/>
                <a:uFillTx/>
                <a:latin typeface="Calibri" panose="020F0502020204030204" pitchFamily="34" charset="0"/>
                <a:ea typeface="+mn-ea"/>
                <a:cs typeface="Calibri" panose="020F0502020204030204" pitchFamily="34" charset="0"/>
              </a:rPr>
              <a:t>sinh</a:t>
            </a:r>
            <a:r>
              <a:rPr kumimoji="0" lang="en-US" sz="3200" b="0" i="0" u="none" strike="noStrike" kern="0" cap="none" spc="0" normalizeH="0" noProof="0" dirty="0">
                <a:ln>
                  <a:noFill/>
                </a:ln>
                <a:solidFill>
                  <a:srgbClr val="000000"/>
                </a:solidFill>
                <a:effectLst/>
                <a:uLnTx/>
                <a:uFillTx/>
                <a:latin typeface="Calibri" panose="020F0502020204030204" pitchFamily="34" charset="0"/>
                <a:ea typeface="+mn-ea"/>
                <a:cs typeface="Calibri" panose="020F0502020204030204" pitchFamily="34" charset="0"/>
              </a:rPr>
              <a:t> </a:t>
            </a:r>
            <a:r>
              <a:rPr kumimoji="0" lang="en-US" sz="3200" b="0" i="0" u="none" strike="noStrike" kern="0" cap="none" spc="0" normalizeH="0" noProof="0" dirty="0" err="1">
                <a:ln>
                  <a:noFill/>
                </a:ln>
                <a:solidFill>
                  <a:srgbClr val="000000"/>
                </a:solidFill>
                <a:effectLst/>
                <a:uLnTx/>
                <a:uFillTx/>
                <a:latin typeface="Calibri" panose="020F0502020204030204" pitchFamily="34" charset="0"/>
                <a:ea typeface="+mn-ea"/>
                <a:cs typeface="Calibri" panose="020F0502020204030204" pitchFamily="34" charset="0"/>
              </a:rPr>
              <a:t>lựa</a:t>
            </a:r>
            <a:r>
              <a:rPr kumimoji="0" lang="en-US" sz="3200" b="0" i="0" u="none" strike="noStrike" kern="0" cap="none" spc="0" normalizeH="0" noProof="0" dirty="0">
                <a:ln>
                  <a:noFill/>
                </a:ln>
                <a:solidFill>
                  <a:srgbClr val="000000"/>
                </a:solidFill>
                <a:effectLst/>
                <a:uLnTx/>
                <a:uFillTx/>
                <a:latin typeface="Calibri" panose="020F0502020204030204" pitchFamily="34" charset="0"/>
                <a:ea typeface="+mn-ea"/>
                <a:cs typeface="Calibri" panose="020F0502020204030204" pitchFamily="34" charset="0"/>
              </a:rPr>
              <a:t> </a:t>
            </a:r>
            <a:r>
              <a:rPr kumimoji="0" lang="en-US" sz="3200" b="0" i="0" u="none" strike="noStrike" kern="0" cap="none" spc="0" normalizeH="0" noProof="0" dirty="0" err="1">
                <a:ln>
                  <a:noFill/>
                </a:ln>
                <a:solidFill>
                  <a:srgbClr val="000000"/>
                </a:solidFill>
                <a:effectLst/>
                <a:uLnTx/>
                <a:uFillTx/>
                <a:latin typeface="Calibri" panose="020F0502020204030204" pitchFamily="34" charset="0"/>
                <a:ea typeface="+mn-ea"/>
                <a:cs typeface="Calibri" panose="020F0502020204030204" pitchFamily="34" charset="0"/>
              </a:rPr>
              <a:t>chọn</a:t>
            </a:r>
            <a:r>
              <a:rPr kumimoji="0" lang="en-US" sz="3200" b="0" i="0" u="none" strike="noStrike" kern="0" cap="none" spc="0" normalizeH="0" noProof="0" dirty="0">
                <a:ln>
                  <a:noFill/>
                </a:ln>
                <a:solidFill>
                  <a:srgbClr val="000000"/>
                </a:solidFill>
                <a:effectLst/>
                <a:uLnTx/>
                <a:uFillTx/>
                <a:latin typeface="Calibri" panose="020F0502020204030204" pitchFamily="34" charset="0"/>
                <a:ea typeface="+mn-ea"/>
                <a:cs typeface="Calibri" panose="020F0502020204030204" pitchFamily="34" charset="0"/>
              </a:rPr>
              <a:t> </a:t>
            </a:r>
            <a:r>
              <a:rPr kumimoji="0" lang="en-US" sz="3200" b="0" i="0" u="none" strike="noStrike" kern="0" cap="none" spc="0" normalizeH="0" noProof="0" dirty="0" err="1">
                <a:ln>
                  <a:noFill/>
                </a:ln>
                <a:solidFill>
                  <a:srgbClr val="000000"/>
                </a:solidFill>
                <a:effectLst/>
                <a:uLnTx/>
                <a:uFillTx/>
                <a:latin typeface="Calibri" panose="020F0502020204030204" pitchFamily="34" charset="0"/>
                <a:ea typeface="+mn-ea"/>
                <a:cs typeface="Calibri" panose="020F0502020204030204" pitchFamily="34" charset="0"/>
              </a:rPr>
              <a:t>vật</a:t>
            </a:r>
            <a:r>
              <a:rPr kumimoji="0" lang="en-US" sz="3200" b="0" i="0" u="none" strike="noStrike" kern="0" cap="none" spc="0" normalizeH="0" noProof="0" dirty="0">
                <a:ln>
                  <a:noFill/>
                </a:ln>
                <a:solidFill>
                  <a:srgbClr val="000000"/>
                </a:solidFill>
                <a:effectLst/>
                <a:uLnTx/>
                <a:uFillTx/>
                <a:latin typeface="Calibri" panose="020F0502020204030204" pitchFamily="34" charset="0"/>
                <a:ea typeface="+mn-ea"/>
                <a:cs typeface="Calibri" panose="020F0502020204030204" pitchFamily="34" charset="0"/>
              </a:rPr>
              <a:t> </a:t>
            </a:r>
            <a:r>
              <a:rPr kumimoji="0" lang="en-US" sz="3200" b="0" i="0" u="none" strike="noStrike" kern="0" cap="none" spc="0" normalizeH="0" noProof="0" dirty="0" err="1">
                <a:ln>
                  <a:noFill/>
                </a:ln>
                <a:solidFill>
                  <a:srgbClr val="000000"/>
                </a:solidFill>
                <a:effectLst/>
                <a:uLnTx/>
                <a:uFillTx/>
                <a:latin typeface="Calibri" panose="020F0502020204030204" pitchFamily="34" charset="0"/>
                <a:ea typeface="+mn-ea"/>
                <a:cs typeface="Calibri" panose="020F0502020204030204" pitchFamily="34" charset="0"/>
              </a:rPr>
              <a:t>nuôi</a:t>
            </a:r>
            <a:r>
              <a:rPr kumimoji="0" lang="en-US" sz="3200" b="0" i="0" u="none" strike="noStrike" kern="0" cap="none" spc="0" normalizeH="0" noProof="0" dirty="0">
                <a:ln>
                  <a:noFill/>
                </a:ln>
                <a:solidFill>
                  <a:srgbClr val="000000"/>
                </a:solidFill>
                <a:effectLst/>
                <a:uLnTx/>
                <a:uFillTx/>
                <a:latin typeface="Calibri" panose="020F0502020204030204" pitchFamily="34" charset="0"/>
                <a:ea typeface="+mn-ea"/>
                <a:cs typeface="Calibri" panose="020F0502020204030204" pitchFamily="34" charset="0"/>
              </a:rPr>
              <a:t> </a:t>
            </a:r>
            <a:r>
              <a:rPr kumimoji="0" lang="en-US" sz="3200" b="0" i="0" u="none" strike="noStrike" kern="0" cap="none" spc="0" normalizeH="0" noProof="0" dirty="0" err="1">
                <a:ln>
                  <a:noFill/>
                </a:ln>
                <a:solidFill>
                  <a:srgbClr val="000000"/>
                </a:solidFill>
                <a:effectLst/>
                <a:uLnTx/>
                <a:uFillTx/>
                <a:latin typeface="Calibri" panose="020F0502020204030204" pitchFamily="34" charset="0"/>
                <a:ea typeface="+mn-ea"/>
                <a:cs typeface="Calibri" panose="020F0502020204030204" pitchFamily="34" charset="0"/>
              </a:rPr>
              <a:t>trong</a:t>
            </a:r>
            <a:r>
              <a:rPr kumimoji="0" lang="en-US" sz="3200" b="0" i="0" u="none" strike="noStrike" kern="0" cap="none" spc="0" normalizeH="0" noProof="0" dirty="0">
                <a:ln>
                  <a:noFill/>
                </a:ln>
                <a:solidFill>
                  <a:srgbClr val="000000"/>
                </a:solidFill>
                <a:effectLst/>
                <a:uLnTx/>
                <a:uFillTx/>
                <a:latin typeface="Calibri" panose="020F0502020204030204" pitchFamily="34" charset="0"/>
                <a:ea typeface="+mn-ea"/>
                <a:cs typeface="Calibri" panose="020F0502020204030204" pitchFamily="34" charset="0"/>
              </a:rPr>
              <a:t> </a:t>
            </a:r>
            <a:r>
              <a:rPr kumimoji="0" lang="en-US" sz="3200" b="0" i="0" u="none" strike="noStrike" kern="0" cap="none" spc="0" normalizeH="0" noProof="0" dirty="0" err="1">
                <a:ln>
                  <a:noFill/>
                </a:ln>
                <a:solidFill>
                  <a:srgbClr val="000000"/>
                </a:solidFill>
                <a:effectLst/>
                <a:uLnTx/>
                <a:uFillTx/>
                <a:latin typeface="Calibri" panose="020F0502020204030204" pitchFamily="34" charset="0"/>
                <a:ea typeface="+mn-ea"/>
                <a:cs typeface="Calibri" panose="020F0502020204030204" pitchFamily="34" charset="0"/>
              </a:rPr>
              <a:t>gia</a:t>
            </a:r>
            <a:r>
              <a:rPr kumimoji="0" lang="en-US" sz="3200" b="0" i="0" u="none" strike="noStrike" kern="0" cap="none" spc="0" normalizeH="0" noProof="0" dirty="0">
                <a:ln>
                  <a:noFill/>
                </a:ln>
                <a:solidFill>
                  <a:srgbClr val="000000"/>
                </a:solidFill>
                <a:effectLst/>
                <a:uLnTx/>
                <a:uFillTx/>
                <a:latin typeface="Calibri" panose="020F0502020204030204" pitchFamily="34" charset="0"/>
                <a:ea typeface="+mn-ea"/>
                <a:cs typeface="Calibri" panose="020F0502020204030204" pitchFamily="34" charset="0"/>
              </a:rPr>
              <a:t> </a:t>
            </a:r>
            <a:r>
              <a:rPr kumimoji="0" lang="en-US" sz="3200" b="0" i="0" u="none" strike="noStrike" kern="0" cap="none" spc="0" normalizeH="0" noProof="0" dirty="0" err="1">
                <a:ln>
                  <a:noFill/>
                </a:ln>
                <a:solidFill>
                  <a:srgbClr val="000000"/>
                </a:solidFill>
                <a:effectLst/>
                <a:uLnTx/>
                <a:uFillTx/>
                <a:latin typeface="Calibri" panose="020F0502020204030204" pitchFamily="34" charset="0"/>
                <a:ea typeface="+mn-ea"/>
                <a:cs typeface="Calibri" panose="020F0502020204030204" pitchFamily="34" charset="0"/>
              </a:rPr>
              <a:t>đình</a:t>
            </a:r>
            <a:r>
              <a:rPr kumimoji="0" lang="en-US" sz="3200" b="0" i="0" u="none" strike="noStrike" kern="0" cap="none" spc="0" normalizeH="0" noProof="0" dirty="0">
                <a:ln>
                  <a:noFill/>
                </a:ln>
                <a:solidFill>
                  <a:srgbClr val="000000"/>
                </a:solidFill>
                <a:effectLst/>
                <a:uLnTx/>
                <a:uFillTx/>
                <a:latin typeface="Calibri" panose="020F0502020204030204" pitchFamily="34" charset="0"/>
                <a:ea typeface="+mn-ea"/>
                <a:cs typeface="Calibri" panose="020F0502020204030204" pitchFamily="34" charset="0"/>
              </a:rPr>
              <a:t> </a:t>
            </a:r>
            <a:endParaRPr kumimoji="0" lang="en-US" sz="3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12946023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ppt_x"/>
                                          </p:val>
                                        </p:tav>
                                        <p:tav tm="100000">
                                          <p:val>
                                            <p:strVal val="#ppt_x"/>
                                          </p:val>
                                        </p:tav>
                                      </p:tavLst>
                                    </p:anim>
                                    <p:anim calcmode="lin" valueType="num">
                                      <p:cBhvr additive="base">
                                        <p:cTn id="8" dur="500" fill="hold"/>
                                        <p:tgtEl>
                                          <p:spTgt spid="3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1000"/>
                                        <p:tgtEl>
                                          <p:spTgt spid="15"/>
                                        </p:tgtEl>
                                      </p:cBhvr>
                                    </p:animEffect>
                                    <p:anim calcmode="lin" valueType="num">
                                      <p:cBhvr>
                                        <p:cTn id="18" dur="1000" fill="hold"/>
                                        <p:tgtEl>
                                          <p:spTgt spid="15"/>
                                        </p:tgtEl>
                                        <p:attrNameLst>
                                          <p:attrName>ppt_x</p:attrName>
                                        </p:attrNameLst>
                                      </p:cBhvr>
                                      <p:tavLst>
                                        <p:tav tm="0">
                                          <p:val>
                                            <p:strVal val="#ppt_x"/>
                                          </p:val>
                                        </p:tav>
                                        <p:tav tm="100000">
                                          <p:val>
                                            <p:strVal val="#ppt_x"/>
                                          </p:val>
                                        </p:tav>
                                      </p:tavLst>
                                    </p:anim>
                                    <p:anim calcmode="lin" valueType="num">
                                      <p:cBhvr>
                                        <p:cTn id="19" dur="1000" fill="hold"/>
                                        <p:tgtEl>
                                          <p:spTgt spid="15"/>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15"/>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389" b="14886"/>
          <a:stretch>
            <a:fillRect/>
          </a:stretch>
        </p:blipFill>
        <p:spPr>
          <a:xfrm>
            <a:off x="0" y="215295"/>
            <a:ext cx="12222079" cy="4882297"/>
          </a:xfrm>
          <a:prstGeom prst="rect">
            <a:avLst/>
          </a:prstGeom>
        </p:spPr>
      </p:pic>
      <p:pic>
        <p:nvPicPr>
          <p:cNvPr id="3" name="Picture 3"/>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0121787" y="171148"/>
            <a:ext cx="771015" cy="514653"/>
          </a:xfrm>
          <a:prstGeom prst="rect">
            <a:avLst/>
          </a:prstGeom>
        </p:spPr>
      </p:pic>
      <p:pic>
        <p:nvPicPr>
          <p:cNvPr id="4" name="Picture 4"/>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r="2945" b="44001"/>
          <a:stretch>
            <a:fillRect/>
          </a:stretch>
        </p:blipFill>
        <p:spPr>
          <a:xfrm>
            <a:off x="-1" y="2283967"/>
            <a:ext cx="12222079" cy="4619030"/>
          </a:xfrm>
          <a:prstGeom prst="rect">
            <a:avLst/>
          </a:prstGeom>
        </p:spPr>
      </p:pic>
      <p:pic>
        <p:nvPicPr>
          <p:cNvPr id="5" name="Picture 5"/>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10856454" y="136051"/>
            <a:ext cx="1225130" cy="1225130"/>
          </a:xfrm>
          <a:prstGeom prst="rect">
            <a:avLst/>
          </a:prstGeom>
        </p:spPr>
      </p:pic>
      <p:pic>
        <p:nvPicPr>
          <p:cNvPr id="8" name="Picture 8"/>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flipH="1">
            <a:off x="1936612" y="-41150"/>
            <a:ext cx="944818" cy="630666"/>
          </a:xfrm>
          <a:prstGeom prst="rect">
            <a:avLst/>
          </a:prstGeom>
        </p:spPr>
      </p:pic>
      <p:pic>
        <p:nvPicPr>
          <p:cNvPr id="9" name="Picture 9"/>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1506200" y="1440425"/>
            <a:ext cx="1150767" cy="768137"/>
          </a:xfrm>
          <a:prstGeom prst="rect">
            <a:avLst/>
          </a:prstGeom>
        </p:spPr>
      </p:pic>
      <p:pic>
        <p:nvPicPr>
          <p:cNvPr id="10" name="Picture 10"/>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5006560" y="127000"/>
            <a:ext cx="1049977" cy="700860"/>
          </a:xfrm>
          <a:prstGeom prst="rect">
            <a:avLst/>
          </a:prstGeom>
        </p:spPr>
      </p:pic>
      <p:pic>
        <p:nvPicPr>
          <p:cNvPr id="11" name="Picture 11"/>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flipH="1">
            <a:off x="7766242" y="351172"/>
            <a:ext cx="714140" cy="476689"/>
          </a:xfrm>
          <a:prstGeom prst="rect">
            <a:avLst/>
          </a:prstGeom>
        </p:spPr>
      </p:pic>
      <p:pic>
        <p:nvPicPr>
          <p:cNvPr id="17" name="Picture 17"/>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flipH="1">
            <a:off x="10400605" y="5465963"/>
            <a:ext cx="1674648" cy="1255986"/>
          </a:xfrm>
          <a:prstGeom prst="rect">
            <a:avLst/>
          </a:prstGeom>
        </p:spPr>
      </p:pic>
      <p:pic>
        <p:nvPicPr>
          <p:cNvPr id="21" name="Picture 12">
            <a:extLst>
              <a:ext uri="{FF2B5EF4-FFF2-40B4-BE49-F238E27FC236}">
                <a16:creationId xmlns:a16="http://schemas.microsoft.com/office/drawing/2014/main" id="{66AF93B8-2159-65DE-8873-87E5B5B39FBD}"/>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p:blipFill>
        <p:spPr>
          <a:xfrm>
            <a:off x="78069" y="62572"/>
            <a:ext cx="9837455" cy="6509678"/>
          </a:xfrm>
          <a:prstGeom prst="rect">
            <a:avLst/>
          </a:prstGeom>
        </p:spPr>
      </p:pic>
      <p:pic>
        <p:nvPicPr>
          <p:cNvPr id="30" name="Picture 20">
            <a:extLst>
              <a:ext uri="{FF2B5EF4-FFF2-40B4-BE49-F238E27FC236}">
                <a16:creationId xmlns:a16="http://schemas.microsoft.com/office/drawing/2014/main" id="{CACDA8AC-E9F1-B8FD-55CE-EDD1AF0BFB12}"/>
              </a:ext>
            </a:extLst>
          </p:cNvPr>
          <p:cNvPicPr>
            <a:picLocks noChangeAspect="1"/>
          </p:cNvPicPr>
          <p:nvPr/>
        </p:nvPicPr>
        <p:blipFill>
          <a:blip r:embed="rId15" cstate="print">
            <a:extLst>
              <a:ext uri="{28A0092B-C50C-407E-A947-70E740481C1C}">
                <a14:useLocalDpi xmlns:a14="http://schemas.microsoft.com/office/drawing/2010/main" val="0"/>
              </a:ext>
              <a:ext uri="{96DAC541-7B7A-43D3-8B79-37D633B846F1}">
                <asvg:svgBlip xmlns:asvg="http://schemas.microsoft.com/office/drawing/2016/SVG/main" r:embed="rId16"/>
              </a:ext>
            </a:extLst>
          </a:blip>
          <a:srcRect/>
          <a:stretch>
            <a:fillRect/>
          </a:stretch>
        </p:blipFill>
        <p:spPr>
          <a:xfrm>
            <a:off x="9134672" y="2655487"/>
            <a:ext cx="3057328" cy="4202513"/>
          </a:xfrm>
          <a:prstGeom prst="rect">
            <a:avLst/>
          </a:prstGeom>
        </p:spPr>
      </p:pic>
      <p:sp>
        <p:nvSpPr>
          <p:cNvPr id="6" name="TextBox 5">
            <a:extLst>
              <a:ext uri="{FF2B5EF4-FFF2-40B4-BE49-F238E27FC236}">
                <a16:creationId xmlns:a16="http://schemas.microsoft.com/office/drawing/2014/main" id="{3ED03880-DAB5-2EEE-8085-76A70FD5E370}"/>
              </a:ext>
            </a:extLst>
          </p:cNvPr>
          <p:cNvSpPr txBox="1"/>
          <p:nvPr/>
        </p:nvSpPr>
        <p:spPr>
          <a:xfrm>
            <a:off x="1666875" y="67425"/>
            <a:ext cx="7029449" cy="107721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FF0000"/>
                </a:solidFill>
                <a:effectLst/>
                <a:uLnTx/>
                <a:uFillTx/>
                <a:latin typeface="Calibri"/>
                <a:ea typeface="+mn-ea"/>
                <a:cs typeface="Times New Roman" panose="02020603050405020304" pitchFamily="18" charset="0"/>
              </a:rPr>
              <a:t>Đọc</a:t>
            </a:r>
            <a:r>
              <a:rPr kumimoji="0" lang="en-US" sz="3200" b="1" i="0" u="none" strike="noStrike" kern="1200" cap="none" spc="0" normalizeH="0" baseline="0" noProof="0" dirty="0">
                <a:ln>
                  <a:noFill/>
                </a:ln>
                <a:solidFill>
                  <a:srgbClr val="FF0000"/>
                </a:solidFill>
                <a:effectLst/>
                <a:uLnTx/>
                <a:uFillTx/>
                <a:latin typeface="Calibri"/>
                <a:ea typeface="+mn-ea"/>
                <a:cs typeface="Times New Roman" panose="02020603050405020304" pitchFamily="18" charset="0"/>
              </a:rPr>
              <a:t> </a:t>
            </a:r>
            <a:r>
              <a:rPr kumimoji="0" lang="en-US" sz="3200" b="1" i="0" u="none" strike="noStrike" kern="1200" cap="none" spc="0" normalizeH="0" baseline="0" noProof="0" dirty="0" err="1">
                <a:ln>
                  <a:noFill/>
                </a:ln>
                <a:solidFill>
                  <a:srgbClr val="FF0000"/>
                </a:solidFill>
                <a:effectLst/>
                <a:uLnTx/>
                <a:uFillTx/>
                <a:latin typeface="Calibri"/>
                <a:ea typeface="+mn-ea"/>
                <a:cs typeface="Times New Roman" panose="02020603050405020304" pitchFamily="18" charset="0"/>
              </a:rPr>
              <a:t>biểu</a:t>
            </a:r>
            <a:r>
              <a:rPr kumimoji="0" lang="en-US" sz="3200" b="1" i="0" u="none" strike="noStrike" kern="1200" cap="none" spc="0" normalizeH="0" baseline="0" noProof="0" dirty="0">
                <a:ln>
                  <a:noFill/>
                </a:ln>
                <a:solidFill>
                  <a:srgbClr val="FF0000"/>
                </a:solidFill>
                <a:effectLst/>
                <a:uLnTx/>
                <a:uFillTx/>
                <a:latin typeface="Calibri"/>
                <a:ea typeface="+mn-ea"/>
                <a:cs typeface="Times New Roman" panose="02020603050405020304" pitchFamily="18" charset="0"/>
              </a:rPr>
              <a:t> </a:t>
            </a:r>
            <a:r>
              <a:rPr kumimoji="0" lang="en-US" sz="3200" b="1" i="0" u="none" strike="noStrike" kern="1200" cap="none" spc="0" normalizeH="0" baseline="0" noProof="0" dirty="0" err="1">
                <a:ln>
                  <a:noFill/>
                </a:ln>
                <a:solidFill>
                  <a:srgbClr val="FF0000"/>
                </a:solidFill>
                <a:effectLst/>
                <a:uLnTx/>
                <a:uFillTx/>
                <a:latin typeface="Calibri"/>
                <a:ea typeface="+mn-ea"/>
                <a:cs typeface="Times New Roman" panose="02020603050405020304" pitchFamily="18" charset="0"/>
              </a:rPr>
              <a:t>đồ</a:t>
            </a:r>
            <a:r>
              <a:rPr kumimoji="0" lang="en-US" sz="3200" b="1" i="0" u="none" strike="noStrike" kern="1200" cap="none" spc="0" normalizeH="0" baseline="0" noProof="0" dirty="0">
                <a:ln>
                  <a:noFill/>
                </a:ln>
                <a:solidFill>
                  <a:srgbClr val="FF0000"/>
                </a:solidFill>
                <a:effectLst/>
                <a:uLnTx/>
                <a:uFillTx/>
                <a:latin typeface="Calibri"/>
                <a:ea typeface="+mn-ea"/>
                <a:cs typeface="Times New Roman" panose="02020603050405020304" pitchFamily="18" charset="0"/>
              </a:rPr>
              <a:t> </a:t>
            </a:r>
            <a:r>
              <a:rPr kumimoji="0" lang="en-US" sz="3200" b="1" i="0" u="none" strike="noStrike" kern="1200" cap="none" spc="0" normalizeH="0" baseline="0" noProof="0" dirty="0" err="1">
                <a:ln>
                  <a:noFill/>
                </a:ln>
                <a:solidFill>
                  <a:srgbClr val="FF0000"/>
                </a:solidFill>
                <a:effectLst/>
                <a:uLnTx/>
                <a:uFillTx/>
                <a:latin typeface="Calibri"/>
                <a:ea typeface="+mn-ea"/>
                <a:cs typeface="Times New Roman" panose="02020603050405020304" pitchFamily="18" charset="0"/>
              </a:rPr>
              <a:t>và</a:t>
            </a:r>
            <a:r>
              <a:rPr kumimoji="0" lang="en-US" sz="3200" b="1" i="0" u="none" strike="noStrike" kern="1200" cap="none" spc="0" normalizeH="0" baseline="0" noProof="0" dirty="0">
                <a:ln>
                  <a:noFill/>
                </a:ln>
                <a:solidFill>
                  <a:srgbClr val="FF0000"/>
                </a:solidFill>
                <a:effectLst/>
                <a:uLnTx/>
                <a:uFillTx/>
                <a:latin typeface="Calibri"/>
                <a:ea typeface="+mn-ea"/>
                <a:cs typeface="Times New Roman" panose="02020603050405020304" pitchFamily="18" charset="0"/>
              </a:rPr>
              <a:t> </a:t>
            </a:r>
            <a:r>
              <a:rPr kumimoji="0" lang="en-US" sz="3200" b="1" i="0" u="none" strike="noStrike" kern="1200" cap="none" spc="0" normalizeH="0" baseline="0" noProof="0" dirty="0" err="1">
                <a:ln>
                  <a:noFill/>
                </a:ln>
                <a:solidFill>
                  <a:srgbClr val="FF0000"/>
                </a:solidFill>
                <a:effectLst/>
                <a:uLnTx/>
                <a:uFillTx/>
                <a:latin typeface="Calibri"/>
                <a:ea typeface="+mn-ea"/>
                <a:cs typeface="Times New Roman" panose="02020603050405020304" pitchFamily="18" charset="0"/>
              </a:rPr>
              <a:t>cho</a:t>
            </a:r>
            <a:r>
              <a:rPr kumimoji="0" lang="en-US" sz="3200" b="1" i="0" u="none" strike="noStrike" kern="1200" cap="none" spc="0" normalizeH="0" baseline="0" noProof="0" dirty="0">
                <a:ln>
                  <a:noFill/>
                </a:ln>
                <a:solidFill>
                  <a:srgbClr val="FF0000"/>
                </a:solidFill>
                <a:effectLst/>
                <a:uLnTx/>
                <a:uFillTx/>
                <a:latin typeface="Calibri"/>
                <a:ea typeface="+mn-ea"/>
                <a:cs typeface="Times New Roman" panose="02020603050405020304" pitchFamily="18" charset="0"/>
              </a:rPr>
              <a:t> </a:t>
            </a:r>
            <a:r>
              <a:rPr kumimoji="0" lang="en-US" sz="3200" b="1" i="0" u="none" strike="noStrike" kern="1200" cap="none" spc="0" normalizeH="0" baseline="0" noProof="0" dirty="0" err="1">
                <a:ln>
                  <a:noFill/>
                </a:ln>
                <a:solidFill>
                  <a:srgbClr val="FF0000"/>
                </a:solidFill>
                <a:effectLst/>
                <a:uLnTx/>
                <a:uFillTx/>
                <a:latin typeface="Calibri"/>
                <a:ea typeface="+mn-ea"/>
                <a:cs typeface="Times New Roman" panose="02020603050405020304" pitchFamily="18" charset="0"/>
              </a:rPr>
              <a:t>biết</a:t>
            </a:r>
            <a:r>
              <a:rPr kumimoji="0" lang="en-US" sz="3200" b="1" i="0" u="none" strike="noStrike" kern="1200" cap="none" spc="0" normalizeH="0" baseline="0" noProof="0" dirty="0">
                <a:ln>
                  <a:noFill/>
                </a:ln>
                <a:solidFill>
                  <a:srgbClr val="FF0000"/>
                </a:solidFill>
                <a:effectLst/>
                <a:uLnTx/>
                <a:uFillTx/>
                <a:latin typeface="Calibri"/>
                <a:ea typeface="+mn-ea"/>
                <a:cs typeface="Times New Roman" panose="02020603050405020304" pitchFamily="18"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FF0000"/>
                </a:solidFill>
                <a:effectLst/>
                <a:uLnTx/>
                <a:uFillTx/>
                <a:latin typeface="Calibri"/>
                <a:ea typeface="+mn-ea"/>
                <a:cs typeface="Times New Roman" panose="02020603050405020304" pitchFamily="18" charset="0"/>
              </a:rPr>
              <a:t>Tên</a:t>
            </a:r>
            <a:r>
              <a:rPr kumimoji="0" lang="en-US" sz="3200" b="1" i="0" u="none" strike="noStrike" kern="1200" cap="none" spc="0" normalizeH="0" noProof="0" dirty="0">
                <a:ln>
                  <a:noFill/>
                </a:ln>
                <a:solidFill>
                  <a:srgbClr val="FF0000"/>
                </a:solidFill>
                <a:effectLst/>
                <a:uLnTx/>
                <a:uFillTx/>
                <a:latin typeface="Calibri"/>
                <a:ea typeface="+mn-ea"/>
                <a:cs typeface="Times New Roman" panose="02020603050405020304" pitchFamily="18" charset="0"/>
              </a:rPr>
              <a:t> </a:t>
            </a:r>
            <a:r>
              <a:rPr kumimoji="0" lang="en-US" sz="3200" b="1" i="0" u="none" strike="noStrike" kern="1200" cap="none" spc="0" normalizeH="0" noProof="0" dirty="0" err="1">
                <a:ln>
                  <a:noFill/>
                </a:ln>
                <a:solidFill>
                  <a:srgbClr val="FF0000"/>
                </a:solidFill>
                <a:effectLst/>
                <a:uLnTx/>
                <a:uFillTx/>
                <a:latin typeface="Calibri"/>
                <a:ea typeface="+mn-ea"/>
                <a:cs typeface="Times New Roman" panose="02020603050405020304" pitchFamily="18" charset="0"/>
              </a:rPr>
              <a:t>các</a:t>
            </a:r>
            <a:r>
              <a:rPr kumimoji="0" lang="en-US" sz="3200" b="1" i="0" u="none" strike="noStrike" kern="1200" cap="none" spc="0" normalizeH="0" noProof="0" dirty="0">
                <a:ln>
                  <a:noFill/>
                </a:ln>
                <a:solidFill>
                  <a:srgbClr val="FF0000"/>
                </a:solidFill>
                <a:effectLst/>
                <a:uLnTx/>
                <a:uFillTx/>
                <a:latin typeface="Calibri"/>
                <a:ea typeface="+mn-ea"/>
                <a:cs typeface="Times New Roman" panose="02020603050405020304" pitchFamily="18" charset="0"/>
              </a:rPr>
              <a:t> con </a:t>
            </a:r>
            <a:r>
              <a:rPr kumimoji="0" lang="en-US" sz="3200" b="1" i="0" u="none" strike="noStrike" kern="1200" cap="none" spc="0" normalizeH="0" noProof="0" dirty="0" err="1">
                <a:ln>
                  <a:noFill/>
                </a:ln>
                <a:solidFill>
                  <a:srgbClr val="FF0000"/>
                </a:solidFill>
                <a:effectLst/>
                <a:uLnTx/>
                <a:uFillTx/>
                <a:latin typeface="Calibri"/>
                <a:ea typeface="+mn-ea"/>
                <a:cs typeface="Times New Roman" panose="02020603050405020304" pitchFamily="18" charset="0"/>
              </a:rPr>
              <a:t>vật</a:t>
            </a:r>
            <a:r>
              <a:rPr kumimoji="0" lang="en-US" sz="3200" b="1" i="0" u="none" strike="noStrike" kern="1200" cap="none" spc="0" normalizeH="0" noProof="0" dirty="0">
                <a:ln>
                  <a:noFill/>
                </a:ln>
                <a:solidFill>
                  <a:srgbClr val="FF0000"/>
                </a:solidFill>
                <a:effectLst/>
                <a:uLnTx/>
                <a:uFillTx/>
                <a:latin typeface="Calibri"/>
                <a:ea typeface="+mn-ea"/>
                <a:cs typeface="Times New Roman" panose="02020603050405020304" pitchFamily="18" charset="0"/>
              </a:rPr>
              <a:t> </a:t>
            </a:r>
            <a:r>
              <a:rPr kumimoji="0" lang="en-US" sz="3200" b="1" i="0" u="none" strike="noStrike" kern="1200" cap="none" spc="0" normalizeH="0" noProof="0" dirty="0" err="1">
                <a:ln>
                  <a:noFill/>
                </a:ln>
                <a:solidFill>
                  <a:srgbClr val="FF0000"/>
                </a:solidFill>
                <a:effectLst/>
                <a:uLnTx/>
                <a:uFillTx/>
                <a:latin typeface="Calibri"/>
                <a:ea typeface="+mn-ea"/>
                <a:cs typeface="Times New Roman" panose="02020603050405020304" pitchFamily="18" charset="0"/>
              </a:rPr>
              <a:t>được</a:t>
            </a:r>
            <a:r>
              <a:rPr kumimoji="0" lang="en-US" sz="3200" b="1" i="0" u="none" strike="noStrike" kern="1200" cap="none" spc="0" normalizeH="0" noProof="0" dirty="0">
                <a:ln>
                  <a:noFill/>
                </a:ln>
                <a:solidFill>
                  <a:srgbClr val="FF0000"/>
                </a:solidFill>
                <a:effectLst/>
                <a:uLnTx/>
                <a:uFillTx/>
                <a:latin typeface="Calibri"/>
                <a:ea typeface="+mn-ea"/>
                <a:cs typeface="Times New Roman" panose="02020603050405020304" pitchFamily="18" charset="0"/>
              </a:rPr>
              <a:t> </a:t>
            </a:r>
            <a:r>
              <a:rPr kumimoji="0" lang="en-US" sz="3200" b="1" i="0" u="none" strike="noStrike" kern="1200" cap="none" spc="0" normalizeH="0" noProof="0" dirty="0" err="1">
                <a:ln>
                  <a:noFill/>
                </a:ln>
                <a:solidFill>
                  <a:srgbClr val="FF0000"/>
                </a:solidFill>
                <a:effectLst/>
                <a:uLnTx/>
                <a:uFillTx/>
                <a:latin typeface="Calibri"/>
                <a:ea typeface="+mn-ea"/>
                <a:cs typeface="Times New Roman" panose="02020603050405020304" pitchFamily="18" charset="0"/>
              </a:rPr>
              <a:t>nêu</a:t>
            </a:r>
            <a:r>
              <a:rPr kumimoji="0" lang="en-US" sz="3200" b="1" i="0" u="none" strike="noStrike" kern="1200" cap="none" spc="0" normalizeH="0" noProof="0" dirty="0">
                <a:ln>
                  <a:noFill/>
                </a:ln>
                <a:solidFill>
                  <a:srgbClr val="FF0000"/>
                </a:solidFill>
                <a:effectLst/>
                <a:uLnTx/>
                <a:uFillTx/>
                <a:latin typeface="Calibri"/>
                <a:ea typeface="+mn-ea"/>
                <a:cs typeface="Times New Roman" panose="02020603050405020304" pitchFamily="18" charset="0"/>
              </a:rPr>
              <a:t> </a:t>
            </a:r>
            <a:r>
              <a:rPr kumimoji="0" lang="en-US" sz="3200" b="1" i="0" u="none" strike="noStrike" kern="1200" cap="none" spc="0" normalizeH="0" noProof="0" dirty="0" err="1">
                <a:ln>
                  <a:noFill/>
                </a:ln>
                <a:solidFill>
                  <a:srgbClr val="FF0000"/>
                </a:solidFill>
                <a:effectLst/>
                <a:uLnTx/>
                <a:uFillTx/>
                <a:latin typeface="Calibri"/>
                <a:ea typeface="+mn-ea"/>
                <a:cs typeface="Times New Roman" panose="02020603050405020304" pitchFamily="18" charset="0"/>
              </a:rPr>
              <a:t>trên</a:t>
            </a:r>
            <a:r>
              <a:rPr kumimoji="0" lang="en-US" sz="3200" b="1" i="0" u="none" strike="noStrike" kern="1200" cap="none" spc="0" normalizeH="0" noProof="0" dirty="0">
                <a:ln>
                  <a:noFill/>
                </a:ln>
                <a:solidFill>
                  <a:srgbClr val="FF0000"/>
                </a:solidFill>
                <a:effectLst/>
                <a:uLnTx/>
                <a:uFillTx/>
                <a:latin typeface="Calibri"/>
                <a:ea typeface="+mn-ea"/>
                <a:cs typeface="Times New Roman" panose="02020603050405020304" pitchFamily="18" charset="0"/>
              </a:rPr>
              <a:t> </a:t>
            </a:r>
            <a:r>
              <a:rPr kumimoji="0" lang="en-US" sz="3200" b="1" i="0" u="none" strike="noStrike" kern="1200" cap="none" spc="0" normalizeH="0" noProof="0" dirty="0" err="1">
                <a:ln>
                  <a:noFill/>
                </a:ln>
                <a:solidFill>
                  <a:srgbClr val="FF0000"/>
                </a:solidFill>
                <a:effectLst/>
                <a:uLnTx/>
                <a:uFillTx/>
                <a:latin typeface="Calibri"/>
                <a:ea typeface="+mn-ea"/>
                <a:cs typeface="Times New Roman" panose="02020603050405020304" pitchFamily="18" charset="0"/>
              </a:rPr>
              <a:t>biểu</a:t>
            </a:r>
            <a:r>
              <a:rPr kumimoji="0" lang="en-US" sz="3200" b="1" i="0" u="none" strike="noStrike" kern="1200" cap="none" spc="0" normalizeH="0" noProof="0" dirty="0">
                <a:ln>
                  <a:noFill/>
                </a:ln>
                <a:solidFill>
                  <a:srgbClr val="FF0000"/>
                </a:solidFill>
                <a:effectLst/>
                <a:uLnTx/>
                <a:uFillTx/>
                <a:latin typeface="Calibri"/>
                <a:ea typeface="+mn-ea"/>
                <a:cs typeface="Times New Roman" panose="02020603050405020304" pitchFamily="18" charset="0"/>
              </a:rPr>
              <a:t> </a:t>
            </a:r>
            <a:r>
              <a:rPr kumimoji="0" lang="en-US" sz="3200" b="1" i="0" u="none" strike="noStrike" kern="1200" cap="none" spc="0" normalizeH="0" noProof="0" dirty="0" err="1">
                <a:ln>
                  <a:noFill/>
                </a:ln>
                <a:solidFill>
                  <a:srgbClr val="FF0000"/>
                </a:solidFill>
                <a:effectLst/>
                <a:uLnTx/>
                <a:uFillTx/>
                <a:latin typeface="Calibri"/>
                <a:ea typeface="+mn-ea"/>
                <a:cs typeface="Times New Roman" panose="02020603050405020304" pitchFamily="18" charset="0"/>
              </a:rPr>
              <a:t>đồ</a:t>
            </a:r>
            <a:r>
              <a:rPr kumimoji="0" lang="en-US" sz="3200" b="1" i="0" u="none" strike="noStrike" kern="1200" cap="none" spc="0" normalizeH="0" noProof="0" dirty="0">
                <a:ln>
                  <a:noFill/>
                </a:ln>
                <a:solidFill>
                  <a:srgbClr val="FF0000"/>
                </a:solidFill>
                <a:effectLst/>
                <a:uLnTx/>
                <a:uFillTx/>
                <a:latin typeface="Calibri"/>
                <a:ea typeface="+mn-ea"/>
                <a:cs typeface="Times New Roman" panose="02020603050405020304" pitchFamily="18" charset="0"/>
              </a:rPr>
              <a:t>?</a:t>
            </a:r>
            <a:endParaRPr kumimoji="0" lang="en-US" sz="3200" b="1" i="0" u="none" strike="noStrike" kern="1200" cap="none" spc="0" normalizeH="0" baseline="0" noProof="0" dirty="0">
              <a:ln>
                <a:noFill/>
              </a:ln>
              <a:solidFill>
                <a:srgbClr val="FF0000"/>
              </a:solidFill>
              <a:effectLst/>
              <a:uLnTx/>
              <a:uFillTx/>
              <a:latin typeface="Calibri"/>
              <a:ea typeface="+mn-ea"/>
              <a:cs typeface="Times New Roman" panose="02020603050405020304" pitchFamily="18" charset="0"/>
            </a:endParaRPr>
          </a:p>
        </p:txBody>
      </p:sp>
      <p:pic>
        <p:nvPicPr>
          <p:cNvPr id="12" name="Picture 11">
            <a:extLst>
              <a:ext uri="{FF2B5EF4-FFF2-40B4-BE49-F238E27FC236}">
                <a16:creationId xmlns:a16="http://schemas.microsoft.com/office/drawing/2014/main" id="{4E8DCB00-4BAB-5132-FADD-CE9D96ADAD3B}"/>
              </a:ext>
            </a:extLst>
          </p:cNvPr>
          <p:cNvPicPr>
            <a:picLocks noChangeAspect="1"/>
          </p:cNvPicPr>
          <p:nvPr/>
        </p:nvPicPr>
        <p:blipFill>
          <a:blip r:embed="rId17"/>
          <a:stretch>
            <a:fillRect/>
          </a:stretch>
        </p:blipFill>
        <p:spPr>
          <a:xfrm>
            <a:off x="1352550" y="1357312"/>
            <a:ext cx="7429500" cy="3686175"/>
          </a:xfrm>
          <a:prstGeom prst="rect">
            <a:avLst/>
          </a:prstGeom>
        </p:spPr>
      </p:pic>
      <p:sp>
        <p:nvSpPr>
          <p:cNvPr id="15" name="Rectangle: Rounded Corners 17">
            <a:extLst>
              <a:ext uri="{FF2B5EF4-FFF2-40B4-BE49-F238E27FC236}">
                <a16:creationId xmlns:a16="http://schemas.microsoft.com/office/drawing/2014/main" id="{60E2D243-31B0-D910-F066-5402F59111D7}"/>
              </a:ext>
            </a:extLst>
          </p:cNvPr>
          <p:cNvSpPr/>
          <p:nvPr/>
        </p:nvSpPr>
        <p:spPr>
          <a:xfrm>
            <a:off x="2835205" y="5324474"/>
            <a:ext cx="4422957" cy="1174803"/>
          </a:xfrm>
          <a:custGeom>
            <a:avLst/>
            <a:gdLst>
              <a:gd name="connsiteX0" fmla="*/ 0 w 4422957"/>
              <a:gd name="connsiteY0" fmla="*/ 406685 h 2016086"/>
              <a:gd name="connsiteX1" fmla="*/ 406685 w 4422957"/>
              <a:gd name="connsiteY1" fmla="*/ 0 h 2016086"/>
              <a:gd name="connsiteX2" fmla="*/ 1044379 w 4422957"/>
              <a:gd name="connsiteY2" fmla="*/ 0 h 2016086"/>
              <a:gd name="connsiteX3" fmla="*/ 1718168 w 4422957"/>
              <a:gd name="connsiteY3" fmla="*/ 0 h 2016086"/>
              <a:gd name="connsiteX4" fmla="*/ 2391958 w 4422957"/>
              <a:gd name="connsiteY4" fmla="*/ 0 h 2016086"/>
              <a:gd name="connsiteX5" fmla="*/ 2957460 w 4422957"/>
              <a:gd name="connsiteY5" fmla="*/ 0 h 2016086"/>
              <a:gd name="connsiteX6" fmla="*/ 3450770 w 4422957"/>
              <a:gd name="connsiteY6" fmla="*/ 0 h 2016086"/>
              <a:gd name="connsiteX7" fmla="*/ 4016272 w 4422957"/>
              <a:gd name="connsiteY7" fmla="*/ 0 h 2016086"/>
              <a:gd name="connsiteX8" fmla="*/ 4422957 w 4422957"/>
              <a:gd name="connsiteY8" fmla="*/ 406685 h 2016086"/>
              <a:gd name="connsiteX9" fmla="*/ 4422957 w 4422957"/>
              <a:gd name="connsiteY9" fmla="*/ 971962 h 2016086"/>
              <a:gd name="connsiteX10" fmla="*/ 4422957 w 4422957"/>
              <a:gd name="connsiteY10" fmla="*/ 1609401 h 2016086"/>
              <a:gd name="connsiteX11" fmla="*/ 4016272 w 4422957"/>
              <a:gd name="connsiteY11" fmla="*/ 2016086 h 2016086"/>
              <a:gd name="connsiteX12" fmla="*/ 3378578 w 4422957"/>
              <a:gd name="connsiteY12" fmla="*/ 2016086 h 2016086"/>
              <a:gd name="connsiteX13" fmla="*/ 2885268 w 4422957"/>
              <a:gd name="connsiteY13" fmla="*/ 2016086 h 2016086"/>
              <a:gd name="connsiteX14" fmla="*/ 2283670 w 4422957"/>
              <a:gd name="connsiteY14" fmla="*/ 2016086 h 2016086"/>
              <a:gd name="connsiteX15" fmla="*/ 1682072 w 4422957"/>
              <a:gd name="connsiteY15" fmla="*/ 2016086 h 2016086"/>
              <a:gd name="connsiteX16" fmla="*/ 1080475 w 4422957"/>
              <a:gd name="connsiteY16" fmla="*/ 2016086 h 2016086"/>
              <a:gd name="connsiteX17" fmla="*/ 406685 w 4422957"/>
              <a:gd name="connsiteY17" fmla="*/ 2016086 h 2016086"/>
              <a:gd name="connsiteX18" fmla="*/ 0 w 4422957"/>
              <a:gd name="connsiteY18" fmla="*/ 1609401 h 2016086"/>
              <a:gd name="connsiteX19" fmla="*/ 0 w 4422957"/>
              <a:gd name="connsiteY19" fmla="*/ 1008043 h 2016086"/>
              <a:gd name="connsiteX20" fmla="*/ 0 w 4422957"/>
              <a:gd name="connsiteY20" fmla="*/ 406685 h 2016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422957" h="2016086" fill="none" extrusionOk="0">
                <a:moveTo>
                  <a:pt x="0" y="406685"/>
                </a:moveTo>
                <a:cubicBezTo>
                  <a:pt x="13154" y="210639"/>
                  <a:pt x="147082" y="-13156"/>
                  <a:pt x="406685" y="0"/>
                </a:cubicBezTo>
                <a:cubicBezTo>
                  <a:pt x="595057" y="-24233"/>
                  <a:pt x="905967" y="-6228"/>
                  <a:pt x="1044379" y="0"/>
                </a:cubicBezTo>
                <a:cubicBezTo>
                  <a:pt x="1182791" y="6228"/>
                  <a:pt x="1409583" y="4539"/>
                  <a:pt x="1718168" y="0"/>
                </a:cubicBezTo>
                <a:cubicBezTo>
                  <a:pt x="2026753" y="-4539"/>
                  <a:pt x="2230250" y="-30828"/>
                  <a:pt x="2391958" y="0"/>
                </a:cubicBezTo>
                <a:cubicBezTo>
                  <a:pt x="2553666" y="30828"/>
                  <a:pt x="2788820" y="-21229"/>
                  <a:pt x="2957460" y="0"/>
                </a:cubicBezTo>
                <a:cubicBezTo>
                  <a:pt x="3126100" y="21229"/>
                  <a:pt x="3275220" y="161"/>
                  <a:pt x="3450770" y="0"/>
                </a:cubicBezTo>
                <a:cubicBezTo>
                  <a:pt x="3626320" y="-161"/>
                  <a:pt x="3755574" y="14585"/>
                  <a:pt x="4016272" y="0"/>
                </a:cubicBezTo>
                <a:cubicBezTo>
                  <a:pt x="4239683" y="9734"/>
                  <a:pt x="4408297" y="165850"/>
                  <a:pt x="4422957" y="406685"/>
                </a:cubicBezTo>
                <a:cubicBezTo>
                  <a:pt x="4417867" y="620707"/>
                  <a:pt x="4411937" y="827258"/>
                  <a:pt x="4422957" y="971962"/>
                </a:cubicBezTo>
                <a:cubicBezTo>
                  <a:pt x="4433977" y="1116666"/>
                  <a:pt x="4435027" y="1453455"/>
                  <a:pt x="4422957" y="1609401"/>
                </a:cubicBezTo>
                <a:cubicBezTo>
                  <a:pt x="4398984" y="1821486"/>
                  <a:pt x="4243484" y="2036120"/>
                  <a:pt x="4016272" y="2016086"/>
                </a:cubicBezTo>
                <a:cubicBezTo>
                  <a:pt x="3788754" y="2011349"/>
                  <a:pt x="3636269" y="2031813"/>
                  <a:pt x="3378578" y="2016086"/>
                </a:cubicBezTo>
                <a:cubicBezTo>
                  <a:pt x="3120887" y="2000359"/>
                  <a:pt x="3006526" y="2032668"/>
                  <a:pt x="2885268" y="2016086"/>
                </a:cubicBezTo>
                <a:cubicBezTo>
                  <a:pt x="2764010" y="1999505"/>
                  <a:pt x="2545056" y="1998468"/>
                  <a:pt x="2283670" y="2016086"/>
                </a:cubicBezTo>
                <a:cubicBezTo>
                  <a:pt x="2022284" y="2033704"/>
                  <a:pt x="1828832" y="2022271"/>
                  <a:pt x="1682072" y="2016086"/>
                </a:cubicBezTo>
                <a:cubicBezTo>
                  <a:pt x="1535312" y="2009901"/>
                  <a:pt x="1318521" y="1998282"/>
                  <a:pt x="1080475" y="2016086"/>
                </a:cubicBezTo>
                <a:cubicBezTo>
                  <a:pt x="842429" y="2033890"/>
                  <a:pt x="685207" y="2038144"/>
                  <a:pt x="406685" y="2016086"/>
                </a:cubicBezTo>
                <a:cubicBezTo>
                  <a:pt x="211176" y="2050596"/>
                  <a:pt x="-7644" y="1837629"/>
                  <a:pt x="0" y="1609401"/>
                </a:cubicBezTo>
                <a:cubicBezTo>
                  <a:pt x="-22729" y="1456136"/>
                  <a:pt x="-24633" y="1235551"/>
                  <a:pt x="0" y="1008043"/>
                </a:cubicBezTo>
                <a:cubicBezTo>
                  <a:pt x="24633" y="780535"/>
                  <a:pt x="-13054" y="530695"/>
                  <a:pt x="0" y="406685"/>
                </a:cubicBezTo>
                <a:close/>
              </a:path>
              <a:path w="4422957" h="2016086" stroke="0" extrusionOk="0">
                <a:moveTo>
                  <a:pt x="0" y="406685"/>
                </a:moveTo>
                <a:cubicBezTo>
                  <a:pt x="1741" y="235322"/>
                  <a:pt x="192014" y="17752"/>
                  <a:pt x="406685" y="0"/>
                </a:cubicBezTo>
                <a:cubicBezTo>
                  <a:pt x="626445" y="4348"/>
                  <a:pt x="880297" y="-203"/>
                  <a:pt x="1044379" y="0"/>
                </a:cubicBezTo>
                <a:cubicBezTo>
                  <a:pt x="1208461" y="203"/>
                  <a:pt x="1344345" y="2740"/>
                  <a:pt x="1573785" y="0"/>
                </a:cubicBezTo>
                <a:cubicBezTo>
                  <a:pt x="1803225" y="-2740"/>
                  <a:pt x="1912575" y="-23744"/>
                  <a:pt x="2103191" y="0"/>
                </a:cubicBezTo>
                <a:cubicBezTo>
                  <a:pt x="2293807" y="23744"/>
                  <a:pt x="2455542" y="-23486"/>
                  <a:pt x="2740885" y="0"/>
                </a:cubicBezTo>
                <a:cubicBezTo>
                  <a:pt x="3026228" y="23486"/>
                  <a:pt x="3100953" y="14268"/>
                  <a:pt x="3306387" y="0"/>
                </a:cubicBezTo>
                <a:cubicBezTo>
                  <a:pt x="3511821" y="-14268"/>
                  <a:pt x="3817280" y="11525"/>
                  <a:pt x="4016272" y="0"/>
                </a:cubicBezTo>
                <a:cubicBezTo>
                  <a:pt x="4252343" y="-34796"/>
                  <a:pt x="4455448" y="214141"/>
                  <a:pt x="4422957" y="406685"/>
                </a:cubicBezTo>
                <a:cubicBezTo>
                  <a:pt x="4422332" y="623019"/>
                  <a:pt x="4450503" y="865462"/>
                  <a:pt x="4422957" y="983989"/>
                </a:cubicBezTo>
                <a:cubicBezTo>
                  <a:pt x="4395411" y="1102516"/>
                  <a:pt x="4435869" y="1333571"/>
                  <a:pt x="4422957" y="1609401"/>
                </a:cubicBezTo>
                <a:cubicBezTo>
                  <a:pt x="4427284" y="1805707"/>
                  <a:pt x="4278733" y="2024000"/>
                  <a:pt x="4016272" y="2016086"/>
                </a:cubicBezTo>
                <a:cubicBezTo>
                  <a:pt x="3800462" y="2023999"/>
                  <a:pt x="3662477" y="2041177"/>
                  <a:pt x="3486866" y="2016086"/>
                </a:cubicBezTo>
                <a:cubicBezTo>
                  <a:pt x="3311255" y="1990995"/>
                  <a:pt x="3201277" y="1997883"/>
                  <a:pt x="2957460" y="2016086"/>
                </a:cubicBezTo>
                <a:cubicBezTo>
                  <a:pt x="2713643" y="2034289"/>
                  <a:pt x="2544645" y="1986137"/>
                  <a:pt x="2319766" y="2016086"/>
                </a:cubicBezTo>
                <a:cubicBezTo>
                  <a:pt x="2094887" y="2046035"/>
                  <a:pt x="1888412" y="1997661"/>
                  <a:pt x="1645977" y="2016086"/>
                </a:cubicBezTo>
                <a:cubicBezTo>
                  <a:pt x="1403542" y="2034511"/>
                  <a:pt x="1319638" y="1992936"/>
                  <a:pt x="1080475" y="2016086"/>
                </a:cubicBezTo>
                <a:cubicBezTo>
                  <a:pt x="841312" y="2039236"/>
                  <a:pt x="606362" y="2025300"/>
                  <a:pt x="406685" y="2016086"/>
                </a:cubicBezTo>
                <a:cubicBezTo>
                  <a:pt x="137870" y="2043818"/>
                  <a:pt x="1320" y="1816908"/>
                  <a:pt x="0" y="1609401"/>
                </a:cubicBezTo>
                <a:cubicBezTo>
                  <a:pt x="11957" y="1442989"/>
                  <a:pt x="-28557" y="1142147"/>
                  <a:pt x="0" y="1008043"/>
                </a:cubicBezTo>
                <a:cubicBezTo>
                  <a:pt x="28557" y="873939"/>
                  <a:pt x="11051" y="665147"/>
                  <a:pt x="0" y="406685"/>
                </a:cubicBezTo>
                <a:close/>
              </a:path>
            </a:pathLst>
          </a:custGeom>
          <a:solidFill>
            <a:sysClr val="window" lastClr="FFFFFF">
              <a:alpha val="85000"/>
            </a:sysClr>
          </a:solidFill>
          <a:ln w="38100" cap="flat" cmpd="sng" algn="ctr">
            <a:solidFill>
              <a:srgbClr val="002060"/>
            </a:solidFill>
            <a:prstDash val="solid"/>
            <a:miter lim="800000"/>
            <a:extLst>
              <a:ext uri="{C807C97D-BFC1-408E-A445-0C87EB9F89A2}">
                <ask:lineSketchStyleProps xmlns:ask="http://schemas.microsoft.com/office/drawing/2018/sketchyshapes" sd="2129858240">
                  <a:custGeom>
                    <a:avLst/>
                    <a:gdLst>
                      <a:gd name="connsiteX0" fmla="*/ 0 w 4422957"/>
                      <a:gd name="connsiteY0" fmla="*/ 236981 h 1174803"/>
                      <a:gd name="connsiteX1" fmla="*/ 236981 w 4422957"/>
                      <a:gd name="connsiteY1" fmla="*/ 0 h 1174803"/>
                      <a:gd name="connsiteX2" fmla="*/ 934637 w 4422957"/>
                      <a:gd name="connsiteY2" fmla="*/ 0 h 1174803"/>
                      <a:gd name="connsiteX3" fmla="*/ 1671783 w 4422957"/>
                      <a:gd name="connsiteY3" fmla="*/ 0 h 1174803"/>
                      <a:gd name="connsiteX4" fmla="*/ 2408928 w 4422957"/>
                      <a:gd name="connsiteY4" fmla="*/ 0 h 1174803"/>
                      <a:gd name="connsiteX5" fmla="*/ 3027604 w 4422957"/>
                      <a:gd name="connsiteY5" fmla="*/ 0 h 1174803"/>
                      <a:gd name="connsiteX6" fmla="*/ 3567300 w 4422957"/>
                      <a:gd name="connsiteY6" fmla="*/ 0 h 1174803"/>
                      <a:gd name="connsiteX7" fmla="*/ 4185976 w 4422957"/>
                      <a:gd name="connsiteY7" fmla="*/ 0 h 1174803"/>
                      <a:gd name="connsiteX8" fmla="*/ 4422957 w 4422957"/>
                      <a:gd name="connsiteY8" fmla="*/ 236981 h 1174803"/>
                      <a:gd name="connsiteX9" fmla="*/ 4422957 w 4422957"/>
                      <a:gd name="connsiteY9" fmla="*/ 566376 h 1174803"/>
                      <a:gd name="connsiteX10" fmla="*/ 4422957 w 4422957"/>
                      <a:gd name="connsiteY10" fmla="*/ 937822 h 1174803"/>
                      <a:gd name="connsiteX11" fmla="*/ 4185976 w 4422957"/>
                      <a:gd name="connsiteY11" fmla="*/ 1174803 h 1174803"/>
                      <a:gd name="connsiteX12" fmla="*/ 3488320 w 4422957"/>
                      <a:gd name="connsiteY12" fmla="*/ 1174803 h 1174803"/>
                      <a:gd name="connsiteX13" fmla="*/ 2948624 w 4422957"/>
                      <a:gd name="connsiteY13" fmla="*/ 1174803 h 1174803"/>
                      <a:gd name="connsiteX14" fmla="*/ 2290458 w 4422957"/>
                      <a:gd name="connsiteY14" fmla="*/ 1174803 h 1174803"/>
                      <a:gd name="connsiteX15" fmla="*/ 1632293 w 4422957"/>
                      <a:gd name="connsiteY15" fmla="*/ 1174803 h 1174803"/>
                      <a:gd name="connsiteX16" fmla="*/ 974127 w 4422957"/>
                      <a:gd name="connsiteY16" fmla="*/ 1174803 h 1174803"/>
                      <a:gd name="connsiteX17" fmla="*/ 236981 w 4422957"/>
                      <a:gd name="connsiteY17" fmla="*/ 1174803 h 1174803"/>
                      <a:gd name="connsiteX18" fmla="*/ 0 w 4422957"/>
                      <a:gd name="connsiteY18" fmla="*/ 937822 h 1174803"/>
                      <a:gd name="connsiteX19" fmla="*/ 0 w 4422957"/>
                      <a:gd name="connsiteY19" fmla="*/ 587402 h 1174803"/>
                      <a:gd name="connsiteX20" fmla="*/ 0 w 4422957"/>
                      <a:gd name="connsiteY20" fmla="*/ 236981 h 1174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422957" h="1174803" fill="none" extrusionOk="0">
                        <a:moveTo>
                          <a:pt x="0" y="236981"/>
                        </a:moveTo>
                        <a:cubicBezTo>
                          <a:pt x="8595" y="124761"/>
                          <a:pt x="100724" y="-2021"/>
                          <a:pt x="236981" y="0"/>
                        </a:cubicBezTo>
                        <a:cubicBezTo>
                          <a:pt x="470815" y="-15972"/>
                          <a:pt x="748783" y="-31889"/>
                          <a:pt x="934637" y="0"/>
                        </a:cubicBezTo>
                        <a:cubicBezTo>
                          <a:pt x="1120491" y="31889"/>
                          <a:pt x="1391596" y="20260"/>
                          <a:pt x="1671783" y="0"/>
                        </a:cubicBezTo>
                        <a:cubicBezTo>
                          <a:pt x="1951970" y="-20260"/>
                          <a:pt x="2232505" y="-5108"/>
                          <a:pt x="2408928" y="0"/>
                        </a:cubicBezTo>
                        <a:cubicBezTo>
                          <a:pt x="2585351" y="5108"/>
                          <a:pt x="2731552" y="14040"/>
                          <a:pt x="3027604" y="0"/>
                        </a:cubicBezTo>
                        <a:cubicBezTo>
                          <a:pt x="3323656" y="-14040"/>
                          <a:pt x="3320379" y="19995"/>
                          <a:pt x="3567300" y="0"/>
                        </a:cubicBezTo>
                        <a:cubicBezTo>
                          <a:pt x="3814221" y="-19995"/>
                          <a:pt x="3904811" y="-14496"/>
                          <a:pt x="4185976" y="0"/>
                        </a:cubicBezTo>
                        <a:cubicBezTo>
                          <a:pt x="4314198" y="21661"/>
                          <a:pt x="4407659" y="89165"/>
                          <a:pt x="4422957" y="236981"/>
                        </a:cubicBezTo>
                        <a:cubicBezTo>
                          <a:pt x="4410747" y="386767"/>
                          <a:pt x="4415221" y="468601"/>
                          <a:pt x="4422957" y="566376"/>
                        </a:cubicBezTo>
                        <a:cubicBezTo>
                          <a:pt x="4430693" y="664151"/>
                          <a:pt x="4405769" y="855570"/>
                          <a:pt x="4422957" y="937822"/>
                        </a:cubicBezTo>
                        <a:cubicBezTo>
                          <a:pt x="4409133" y="1061483"/>
                          <a:pt x="4320557" y="1203244"/>
                          <a:pt x="4185976" y="1174803"/>
                        </a:cubicBezTo>
                        <a:cubicBezTo>
                          <a:pt x="3852463" y="1195719"/>
                          <a:pt x="3699597" y="1158869"/>
                          <a:pt x="3488320" y="1174803"/>
                        </a:cubicBezTo>
                        <a:cubicBezTo>
                          <a:pt x="3277043" y="1190737"/>
                          <a:pt x="3125302" y="1178122"/>
                          <a:pt x="2948624" y="1174803"/>
                        </a:cubicBezTo>
                        <a:cubicBezTo>
                          <a:pt x="2771946" y="1171484"/>
                          <a:pt x="2592029" y="1202917"/>
                          <a:pt x="2290458" y="1174803"/>
                        </a:cubicBezTo>
                        <a:cubicBezTo>
                          <a:pt x="1988887" y="1146689"/>
                          <a:pt x="1926278" y="1145559"/>
                          <a:pt x="1632293" y="1174803"/>
                        </a:cubicBezTo>
                        <a:cubicBezTo>
                          <a:pt x="1338309" y="1204047"/>
                          <a:pt x="1241122" y="1147964"/>
                          <a:pt x="974127" y="1174803"/>
                        </a:cubicBezTo>
                        <a:cubicBezTo>
                          <a:pt x="707132" y="1201642"/>
                          <a:pt x="440791" y="1158639"/>
                          <a:pt x="236981" y="1174803"/>
                        </a:cubicBezTo>
                        <a:cubicBezTo>
                          <a:pt x="109859" y="1179261"/>
                          <a:pt x="-5396" y="1071260"/>
                          <a:pt x="0" y="937822"/>
                        </a:cubicBezTo>
                        <a:cubicBezTo>
                          <a:pt x="10637" y="821061"/>
                          <a:pt x="5967" y="742419"/>
                          <a:pt x="0" y="587402"/>
                        </a:cubicBezTo>
                        <a:cubicBezTo>
                          <a:pt x="-5967" y="432385"/>
                          <a:pt x="4875" y="321724"/>
                          <a:pt x="0" y="236981"/>
                        </a:cubicBezTo>
                        <a:close/>
                      </a:path>
                      <a:path w="4422957" h="1174803" stroke="0" extrusionOk="0">
                        <a:moveTo>
                          <a:pt x="0" y="236981"/>
                        </a:moveTo>
                        <a:cubicBezTo>
                          <a:pt x="364" y="117223"/>
                          <a:pt x="119042" y="23126"/>
                          <a:pt x="236981" y="0"/>
                        </a:cubicBezTo>
                        <a:cubicBezTo>
                          <a:pt x="384824" y="8931"/>
                          <a:pt x="606172" y="-12421"/>
                          <a:pt x="934637" y="0"/>
                        </a:cubicBezTo>
                        <a:cubicBezTo>
                          <a:pt x="1263102" y="12421"/>
                          <a:pt x="1302134" y="19028"/>
                          <a:pt x="1513823" y="0"/>
                        </a:cubicBezTo>
                        <a:cubicBezTo>
                          <a:pt x="1725512" y="-19028"/>
                          <a:pt x="1913219" y="15989"/>
                          <a:pt x="2093009" y="0"/>
                        </a:cubicBezTo>
                        <a:cubicBezTo>
                          <a:pt x="2272799" y="-15989"/>
                          <a:pt x="2471279" y="7750"/>
                          <a:pt x="2790664" y="0"/>
                        </a:cubicBezTo>
                        <a:cubicBezTo>
                          <a:pt x="3110050" y="-7750"/>
                          <a:pt x="3177704" y="-1969"/>
                          <a:pt x="3409340" y="0"/>
                        </a:cubicBezTo>
                        <a:cubicBezTo>
                          <a:pt x="3640976" y="1969"/>
                          <a:pt x="4011509" y="-13691"/>
                          <a:pt x="4185976" y="0"/>
                        </a:cubicBezTo>
                        <a:cubicBezTo>
                          <a:pt x="4326253" y="-28517"/>
                          <a:pt x="4436729" y="119690"/>
                          <a:pt x="4422957" y="236981"/>
                        </a:cubicBezTo>
                        <a:cubicBezTo>
                          <a:pt x="4423777" y="354136"/>
                          <a:pt x="4428047" y="440990"/>
                          <a:pt x="4422957" y="573385"/>
                        </a:cubicBezTo>
                        <a:cubicBezTo>
                          <a:pt x="4417867" y="705780"/>
                          <a:pt x="4405974" y="819723"/>
                          <a:pt x="4422957" y="937822"/>
                        </a:cubicBezTo>
                        <a:cubicBezTo>
                          <a:pt x="4425315" y="1053277"/>
                          <a:pt x="4337036" y="1179022"/>
                          <a:pt x="4185976" y="1174803"/>
                        </a:cubicBezTo>
                        <a:cubicBezTo>
                          <a:pt x="3995939" y="1189002"/>
                          <a:pt x="3826488" y="1157106"/>
                          <a:pt x="3606790" y="1174803"/>
                        </a:cubicBezTo>
                        <a:cubicBezTo>
                          <a:pt x="3387092" y="1192500"/>
                          <a:pt x="3162644" y="1196612"/>
                          <a:pt x="3027604" y="1174803"/>
                        </a:cubicBezTo>
                        <a:cubicBezTo>
                          <a:pt x="2892564" y="1152994"/>
                          <a:pt x="2470551" y="1169500"/>
                          <a:pt x="2329948" y="1174803"/>
                        </a:cubicBezTo>
                        <a:cubicBezTo>
                          <a:pt x="2189345" y="1180106"/>
                          <a:pt x="1907263" y="1150004"/>
                          <a:pt x="1592803" y="1174803"/>
                        </a:cubicBezTo>
                        <a:cubicBezTo>
                          <a:pt x="1278344" y="1199602"/>
                          <a:pt x="1208720" y="1171822"/>
                          <a:pt x="974127" y="1174803"/>
                        </a:cubicBezTo>
                        <a:cubicBezTo>
                          <a:pt x="739534" y="1177784"/>
                          <a:pt x="416450" y="1188537"/>
                          <a:pt x="236981" y="1174803"/>
                        </a:cubicBezTo>
                        <a:cubicBezTo>
                          <a:pt x="85794" y="1187541"/>
                          <a:pt x="779" y="1058613"/>
                          <a:pt x="0" y="937822"/>
                        </a:cubicBezTo>
                        <a:cubicBezTo>
                          <a:pt x="-9567" y="829409"/>
                          <a:pt x="1441" y="677335"/>
                          <a:pt x="0" y="587402"/>
                        </a:cubicBezTo>
                        <a:cubicBezTo>
                          <a:pt x="-1441" y="497469"/>
                          <a:pt x="-1926" y="368033"/>
                          <a:pt x="0" y="236981"/>
                        </a:cubicBezTo>
                        <a:close/>
                      </a:path>
                    </a:pathLst>
                  </a:custGeom>
                  <ask:type>
                    <ask:lineSketchFreehand/>
                  </ask:type>
                </ask:lineSketchStyleProps>
              </a:ext>
            </a:extLst>
          </a:ln>
          <a:effectLst/>
        </p:spPr>
        <p:txBody>
          <a:bodyPr rtlCol="0" anchor="ct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0" lang="en-US" sz="4000" b="0" i="0" u="none" strike="noStrike" kern="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Chó</a:t>
            </a:r>
            <a:r>
              <a:rPr kumimoji="0" lang="en-US" sz="4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r>
              <a:rPr kumimoji="0" lang="en-US" sz="4000" b="0" i="0" u="none" strike="noStrike" kern="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mèo</a:t>
            </a:r>
            <a:r>
              <a:rPr kumimoji="0" lang="en-US" sz="4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US" sz="4000" b="0" i="0" u="none" strike="noStrike" kern="0" cap="none" spc="0" normalizeH="0" noProof="0" dirty="0">
                <a:ln>
                  <a:noFill/>
                </a:ln>
                <a:solidFill>
                  <a:srgbClr val="000000"/>
                </a:solidFill>
                <a:effectLst/>
                <a:uLnTx/>
                <a:uFillTx/>
                <a:latin typeface="Calibri" panose="020F0502020204030204" pitchFamily="34" charset="0"/>
                <a:ea typeface="+mn-ea"/>
                <a:cs typeface="Calibri" panose="020F0502020204030204" pitchFamily="34" charset="0"/>
              </a:rPr>
              <a:t> </a:t>
            </a:r>
            <a:r>
              <a:rPr kumimoji="0" lang="en-US" sz="4000" b="0" i="0" u="none" strike="noStrike" kern="0" cap="none" spc="0" normalizeH="0" noProof="0" dirty="0" err="1">
                <a:ln>
                  <a:noFill/>
                </a:ln>
                <a:solidFill>
                  <a:srgbClr val="000000"/>
                </a:solidFill>
                <a:effectLst/>
                <a:uLnTx/>
                <a:uFillTx/>
                <a:latin typeface="Calibri" panose="020F0502020204030204" pitchFamily="34" charset="0"/>
                <a:ea typeface="+mn-ea"/>
                <a:cs typeface="Calibri" panose="020F0502020204030204" pitchFamily="34" charset="0"/>
              </a:rPr>
              <a:t>thỏ</a:t>
            </a:r>
            <a:r>
              <a:rPr kumimoji="0" lang="en-US" sz="4000" b="0" i="0" u="none" strike="noStrike" kern="0" cap="none" spc="0" normalizeH="0" noProof="0" dirty="0">
                <a:ln>
                  <a:noFill/>
                </a:ln>
                <a:solidFill>
                  <a:srgbClr val="000000"/>
                </a:solidFill>
                <a:effectLst/>
                <a:uLnTx/>
                <a:uFillTx/>
                <a:latin typeface="Calibri" panose="020F0502020204030204" pitchFamily="34" charset="0"/>
                <a:ea typeface="+mn-ea"/>
                <a:cs typeface="Calibri" panose="020F0502020204030204" pitchFamily="34" charset="0"/>
              </a:rPr>
              <a:t>, </a:t>
            </a:r>
            <a:r>
              <a:rPr kumimoji="0" lang="en-US" sz="4000" b="0" i="0" u="none" strike="noStrike" kern="0" cap="none" spc="0" normalizeH="0" noProof="0" dirty="0" err="1">
                <a:ln>
                  <a:noFill/>
                </a:ln>
                <a:solidFill>
                  <a:srgbClr val="000000"/>
                </a:solidFill>
                <a:effectLst/>
                <a:uLnTx/>
                <a:uFillTx/>
                <a:latin typeface="Calibri" panose="020F0502020204030204" pitchFamily="34" charset="0"/>
                <a:ea typeface="+mn-ea"/>
                <a:cs typeface="Calibri" panose="020F0502020204030204" pitchFamily="34" charset="0"/>
              </a:rPr>
              <a:t>cá</a:t>
            </a:r>
            <a:endParaRPr kumimoji="0" lang="en-US" sz="4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6482798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ppt_x"/>
                                          </p:val>
                                        </p:tav>
                                        <p:tav tm="100000">
                                          <p:val>
                                            <p:strVal val="#ppt_x"/>
                                          </p:val>
                                        </p:tav>
                                      </p:tavLst>
                                    </p:anim>
                                    <p:anim calcmode="lin" valueType="num">
                                      <p:cBhvr additive="base">
                                        <p:cTn id="8" dur="500" fill="hold"/>
                                        <p:tgtEl>
                                          <p:spTgt spid="3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1000"/>
                                        <p:tgtEl>
                                          <p:spTgt spid="15"/>
                                        </p:tgtEl>
                                      </p:cBhvr>
                                    </p:animEffect>
                                    <p:anim calcmode="lin" valueType="num">
                                      <p:cBhvr>
                                        <p:cTn id="18" dur="1000" fill="hold"/>
                                        <p:tgtEl>
                                          <p:spTgt spid="15"/>
                                        </p:tgtEl>
                                        <p:attrNameLst>
                                          <p:attrName>ppt_x</p:attrName>
                                        </p:attrNameLst>
                                      </p:cBhvr>
                                      <p:tavLst>
                                        <p:tav tm="0">
                                          <p:val>
                                            <p:strVal val="#ppt_x"/>
                                          </p:val>
                                        </p:tav>
                                        <p:tav tm="100000">
                                          <p:val>
                                            <p:strVal val="#ppt_x"/>
                                          </p:val>
                                        </p:tav>
                                      </p:tavLst>
                                    </p:anim>
                                    <p:anim calcmode="lin" valueType="num">
                                      <p:cBhvr>
                                        <p:cTn id="19" dur="1000" fill="hold"/>
                                        <p:tgtEl>
                                          <p:spTgt spid="15"/>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15"/>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389" b="14886"/>
          <a:stretch>
            <a:fillRect/>
          </a:stretch>
        </p:blipFill>
        <p:spPr>
          <a:xfrm>
            <a:off x="0" y="215295"/>
            <a:ext cx="12222079" cy="4882297"/>
          </a:xfrm>
          <a:prstGeom prst="rect">
            <a:avLst/>
          </a:prstGeom>
        </p:spPr>
      </p:pic>
      <p:pic>
        <p:nvPicPr>
          <p:cNvPr id="3" name="Picture 3"/>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0121787" y="171148"/>
            <a:ext cx="771015" cy="514653"/>
          </a:xfrm>
          <a:prstGeom prst="rect">
            <a:avLst/>
          </a:prstGeom>
        </p:spPr>
      </p:pic>
      <p:pic>
        <p:nvPicPr>
          <p:cNvPr id="4" name="Picture 4"/>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r="2945" b="44001"/>
          <a:stretch>
            <a:fillRect/>
          </a:stretch>
        </p:blipFill>
        <p:spPr>
          <a:xfrm>
            <a:off x="-1" y="2283967"/>
            <a:ext cx="12222079" cy="4619030"/>
          </a:xfrm>
          <a:prstGeom prst="rect">
            <a:avLst/>
          </a:prstGeom>
        </p:spPr>
      </p:pic>
      <p:pic>
        <p:nvPicPr>
          <p:cNvPr id="5" name="Picture 5"/>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10856454" y="136051"/>
            <a:ext cx="1225130" cy="1225130"/>
          </a:xfrm>
          <a:prstGeom prst="rect">
            <a:avLst/>
          </a:prstGeom>
        </p:spPr>
      </p:pic>
      <p:pic>
        <p:nvPicPr>
          <p:cNvPr id="8" name="Picture 8"/>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flipH="1">
            <a:off x="1936612" y="-41150"/>
            <a:ext cx="944818" cy="630666"/>
          </a:xfrm>
          <a:prstGeom prst="rect">
            <a:avLst/>
          </a:prstGeom>
        </p:spPr>
      </p:pic>
      <p:pic>
        <p:nvPicPr>
          <p:cNvPr id="9" name="Picture 9"/>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1506200" y="1440425"/>
            <a:ext cx="1150767" cy="768137"/>
          </a:xfrm>
          <a:prstGeom prst="rect">
            <a:avLst/>
          </a:prstGeom>
        </p:spPr>
      </p:pic>
      <p:pic>
        <p:nvPicPr>
          <p:cNvPr id="10" name="Picture 10"/>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5006560" y="127000"/>
            <a:ext cx="1049977" cy="700860"/>
          </a:xfrm>
          <a:prstGeom prst="rect">
            <a:avLst/>
          </a:prstGeom>
        </p:spPr>
      </p:pic>
      <p:pic>
        <p:nvPicPr>
          <p:cNvPr id="11" name="Picture 11"/>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flipH="1">
            <a:off x="7766242" y="351172"/>
            <a:ext cx="714140" cy="476689"/>
          </a:xfrm>
          <a:prstGeom prst="rect">
            <a:avLst/>
          </a:prstGeom>
        </p:spPr>
      </p:pic>
      <p:pic>
        <p:nvPicPr>
          <p:cNvPr id="17" name="Picture 17"/>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flipH="1">
            <a:off x="10400605" y="5465963"/>
            <a:ext cx="1674648" cy="1255986"/>
          </a:xfrm>
          <a:prstGeom prst="rect">
            <a:avLst/>
          </a:prstGeom>
        </p:spPr>
      </p:pic>
      <p:pic>
        <p:nvPicPr>
          <p:cNvPr id="21" name="Picture 12">
            <a:extLst>
              <a:ext uri="{FF2B5EF4-FFF2-40B4-BE49-F238E27FC236}">
                <a16:creationId xmlns:a16="http://schemas.microsoft.com/office/drawing/2014/main" id="{66AF93B8-2159-65DE-8873-87E5B5B39FBD}"/>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p:blipFill>
        <p:spPr>
          <a:xfrm>
            <a:off x="78069" y="62572"/>
            <a:ext cx="9837455" cy="6509678"/>
          </a:xfrm>
          <a:prstGeom prst="rect">
            <a:avLst/>
          </a:prstGeom>
        </p:spPr>
      </p:pic>
      <p:pic>
        <p:nvPicPr>
          <p:cNvPr id="30" name="Picture 20">
            <a:extLst>
              <a:ext uri="{FF2B5EF4-FFF2-40B4-BE49-F238E27FC236}">
                <a16:creationId xmlns:a16="http://schemas.microsoft.com/office/drawing/2014/main" id="{CACDA8AC-E9F1-B8FD-55CE-EDD1AF0BFB12}"/>
              </a:ext>
            </a:extLst>
          </p:cNvPr>
          <p:cNvPicPr>
            <a:picLocks noChangeAspect="1"/>
          </p:cNvPicPr>
          <p:nvPr/>
        </p:nvPicPr>
        <p:blipFill>
          <a:blip r:embed="rId15" cstate="print">
            <a:extLst>
              <a:ext uri="{28A0092B-C50C-407E-A947-70E740481C1C}">
                <a14:useLocalDpi xmlns:a14="http://schemas.microsoft.com/office/drawing/2010/main" val="0"/>
              </a:ext>
              <a:ext uri="{96DAC541-7B7A-43D3-8B79-37D633B846F1}">
                <asvg:svgBlip xmlns:asvg="http://schemas.microsoft.com/office/drawing/2016/SVG/main" r:embed="rId16"/>
              </a:ext>
            </a:extLst>
          </a:blip>
          <a:srcRect/>
          <a:stretch>
            <a:fillRect/>
          </a:stretch>
        </p:blipFill>
        <p:spPr>
          <a:xfrm>
            <a:off x="9134672" y="2655487"/>
            <a:ext cx="3057328" cy="4202513"/>
          </a:xfrm>
          <a:prstGeom prst="rect">
            <a:avLst/>
          </a:prstGeom>
        </p:spPr>
      </p:pic>
      <p:sp>
        <p:nvSpPr>
          <p:cNvPr id="6" name="TextBox 5">
            <a:extLst>
              <a:ext uri="{FF2B5EF4-FFF2-40B4-BE49-F238E27FC236}">
                <a16:creationId xmlns:a16="http://schemas.microsoft.com/office/drawing/2014/main" id="{3ED03880-DAB5-2EEE-8085-76A70FD5E370}"/>
              </a:ext>
            </a:extLst>
          </p:cNvPr>
          <p:cNvSpPr txBox="1"/>
          <p:nvPr/>
        </p:nvSpPr>
        <p:spPr>
          <a:xfrm>
            <a:off x="1438275" y="67425"/>
            <a:ext cx="7258049" cy="107721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FF0000"/>
                </a:solidFill>
                <a:effectLst/>
                <a:uLnTx/>
                <a:uFillTx/>
                <a:latin typeface="Calibri"/>
                <a:ea typeface="+mn-ea"/>
                <a:cs typeface="Times New Roman" panose="02020603050405020304" pitchFamily="18" charset="0"/>
              </a:rPr>
              <a:t>Đọc</a:t>
            </a:r>
            <a:r>
              <a:rPr kumimoji="0" lang="en-US" sz="3200" b="1" i="0" u="none" strike="noStrike" kern="1200" cap="none" spc="0" normalizeH="0" baseline="0" noProof="0" dirty="0">
                <a:ln>
                  <a:noFill/>
                </a:ln>
                <a:solidFill>
                  <a:srgbClr val="FF0000"/>
                </a:solidFill>
                <a:effectLst/>
                <a:uLnTx/>
                <a:uFillTx/>
                <a:latin typeface="Calibri"/>
                <a:ea typeface="+mn-ea"/>
                <a:cs typeface="Times New Roman" panose="02020603050405020304" pitchFamily="18" charset="0"/>
              </a:rPr>
              <a:t> </a:t>
            </a:r>
            <a:r>
              <a:rPr kumimoji="0" lang="en-US" sz="3200" b="1" i="0" u="none" strike="noStrike" kern="1200" cap="none" spc="0" normalizeH="0" baseline="0" noProof="0" dirty="0" err="1">
                <a:ln>
                  <a:noFill/>
                </a:ln>
                <a:solidFill>
                  <a:srgbClr val="FF0000"/>
                </a:solidFill>
                <a:effectLst/>
                <a:uLnTx/>
                <a:uFillTx/>
                <a:latin typeface="Calibri"/>
                <a:ea typeface="+mn-ea"/>
                <a:cs typeface="Times New Roman" panose="02020603050405020304" pitchFamily="18" charset="0"/>
              </a:rPr>
              <a:t>biểu</a:t>
            </a:r>
            <a:r>
              <a:rPr kumimoji="0" lang="en-US" sz="3200" b="1" i="0" u="none" strike="noStrike" kern="1200" cap="none" spc="0" normalizeH="0" baseline="0" noProof="0" dirty="0">
                <a:ln>
                  <a:noFill/>
                </a:ln>
                <a:solidFill>
                  <a:srgbClr val="FF0000"/>
                </a:solidFill>
                <a:effectLst/>
                <a:uLnTx/>
                <a:uFillTx/>
                <a:latin typeface="Calibri"/>
                <a:ea typeface="+mn-ea"/>
                <a:cs typeface="Times New Roman" panose="02020603050405020304" pitchFamily="18" charset="0"/>
              </a:rPr>
              <a:t> </a:t>
            </a:r>
            <a:r>
              <a:rPr kumimoji="0" lang="en-US" sz="3200" b="1" i="0" u="none" strike="noStrike" kern="1200" cap="none" spc="0" normalizeH="0" baseline="0" noProof="0" dirty="0" err="1">
                <a:ln>
                  <a:noFill/>
                </a:ln>
                <a:solidFill>
                  <a:srgbClr val="FF0000"/>
                </a:solidFill>
                <a:effectLst/>
                <a:uLnTx/>
                <a:uFillTx/>
                <a:latin typeface="Calibri"/>
                <a:ea typeface="+mn-ea"/>
                <a:cs typeface="Times New Roman" panose="02020603050405020304" pitchFamily="18" charset="0"/>
              </a:rPr>
              <a:t>đồ</a:t>
            </a:r>
            <a:r>
              <a:rPr kumimoji="0" lang="en-US" sz="3200" b="1" i="0" u="none" strike="noStrike" kern="1200" cap="none" spc="0" normalizeH="0" baseline="0" noProof="0" dirty="0">
                <a:ln>
                  <a:noFill/>
                </a:ln>
                <a:solidFill>
                  <a:srgbClr val="FF0000"/>
                </a:solidFill>
                <a:effectLst/>
                <a:uLnTx/>
                <a:uFillTx/>
                <a:latin typeface="Calibri"/>
                <a:ea typeface="+mn-ea"/>
                <a:cs typeface="Times New Roman" panose="02020603050405020304" pitchFamily="18" charset="0"/>
              </a:rPr>
              <a:t> </a:t>
            </a:r>
            <a:r>
              <a:rPr kumimoji="0" lang="en-US" sz="3200" b="1" i="0" u="none" strike="noStrike" kern="1200" cap="none" spc="0" normalizeH="0" baseline="0" noProof="0" dirty="0" err="1">
                <a:ln>
                  <a:noFill/>
                </a:ln>
                <a:solidFill>
                  <a:srgbClr val="FF0000"/>
                </a:solidFill>
                <a:effectLst/>
                <a:uLnTx/>
                <a:uFillTx/>
                <a:latin typeface="Calibri"/>
                <a:ea typeface="+mn-ea"/>
                <a:cs typeface="Times New Roman" panose="02020603050405020304" pitchFamily="18" charset="0"/>
              </a:rPr>
              <a:t>và</a:t>
            </a:r>
            <a:r>
              <a:rPr kumimoji="0" lang="en-US" sz="3200" b="1" i="0" u="none" strike="noStrike" kern="1200" cap="none" spc="0" normalizeH="0" baseline="0" noProof="0" dirty="0">
                <a:ln>
                  <a:noFill/>
                </a:ln>
                <a:solidFill>
                  <a:srgbClr val="FF0000"/>
                </a:solidFill>
                <a:effectLst/>
                <a:uLnTx/>
                <a:uFillTx/>
                <a:latin typeface="Calibri"/>
                <a:ea typeface="+mn-ea"/>
                <a:cs typeface="Times New Roman" panose="02020603050405020304" pitchFamily="18" charset="0"/>
              </a:rPr>
              <a:t> </a:t>
            </a:r>
            <a:r>
              <a:rPr kumimoji="0" lang="en-US" sz="3200" b="1" i="0" u="none" strike="noStrike" kern="1200" cap="none" spc="0" normalizeH="0" baseline="0" noProof="0" dirty="0" err="1">
                <a:ln>
                  <a:noFill/>
                </a:ln>
                <a:solidFill>
                  <a:srgbClr val="FF0000"/>
                </a:solidFill>
                <a:effectLst/>
                <a:uLnTx/>
                <a:uFillTx/>
                <a:latin typeface="Calibri"/>
                <a:ea typeface="+mn-ea"/>
                <a:cs typeface="Times New Roman" panose="02020603050405020304" pitchFamily="18" charset="0"/>
              </a:rPr>
              <a:t>cho</a:t>
            </a:r>
            <a:r>
              <a:rPr kumimoji="0" lang="en-US" sz="3200" b="1" i="0" u="none" strike="noStrike" kern="1200" cap="none" spc="0" normalizeH="0" baseline="0" noProof="0" dirty="0">
                <a:ln>
                  <a:noFill/>
                </a:ln>
                <a:solidFill>
                  <a:srgbClr val="FF0000"/>
                </a:solidFill>
                <a:effectLst/>
                <a:uLnTx/>
                <a:uFillTx/>
                <a:latin typeface="Calibri"/>
                <a:ea typeface="+mn-ea"/>
                <a:cs typeface="Times New Roman" panose="02020603050405020304" pitchFamily="18" charset="0"/>
              </a:rPr>
              <a:t> </a:t>
            </a:r>
            <a:r>
              <a:rPr kumimoji="0" lang="en-US" sz="3200" b="1" i="0" u="none" strike="noStrike" kern="1200" cap="none" spc="0" normalizeH="0" baseline="0" noProof="0" dirty="0" err="1">
                <a:ln>
                  <a:noFill/>
                </a:ln>
                <a:solidFill>
                  <a:srgbClr val="FF0000"/>
                </a:solidFill>
                <a:effectLst/>
                <a:uLnTx/>
                <a:uFillTx/>
                <a:latin typeface="Calibri"/>
                <a:ea typeface="+mn-ea"/>
                <a:cs typeface="Times New Roman" panose="02020603050405020304" pitchFamily="18" charset="0"/>
              </a:rPr>
              <a:t>biết</a:t>
            </a:r>
            <a:r>
              <a:rPr kumimoji="0" lang="en-US" sz="3200" b="1" i="0" u="none" strike="noStrike" kern="1200" cap="none" spc="0" normalizeH="0" baseline="0" noProof="0" dirty="0">
                <a:ln>
                  <a:noFill/>
                </a:ln>
                <a:solidFill>
                  <a:srgbClr val="FF0000"/>
                </a:solidFill>
                <a:effectLst/>
                <a:uLnTx/>
                <a:uFillTx/>
                <a:latin typeface="Calibri"/>
                <a:ea typeface="+mn-ea"/>
                <a:cs typeface="Times New Roman" panose="02020603050405020304" pitchFamily="18"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Calibri"/>
                <a:ea typeface="+mn-ea"/>
                <a:cs typeface="Times New Roman" panose="02020603050405020304" pitchFamily="18" charset="0"/>
              </a:rPr>
              <a:t>Con </a:t>
            </a:r>
            <a:r>
              <a:rPr kumimoji="0" lang="en-US" sz="3200" b="1" i="0" u="none" strike="noStrike" kern="1200" cap="none" spc="0" normalizeH="0" baseline="0" noProof="0" dirty="0" err="1">
                <a:ln>
                  <a:noFill/>
                </a:ln>
                <a:solidFill>
                  <a:srgbClr val="FF0000"/>
                </a:solidFill>
                <a:effectLst/>
                <a:uLnTx/>
                <a:uFillTx/>
                <a:latin typeface="Calibri"/>
                <a:ea typeface="+mn-ea"/>
                <a:cs typeface="Times New Roman" panose="02020603050405020304" pitchFamily="18" charset="0"/>
              </a:rPr>
              <a:t>vật</a:t>
            </a:r>
            <a:r>
              <a:rPr kumimoji="0" lang="en-US" sz="3200" b="1" i="0" u="none" strike="noStrike" kern="1200" cap="none" spc="0" normalizeH="0" noProof="0" dirty="0">
                <a:ln>
                  <a:noFill/>
                </a:ln>
                <a:solidFill>
                  <a:srgbClr val="FF0000"/>
                </a:solidFill>
                <a:effectLst/>
                <a:uLnTx/>
                <a:uFillTx/>
                <a:latin typeface="Calibri"/>
                <a:ea typeface="+mn-ea"/>
                <a:cs typeface="Times New Roman" panose="02020603050405020304" pitchFamily="18" charset="0"/>
              </a:rPr>
              <a:t> </a:t>
            </a:r>
            <a:r>
              <a:rPr kumimoji="0" lang="en-US" sz="3200" b="1" i="0" u="none" strike="noStrike" kern="1200" cap="none" spc="0" normalizeH="0" noProof="0" dirty="0" err="1">
                <a:ln>
                  <a:noFill/>
                </a:ln>
                <a:solidFill>
                  <a:srgbClr val="FF0000"/>
                </a:solidFill>
                <a:effectLst/>
                <a:uLnTx/>
                <a:uFillTx/>
                <a:latin typeface="Calibri"/>
                <a:ea typeface="+mn-ea"/>
                <a:cs typeface="Times New Roman" panose="02020603050405020304" pitchFamily="18" charset="0"/>
              </a:rPr>
              <a:t>nào</a:t>
            </a:r>
            <a:r>
              <a:rPr kumimoji="0" lang="en-US" sz="3200" b="1" i="0" u="none" strike="noStrike" kern="1200" cap="none" spc="0" normalizeH="0" noProof="0" dirty="0">
                <a:ln>
                  <a:noFill/>
                </a:ln>
                <a:solidFill>
                  <a:srgbClr val="FF0000"/>
                </a:solidFill>
                <a:effectLst/>
                <a:uLnTx/>
                <a:uFillTx/>
                <a:latin typeface="Calibri"/>
                <a:ea typeface="+mn-ea"/>
                <a:cs typeface="Times New Roman" panose="02020603050405020304" pitchFamily="18" charset="0"/>
              </a:rPr>
              <a:t> </a:t>
            </a:r>
            <a:r>
              <a:rPr kumimoji="0" lang="en-US" sz="3200" b="1" i="0" u="none" strike="noStrike" kern="1200" cap="none" spc="0" normalizeH="0" noProof="0" dirty="0" err="1">
                <a:ln>
                  <a:noFill/>
                </a:ln>
                <a:solidFill>
                  <a:srgbClr val="FF0000"/>
                </a:solidFill>
                <a:effectLst/>
                <a:uLnTx/>
                <a:uFillTx/>
                <a:latin typeface="Calibri"/>
                <a:ea typeface="+mn-ea"/>
                <a:cs typeface="Times New Roman" panose="02020603050405020304" pitchFamily="18" charset="0"/>
              </a:rPr>
              <a:t>được</a:t>
            </a:r>
            <a:r>
              <a:rPr kumimoji="0" lang="en-US" sz="3200" b="1" i="0" u="none" strike="noStrike" kern="1200" cap="none" spc="0" normalizeH="0" noProof="0" dirty="0">
                <a:ln>
                  <a:noFill/>
                </a:ln>
                <a:solidFill>
                  <a:srgbClr val="FF0000"/>
                </a:solidFill>
                <a:effectLst/>
                <a:uLnTx/>
                <a:uFillTx/>
                <a:latin typeface="Calibri"/>
                <a:ea typeface="+mn-ea"/>
                <a:cs typeface="Times New Roman" panose="02020603050405020304" pitchFamily="18" charset="0"/>
              </a:rPr>
              <a:t> </a:t>
            </a:r>
            <a:r>
              <a:rPr kumimoji="0" lang="en-US" sz="3200" b="1" i="0" u="none" strike="noStrike" kern="1200" cap="none" spc="0" normalizeH="0" noProof="0" dirty="0" err="1">
                <a:ln>
                  <a:noFill/>
                </a:ln>
                <a:solidFill>
                  <a:srgbClr val="FF0000"/>
                </a:solidFill>
                <a:effectLst/>
                <a:uLnTx/>
                <a:uFillTx/>
                <a:latin typeface="Calibri"/>
                <a:ea typeface="+mn-ea"/>
                <a:cs typeface="Times New Roman" panose="02020603050405020304" pitchFamily="18" charset="0"/>
              </a:rPr>
              <a:t>chọn</a:t>
            </a:r>
            <a:r>
              <a:rPr kumimoji="0" lang="en-US" sz="3200" b="1" i="0" u="none" strike="noStrike" kern="1200" cap="none" spc="0" normalizeH="0" noProof="0" dirty="0">
                <a:ln>
                  <a:noFill/>
                </a:ln>
                <a:solidFill>
                  <a:srgbClr val="FF0000"/>
                </a:solidFill>
                <a:effectLst/>
                <a:uLnTx/>
                <a:uFillTx/>
                <a:latin typeface="Calibri"/>
                <a:ea typeface="+mn-ea"/>
                <a:cs typeface="Times New Roman" panose="02020603050405020304" pitchFamily="18" charset="0"/>
              </a:rPr>
              <a:t> </a:t>
            </a:r>
            <a:r>
              <a:rPr kumimoji="0" lang="en-US" sz="3200" b="1" i="0" u="none" strike="noStrike" kern="1200" cap="none" spc="0" normalizeH="0" noProof="0" dirty="0" err="1">
                <a:ln>
                  <a:noFill/>
                </a:ln>
                <a:solidFill>
                  <a:srgbClr val="FF0000"/>
                </a:solidFill>
                <a:effectLst/>
                <a:uLnTx/>
                <a:uFillTx/>
                <a:latin typeface="Calibri"/>
                <a:ea typeface="+mn-ea"/>
                <a:cs typeface="Times New Roman" panose="02020603050405020304" pitchFamily="18" charset="0"/>
              </a:rPr>
              <a:t>nuôi</a:t>
            </a:r>
            <a:r>
              <a:rPr kumimoji="0" lang="en-US" sz="3200" b="1" i="0" u="none" strike="noStrike" kern="1200" cap="none" spc="0" normalizeH="0" noProof="0" dirty="0">
                <a:ln>
                  <a:noFill/>
                </a:ln>
                <a:solidFill>
                  <a:srgbClr val="FF0000"/>
                </a:solidFill>
                <a:effectLst/>
                <a:uLnTx/>
                <a:uFillTx/>
                <a:latin typeface="Calibri"/>
                <a:ea typeface="+mn-ea"/>
                <a:cs typeface="Times New Roman" panose="02020603050405020304" pitchFamily="18" charset="0"/>
              </a:rPr>
              <a:t> </a:t>
            </a:r>
            <a:r>
              <a:rPr kumimoji="0" lang="en-US" sz="3200" b="1" i="0" u="none" strike="noStrike" kern="1200" cap="none" spc="0" normalizeH="0" noProof="0" dirty="0" err="1">
                <a:ln>
                  <a:noFill/>
                </a:ln>
                <a:solidFill>
                  <a:srgbClr val="FF0000"/>
                </a:solidFill>
                <a:effectLst/>
                <a:uLnTx/>
                <a:uFillTx/>
                <a:latin typeface="Calibri"/>
                <a:ea typeface="+mn-ea"/>
                <a:cs typeface="Times New Roman" panose="02020603050405020304" pitchFamily="18" charset="0"/>
              </a:rPr>
              <a:t>nhiều</a:t>
            </a:r>
            <a:r>
              <a:rPr kumimoji="0" lang="en-US" sz="3200" b="1" i="0" u="none" strike="noStrike" kern="1200" cap="none" spc="0" normalizeH="0" noProof="0" dirty="0">
                <a:ln>
                  <a:noFill/>
                </a:ln>
                <a:solidFill>
                  <a:srgbClr val="FF0000"/>
                </a:solidFill>
                <a:effectLst/>
                <a:uLnTx/>
                <a:uFillTx/>
                <a:latin typeface="Calibri"/>
                <a:ea typeface="+mn-ea"/>
                <a:cs typeface="Times New Roman" panose="02020603050405020304" pitchFamily="18" charset="0"/>
              </a:rPr>
              <a:t> </a:t>
            </a:r>
            <a:r>
              <a:rPr kumimoji="0" lang="en-US" sz="3200" b="1" i="0" u="none" strike="noStrike" kern="1200" cap="none" spc="0" normalizeH="0" noProof="0" dirty="0" err="1">
                <a:ln>
                  <a:noFill/>
                </a:ln>
                <a:solidFill>
                  <a:srgbClr val="FF0000"/>
                </a:solidFill>
                <a:effectLst/>
                <a:uLnTx/>
                <a:uFillTx/>
                <a:latin typeface="Calibri"/>
                <a:ea typeface="+mn-ea"/>
                <a:cs typeface="Times New Roman" panose="02020603050405020304" pitchFamily="18" charset="0"/>
              </a:rPr>
              <a:t>nhất</a:t>
            </a:r>
            <a:r>
              <a:rPr kumimoji="0" lang="en-US" sz="3200" b="1" i="0" u="none" strike="noStrike" kern="1200" cap="none" spc="0" normalizeH="0" noProof="0" dirty="0">
                <a:ln>
                  <a:noFill/>
                </a:ln>
                <a:solidFill>
                  <a:srgbClr val="FF0000"/>
                </a:solidFill>
                <a:effectLst/>
                <a:uLnTx/>
                <a:uFillTx/>
                <a:latin typeface="Calibri"/>
                <a:ea typeface="+mn-ea"/>
                <a:cs typeface="Times New Roman" panose="02020603050405020304" pitchFamily="18" charset="0"/>
              </a:rPr>
              <a:t>?</a:t>
            </a:r>
            <a:endParaRPr kumimoji="0" lang="en-US" sz="3200" b="1" i="0" u="none" strike="noStrike" kern="1200" cap="none" spc="0" normalizeH="0" baseline="0" noProof="0" dirty="0">
              <a:ln>
                <a:noFill/>
              </a:ln>
              <a:solidFill>
                <a:srgbClr val="FF0000"/>
              </a:solidFill>
              <a:effectLst/>
              <a:uLnTx/>
              <a:uFillTx/>
              <a:latin typeface="Calibri"/>
              <a:ea typeface="+mn-ea"/>
              <a:cs typeface="Times New Roman" panose="02020603050405020304" pitchFamily="18" charset="0"/>
            </a:endParaRPr>
          </a:p>
        </p:txBody>
      </p:sp>
      <p:pic>
        <p:nvPicPr>
          <p:cNvPr id="12" name="Picture 11">
            <a:extLst>
              <a:ext uri="{FF2B5EF4-FFF2-40B4-BE49-F238E27FC236}">
                <a16:creationId xmlns:a16="http://schemas.microsoft.com/office/drawing/2014/main" id="{4E8DCB00-4BAB-5132-FADD-CE9D96ADAD3B}"/>
              </a:ext>
            </a:extLst>
          </p:cNvPr>
          <p:cNvPicPr>
            <a:picLocks noChangeAspect="1"/>
          </p:cNvPicPr>
          <p:nvPr/>
        </p:nvPicPr>
        <p:blipFill>
          <a:blip r:embed="rId17"/>
          <a:stretch>
            <a:fillRect/>
          </a:stretch>
        </p:blipFill>
        <p:spPr>
          <a:xfrm>
            <a:off x="1352550" y="1357312"/>
            <a:ext cx="7429500" cy="3686175"/>
          </a:xfrm>
          <a:prstGeom prst="rect">
            <a:avLst/>
          </a:prstGeom>
        </p:spPr>
      </p:pic>
      <p:sp>
        <p:nvSpPr>
          <p:cNvPr id="15" name="Rectangle: Rounded Corners 17">
            <a:extLst>
              <a:ext uri="{FF2B5EF4-FFF2-40B4-BE49-F238E27FC236}">
                <a16:creationId xmlns:a16="http://schemas.microsoft.com/office/drawing/2014/main" id="{60E2D243-31B0-D910-F066-5402F59111D7}"/>
              </a:ext>
            </a:extLst>
          </p:cNvPr>
          <p:cNvSpPr/>
          <p:nvPr/>
        </p:nvSpPr>
        <p:spPr>
          <a:xfrm>
            <a:off x="3635305" y="5286375"/>
            <a:ext cx="3089345" cy="1000126"/>
          </a:xfrm>
          <a:custGeom>
            <a:avLst/>
            <a:gdLst>
              <a:gd name="connsiteX0" fmla="*/ 0 w 4422957"/>
              <a:gd name="connsiteY0" fmla="*/ 406685 h 2016086"/>
              <a:gd name="connsiteX1" fmla="*/ 406685 w 4422957"/>
              <a:gd name="connsiteY1" fmla="*/ 0 h 2016086"/>
              <a:gd name="connsiteX2" fmla="*/ 1044379 w 4422957"/>
              <a:gd name="connsiteY2" fmla="*/ 0 h 2016086"/>
              <a:gd name="connsiteX3" fmla="*/ 1718168 w 4422957"/>
              <a:gd name="connsiteY3" fmla="*/ 0 h 2016086"/>
              <a:gd name="connsiteX4" fmla="*/ 2391958 w 4422957"/>
              <a:gd name="connsiteY4" fmla="*/ 0 h 2016086"/>
              <a:gd name="connsiteX5" fmla="*/ 2957460 w 4422957"/>
              <a:gd name="connsiteY5" fmla="*/ 0 h 2016086"/>
              <a:gd name="connsiteX6" fmla="*/ 3450770 w 4422957"/>
              <a:gd name="connsiteY6" fmla="*/ 0 h 2016086"/>
              <a:gd name="connsiteX7" fmla="*/ 4016272 w 4422957"/>
              <a:gd name="connsiteY7" fmla="*/ 0 h 2016086"/>
              <a:gd name="connsiteX8" fmla="*/ 4422957 w 4422957"/>
              <a:gd name="connsiteY8" fmla="*/ 406685 h 2016086"/>
              <a:gd name="connsiteX9" fmla="*/ 4422957 w 4422957"/>
              <a:gd name="connsiteY9" fmla="*/ 971962 h 2016086"/>
              <a:gd name="connsiteX10" fmla="*/ 4422957 w 4422957"/>
              <a:gd name="connsiteY10" fmla="*/ 1609401 h 2016086"/>
              <a:gd name="connsiteX11" fmla="*/ 4016272 w 4422957"/>
              <a:gd name="connsiteY11" fmla="*/ 2016086 h 2016086"/>
              <a:gd name="connsiteX12" fmla="*/ 3378578 w 4422957"/>
              <a:gd name="connsiteY12" fmla="*/ 2016086 h 2016086"/>
              <a:gd name="connsiteX13" fmla="*/ 2885268 w 4422957"/>
              <a:gd name="connsiteY13" fmla="*/ 2016086 h 2016086"/>
              <a:gd name="connsiteX14" fmla="*/ 2283670 w 4422957"/>
              <a:gd name="connsiteY14" fmla="*/ 2016086 h 2016086"/>
              <a:gd name="connsiteX15" fmla="*/ 1682072 w 4422957"/>
              <a:gd name="connsiteY15" fmla="*/ 2016086 h 2016086"/>
              <a:gd name="connsiteX16" fmla="*/ 1080475 w 4422957"/>
              <a:gd name="connsiteY16" fmla="*/ 2016086 h 2016086"/>
              <a:gd name="connsiteX17" fmla="*/ 406685 w 4422957"/>
              <a:gd name="connsiteY17" fmla="*/ 2016086 h 2016086"/>
              <a:gd name="connsiteX18" fmla="*/ 0 w 4422957"/>
              <a:gd name="connsiteY18" fmla="*/ 1609401 h 2016086"/>
              <a:gd name="connsiteX19" fmla="*/ 0 w 4422957"/>
              <a:gd name="connsiteY19" fmla="*/ 1008043 h 2016086"/>
              <a:gd name="connsiteX20" fmla="*/ 0 w 4422957"/>
              <a:gd name="connsiteY20" fmla="*/ 406685 h 2016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422957" h="2016086" fill="none" extrusionOk="0">
                <a:moveTo>
                  <a:pt x="0" y="406685"/>
                </a:moveTo>
                <a:cubicBezTo>
                  <a:pt x="13154" y="210639"/>
                  <a:pt x="147082" y="-13156"/>
                  <a:pt x="406685" y="0"/>
                </a:cubicBezTo>
                <a:cubicBezTo>
                  <a:pt x="595057" y="-24233"/>
                  <a:pt x="905967" y="-6228"/>
                  <a:pt x="1044379" y="0"/>
                </a:cubicBezTo>
                <a:cubicBezTo>
                  <a:pt x="1182791" y="6228"/>
                  <a:pt x="1409583" y="4539"/>
                  <a:pt x="1718168" y="0"/>
                </a:cubicBezTo>
                <a:cubicBezTo>
                  <a:pt x="2026753" y="-4539"/>
                  <a:pt x="2230250" y="-30828"/>
                  <a:pt x="2391958" y="0"/>
                </a:cubicBezTo>
                <a:cubicBezTo>
                  <a:pt x="2553666" y="30828"/>
                  <a:pt x="2788820" y="-21229"/>
                  <a:pt x="2957460" y="0"/>
                </a:cubicBezTo>
                <a:cubicBezTo>
                  <a:pt x="3126100" y="21229"/>
                  <a:pt x="3275220" y="161"/>
                  <a:pt x="3450770" y="0"/>
                </a:cubicBezTo>
                <a:cubicBezTo>
                  <a:pt x="3626320" y="-161"/>
                  <a:pt x="3755574" y="14585"/>
                  <a:pt x="4016272" y="0"/>
                </a:cubicBezTo>
                <a:cubicBezTo>
                  <a:pt x="4239683" y="9734"/>
                  <a:pt x="4408297" y="165850"/>
                  <a:pt x="4422957" y="406685"/>
                </a:cubicBezTo>
                <a:cubicBezTo>
                  <a:pt x="4417867" y="620707"/>
                  <a:pt x="4411937" y="827258"/>
                  <a:pt x="4422957" y="971962"/>
                </a:cubicBezTo>
                <a:cubicBezTo>
                  <a:pt x="4433977" y="1116666"/>
                  <a:pt x="4435027" y="1453455"/>
                  <a:pt x="4422957" y="1609401"/>
                </a:cubicBezTo>
                <a:cubicBezTo>
                  <a:pt x="4398984" y="1821486"/>
                  <a:pt x="4243484" y="2036120"/>
                  <a:pt x="4016272" y="2016086"/>
                </a:cubicBezTo>
                <a:cubicBezTo>
                  <a:pt x="3788754" y="2011349"/>
                  <a:pt x="3636269" y="2031813"/>
                  <a:pt x="3378578" y="2016086"/>
                </a:cubicBezTo>
                <a:cubicBezTo>
                  <a:pt x="3120887" y="2000359"/>
                  <a:pt x="3006526" y="2032668"/>
                  <a:pt x="2885268" y="2016086"/>
                </a:cubicBezTo>
                <a:cubicBezTo>
                  <a:pt x="2764010" y="1999505"/>
                  <a:pt x="2545056" y="1998468"/>
                  <a:pt x="2283670" y="2016086"/>
                </a:cubicBezTo>
                <a:cubicBezTo>
                  <a:pt x="2022284" y="2033704"/>
                  <a:pt x="1828832" y="2022271"/>
                  <a:pt x="1682072" y="2016086"/>
                </a:cubicBezTo>
                <a:cubicBezTo>
                  <a:pt x="1535312" y="2009901"/>
                  <a:pt x="1318521" y="1998282"/>
                  <a:pt x="1080475" y="2016086"/>
                </a:cubicBezTo>
                <a:cubicBezTo>
                  <a:pt x="842429" y="2033890"/>
                  <a:pt x="685207" y="2038144"/>
                  <a:pt x="406685" y="2016086"/>
                </a:cubicBezTo>
                <a:cubicBezTo>
                  <a:pt x="211176" y="2050596"/>
                  <a:pt x="-7644" y="1837629"/>
                  <a:pt x="0" y="1609401"/>
                </a:cubicBezTo>
                <a:cubicBezTo>
                  <a:pt x="-22729" y="1456136"/>
                  <a:pt x="-24633" y="1235551"/>
                  <a:pt x="0" y="1008043"/>
                </a:cubicBezTo>
                <a:cubicBezTo>
                  <a:pt x="24633" y="780535"/>
                  <a:pt x="-13054" y="530695"/>
                  <a:pt x="0" y="406685"/>
                </a:cubicBezTo>
                <a:close/>
              </a:path>
              <a:path w="4422957" h="2016086" stroke="0" extrusionOk="0">
                <a:moveTo>
                  <a:pt x="0" y="406685"/>
                </a:moveTo>
                <a:cubicBezTo>
                  <a:pt x="1741" y="235322"/>
                  <a:pt x="192014" y="17752"/>
                  <a:pt x="406685" y="0"/>
                </a:cubicBezTo>
                <a:cubicBezTo>
                  <a:pt x="626445" y="4348"/>
                  <a:pt x="880297" y="-203"/>
                  <a:pt x="1044379" y="0"/>
                </a:cubicBezTo>
                <a:cubicBezTo>
                  <a:pt x="1208461" y="203"/>
                  <a:pt x="1344345" y="2740"/>
                  <a:pt x="1573785" y="0"/>
                </a:cubicBezTo>
                <a:cubicBezTo>
                  <a:pt x="1803225" y="-2740"/>
                  <a:pt x="1912575" y="-23744"/>
                  <a:pt x="2103191" y="0"/>
                </a:cubicBezTo>
                <a:cubicBezTo>
                  <a:pt x="2293807" y="23744"/>
                  <a:pt x="2455542" y="-23486"/>
                  <a:pt x="2740885" y="0"/>
                </a:cubicBezTo>
                <a:cubicBezTo>
                  <a:pt x="3026228" y="23486"/>
                  <a:pt x="3100953" y="14268"/>
                  <a:pt x="3306387" y="0"/>
                </a:cubicBezTo>
                <a:cubicBezTo>
                  <a:pt x="3511821" y="-14268"/>
                  <a:pt x="3817280" y="11525"/>
                  <a:pt x="4016272" y="0"/>
                </a:cubicBezTo>
                <a:cubicBezTo>
                  <a:pt x="4252343" y="-34796"/>
                  <a:pt x="4455448" y="214141"/>
                  <a:pt x="4422957" y="406685"/>
                </a:cubicBezTo>
                <a:cubicBezTo>
                  <a:pt x="4422332" y="623019"/>
                  <a:pt x="4450503" y="865462"/>
                  <a:pt x="4422957" y="983989"/>
                </a:cubicBezTo>
                <a:cubicBezTo>
                  <a:pt x="4395411" y="1102516"/>
                  <a:pt x="4435869" y="1333571"/>
                  <a:pt x="4422957" y="1609401"/>
                </a:cubicBezTo>
                <a:cubicBezTo>
                  <a:pt x="4427284" y="1805707"/>
                  <a:pt x="4278733" y="2024000"/>
                  <a:pt x="4016272" y="2016086"/>
                </a:cubicBezTo>
                <a:cubicBezTo>
                  <a:pt x="3800462" y="2023999"/>
                  <a:pt x="3662477" y="2041177"/>
                  <a:pt x="3486866" y="2016086"/>
                </a:cubicBezTo>
                <a:cubicBezTo>
                  <a:pt x="3311255" y="1990995"/>
                  <a:pt x="3201277" y="1997883"/>
                  <a:pt x="2957460" y="2016086"/>
                </a:cubicBezTo>
                <a:cubicBezTo>
                  <a:pt x="2713643" y="2034289"/>
                  <a:pt x="2544645" y="1986137"/>
                  <a:pt x="2319766" y="2016086"/>
                </a:cubicBezTo>
                <a:cubicBezTo>
                  <a:pt x="2094887" y="2046035"/>
                  <a:pt x="1888412" y="1997661"/>
                  <a:pt x="1645977" y="2016086"/>
                </a:cubicBezTo>
                <a:cubicBezTo>
                  <a:pt x="1403542" y="2034511"/>
                  <a:pt x="1319638" y="1992936"/>
                  <a:pt x="1080475" y="2016086"/>
                </a:cubicBezTo>
                <a:cubicBezTo>
                  <a:pt x="841312" y="2039236"/>
                  <a:pt x="606362" y="2025300"/>
                  <a:pt x="406685" y="2016086"/>
                </a:cubicBezTo>
                <a:cubicBezTo>
                  <a:pt x="137870" y="2043818"/>
                  <a:pt x="1320" y="1816908"/>
                  <a:pt x="0" y="1609401"/>
                </a:cubicBezTo>
                <a:cubicBezTo>
                  <a:pt x="11957" y="1442989"/>
                  <a:pt x="-28557" y="1142147"/>
                  <a:pt x="0" y="1008043"/>
                </a:cubicBezTo>
                <a:cubicBezTo>
                  <a:pt x="28557" y="873939"/>
                  <a:pt x="11051" y="665147"/>
                  <a:pt x="0" y="406685"/>
                </a:cubicBezTo>
                <a:close/>
              </a:path>
            </a:pathLst>
          </a:custGeom>
          <a:solidFill>
            <a:sysClr val="window" lastClr="FFFFFF">
              <a:alpha val="85000"/>
            </a:sysClr>
          </a:solidFill>
          <a:ln w="38100" cap="flat" cmpd="sng" algn="ctr">
            <a:solidFill>
              <a:srgbClr val="002060"/>
            </a:solidFill>
            <a:prstDash val="solid"/>
            <a:miter lim="800000"/>
            <a:extLst>
              <a:ext uri="{C807C97D-BFC1-408E-A445-0C87EB9F89A2}">
                <ask:lineSketchStyleProps xmlns:ask="http://schemas.microsoft.com/office/drawing/2018/sketchyshapes" sd="2129858240">
                  <a:custGeom>
                    <a:avLst/>
                    <a:gdLst>
                      <a:gd name="connsiteX0" fmla="*/ 0 w 3089345"/>
                      <a:gd name="connsiteY0" fmla="*/ 201745 h 1000126"/>
                      <a:gd name="connsiteX1" fmla="*/ 284061 w 3089345"/>
                      <a:gd name="connsiteY1" fmla="*/ 0 h 1000126"/>
                      <a:gd name="connsiteX2" fmla="*/ 729477 w 3089345"/>
                      <a:gd name="connsiteY2" fmla="*/ 0 h 1000126"/>
                      <a:gd name="connsiteX3" fmla="*/ 1200105 w 3089345"/>
                      <a:gd name="connsiteY3" fmla="*/ 0 h 1000126"/>
                      <a:gd name="connsiteX4" fmla="*/ 1670733 w 3089345"/>
                      <a:gd name="connsiteY4" fmla="*/ 0 h 1000126"/>
                      <a:gd name="connsiteX5" fmla="*/ 2065725 w 3089345"/>
                      <a:gd name="connsiteY5" fmla="*/ 0 h 1000126"/>
                      <a:gd name="connsiteX6" fmla="*/ 2410292 w 3089345"/>
                      <a:gd name="connsiteY6" fmla="*/ 0 h 1000126"/>
                      <a:gd name="connsiteX7" fmla="*/ 2805283 w 3089345"/>
                      <a:gd name="connsiteY7" fmla="*/ 0 h 1000126"/>
                      <a:gd name="connsiteX8" fmla="*/ 3089345 w 3089345"/>
                      <a:gd name="connsiteY8" fmla="*/ 201745 h 1000126"/>
                      <a:gd name="connsiteX9" fmla="*/ 3089345 w 3089345"/>
                      <a:gd name="connsiteY9" fmla="*/ 482164 h 1000126"/>
                      <a:gd name="connsiteX10" fmla="*/ 3089345 w 3089345"/>
                      <a:gd name="connsiteY10" fmla="*/ 798380 h 1000126"/>
                      <a:gd name="connsiteX11" fmla="*/ 2805283 w 3089345"/>
                      <a:gd name="connsiteY11" fmla="*/ 1000126 h 1000126"/>
                      <a:gd name="connsiteX12" fmla="*/ 2359867 w 3089345"/>
                      <a:gd name="connsiteY12" fmla="*/ 1000126 h 1000126"/>
                      <a:gd name="connsiteX13" fmla="*/ 2015300 w 3089345"/>
                      <a:gd name="connsiteY13" fmla="*/ 1000126 h 1000126"/>
                      <a:gd name="connsiteX14" fmla="*/ 1595096 w 3089345"/>
                      <a:gd name="connsiteY14" fmla="*/ 1000126 h 1000126"/>
                      <a:gd name="connsiteX15" fmla="*/ 1174892 w 3089345"/>
                      <a:gd name="connsiteY15" fmla="*/ 1000126 h 1000126"/>
                      <a:gd name="connsiteX16" fmla="*/ 754689 w 3089345"/>
                      <a:gd name="connsiteY16" fmla="*/ 1000126 h 1000126"/>
                      <a:gd name="connsiteX17" fmla="*/ 284061 w 3089345"/>
                      <a:gd name="connsiteY17" fmla="*/ 1000126 h 1000126"/>
                      <a:gd name="connsiteX18" fmla="*/ 0 w 3089345"/>
                      <a:gd name="connsiteY18" fmla="*/ 798380 h 1000126"/>
                      <a:gd name="connsiteX19" fmla="*/ 0 w 3089345"/>
                      <a:gd name="connsiteY19" fmla="*/ 500063 h 1000126"/>
                      <a:gd name="connsiteX20" fmla="*/ 0 w 3089345"/>
                      <a:gd name="connsiteY20" fmla="*/ 201745 h 1000126"/>
                      <a:gd name="connsiteX0" fmla="*/ 0 w 3089345"/>
                      <a:gd name="connsiteY0" fmla="*/ 201745 h 1000126"/>
                      <a:gd name="connsiteX1" fmla="*/ 284061 w 3089345"/>
                      <a:gd name="connsiteY1" fmla="*/ 0 h 1000126"/>
                      <a:gd name="connsiteX2" fmla="*/ 729477 w 3089345"/>
                      <a:gd name="connsiteY2" fmla="*/ 0 h 1000126"/>
                      <a:gd name="connsiteX3" fmla="*/ 1099256 w 3089345"/>
                      <a:gd name="connsiteY3" fmla="*/ 0 h 1000126"/>
                      <a:gd name="connsiteX4" fmla="*/ 1469035 w 3089345"/>
                      <a:gd name="connsiteY4" fmla="*/ 0 h 1000126"/>
                      <a:gd name="connsiteX5" fmla="*/ 1914452 w 3089345"/>
                      <a:gd name="connsiteY5" fmla="*/ 0 h 1000126"/>
                      <a:gd name="connsiteX6" fmla="*/ 2309443 w 3089345"/>
                      <a:gd name="connsiteY6" fmla="*/ 0 h 1000126"/>
                      <a:gd name="connsiteX7" fmla="*/ 2805283 w 3089345"/>
                      <a:gd name="connsiteY7" fmla="*/ 0 h 1000126"/>
                      <a:gd name="connsiteX8" fmla="*/ 3089345 w 3089345"/>
                      <a:gd name="connsiteY8" fmla="*/ 201745 h 1000126"/>
                      <a:gd name="connsiteX9" fmla="*/ 3089345 w 3089345"/>
                      <a:gd name="connsiteY9" fmla="*/ 488130 h 1000126"/>
                      <a:gd name="connsiteX10" fmla="*/ 3089345 w 3089345"/>
                      <a:gd name="connsiteY10" fmla="*/ 798380 h 1000126"/>
                      <a:gd name="connsiteX11" fmla="*/ 2805283 w 3089345"/>
                      <a:gd name="connsiteY11" fmla="*/ 1000126 h 1000126"/>
                      <a:gd name="connsiteX12" fmla="*/ 2435504 w 3089345"/>
                      <a:gd name="connsiteY12" fmla="*/ 1000126 h 1000126"/>
                      <a:gd name="connsiteX13" fmla="*/ 2065725 w 3089345"/>
                      <a:gd name="connsiteY13" fmla="*/ 1000126 h 1000126"/>
                      <a:gd name="connsiteX14" fmla="*/ 1620309 w 3089345"/>
                      <a:gd name="connsiteY14" fmla="*/ 1000126 h 1000126"/>
                      <a:gd name="connsiteX15" fmla="*/ 1149681 w 3089345"/>
                      <a:gd name="connsiteY15" fmla="*/ 1000126 h 1000126"/>
                      <a:gd name="connsiteX16" fmla="*/ 754689 w 3089345"/>
                      <a:gd name="connsiteY16" fmla="*/ 1000126 h 1000126"/>
                      <a:gd name="connsiteX17" fmla="*/ 284061 w 3089345"/>
                      <a:gd name="connsiteY17" fmla="*/ 1000126 h 1000126"/>
                      <a:gd name="connsiteX18" fmla="*/ 0 w 3089345"/>
                      <a:gd name="connsiteY18" fmla="*/ 798380 h 1000126"/>
                      <a:gd name="connsiteX19" fmla="*/ 0 w 3089345"/>
                      <a:gd name="connsiteY19" fmla="*/ 500063 h 1000126"/>
                      <a:gd name="connsiteX20" fmla="*/ 0 w 3089345"/>
                      <a:gd name="connsiteY20" fmla="*/ 201745 h 1000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089345" h="1000126" fill="none" extrusionOk="0">
                        <a:moveTo>
                          <a:pt x="0" y="201745"/>
                        </a:moveTo>
                        <a:cubicBezTo>
                          <a:pt x="-17224" y="128666"/>
                          <a:pt x="114749" y="-16043"/>
                          <a:pt x="284061" y="0"/>
                        </a:cubicBezTo>
                        <a:cubicBezTo>
                          <a:pt x="410984" y="-25892"/>
                          <a:pt x="646266" y="16625"/>
                          <a:pt x="729477" y="0"/>
                        </a:cubicBezTo>
                        <a:cubicBezTo>
                          <a:pt x="812173" y="11018"/>
                          <a:pt x="964760" y="605"/>
                          <a:pt x="1200105" y="0"/>
                        </a:cubicBezTo>
                        <a:cubicBezTo>
                          <a:pt x="1417353" y="2526"/>
                          <a:pt x="1543793" y="-4209"/>
                          <a:pt x="1670733" y="0"/>
                        </a:cubicBezTo>
                        <a:cubicBezTo>
                          <a:pt x="1782129" y="27955"/>
                          <a:pt x="1935012" y="-24835"/>
                          <a:pt x="2065725" y="0"/>
                        </a:cubicBezTo>
                        <a:cubicBezTo>
                          <a:pt x="2201300" y="6396"/>
                          <a:pt x="2303754" y="18615"/>
                          <a:pt x="2410292" y="0"/>
                        </a:cubicBezTo>
                        <a:cubicBezTo>
                          <a:pt x="2535097" y="-2659"/>
                          <a:pt x="2637765" y="1441"/>
                          <a:pt x="2805283" y="0"/>
                        </a:cubicBezTo>
                        <a:cubicBezTo>
                          <a:pt x="2941583" y="-5486"/>
                          <a:pt x="3081268" y="98899"/>
                          <a:pt x="3089345" y="201745"/>
                        </a:cubicBezTo>
                        <a:cubicBezTo>
                          <a:pt x="3091718" y="303470"/>
                          <a:pt x="3076828" y="416373"/>
                          <a:pt x="3089345" y="482164"/>
                        </a:cubicBezTo>
                        <a:cubicBezTo>
                          <a:pt x="3106754" y="559810"/>
                          <a:pt x="3100413" y="722936"/>
                          <a:pt x="3089345" y="798380"/>
                        </a:cubicBezTo>
                        <a:cubicBezTo>
                          <a:pt x="3056445" y="910894"/>
                          <a:pt x="2966434" y="998229"/>
                          <a:pt x="2805283" y="1000126"/>
                        </a:cubicBezTo>
                        <a:cubicBezTo>
                          <a:pt x="2627861" y="988335"/>
                          <a:pt x="2565985" y="1003294"/>
                          <a:pt x="2359867" y="1000126"/>
                        </a:cubicBezTo>
                        <a:cubicBezTo>
                          <a:pt x="2169583" y="981521"/>
                          <a:pt x="2093464" y="1023302"/>
                          <a:pt x="2015300" y="1000126"/>
                        </a:cubicBezTo>
                        <a:cubicBezTo>
                          <a:pt x="1948877" y="1013573"/>
                          <a:pt x="1756916" y="1001219"/>
                          <a:pt x="1595096" y="1000126"/>
                        </a:cubicBezTo>
                        <a:cubicBezTo>
                          <a:pt x="1410709" y="1006945"/>
                          <a:pt x="1269603" y="986726"/>
                          <a:pt x="1174892" y="1000126"/>
                        </a:cubicBezTo>
                        <a:cubicBezTo>
                          <a:pt x="1052390" y="1012789"/>
                          <a:pt x="939430" y="981495"/>
                          <a:pt x="754689" y="1000126"/>
                        </a:cubicBezTo>
                        <a:cubicBezTo>
                          <a:pt x="564697" y="1012769"/>
                          <a:pt x="499975" y="1009699"/>
                          <a:pt x="284061" y="1000126"/>
                        </a:cubicBezTo>
                        <a:cubicBezTo>
                          <a:pt x="140893" y="1037478"/>
                          <a:pt x="12833" y="897681"/>
                          <a:pt x="0" y="798380"/>
                        </a:cubicBezTo>
                        <a:cubicBezTo>
                          <a:pt x="-18140" y="719164"/>
                          <a:pt x="-26577" y="610924"/>
                          <a:pt x="0" y="500063"/>
                        </a:cubicBezTo>
                        <a:cubicBezTo>
                          <a:pt x="11229" y="389908"/>
                          <a:pt x="-4551" y="257797"/>
                          <a:pt x="0" y="201745"/>
                        </a:cubicBezTo>
                        <a:close/>
                      </a:path>
                      <a:path w="3089345" h="1000126" stroke="0" extrusionOk="0">
                        <a:moveTo>
                          <a:pt x="0" y="201745"/>
                        </a:moveTo>
                        <a:cubicBezTo>
                          <a:pt x="-15324" y="148042"/>
                          <a:pt x="128360" y="26379"/>
                          <a:pt x="284061" y="0"/>
                        </a:cubicBezTo>
                        <a:cubicBezTo>
                          <a:pt x="449570" y="18584"/>
                          <a:pt x="613826" y="-7864"/>
                          <a:pt x="729477" y="0"/>
                        </a:cubicBezTo>
                        <a:cubicBezTo>
                          <a:pt x="810245" y="-12343"/>
                          <a:pt x="921398" y="-9617"/>
                          <a:pt x="1099256" y="0"/>
                        </a:cubicBezTo>
                        <a:cubicBezTo>
                          <a:pt x="1259622" y="1397"/>
                          <a:pt x="1341967" y="-15750"/>
                          <a:pt x="1469035" y="0"/>
                        </a:cubicBezTo>
                        <a:cubicBezTo>
                          <a:pt x="1599627" y="31147"/>
                          <a:pt x="1718647" y="-10911"/>
                          <a:pt x="1914452" y="0"/>
                        </a:cubicBezTo>
                        <a:cubicBezTo>
                          <a:pt x="2122985" y="14743"/>
                          <a:pt x="2168717" y="-127"/>
                          <a:pt x="2309443" y="0"/>
                        </a:cubicBezTo>
                        <a:cubicBezTo>
                          <a:pt x="2437867" y="1817"/>
                          <a:pt x="2684149" y="8446"/>
                          <a:pt x="2805283" y="0"/>
                        </a:cubicBezTo>
                        <a:cubicBezTo>
                          <a:pt x="2962847" y="-26992"/>
                          <a:pt x="3121891" y="115606"/>
                          <a:pt x="3089345" y="201745"/>
                        </a:cubicBezTo>
                        <a:cubicBezTo>
                          <a:pt x="3088617" y="307155"/>
                          <a:pt x="3105224" y="434469"/>
                          <a:pt x="3089345" y="488130"/>
                        </a:cubicBezTo>
                        <a:cubicBezTo>
                          <a:pt x="3073995" y="566769"/>
                          <a:pt x="3071296" y="666566"/>
                          <a:pt x="3089345" y="798380"/>
                        </a:cubicBezTo>
                        <a:cubicBezTo>
                          <a:pt x="3101548" y="911391"/>
                          <a:pt x="2959325" y="1019577"/>
                          <a:pt x="2805283" y="1000126"/>
                        </a:cubicBezTo>
                        <a:cubicBezTo>
                          <a:pt x="2656523" y="988678"/>
                          <a:pt x="2546378" y="1016025"/>
                          <a:pt x="2435504" y="1000126"/>
                        </a:cubicBezTo>
                        <a:cubicBezTo>
                          <a:pt x="2314570" y="983509"/>
                          <a:pt x="2239095" y="991413"/>
                          <a:pt x="2065725" y="1000126"/>
                        </a:cubicBezTo>
                        <a:cubicBezTo>
                          <a:pt x="1891032" y="1000532"/>
                          <a:pt x="1795045" y="993137"/>
                          <a:pt x="1620309" y="1000126"/>
                        </a:cubicBezTo>
                        <a:cubicBezTo>
                          <a:pt x="1439423" y="1021304"/>
                          <a:pt x="1332693" y="984596"/>
                          <a:pt x="1149681" y="1000126"/>
                        </a:cubicBezTo>
                        <a:cubicBezTo>
                          <a:pt x="980368" y="1021423"/>
                          <a:pt x="908199" y="989530"/>
                          <a:pt x="754689" y="1000126"/>
                        </a:cubicBezTo>
                        <a:cubicBezTo>
                          <a:pt x="591901" y="1041967"/>
                          <a:pt x="419866" y="1004111"/>
                          <a:pt x="284061" y="1000126"/>
                        </a:cubicBezTo>
                        <a:cubicBezTo>
                          <a:pt x="74551" y="1008552"/>
                          <a:pt x="17205" y="893149"/>
                          <a:pt x="0" y="798380"/>
                        </a:cubicBezTo>
                        <a:cubicBezTo>
                          <a:pt x="6396" y="712155"/>
                          <a:pt x="-5753" y="561233"/>
                          <a:pt x="0" y="500063"/>
                        </a:cubicBezTo>
                        <a:cubicBezTo>
                          <a:pt x="444" y="429588"/>
                          <a:pt x="11591" y="313532"/>
                          <a:pt x="0" y="201745"/>
                        </a:cubicBezTo>
                        <a:close/>
                      </a:path>
                      <a:path w="3089345" h="1000126" fill="none" stroke="0" extrusionOk="0">
                        <a:moveTo>
                          <a:pt x="0" y="201745"/>
                        </a:moveTo>
                        <a:cubicBezTo>
                          <a:pt x="10324" y="139271"/>
                          <a:pt x="106831" y="796"/>
                          <a:pt x="284061" y="0"/>
                        </a:cubicBezTo>
                        <a:cubicBezTo>
                          <a:pt x="400125" y="-11701"/>
                          <a:pt x="629675" y="-981"/>
                          <a:pt x="729477" y="0"/>
                        </a:cubicBezTo>
                        <a:cubicBezTo>
                          <a:pt x="845972" y="-8548"/>
                          <a:pt x="971232" y="7532"/>
                          <a:pt x="1200105" y="0"/>
                        </a:cubicBezTo>
                        <a:cubicBezTo>
                          <a:pt x="1389948" y="-307"/>
                          <a:pt x="1569963" y="-26448"/>
                          <a:pt x="1670733" y="0"/>
                        </a:cubicBezTo>
                        <a:cubicBezTo>
                          <a:pt x="1807990" y="8988"/>
                          <a:pt x="1960735" y="-21286"/>
                          <a:pt x="2065725" y="0"/>
                        </a:cubicBezTo>
                        <a:cubicBezTo>
                          <a:pt x="2175883" y="-3997"/>
                          <a:pt x="2284265" y="4151"/>
                          <a:pt x="2410292" y="0"/>
                        </a:cubicBezTo>
                        <a:cubicBezTo>
                          <a:pt x="2538194" y="-16115"/>
                          <a:pt x="2632156" y="16081"/>
                          <a:pt x="2805283" y="0"/>
                        </a:cubicBezTo>
                        <a:cubicBezTo>
                          <a:pt x="2954337" y="4996"/>
                          <a:pt x="3056255" y="72007"/>
                          <a:pt x="3089345" y="201745"/>
                        </a:cubicBezTo>
                        <a:cubicBezTo>
                          <a:pt x="3077551" y="307844"/>
                          <a:pt x="3087377" y="406144"/>
                          <a:pt x="3089345" y="482164"/>
                        </a:cubicBezTo>
                        <a:cubicBezTo>
                          <a:pt x="3099883" y="535361"/>
                          <a:pt x="3109004" y="723367"/>
                          <a:pt x="3089345" y="798380"/>
                        </a:cubicBezTo>
                        <a:cubicBezTo>
                          <a:pt x="3039007" y="917219"/>
                          <a:pt x="2964753" y="1000112"/>
                          <a:pt x="2805283" y="1000126"/>
                        </a:cubicBezTo>
                        <a:cubicBezTo>
                          <a:pt x="2637027" y="980048"/>
                          <a:pt x="2534385" y="1033064"/>
                          <a:pt x="2359867" y="1000126"/>
                        </a:cubicBezTo>
                        <a:cubicBezTo>
                          <a:pt x="2197216" y="987258"/>
                          <a:pt x="2100723" y="1020672"/>
                          <a:pt x="2015300" y="1000126"/>
                        </a:cubicBezTo>
                        <a:cubicBezTo>
                          <a:pt x="1918374" y="999318"/>
                          <a:pt x="1788732" y="968442"/>
                          <a:pt x="1595096" y="1000126"/>
                        </a:cubicBezTo>
                        <a:cubicBezTo>
                          <a:pt x="1415069" y="1012201"/>
                          <a:pt x="1273671" y="996126"/>
                          <a:pt x="1174892" y="1000126"/>
                        </a:cubicBezTo>
                        <a:cubicBezTo>
                          <a:pt x="1042346" y="1015900"/>
                          <a:pt x="922711" y="968596"/>
                          <a:pt x="754689" y="1000126"/>
                        </a:cubicBezTo>
                        <a:cubicBezTo>
                          <a:pt x="579379" y="1024535"/>
                          <a:pt x="499499" y="1005385"/>
                          <a:pt x="284061" y="1000126"/>
                        </a:cubicBezTo>
                        <a:cubicBezTo>
                          <a:pt x="160641" y="1023934"/>
                          <a:pt x="14512" y="915208"/>
                          <a:pt x="0" y="798380"/>
                        </a:cubicBezTo>
                        <a:cubicBezTo>
                          <a:pt x="-4637" y="746751"/>
                          <a:pt x="-33280" y="606881"/>
                          <a:pt x="0" y="500063"/>
                        </a:cubicBezTo>
                        <a:cubicBezTo>
                          <a:pt x="11078" y="399661"/>
                          <a:pt x="-3400" y="271363"/>
                          <a:pt x="0" y="201745"/>
                        </a:cubicBezTo>
                        <a:close/>
                      </a:path>
                    </a:pathLst>
                  </a:custGeom>
                  <ask:type>
                    <ask:lineSketchFreehand/>
                  </ask:type>
                </ask:lineSketchStyleProps>
              </a:ext>
            </a:extLst>
          </a:ln>
          <a:effectLst/>
        </p:spPr>
        <p:txBody>
          <a:bodyPr rtlCol="0" anchor="ct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0" lang="en-US" sz="4800" b="0" i="0" u="none" strike="noStrike" kern="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Chó</a:t>
            </a:r>
            <a:endParaRPr kumimoji="0" lang="en-US" sz="4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18499505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ppt_x"/>
                                          </p:val>
                                        </p:tav>
                                        <p:tav tm="100000">
                                          <p:val>
                                            <p:strVal val="#ppt_x"/>
                                          </p:val>
                                        </p:tav>
                                      </p:tavLst>
                                    </p:anim>
                                    <p:anim calcmode="lin" valueType="num">
                                      <p:cBhvr additive="base">
                                        <p:cTn id="8" dur="500" fill="hold"/>
                                        <p:tgtEl>
                                          <p:spTgt spid="3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1000"/>
                                        <p:tgtEl>
                                          <p:spTgt spid="15"/>
                                        </p:tgtEl>
                                      </p:cBhvr>
                                    </p:animEffect>
                                    <p:anim calcmode="lin" valueType="num">
                                      <p:cBhvr>
                                        <p:cTn id="18" dur="1000" fill="hold"/>
                                        <p:tgtEl>
                                          <p:spTgt spid="15"/>
                                        </p:tgtEl>
                                        <p:attrNameLst>
                                          <p:attrName>ppt_x</p:attrName>
                                        </p:attrNameLst>
                                      </p:cBhvr>
                                      <p:tavLst>
                                        <p:tav tm="0">
                                          <p:val>
                                            <p:strVal val="#ppt_x"/>
                                          </p:val>
                                        </p:tav>
                                        <p:tav tm="100000">
                                          <p:val>
                                            <p:strVal val="#ppt_x"/>
                                          </p:val>
                                        </p:tav>
                                      </p:tavLst>
                                    </p:anim>
                                    <p:anim calcmode="lin" valueType="num">
                                      <p:cBhvr>
                                        <p:cTn id="19" dur="1000" fill="hold"/>
                                        <p:tgtEl>
                                          <p:spTgt spid="15"/>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15"/>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Shape 398"/>
        <p:cNvGrpSpPr/>
        <p:nvPr/>
      </p:nvGrpSpPr>
      <p:grpSpPr>
        <a:xfrm>
          <a:off x="0" y="0"/>
          <a:ext cx="0" cy="0"/>
          <a:chOff x="0" y="0"/>
          <a:chExt cx="0" cy="0"/>
        </a:xfrm>
      </p:grpSpPr>
      <p:grpSp>
        <p:nvGrpSpPr>
          <p:cNvPr id="401" name="Google Shape;401;p29"/>
          <p:cNvGrpSpPr/>
          <p:nvPr/>
        </p:nvGrpSpPr>
        <p:grpSpPr>
          <a:xfrm>
            <a:off x="11483336" y="4984197"/>
            <a:ext cx="133496" cy="1153772"/>
            <a:chOff x="8612502" y="3738147"/>
            <a:chExt cx="100122" cy="865329"/>
          </a:xfrm>
        </p:grpSpPr>
        <p:sp>
          <p:nvSpPr>
            <p:cNvPr id="402" name="Google Shape;402;p29"/>
            <p:cNvSpPr/>
            <p:nvPr/>
          </p:nvSpPr>
          <p:spPr>
            <a:xfrm>
              <a:off x="8624932" y="3876762"/>
              <a:ext cx="87691" cy="726715"/>
            </a:xfrm>
            <a:custGeom>
              <a:avLst/>
              <a:gdLst/>
              <a:ahLst/>
              <a:cxnLst/>
              <a:rect l="l" t="t" r="r" b="b"/>
              <a:pathLst>
                <a:path w="2582" h="21396" extrusionOk="0">
                  <a:moveTo>
                    <a:pt x="1340" y="0"/>
                  </a:moveTo>
                  <a:cubicBezTo>
                    <a:pt x="691" y="0"/>
                    <a:pt x="1" y="451"/>
                    <a:pt x="5" y="1289"/>
                  </a:cubicBezTo>
                  <a:cubicBezTo>
                    <a:pt x="38" y="7629"/>
                    <a:pt x="65" y="13969"/>
                    <a:pt x="129" y="20309"/>
                  </a:cubicBezTo>
                  <a:cubicBezTo>
                    <a:pt x="136" y="21048"/>
                    <a:pt x="674" y="21396"/>
                    <a:pt x="1244" y="21396"/>
                  </a:cubicBezTo>
                  <a:cubicBezTo>
                    <a:pt x="1892" y="21396"/>
                    <a:pt x="2582" y="20944"/>
                    <a:pt x="2574" y="20107"/>
                  </a:cubicBezTo>
                  <a:cubicBezTo>
                    <a:pt x="2509" y="13769"/>
                    <a:pt x="2483" y="7428"/>
                    <a:pt x="2452" y="1088"/>
                  </a:cubicBezTo>
                  <a:cubicBezTo>
                    <a:pt x="2447" y="348"/>
                    <a:pt x="1909" y="0"/>
                    <a:pt x="1340" y="0"/>
                  </a:cubicBezTo>
                  <a:close/>
                </a:path>
              </a:pathLst>
            </a:custGeom>
            <a:solidFill>
              <a:schemeClr val="l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403" name="Google Shape;403;p29"/>
            <p:cNvSpPr/>
            <p:nvPr/>
          </p:nvSpPr>
          <p:spPr>
            <a:xfrm>
              <a:off x="8612502" y="3738147"/>
              <a:ext cx="96793" cy="89192"/>
            </a:xfrm>
            <a:custGeom>
              <a:avLst/>
              <a:gdLst/>
              <a:ahLst/>
              <a:cxnLst/>
              <a:rect l="l" t="t" r="r" b="b"/>
              <a:pathLst>
                <a:path w="2850" h="2626" extrusionOk="0">
                  <a:moveTo>
                    <a:pt x="1421" y="1"/>
                  </a:moveTo>
                  <a:cubicBezTo>
                    <a:pt x="803" y="1"/>
                    <a:pt x="253" y="440"/>
                    <a:pt x="135" y="1070"/>
                  </a:cubicBezTo>
                  <a:cubicBezTo>
                    <a:pt x="0" y="1783"/>
                    <a:pt x="469" y="2468"/>
                    <a:pt x="1182" y="2603"/>
                  </a:cubicBezTo>
                  <a:cubicBezTo>
                    <a:pt x="1264" y="2618"/>
                    <a:pt x="1346" y="2626"/>
                    <a:pt x="1427" y="2626"/>
                  </a:cubicBezTo>
                  <a:cubicBezTo>
                    <a:pt x="2045" y="2626"/>
                    <a:pt x="2596" y="2186"/>
                    <a:pt x="2714" y="1556"/>
                  </a:cubicBezTo>
                  <a:cubicBezTo>
                    <a:pt x="2850" y="843"/>
                    <a:pt x="2381" y="158"/>
                    <a:pt x="1667" y="24"/>
                  </a:cubicBezTo>
                  <a:cubicBezTo>
                    <a:pt x="1585" y="8"/>
                    <a:pt x="1502" y="1"/>
                    <a:pt x="1421" y="1"/>
                  </a:cubicBezTo>
                  <a:close/>
                </a:path>
              </a:pathLst>
            </a:custGeom>
            <a:solidFill>
              <a:schemeClr val="l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grpSp>
      <p:grpSp>
        <p:nvGrpSpPr>
          <p:cNvPr id="482" name="Google Shape;482;p29"/>
          <p:cNvGrpSpPr/>
          <p:nvPr/>
        </p:nvGrpSpPr>
        <p:grpSpPr>
          <a:xfrm>
            <a:off x="5519114" y="438901"/>
            <a:ext cx="1153772" cy="133496"/>
            <a:chOff x="11440935" y="3894601"/>
            <a:chExt cx="865329" cy="100122"/>
          </a:xfrm>
        </p:grpSpPr>
        <p:sp>
          <p:nvSpPr>
            <p:cNvPr id="483" name="Google Shape;483;p29"/>
            <p:cNvSpPr/>
            <p:nvPr/>
          </p:nvSpPr>
          <p:spPr>
            <a:xfrm rot="5400000">
              <a:off x="11760447" y="3587520"/>
              <a:ext cx="87691" cy="726715"/>
            </a:xfrm>
            <a:custGeom>
              <a:avLst/>
              <a:gdLst/>
              <a:ahLst/>
              <a:cxnLst/>
              <a:rect l="l" t="t" r="r" b="b"/>
              <a:pathLst>
                <a:path w="2582" h="21396" extrusionOk="0">
                  <a:moveTo>
                    <a:pt x="1340" y="0"/>
                  </a:moveTo>
                  <a:cubicBezTo>
                    <a:pt x="691" y="0"/>
                    <a:pt x="1" y="451"/>
                    <a:pt x="5" y="1289"/>
                  </a:cubicBezTo>
                  <a:cubicBezTo>
                    <a:pt x="38" y="7629"/>
                    <a:pt x="65" y="13969"/>
                    <a:pt x="129" y="20309"/>
                  </a:cubicBezTo>
                  <a:cubicBezTo>
                    <a:pt x="136" y="21048"/>
                    <a:pt x="674" y="21396"/>
                    <a:pt x="1244" y="21396"/>
                  </a:cubicBezTo>
                  <a:cubicBezTo>
                    <a:pt x="1892" y="21396"/>
                    <a:pt x="2582" y="20944"/>
                    <a:pt x="2574" y="20107"/>
                  </a:cubicBezTo>
                  <a:cubicBezTo>
                    <a:pt x="2509" y="13769"/>
                    <a:pt x="2483" y="7428"/>
                    <a:pt x="2452" y="1088"/>
                  </a:cubicBezTo>
                  <a:cubicBezTo>
                    <a:pt x="2447" y="348"/>
                    <a:pt x="1909" y="0"/>
                    <a:pt x="1340" y="0"/>
                  </a:cubicBezTo>
                  <a:close/>
                </a:path>
              </a:pathLst>
            </a:custGeom>
            <a:solidFill>
              <a:schemeClr val="l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484" name="Google Shape;484;p29"/>
            <p:cNvSpPr/>
            <p:nvPr/>
          </p:nvSpPr>
          <p:spPr>
            <a:xfrm rot="5400000">
              <a:off x="12213272" y="3898402"/>
              <a:ext cx="96793" cy="89192"/>
            </a:xfrm>
            <a:custGeom>
              <a:avLst/>
              <a:gdLst/>
              <a:ahLst/>
              <a:cxnLst/>
              <a:rect l="l" t="t" r="r" b="b"/>
              <a:pathLst>
                <a:path w="2850" h="2626" extrusionOk="0">
                  <a:moveTo>
                    <a:pt x="1421" y="1"/>
                  </a:moveTo>
                  <a:cubicBezTo>
                    <a:pt x="803" y="1"/>
                    <a:pt x="253" y="440"/>
                    <a:pt x="135" y="1070"/>
                  </a:cubicBezTo>
                  <a:cubicBezTo>
                    <a:pt x="0" y="1783"/>
                    <a:pt x="469" y="2468"/>
                    <a:pt x="1182" y="2603"/>
                  </a:cubicBezTo>
                  <a:cubicBezTo>
                    <a:pt x="1264" y="2618"/>
                    <a:pt x="1346" y="2626"/>
                    <a:pt x="1427" y="2626"/>
                  </a:cubicBezTo>
                  <a:cubicBezTo>
                    <a:pt x="2045" y="2626"/>
                    <a:pt x="2596" y="2186"/>
                    <a:pt x="2714" y="1556"/>
                  </a:cubicBezTo>
                  <a:cubicBezTo>
                    <a:pt x="2850" y="843"/>
                    <a:pt x="2381" y="158"/>
                    <a:pt x="1667" y="24"/>
                  </a:cubicBezTo>
                  <a:cubicBezTo>
                    <a:pt x="1585" y="8"/>
                    <a:pt x="1502" y="1"/>
                    <a:pt x="1421" y="1"/>
                  </a:cubicBezTo>
                  <a:close/>
                </a:path>
              </a:pathLst>
            </a:custGeom>
            <a:solidFill>
              <a:schemeClr val="l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grpSp>
      <p:grpSp>
        <p:nvGrpSpPr>
          <p:cNvPr id="485" name="Google Shape;485;p29"/>
          <p:cNvGrpSpPr/>
          <p:nvPr/>
        </p:nvGrpSpPr>
        <p:grpSpPr>
          <a:xfrm>
            <a:off x="2141981" y="6280501"/>
            <a:ext cx="1153772" cy="133496"/>
            <a:chOff x="11440935" y="3929926"/>
            <a:chExt cx="865329" cy="100122"/>
          </a:xfrm>
        </p:grpSpPr>
        <p:sp>
          <p:nvSpPr>
            <p:cNvPr id="486" name="Google Shape;486;p29"/>
            <p:cNvSpPr/>
            <p:nvPr/>
          </p:nvSpPr>
          <p:spPr>
            <a:xfrm rot="-5400000" flipH="1">
              <a:off x="11899061" y="3622845"/>
              <a:ext cx="87691" cy="726715"/>
            </a:xfrm>
            <a:custGeom>
              <a:avLst/>
              <a:gdLst/>
              <a:ahLst/>
              <a:cxnLst/>
              <a:rect l="l" t="t" r="r" b="b"/>
              <a:pathLst>
                <a:path w="2582" h="21396" extrusionOk="0">
                  <a:moveTo>
                    <a:pt x="1340" y="0"/>
                  </a:moveTo>
                  <a:cubicBezTo>
                    <a:pt x="691" y="0"/>
                    <a:pt x="1" y="451"/>
                    <a:pt x="5" y="1289"/>
                  </a:cubicBezTo>
                  <a:cubicBezTo>
                    <a:pt x="38" y="7629"/>
                    <a:pt x="65" y="13969"/>
                    <a:pt x="129" y="20309"/>
                  </a:cubicBezTo>
                  <a:cubicBezTo>
                    <a:pt x="136" y="21048"/>
                    <a:pt x="674" y="21396"/>
                    <a:pt x="1244" y="21396"/>
                  </a:cubicBezTo>
                  <a:cubicBezTo>
                    <a:pt x="1892" y="21396"/>
                    <a:pt x="2582" y="20944"/>
                    <a:pt x="2574" y="20107"/>
                  </a:cubicBezTo>
                  <a:cubicBezTo>
                    <a:pt x="2509" y="13769"/>
                    <a:pt x="2483" y="7428"/>
                    <a:pt x="2452" y="1088"/>
                  </a:cubicBezTo>
                  <a:cubicBezTo>
                    <a:pt x="2447" y="348"/>
                    <a:pt x="1909" y="0"/>
                    <a:pt x="1340" y="0"/>
                  </a:cubicBezTo>
                  <a:close/>
                </a:path>
              </a:pathLst>
            </a:custGeom>
            <a:solidFill>
              <a:schemeClr val="l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sp>
          <p:nvSpPr>
            <p:cNvPr id="487" name="Google Shape;487;p29"/>
            <p:cNvSpPr/>
            <p:nvPr/>
          </p:nvSpPr>
          <p:spPr>
            <a:xfrm rot="-5400000" flipH="1">
              <a:off x="11437135" y="3933727"/>
              <a:ext cx="96793" cy="89192"/>
            </a:xfrm>
            <a:custGeom>
              <a:avLst/>
              <a:gdLst/>
              <a:ahLst/>
              <a:cxnLst/>
              <a:rect l="l" t="t" r="r" b="b"/>
              <a:pathLst>
                <a:path w="2850" h="2626" extrusionOk="0">
                  <a:moveTo>
                    <a:pt x="1421" y="1"/>
                  </a:moveTo>
                  <a:cubicBezTo>
                    <a:pt x="803" y="1"/>
                    <a:pt x="253" y="440"/>
                    <a:pt x="135" y="1070"/>
                  </a:cubicBezTo>
                  <a:cubicBezTo>
                    <a:pt x="0" y="1783"/>
                    <a:pt x="469" y="2468"/>
                    <a:pt x="1182" y="2603"/>
                  </a:cubicBezTo>
                  <a:cubicBezTo>
                    <a:pt x="1264" y="2618"/>
                    <a:pt x="1346" y="2626"/>
                    <a:pt x="1427" y="2626"/>
                  </a:cubicBezTo>
                  <a:cubicBezTo>
                    <a:pt x="2045" y="2626"/>
                    <a:pt x="2596" y="2186"/>
                    <a:pt x="2714" y="1556"/>
                  </a:cubicBezTo>
                  <a:cubicBezTo>
                    <a:pt x="2850" y="843"/>
                    <a:pt x="2381" y="158"/>
                    <a:pt x="1667" y="24"/>
                  </a:cubicBezTo>
                  <a:cubicBezTo>
                    <a:pt x="1585" y="8"/>
                    <a:pt x="1502" y="1"/>
                    <a:pt x="1421" y="1"/>
                  </a:cubicBezTo>
                  <a:close/>
                </a:path>
              </a:pathLst>
            </a:custGeom>
            <a:solidFill>
              <a:schemeClr val="l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panose="020B0604020202020204"/>
                <a:cs typeface="Arial" panose="020B0604020202020204"/>
                <a:sym typeface="Arial" panose="020B0604020202020204"/>
              </a:endParaRPr>
            </a:p>
          </p:txBody>
        </p:sp>
      </p:grpSp>
      <p:pic>
        <p:nvPicPr>
          <p:cNvPr id="90" name="Picture 89" descr="Picture2"/>
          <p:cNvPicPr>
            <a:picLocks noChangeAspect="1"/>
          </p:cNvPicPr>
          <p:nvPr/>
        </p:nvPicPr>
        <p:blipFill>
          <a:blip r:embed="rId3"/>
          <a:stretch>
            <a:fillRect/>
          </a:stretch>
        </p:blipFill>
        <p:spPr>
          <a:xfrm>
            <a:off x="1513841" y="866141"/>
            <a:ext cx="9817100" cy="5588847"/>
          </a:xfrm>
          <a:prstGeom prst="rect">
            <a:avLst/>
          </a:prstGeom>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90"/>
                                        </p:tgtEl>
                                        <p:attrNameLst>
                                          <p:attrName>style.visibility</p:attrName>
                                        </p:attrNameLst>
                                      </p:cBhvr>
                                      <p:to>
                                        <p:strVal val="visible"/>
                                      </p:to>
                                    </p:set>
                                    <p:animEffect transition="in" filter="randombar(horizontal)">
                                      <p:cBhvr>
                                        <p:cTn id="7" dur="500"/>
                                        <p:tgtEl>
                                          <p:spTgt spid="90"/>
                                        </p:tgtEl>
                                      </p:cBhvr>
                                    </p:animEffect>
                                  </p:childTnLst>
                                </p:cTn>
                              </p:par>
                              <p:par>
                                <p:cTn id="8" presetID="32" presetClass="emph" presetSubtype="0" repeatCount="indefinite" fill="hold" nodeType="withEffect">
                                  <p:stCondLst>
                                    <p:cond delay="0"/>
                                  </p:stCondLst>
                                  <p:childTnLst>
                                    <p:animRot by="120000">
                                      <p:cBhvr>
                                        <p:cTn id="9" dur="100" fill="hold">
                                          <p:stCondLst>
                                            <p:cond delay="0"/>
                                          </p:stCondLst>
                                        </p:cTn>
                                        <p:tgtEl>
                                          <p:spTgt spid="90"/>
                                        </p:tgtEl>
                                        <p:attrNameLst>
                                          <p:attrName>r</p:attrName>
                                        </p:attrNameLst>
                                      </p:cBhvr>
                                    </p:animRot>
                                    <p:animRot by="-240000">
                                      <p:cBhvr>
                                        <p:cTn id="10" dur="200" fill="hold">
                                          <p:stCondLst>
                                            <p:cond delay="200"/>
                                          </p:stCondLst>
                                        </p:cTn>
                                        <p:tgtEl>
                                          <p:spTgt spid="90"/>
                                        </p:tgtEl>
                                        <p:attrNameLst>
                                          <p:attrName>r</p:attrName>
                                        </p:attrNameLst>
                                      </p:cBhvr>
                                    </p:animRot>
                                    <p:animRot by="240000">
                                      <p:cBhvr>
                                        <p:cTn id="11" dur="200" fill="hold">
                                          <p:stCondLst>
                                            <p:cond delay="400"/>
                                          </p:stCondLst>
                                        </p:cTn>
                                        <p:tgtEl>
                                          <p:spTgt spid="90"/>
                                        </p:tgtEl>
                                        <p:attrNameLst>
                                          <p:attrName>r</p:attrName>
                                        </p:attrNameLst>
                                      </p:cBhvr>
                                    </p:animRot>
                                    <p:animRot by="-240000">
                                      <p:cBhvr>
                                        <p:cTn id="12" dur="200" fill="hold">
                                          <p:stCondLst>
                                            <p:cond delay="600"/>
                                          </p:stCondLst>
                                        </p:cTn>
                                        <p:tgtEl>
                                          <p:spTgt spid="90"/>
                                        </p:tgtEl>
                                        <p:attrNameLst>
                                          <p:attrName>r</p:attrName>
                                        </p:attrNameLst>
                                      </p:cBhvr>
                                    </p:animRot>
                                    <p:animRot by="120000">
                                      <p:cBhvr>
                                        <p:cTn id="13" dur="200" fill="hold">
                                          <p:stCondLst>
                                            <p:cond delay="800"/>
                                          </p:stCondLst>
                                        </p:cTn>
                                        <p:tgtEl>
                                          <p:spTgt spid="9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Printable Number Sense Activities for Pre-K by Slidesgo">
  <a:themeElements>
    <a:clrScheme name="Simple Light">
      <a:dk1>
        <a:srgbClr val="EFEFEF"/>
      </a:dk1>
      <a:lt1>
        <a:srgbClr val="FFFFFF"/>
      </a:lt1>
      <a:dk2>
        <a:srgbClr val="6B4C6D"/>
      </a:dk2>
      <a:lt2>
        <a:srgbClr val="B64BA7"/>
      </a:lt2>
      <a:accent1>
        <a:srgbClr val="FF828A"/>
      </a:accent1>
      <a:accent2>
        <a:srgbClr val="85E2E6"/>
      </a:accent2>
      <a:accent3>
        <a:srgbClr val="B2B911"/>
      </a:accent3>
      <a:accent4>
        <a:srgbClr val="E1F337"/>
      </a:accent4>
      <a:accent5>
        <a:srgbClr val="A77644"/>
      </a:accent5>
      <a:accent6>
        <a:srgbClr val="FFC736"/>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253</TotalTime>
  <Words>982</Words>
  <Application>Microsoft Office PowerPoint</Application>
  <PresentationFormat>Widescreen</PresentationFormat>
  <Paragraphs>106</Paragraphs>
  <Slides>25</Slides>
  <Notes>14</Notes>
  <HiddenSlides>0</HiddenSlides>
  <MMClips>2</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25</vt:i4>
      </vt:variant>
    </vt:vector>
  </HeadingPairs>
  <TitlesOfParts>
    <vt:vector size="36" baseType="lpstr">
      <vt:lpstr>等线</vt:lpstr>
      <vt:lpstr>Arial</vt:lpstr>
      <vt:lpstr>Bebas Neue</vt:lpstr>
      <vt:lpstr>Calibri</vt:lpstr>
      <vt:lpstr>Cambria</vt:lpstr>
      <vt:lpstr>Karla</vt:lpstr>
      <vt:lpstr>Love Ya Like A Sister</vt:lpstr>
      <vt:lpstr>Times New Roman</vt:lpstr>
      <vt:lpstr>Wingdings</vt:lpstr>
      <vt:lpstr>Printable Number Sense Activities for Pre-K by Slidesgo</vt:lpstr>
      <vt:lpstr>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Thao Tran</dc:creator>
  <cp:lastModifiedBy>Anh Đào Đỗ Thị</cp:lastModifiedBy>
  <cp:revision>53</cp:revision>
  <dcterms:created xsi:type="dcterms:W3CDTF">2023-12-06T03:19:23Z</dcterms:created>
  <dcterms:modified xsi:type="dcterms:W3CDTF">2024-02-28T00:21:27Z</dcterms:modified>
</cp:coreProperties>
</file>