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unknown"/>
  <Default Extension="wmf" ContentType="image/x-wmf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vml" ContentType="application/vnd.openxmlformats-officedocument.vmlDrawing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2" r:id="rId2"/>
    <p:sldMasterId id="2147483694" r:id="rId3"/>
  </p:sldMasterIdLst>
  <p:notesMasterIdLst>
    <p:notesMasterId r:id="rId29"/>
  </p:notesMasterIdLst>
  <p:handoutMasterIdLst>
    <p:handoutMasterId r:id="rId30"/>
  </p:handoutMasterIdLst>
  <p:sldIdLst>
    <p:sldId id="341" r:id="rId4"/>
    <p:sldId id="342" r:id="rId5"/>
    <p:sldId id="343" r:id="rId6"/>
    <p:sldId id="344" r:id="rId7"/>
    <p:sldId id="345" r:id="rId8"/>
    <p:sldId id="346" r:id="rId9"/>
    <p:sldId id="347" r:id="rId10"/>
    <p:sldId id="357" r:id="rId11"/>
    <p:sldId id="350" r:id="rId12"/>
    <p:sldId id="351" r:id="rId13"/>
    <p:sldId id="358" r:id="rId14"/>
    <p:sldId id="356" r:id="rId15"/>
    <p:sldId id="354" r:id="rId16"/>
    <p:sldId id="355" r:id="rId17"/>
    <p:sldId id="353" r:id="rId18"/>
    <p:sldId id="282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290" r:id="rId27"/>
    <p:sldId id="324" r:id="rId28"/>
  </p:sldIdLst>
  <p:sldSz cx="12192000" cy="6858000"/>
  <p:notesSz cx="6858000" cy="9144000"/>
  <p:embeddedFontLst>
    <p:embeddedFont>
      <p:font typeface="Calibri" pitchFamily="34" charset="0"/>
      <p:regular r:id="rId31"/>
      <p:bold r:id="rId32"/>
      <p:italic r:id="rId33"/>
      <p:boldItalic r:id="rId34"/>
    </p:embeddedFont>
    <p:embeddedFont>
      <p:font typeface="Montserrat" charset="0"/>
      <p:regular r:id="rId35"/>
    </p:embeddedFont>
    <p:embeddedFont>
      <p:font typeface="Algerian" pitchFamily="82" charset="0"/>
      <p:regular r:id="rId36"/>
    </p:embeddedFont>
    <p:embeddedFont>
      <p:font typeface="Franklin Gothic Heavy" pitchFamily="34" charset="0"/>
      <p:regular r:id="rId37"/>
      <p:italic r:id="rId38"/>
    </p:embeddedFont>
    <p:embeddedFont>
      <p:font typeface="等线" charset="-122"/>
      <p:regular r:id="rId3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46">
          <p15:clr>
            <a:srgbClr val="A4A3A4"/>
          </p15:clr>
        </p15:guide>
        <p15:guide id="2" pos="38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99FF"/>
    <a:srgbClr val="FF66CC"/>
    <a:srgbClr val="FFCCFF"/>
    <a:srgbClr val="FF0066"/>
    <a:srgbClr val="000000"/>
    <a:srgbClr val="99CCFF"/>
    <a:srgbClr val="33CCFF"/>
    <a:srgbClr val="0099FF"/>
    <a:srgbClr val="74A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51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-642" y="-96"/>
      </p:cViewPr>
      <p:guideLst>
        <p:guide orient="horz" pos="2146"/>
        <p:guide pos="38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Montserrat" panose="00000500000000000000" charset="0"/>
              <a:ea typeface="Montserrat" panose="00000500000000000000" charset="0"/>
              <a:cs typeface="Montserrat" panose="00000500000000000000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Montserrat" panose="00000500000000000000" charset="0"/>
              </a:rPr>
              <a:t>2024/2/28</a:t>
            </a:fld>
            <a:endParaRPr lang="zh-CN" altLang="en-US">
              <a:latin typeface="Montserrat" panose="00000500000000000000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Montserrat" panose="00000500000000000000" charset="0"/>
              <a:ea typeface="Montserrat" panose="00000500000000000000" charset="0"/>
              <a:cs typeface="Montserrat" panose="00000500000000000000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Montserrat" panose="00000500000000000000" charset="0"/>
              </a:rPr>
              <a:t>‹#›</a:t>
            </a:fld>
            <a:endParaRPr lang="zh-CN" altLang="en-US"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fld id="{17CD7F71-4014-4881-ADE1-CBE931A9E575}" type="datetimeFigureOut">
              <a:rPr lang="zh-CN" altLang="en-US" smtClean="0"/>
              <a:t>2024/2/28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fld id="{F92BF9A2-5CF1-46F8-9DE6-6B5D99C1FC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911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ontserrat" panose="00000500000000000000" charset="0"/>
        <a:ea typeface="Montserrat" panose="00000500000000000000" charset="0"/>
        <a:cs typeface="Montserrat" panose="00000500000000000000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ontserrat" panose="00000500000000000000" charset="0"/>
        <a:ea typeface="Montserrat" panose="00000500000000000000" charset="0"/>
        <a:cs typeface="Montserrat" panose="00000500000000000000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ontserrat" panose="00000500000000000000" charset="0"/>
        <a:ea typeface="Montserrat" panose="00000500000000000000" charset="0"/>
        <a:cs typeface="Montserrat" panose="00000500000000000000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ontserrat" panose="00000500000000000000" charset="0"/>
        <a:ea typeface="Montserrat" panose="00000500000000000000" charset="0"/>
        <a:cs typeface="Montserrat" panose="00000500000000000000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ontserrat" panose="00000500000000000000" charset="0"/>
        <a:ea typeface="Montserrat" panose="00000500000000000000" charset="0"/>
        <a:cs typeface="Montserrat" panose="00000500000000000000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cs typeface="Arial" pitchFamily="34" charset="0"/>
            </a:endParaRPr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fld id="{E6C113B8-98EA-4990-9434-9572AF42BFB8}" type="slidenum">
              <a:rPr lang="zh-CN" altLang="en-US" smtClean="0">
                <a:solidFill>
                  <a:srgbClr val="000000"/>
                </a:solidFill>
                <a:latin typeface="等线"/>
                <a:ea typeface="等线"/>
                <a:cs typeface="等线"/>
              </a:rPr>
              <a:pPr/>
              <a:t>2</a:t>
            </a:fld>
            <a:endParaRPr lang="zh-CN" altLang="en-US" smtClean="0">
              <a:solidFill>
                <a:srgbClr val="000000"/>
              </a:solidFill>
              <a:latin typeface="等线"/>
              <a:ea typeface="等线"/>
              <a:cs typeface="等线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03793-7DC8-B34E-803E-0DE56CB7424E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10916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03793-7DC8-B34E-803E-0DE56CB7424E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34555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2024/2/28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Montserrat" panose="00000500000000000000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Montserrat" panose="00000500000000000000" charset="0"/>
            </a:endParaRPr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480612" y="5269004"/>
            <a:ext cx="2951162" cy="1681163"/>
            <a:chOff x="4652963" y="2578100"/>
            <a:chExt cx="2951162" cy="1681163"/>
          </a:xfrm>
        </p:grpSpPr>
        <p:sp>
          <p:nvSpPr>
            <p:cNvPr id="19" name="Freeform 257"/>
            <p:cNvSpPr/>
            <p:nvPr/>
          </p:nvSpPr>
          <p:spPr bwMode="auto">
            <a:xfrm>
              <a:off x="4652963" y="2578100"/>
              <a:ext cx="1938338" cy="1271588"/>
            </a:xfrm>
            <a:custGeom>
              <a:avLst/>
              <a:gdLst>
                <a:gd name="T0" fmla="*/ 449 w 456"/>
                <a:gd name="T1" fmla="*/ 297 h 298"/>
                <a:gd name="T2" fmla="*/ 238 w 456"/>
                <a:gd name="T3" fmla="*/ 6 h 298"/>
                <a:gd name="T4" fmla="*/ 0 w 456"/>
                <a:gd name="T5" fmla="*/ 275 h 298"/>
                <a:gd name="T6" fmla="*/ 0 w 456"/>
                <a:gd name="T7" fmla="*/ 276 h 298"/>
                <a:gd name="T8" fmla="*/ 449 w 456"/>
                <a:gd name="T9" fmla="*/ 298 h 298"/>
                <a:gd name="T10" fmla="*/ 449 w 456"/>
                <a:gd name="T11" fmla="*/ 29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" h="298">
                  <a:moveTo>
                    <a:pt x="449" y="297"/>
                  </a:moveTo>
                  <a:cubicBezTo>
                    <a:pt x="456" y="142"/>
                    <a:pt x="362" y="13"/>
                    <a:pt x="238" y="6"/>
                  </a:cubicBezTo>
                  <a:cubicBezTo>
                    <a:pt x="114" y="0"/>
                    <a:pt x="8" y="120"/>
                    <a:pt x="0" y="275"/>
                  </a:cubicBezTo>
                  <a:cubicBezTo>
                    <a:pt x="0" y="275"/>
                    <a:pt x="0" y="276"/>
                    <a:pt x="0" y="276"/>
                  </a:cubicBezTo>
                  <a:cubicBezTo>
                    <a:pt x="449" y="298"/>
                    <a:pt x="449" y="298"/>
                    <a:pt x="449" y="298"/>
                  </a:cubicBezTo>
                  <a:cubicBezTo>
                    <a:pt x="449" y="298"/>
                    <a:pt x="449" y="297"/>
                    <a:pt x="449" y="297"/>
                  </a:cubicBezTo>
                  <a:close/>
                </a:path>
              </a:pathLst>
            </a:custGeom>
            <a:solidFill>
              <a:srgbClr val="FF8D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258"/>
            <p:cNvSpPr/>
            <p:nvPr/>
          </p:nvSpPr>
          <p:spPr bwMode="auto">
            <a:xfrm>
              <a:off x="4818063" y="2782888"/>
              <a:ext cx="1595438" cy="1044575"/>
            </a:xfrm>
            <a:custGeom>
              <a:avLst/>
              <a:gdLst>
                <a:gd name="T0" fmla="*/ 369 w 375"/>
                <a:gd name="T1" fmla="*/ 243 h 245"/>
                <a:gd name="T2" fmla="*/ 195 w 375"/>
                <a:gd name="T3" fmla="*/ 5 h 245"/>
                <a:gd name="T4" fmla="*/ 0 w 375"/>
                <a:gd name="T5" fmla="*/ 225 h 245"/>
                <a:gd name="T6" fmla="*/ 0 w 375"/>
                <a:gd name="T7" fmla="*/ 227 h 245"/>
                <a:gd name="T8" fmla="*/ 368 w 375"/>
                <a:gd name="T9" fmla="*/ 245 h 245"/>
                <a:gd name="T10" fmla="*/ 369 w 375"/>
                <a:gd name="T11" fmla="*/ 24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" h="245">
                  <a:moveTo>
                    <a:pt x="369" y="243"/>
                  </a:moveTo>
                  <a:cubicBezTo>
                    <a:pt x="375" y="116"/>
                    <a:pt x="297" y="10"/>
                    <a:pt x="195" y="5"/>
                  </a:cubicBezTo>
                  <a:cubicBezTo>
                    <a:pt x="94" y="0"/>
                    <a:pt x="6" y="98"/>
                    <a:pt x="0" y="225"/>
                  </a:cubicBezTo>
                  <a:cubicBezTo>
                    <a:pt x="0" y="226"/>
                    <a:pt x="0" y="226"/>
                    <a:pt x="0" y="227"/>
                  </a:cubicBezTo>
                  <a:cubicBezTo>
                    <a:pt x="368" y="245"/>
                    <a:pt x="368" y="245"/>
                    <a:pt x="368" y="245"/>
                  </a:cubicBezTo>
                  <a:cubicBezTo>
                    <a:pt x="368" y="244"/>
                    <a:pt x="368" y="244"/>
                    <a:pt x="369" y="24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259"/>
            <p:cNvSpPr/>
            <p:nvPr/>
          </p:nvSpPr>
          <p:spPr bwMode="auto">
            <a:xfrm>
              <a:off x="4992688" y="3017838"/>
              <a:ext cx="1249363" cy="809625"/>
            </a:xfrm>
            <a:custGeom>
              <a:avLst/>
              <a:gdLst>
                <a:gd name="T0" fmla="*/ 289 w 294"/>
                <a:gd name="T1" fmla="*/ 189 h 190"/>
                <a:gd name="T2" fmla="*/ 153 w 294"/>
                <a:gd name="T3" fmla="*/ 4 h 190"/>
                <a:gd name="T4" fmla="*/ 0 w 294"/>
                <a:gd name="T5" fmla="*/ 175 h 190"/>
                <a:gd name="T6" fmla="*/ 0 w 294"/>
                <a:gd name="T7" fmla="*/ 176 h 190"/>
                <a:gd name="T8" fmla="*/ 289 w 294"/>
                <a:gd name="T9" fmla="*/ 190 h 190"/>
                <a:gd name="T10" fmla="*/ 289 w 294"/>
                <a:gd name="T11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190">
                  <a:moveTo>
                    <a:pt x="289" y="189"/>
                  </a:moveTo>
                  <a:cubicBezTo>
                    <a:pt x="294" y="91"/>
                    <a:pt x="233" y="7"/>
                    <a:pt x="153" y="4"/>
                  </a:cubicBezTo>
                  <a:cubicBezTo>
                    <a:pt x="73" y="0"/>
                    <a:pt x="5" y="76"/>
                    <a:pt x="0" y="175"/>
                  </a:cubicBezTo>
                  <a:cubicBezTo>
                    <a:pt x="0" y="175"/>
                    <a:pt x="0" y="176"/>
                    <a:pt x="0" y="176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89"/>
                    <a:pt x="289" y="189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260"/>
            <p:cNvSpPr/>
            <p:nvPr/>
          </p:nvSpPr>
          <p:spPr bwMode="auto">
            <a:xfrm>
              <a:off x="5213350" y="3217863"/>
              <a:ext cx="803275" cy="563563"/>
            </a:xfrm>
            <a:custGeom>
              <a:avLst/>
              <a:gdLst>
                <a:gd name="T0" fmla="*/ 186 w 189"/>
                <a:gd name="T1" fmla="*/ 131 h 132"/>
                <a:gd name="T2" fmla="*/ 99 w 189"/>
                <a:gd name="T3" fmla="*/ 3 h 132"/>
                <a:gd name="T4" fmla="*/ 0 w 189"/>
                <a:gd name="T5" fmla="*/ 122 h 132"/>
                <a:gd name="T6" fmla="*/ 0 w 189"/>
                <a:gd name="T7" fmla="*/ 123 h 132"/>
                <a:gd name="T8" fmla="*/ 186 w 189"/>
                <a:gd name="T9" fmla="*/ 132 h 132"/>
                <a:gd name="T10" fmla="*/ 186 w 189"/>
                <a:gd name="T11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2">
                  <a:moveTo>
                    <a:pt x="186" y="131"/>
                  </a:moveTo>
                  <a:cubicBezTo>
                    <a:pt x="189" y="63"/>
                    <a:pt x="150" y="5"/>
                    <a:pt x="99" y="3"/>
                  </a:cubicBezTo>
                  <a:cubicBezTo>
                    <a:pt x="47" y="0"/>
                    <a:pt x="3" y="54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86" y="132"/>
                    <a:pt x="186" y="131"/>
                    <a:pt x="186" y="131"/>
                  </a:cubicBezTo>
                  <a:close/>
                </a:path>
              </a:pathLst>
            </a:custGeom>
            <a:solidFill>
              <a:srgbClr val="B1B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261"/>
            <p:cNvSpPr/>
            <p:nvPr/>
          </p:nvSpPr>
          <p:spPr bwMode="auto">
            <a:xfrm>
              <a:off x="5387975" y="3440113"/>
              <a:ext cx="438150" cy="303213"/>
            </a:xfrm>
            <a:custGeom>
              <a:avLst/>
              <a:gdLst>
                <a:gd name="T0" fmla="*/ 101 w 103"/>
                <a:gd name="T1" fmla="*/ 71 h 71"/>
                <a:gd name="T2" fmla="*/ 54 w 103"/>
                <a:gd name="T3" fmla="*/ 1 h 71"/>
                <a:gd name="T4" fmla="*/ 0 w 103"/>
                <a:gd name="T5" fmla="*/ 66 h 71"/>
                <a:gd name="T6" fmla="*/ 0 w 103"/>
                <a:gd name="T7" fmla="*/ 66 h 71"/>
                <a:gd name="T8" fmla="*/ 101 w 103"/>
                <a:gd name="T9" fmla="*/ 71 h 71"/>
                <a:gd name="T10" fmla="*/ 101 w 103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71">
                  <a:moveTo>
                    <a:pt x="101" y="71"/>
                  </a:moveTo>
                  <a:cubicBezTo>
                    <a:pt x="103" y="34"/>
                    <a:pt x="82" y="3"/>
                    <a:pt x="54" y="1"/>
                  </a:cubicBezTo>
                  <a:cubicBezTo>
                    <a:pt x="26" y="0"/>
                    <a:pt x="2" y="29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1" y="71"/>
                    <a:pt x="101" y="71"/>
                    <a:pt x="101" y="71"/>
                  </a:cubicBezTo>
                  <a:close/>
                </a:path>
              </a:pathLst>
            </a:custGeom>
            <a:solidFill>
              <a:srgbClr val="607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262"/>
            <p:cNvSpPr/>
            <p:nvPr/>
          </p:nvSpPr>
          <p:spPr bwMode="auto">
            <a:xfrm>
              <a:off x="6229350" y="3294063"/>
              <a:ext cx="1374775" cy="965200"/>
            </a:xfrm>
            <a:custGeom>
              <a:avLst/>
              <a:gdLst>
                <a:gd name="T0" fmla="*/ 306 w 323"/>
                <a:gd name="T1" fmla="*/ 225 h 226"/>
                <a:gd name="T2" fmla="*/ 187 w 323"/>
                <a:gd name="T3" fmla="*/ 16 h 226"/>
                <a:gd name="T4" fmla="*/ 0 w 323"/>
                <a:gd name="T5" fmla="*/ 168 h 226"/>
                <a:gd name="T6" fmla="*/ 0 w 323"/>
                <a:gd name="T7" fmla="*/ 169 h 226"/>
                <a:gd name="T8" fmla="*/ 306 w 323"/>
                <a:gd name="T9" fmla="*/ 226 h 226"/>
                <a:gd name="T10" fmla="*/ 306 w 323"/>
                <a:gd name="T11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26">
                  <a:moveTo>
                    <a:pt x="306" y="225"/>
                  </a:moveTo>
                  <a:cubicBezTo>
                    <a:pt x="323" y="137"/>
                    <a:pt x="271" y="31"/>
                    <a:pt x="187" y="16"/>
                  </a:cubicBezTo>
                  <a:cubicBezTo>
                    <a:pt x="102" y="0"/>
                    <a:pt x="16" y="80"/>
                    <a:pt x="0" y="168"/>
                  </a:cubicBezTo>
                  <a:cubicBezTo>
                    <a:pt x="0" y="168"/>
                    <a:pt x="0" y="168"/>
                    <a:pt x="0" y="169"/>
                  </a:cubicBezTo>
                  <a:cubicBezTo>
                    <a:pt x="306" y="226"/>
                    <a:pt x="306" y="226"/>
                    <a:pt x="306" y="226"/>
                  </a:cubicBezTo>
                  <a:cubicBezTo>
                    <a:pt x="306" y="225"/>
                    <a:pt x="306" y="225"/>
                    <a:pt x="306" y="225"/>
                  </a:cubicBezTo>
                  <a:close/>
                </a:path>
              </a:pathLst>
            </a:custGeom>
            <a:solidFill>
              <a:srgbClr val="F78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263"/>
            <p:cNvSpPr/>
            <p:nvPr/>
          </p:nvSpPr>
          <p:spPr bwMode="auto">
            <a:xfrm>
              <a:off x="6335713" y="3465513"/>
              <a:ext cx="1127125" cy="788988"/>
            </a:xfrm>
            <a:custGeom>
              <a:avLst/>
              <a:gdLst>
                <a:gd name="T0" fmla="*/ 251 w 265"/>
                <a:gd name="T1" fmla="*/ 184 h 185"/>
                <a:gd name="T2" fmla="*/ 153 w 265"/>
                <a:gd name="T3" fmla="*/ 13 h 185"/>
                <a:gd name="T4" fmla="*/ 1 w 265"/>
                <a:gd name="T5" fmla="*/ 138 h 185"/>
                <a:gd name="T6" fmla="*/ 0 w 265"/>
                <a:gd name="T7" fmla="*/ 139 h 185"/>
                <a:gd name="T8" fmla="*/ 251 w 265"/>
                <a:gd name="T9" fmla="*/ 185 h 185"/>
                <a:gd name="T10" fmla="*/ 251 w 265"/>
                <a:gd name="T11" fmla="*/ 18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185">
                  <a:moveTo>
                    <a:pt x="251" y="184"/>
                  </a:moveTo>
                  <a:cubicBezTo>
                    <a:pt x="265" y="112"/>
                    <a:pt x="223" y="26"/>
                    <a:pt x="153" y="13"/>
                  </a:cubicBezTo>
                  <a:cubicBezTo>
                    <a:pt x="84" y="0"/>
                    <a:pt x="14" y="66"/>
                    <a:pt x="1" y="138"/>
                  </a:cubicBezTo>
                  <a:cubicBezTo>
                    <a:pt x="1" y="138"/>
                    <a:pt x="1" y="138"/>
                    <a:pt x="0" y="139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5"/>
                    <a:pt x="251" y="185"/>
                    <a:pt x="251" y="184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264"/>
            <p:cNvSpPr/>
            <p:nvPr/>
          </p:nvSpPr>
          <p:spPr bwMode="auto">
            <a:xfrm>
              <a:off x="6510338" y="3619500"/>
              <a:ext cx="769938" cy="531813"/>
            </a:xfrm>
            <a:custGeom>
              <a:avLst/>
              <a:gdLst>
                <a:gd name="T0" fmla="*/ 172 w 181"/>
                <a:gd name="T1" fmla="*/ 124 h 125"/>
                <a:gd name="T2" fmla="*/ 105 w 181"/>
                <a:gd name="T3" fmla="*/ 9 h 125"/>
                <a:gd name="T4" fmla="*/ 1 w 181"/>
                <a:gd name="T5" fmla="*/ 92 h 125"/>
                <a:gd name="T6" fmla="*/ 0 w 181"/>
                <a:gd name="T7" fmla="*/ 93 h 125"/>
                <a:gd name="T8" fmla="*/ 172 w 181"/>
                <a:gd name="T9" fmla="*/ 125 h 125"/>
                <a:gd name="T10" fmla="*/ 172 w 181"/>
                <a:gd name="T1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25">
                  <a:moveTo>
                    <a:pt x="172" y="124"/>
                  </a:moveTo>
                  <a:cubicBezTo>
                    <a:pt x="181" y="76"/>
                    <a:pt x="152" y="18"/>
                    <a:pt x="105" y="9"/>
                  </a:cubicBezTo>
                  <a:cubicBezTo>
                    <a:pt x="57" y="0"/>
                    <a:pt x="10" y="44"/>
                    <a:pt x="1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4"/>
                    <a:pt x="172" y="124"/>
                    <a:pt x="172" y="124"/>
                  </a:cubicBezTo>
                  <a:close/>
                </a:path>
              </a:pathLst>
            </a:custGeom>
            <a:solidFill>
              <a:srgbClr val="886D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Freeform 265"/>
            <p:cNvSpPr/>
            <p:nvPr/>
          </p:nvSpPr>
          <p:spPr bwMode="auto">
            <a:xfrm>
              <a:off x="6638925" y="3756025"/>
              <a:ext cx="496888" cy="369888"/>
            </a:xfrm>
            <a:custGeom>
              <a:avLst/>
              <a:gdLst>
                <a:gd name="T0" fmla="*/ 110 w 117"/>
                <a:gd name="T1" fmla="*/ 86 h 87"/>
                <a:gd name="T2" fmla="*/ 68 w 117"/>
                <a:gd name="T3" fmla="*/ 5 h 87"/>
                <a:gd name="T4" fmla="*/ 0 w 117"/>
                <a:gd name="T5" fmla="*/ 66 h 87"/>
                <a:gd name="T6" fmla="*/ 0 w 117"/>
                <a:gd name="T7" fmla="*/ 66 h 87"/>
                <a:gd name="T8" fmla="*/ 110 w 117"/>
                <a:gd name="T9" fmla="*/ 87 h 87"/>
                <a:gd name="T10" fmla="*/ 110 w 117"/>
                <a:gd name="T11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87">
                  <a:moveTo>
                    <a:pt x="110" y="86"/>
                  </a:moveTo>
                  <a:cubicBezTo>
                    <a:pt x="117" y="52"/>
                    <a:pt x="99" y="11"/>
                    <a:pt x="68" y="5"/>
                  </a:cubicBezTo>
                  <a:cubicBezTo>
                    <a:pt x="38" y="0"/>
                    <a:pt x="7" y="31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0" y="87"/>
                    <a:pt x="110" y="86"/>
                    <a:pt x="110" y="86"/>
                  </a:cubicBezTo>
                  <a:close/>
                </a:path>
              </a:pathLst>
            </a:custGeom>
            <a:solidFill>
              <a:srgbClr val="ACA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Freeform 266"/>
            <p:cNvSpPr/>
            <p:nvPr/>
          </p:nvSpPr>
          <p:spPr bwMode="auto">
            <a:xfrm>
              <a:off x="5605463" y="3187700"/>
              <a:ext cx="768350" cy="639763"/>
            </a:xfrm>
            <a:custGeom>
              <a:avLst/>
              <a:gdLst>
                <a:gd name="T0" fmla="*/ 120 w 181"/>
                <a:gd name="T1" fmla="*/ 15 h 150"/>
                <a:gd name="T2" fmla="*/ 0 w 181"/>
                <a:gd name="T3" fmla="*/ 102 h 150"/>
                <a:gd name="T4" fmla="*/ 171 w 181"/>
                <a:gd name="T5" fmla="*/ 150 h 150"/>
                <a:gd name="T6" fmla="*/ 120 w 181"/>
                <a:gd name="T7" fmla="*/ 1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50">
                  <a:moveTo>
                    <a:pt x="120" y="15"/>
                  </a:moveTo>
                  <a:cubicBezTo>
                    <a:pt x="77" y="0"/>
                    <a:pt x="26" y="39"/>
                    <a:pt x="0" y="102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81" y="86"/>
                    <a:pt x="161" y="29"/>
                    <a:pt x="120" y="15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9" name="Freeform 267"/>
            <p:cNvSpPr/>
            <p:nvPr/>
          </p:nvSpPr>
          <p:spPr bwMode="auto">
            <a:xfrm>
              <a:off x="5711825" y="3346450"/>
              <a:ext cx="555625" cy="455613"/>
            </a:xfrm>
            <a:custGeom>
              <a:avLst/>
              <a:gdLst>
                <a:gd name="T0" fmla="*/ 87 w 131"/>
                <a:gd name="T1" fmla="*/ 11 h 107"/>
                <a:gd name="T2" fmla="*/ 0 w 131"/>
                <a:gd name="T3" fmla="*/ 72 h 107"/>
                <a:gd name="T4" fmla="*/ 126 w 131"/>
                <a:gd name="T5" fmla="*/ 107 h 107"/>
                <a:gd name="T6" fmla="*/ 87 w 131"/>
                <a:gd name="T7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07">
                  <a:moveTo>
                    <a:pt x="87" y="11"/>
                  </a:moveTo>
                  <a:cubicBezTo>
                    <a:pt x="56" y="0"/>
                    <a:pt x="20" y="27"/>
                    <a:pt x="0" y="72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31" y="61"/>
                    <a:pt x="117" y="21"/>
                    <a:pt x="87" y="1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0" name="Freeform 268"/>
            <p:cNvSpPr/>
            <p:nvPr/>
          </p:nvSpPr>
          <p:spPr bwMode="auto">
            <a:xfrm>
              <a:off x="5803900" y="3511550"/>
              <a:ext cx="366713" cy="269875"/>
            </a:xfrm>
            <a:custGeom>
              <a:avLst/>
              <a:gdLst>
                <a:gd name="T0" fmla="*/ 57 w 86"/>
                <a:gd name="T1" fmla="*/ 7 h 63"/>
                <a:gd name="T2" fmla="*/ 0 w 86"/>
                <a:gd name="T3" fmla="*/ 39 h 63"/>
                <a:gd name="T4" fmla="*/ 86 w 86"/>
                <a:gd name="T5" fmla="*/ 63 h 63"/>
                <a:gd name="T6" fmla="*/ 57 w 86"/>
                <a:gd name="T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63">
                  <a:moveTo>
                    <a:pt x="57" y="7"/>
                  </a:moveTo>
                  <a:cubicBezTo>
                    <a:pt x="38" y="0"/>
                    <a:pt x="15" y="14"/>
                    <a:pt x="0" y="39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36"/>
                    <a:pt x="76" y="13"/>
                    <a:pt x="57" y="7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269"/>
            <p:cNvSpPr/>
            <p:nvPr/>
          </p:nvSpPr>
          <p:spPr bwMode="auto">
            <a:xfrm>
              <a:off x="5915025" y="3635375"/>
              <a:ext cx="179388" cy="123825"/>
            </a:xfrm>
            <a:custGeom>
              <a:avLst/>
              <a:gdLst>
                <a:gd name="T0" fmla="*/ 28 w 42"/>
                <a:gd name="T1" fmla="*/ 2 h 29"/>
                <a:gd name="T2" fmla="*/ 0 w 42"/>
                <a:gd name="T3" fmla="*/ 18 h 29"/>
                <a:gd name="T4" fmla="*/ 42 w 42"/>
                <a:gd name="T5" fmla="*/ 29 h 29"/>
                <a:gd name="T6" fmla="*/ 28 w 42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9">
                  <a:moveTo>
                    <a:pt x="28" y="2"/>
                  </a:moveTo>
                  <a:cubicBezTo>
                    <a:pt x="19" y="0"/>
                    <a:pt x="9" y="6"/>
                    <a:pt x="0" y="1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15"/>
                    <a:pt x="36" y="5"/>
                    <a:pt x="28" y="2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5317724" y="4731712"/>
            <a:ext cx="6894914" cy="2157155"/>
            <a:chOff x="7275512" y="5344229"/>
            <a:chExt cx="4937126" cy="1544638"/>
          </a:xfrm>
        </p:grpSpPr>
        <p:sp>
          <p:nvSpPr>
            <p:cNvPr id="10" name="Freeform 229"/>
            <p:cNvSpPr/>
            <p:nvPr/>
          </p:nvSpPr>
          <p:spPr bwMode="auto">
            <a:xfrm>
              <a:off x="7275512" y="5344229"/>
              <a:ext cx="4929188" cy="1539875"/>
            </a:xfrm>
            <a:custGeom>
              <a:avLst/>
              <a:gdLst>
                <a:gd name="T0" fmla="*/ 1162 w 1162"/>
                <a:gd name="T1" fmla="*/ 183 h 359"/>
                <a:gd name="T2" fmla="*/ 0 w 1162"/>
                <a:gd name="T3" fmla="*/ 359 h 359"/>
                <a:gd name="T4" fmla="*/ 1158 w 1162"/>
                <a:gd name="T5" fmla="*/ 359 h 359"/>
                <a:gd name="T6" fmla="*/ 1162 w 1162"/>
                <a:gd name="T7" fmla="*/ 183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2" h="359">
                  <a:moveTo>
                    <a:pt x="1162" y="183"/>
                  </a:moveTo>
                  <a:cubicBezTo>
                    <a:pt x="1162" y="183"/>
                    <a:pt x="601" y="0"/>
                    <a:pt x="0" y="359"/>
                  </a:cubicBezTo>
                  <a:cubicBezTo>
                    <a:pt x="1158" y="359"/>
                    <a:pt x="1158" y="359"/>
                    <a:pt x="1158" y="359"/>
                  </a:cubicBezTo>
                  <a:lnTo>
                    <a:pt x="1162" y="183"/>
                  </a:lnTo>
                  <a:close/>
                </a:path>
              </a:pathLst>
            </a:custGeom>
            <a:solidFill>
              <a:srgbClr val="F7A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" name="Freeform 230"/>
            <p:cNvSpPr/>
            <p:nvPr/>
          </p:nvSpPr>
          <p:spPr bwMode="auto">
            <a:xfrm>
              <a:off x="8039100" y="5777617"/>
              <a:ext cx="4173538" cy="1106488"/>
            </a:xfrm>
            <a:custGeom>
              <a:avLst/>
              <a:gdLst>
                <a:gd name="T0" fmla="*/ 984 w 984"/>
                <a:gd name="T1" fmla="*/ 136 h 258"/>
                <a:gd name="T2" fmla="*/ 0 w 984"/>
                <a:gd name="T3" fmla="*/ 258 h 258"/>
                <a:gd name="T4" fmla="*/ 979 w 984"/>
                <a:gd name="T5" fmla="*/ 258 h 258"/>
                <a:gd name="T6" fmla="*/ 984 w 984"/>
                <a:gd name="T7" fmla="*/ 13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4" h="258">
                  <a:moveTo>
                    <a:pt x="984" y="136"/>
                  </a:moveTo>
                  <a:cubicBezTo>
                    <a:pt x="984" y="136"/>
                    <a:pt x="508" y="0"/>
                    <a:pt x="0" y="258"/>
                  </a:cubicBezTo>
                  <a:cubicBezTo>
                    <a:pt x="979" y="258"/>
                    <a:pt x="979" y="258"/>
                    <a:pt x="979" y="258"/>
                  </a:cubicBezTo>
                  <a:lnTo>
                    <a:pt x="984" y="136"/>
                  </a:lnTo>
                  <a:close/>
                </a:path>
              </a:pathLst>
            </a:custGeom>
            <a:solidFill>
              <a:srgbClr val="FAE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" name="Freeform 231"/>
            <p:cNvSpPr/>
            <p:nvPr/>
          </p:nvSpPr>
          <p:spPr bwMode="auto">
            <a:xfrm>
              <a:off x="8870950" y="6163379"/>
              <a:ext cx="3321050" cy="725488"/>
            </a:xfrm>
            <a:custGeom>
              <a:avLst/>
              <a:gdLst>
                <a:gd name="T0" fmla="*/ 780 w 783"/>
                <a:gd name="T1" fmla="*/ 106 h 169"/>
                <a:gd name="T2" fmla="*/ 0 w 783"/>
                <a:gd name="T3" fmla="*/ 169 h 169"/>
                <a:gd name="T4" fmla="*/ 783 w 783"/>
                <a:gd name="T5" fmla="*/ 165 h 169"/>
                <a:gd name="T6" fmla="*/ 780 w 783"/>
                <a:gd name="T7" fmla="*/ 10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3" h="169">
                  <a:moveTo>
                    <a:pt x="780" y="106"/>
                  </a:moveTo>
                  <a:cubicBezTo>
                    <a:pt x="780" y="106"/>
                    <a:pt x="402" y="0"/>
                    <a:pt x="0" y="169"/>
                  </a:cubicBezTo>
                  <a:cubicBezTo>
                    <a:pt x="783" y="165"/>
                    <a:pt x="783" y="165"/>
                    <a:pt x="783" y="165"/>
                  </a:cubicBezTo>
                  <a:lnTo>
                    <a:pt x="780" y="106"/>
                  </a:lnTo>
                  <a:close/>
                </a:path>
              </a:pathLst>
            </a:custGeom>
            <a:solidFill>
              <a:srgbClr val="74A4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-26157" y="4925160"/>
            <a:ext cx="5855608" cy="1984873"/>
            <a:chOff x="4124326" y="2625725"/>
            <a:chExt cx="3943350" cy="1336676"/>
          </a:xfrm>
        </p:grpSpPr>
        <p:sp>
          <p:nvSpPr>
            <p:cNvPr id="14" name="Freeform 235"/>
            <p:cNvSpPr/>
            <p:nvPr/>
          </p:nvSpPr>
          <p:spPr bwMode="auto">
            <a:xfrm>
              <a:off x="4137026" y="2625725"/>
              <a:ext cx="3930650" cy="1316038"/>
            </a:xfrm>
            <a:custGeom>
              <a:avLst/>
              <a:gdLst>
                <a:gd name="T0" fmla="*/ 1 w 926"/>
                <a:gd name="T1" fmla="*/ 68 h 307"/>
                <a:gd name="T2" fmla="*/ 926 w 926"/>
                <a:gd name="T3" fmla="*/ 307 h 307"/>
                <a:gd name="T4" fmla="*/ 0 w 926"/>
                <a:gd name="T5" fmla="*/ 307 h 307"/>
                <a:gd name="T6" fmla="*/ 1 w 926"/>
                <a:gd name="T7" fmla="*/ 6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6" h="307">
                  <a:moveTo>
                    <a:pt x="1" y="68"/>
                  </a:moveTo>
                  <a:cubicBezTo>
                    <a:pt x="1" y="68"/>
                    <a:pt x="536" y="0"/>
                    <a:pt x="926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1" y="68"/>
                  </a:lnTo>
                  <a:close/>
                </a:path>
              </a:pathLst>
            </a:custGeom>
            <a:solidFill>
              <a:srgbClr val="FF5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" name="Freeform 236"/>
            <p:cNvSpPr/>
            <p:nvPr/>
          </p:nvSpPr>
          <p:spPr bwMode="auto">
            <a:xfrm>
              <a:off x="4129088" y="2998788"/>
              <a:ext cx="3241675" cy="950913"/>
            </a:xfrm>
            <a:custGeom>
              <a:avLst/>
              <a:gdLst>
                <a:gd name="T0" fmla="*/ 0 w 764"/>
                <a:gd name="T1" fmla="*/ 49 h 222"/>
                <a:gd name="T2" fmla="*/ 764 w 764"/>
                <a:gd name="T3" fmla="*/ 222 h 222"/>
                <a:gd name="T4" fmla="*/ 0 w 764"/>
                <a:gd name="T5" fmla="*/ 222 h 222"/>
                <a:gd name="T6" fmla="*/ 0 w 764"/>
                <a:gd name="T7" fmla="*/ 4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4" h="222">
                  <a:moveTo>
                    <a:pt x="0" y="49"/>
                  </a:moveTo>
                  <a:cubicBezTo>
                    <a:pt x="0" y="49"/>
                    <a:pt x="442" y="0"/>
                    <a:pt x="764" y="22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B3D2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" name="Freeform 237"/>
            <p:cNvSpPr/>
            <p:nvPr/>
          </p:nvSpPr>
          <p:spPr bwMode="auto">
            <a:xfrm>
              <a:off x="4129088" y="3302000"/>
              <a:ext cx="2767013" cy="647700"/>
            </a:xfrm>
            <a:custGeom>
              <a:avLst/>
              <a:gdLst>
                <a:gd name="T0" fmla="*/ 1 w 652"/>
                <a:gd name="T1" fmla="*/ 34 h 151"/>
                <a:gd name="T2" fmla="*/ 652 w 652"/>
                <a:gd name="T3" fmla="*/ 151 h 151"/>
                <a:gd name="T4" fmla="*/ 0 w 652"/>
                <a:gd name="T5" fmla="*/ 151 h 151"/>
                <a:gd name="T6" fmla="*/ 1 w 652"/>
                <a:gd name="T7" fmla="*/ 3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2" h="151">
                  <a:moveTo>
                    <a:pt x="1" y="34"/>
                  </a:moveTo>
                  <a:cubicBezTo>
                    <a:pt x="1" y="34"/>
                    <a:pt x="378" y="0"/>
                    <a:pt x="652" y="151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BBA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" name="Freeform 238"/>
            <p:cNvSpPr/>
            <p:nvPr/>
          </p:nvSpPr>
          <p:spPr bwMode="auto">
            <a:xfrm>
              <a:off x="4124326" y="3576638"/>
              <a:ext cx="1970088" cy="385763"/>
            </a:xfrm>
            <a:custGeom>
              <a:avLst/>
              <a:gdLst>
                <a:gd name="T0" fmla="*/ 0 w 464"/>
                <a:gd name="T1" fmla="*/ 20 h 90"/>
                <a:gd name="T2" fmla="*/ 464 w 464"/>
                <a:gd name="T3" fmla="*/ 90 h 90"/>
                <a:gd name="T4" fmla="*/ 0 w 464"/>
                <a:gd name="T5" fmla="*/ 90 h 90"/>
                <a:gd name="T6" fmla="*/ 0 w 464"/>
                <a:gd name="T7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90">
                  <a:moveTo>
                    <a:pt x="0" y="20"/>
                  </a:moveTo>
                  <a:cubicBezTo>
                    <a:pt x="0" y="20"/>
                    <a:pt x="269" y="0"/>
                    <a:pt x="464" y="9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FAE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Montserrat" panose="00000500000000000000" charset="0"/>
            </a:endParaRPr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187433" y="3594068"/>
            <a:ext cx="881063" cy="1447800"/>
            <a:chOff x="5653088" y="2697163"/>
            <a:chExt cx="881063" cy="1447800"/>
          </a:xfrm>
        </p:grpSpPr>
        <p:sp>
          <p:nvSpPr>
            <p:cNvPr id="19" name="Freeform 244"/>
            <p:cNvSpPr/>
            <p:nvPr/>
          </p:nvSpPr>
          <p:spPr bwMode="auto">
            <a:xfrm>
              <a:off x="5653088" y="2697163"/>
              <a:ext cx="881063" cy="965200"/>
            </a:xfrm>
            <a:custGeom>
              <a:avLst/>
              <a:gdLst>
                <a:gd name="T0" fmla="*/ 82 w 205"/>
                <a:gd name="T1" fmla="*/ 209 h 226"/>
                <a:gd name="T2" fmla="*/ 112 w 205"/>
                <a:gd name="T3" fmla="*/ 218 h 226"/>
                <a:gd name="T4" fmla="*/ 132 w 205"/>
                <a:gd name="T5" fmla="*/ 222 h 226"/>
                <a:gd name="T6" fmla="*/ 156 w 205"/>
                <a:gd name="T7" fmla="*/ 189 h 226"/>
                <a:gd name="T8" fmla="*/ 201 w 205"/>
                <a:gd name="T9" fmla="*/ 151 h 226"/>
                <a:gd name="T10" fmla="*/ 178 w 205"/>
                <a:gd name="T11" fmla="*/ 122 h 226"/>
                <a:gd name="T12" fmla="*/ 187 w 205"/>
                <a:gd name="T13" fmla="*/ 83 h 226"/>
                <a:gd name="T14" fmla="*/ 183 w 205"/>
                <a:gd name="T15" fmla="*/ 42 h 226"/>
                <a:gd name="T16" fmla="*/ 146 w 205"/>
                <a:gd name="T17" fmla="*/ 47 h 226"/>
                <a:gd name="T18" fmla="*/ 126 w 205"/>
                <a:gd name="T19" fmla="*/ 34 h 226"/>
                <a:gd name="T20" fmla="*/ 84 w 205"/>
                <a:gd name="T21" fmla="*/ 5 h 226"/>
                <a:gd name="T22" fmla="*/ 57 w 205"/>
                <a:gd name="T23" fmla="*/ 40 h 226"/>
                <a:gd name="T24" fmla="*/ 40 w 205"/>
                <a:gd name="T25" fmla="*/ 56 h 226"/>
                <a:gd name="T26" fmla="*/ 9 w 205"/>
                <a:gd name="T27" fmla="*/ 65 h 226"/>
                <a:gd name="T28" fmla="*/ 12 w 205"/>
                <a:gd name="T29" fmla="*/ 90 h 226"/>
                <a:gd name="T30" fmla="*/ 31 w 205"/>
                <a:gd name="T31" fmla="*/ 119 h 226"/>
                <a:gd name="T32" fmla="*/ 20 w 205"/>
                <a:gd name="T33" fmla="*/ 151 h 226"/>
                <a:gd name="T34" fmla="*/ 70 w 205"/>
                <a:gd name="T35" fmla="*/ 180 h 226"/>
                <a:gd name="T36" fmla="*/ 82 w 205"/>
                <a:gd name="T37" fmla="*/ 20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5" h="226">
                  <a:moveTo>
                    <a:pt x="82" y="209"/>
                  </a:moveTo>
                  <a:cubicBezTo>
                    <a:pt x="90" y="215"/>
                    <a:pt x="103" y="215"/>
                    <a:pt x="112" y="218"/>
                  </a:cubicBezTo>
                  <a:cubicBezTo>
                    <a:pt x="120" y="221"/>
                    <a:pt x="123" y="226"/>
                    <a:pt x="132" y="222"/>
                  </a:cubicBezTo>
                  <a:cubicBezTo>
                    <a:pt x="144" y="216"/>
                    <a:pt x="144" y="196"/>
                    <a:pt x="156" y="189"/>
                  </a:cubicBezTo>
                  <a:cubicBezTo>
                    <a:pt x="172" y="179"/>
                    <a:pt x="205" y="178"/>
                    <a:pt x="201" y="151"/>
                  </a:cubicBezTo>
                  <a:cubicBezTo>
                    <a:pt x="198" y="137"/>
                    <a:pt x="183" y="134"/>
                    <a:pt x="178" y="122"/>
                  </a:cubicBezTo>
                  <a:cubicBezTo>
                    <a:pt x="172" y="108"/>
                    <a:pt x="183" y="96"/>
                    <a:pt x="187" y="83"/>
                  </a:cubicBezTo>
                  <a:cubicBezTo>
                    <a:pt x="190" y="72"/>
                    <a:pt x="194" y="51"/>
                    <a:pt x="183" y="42"/>
                  </a:cubicBezTo>
                  <a:cubicBezTo>
                    <a:pt x="168" y="30"/>
                    <a:pt x="160" y="47"/>
                    <a:pt x="146" y="47"/>
                  </a:cubicBezTo>
                  <a:cubicBezTo>
                    <a:pt x="138" y="46"/>
                    <a:pt x="132" y="40"/>
                    <a:pt x="126" y="34"/>
                  </a:cubicBezTo>
                  <a:cubicBezTo>
                    <a:pt x="115" y="21"/>
                    <a:pt x="104" y="0"/>
                    <a:pt x="84" y="5"/>
                  </a:cubicBezTo>
                  <a:cubicBezTo>
                    <a:pt x="67" y="9"/>
                    <a:pt x="63" y="28"/>
                    <a:pt x="57" y="40"/>
                  </a:cubicBezTo>
                  <a:cubicBezTo>
                    <a:pt x="53" y="48"/>
                    <a:pt x="48" y="53"/>
                    <a:pt x="40" y="56"/>
                  </a:cubicBezTo>
                  <a:cubicBezTo>
                    <a:pt x="29" y="60"/>
                    <a:pt x="17" y="56"/>
                    <a:pt x="9" y="65"/>
                  </a:cubicBezTo>
                  <a:cubicBezTo>
                    <a:pt x="0" y="73"/>
                    <a:pt x="4" y="82"/>
                    <a:pt x="12" y="90"/>
                  </a:cubicBezTo>
                  <a:cubicBezTo>
                    <a:pt x="20" y="99"/>
                    <a:pt x="33" y="105"/>
                    <a:pt x="31" y="119"/>
                  </a:cubicBezTo>
                  <a:cubicBezTo>
                    <a:pt x="30" y="130"/>
                    <a:pt x="17" y="138"/>
                    <a:pt x="20" y="151"/>
                  </a:cubicBezTo>
                  <a:cubicBezTo>
                    <a:pt x="26" y="177"/>
                    <a:pt x="57" y="162"/>
                    <a:pt x="70" y="180"/>
                  </a:cubicBezTo>
                  <a:cubicBezTo>
                    <a:pt x="76" y="189"/>
                    <a:pt x="72" y="201"/>
                    <a:pt x="82" y="209"/>
                  </a:cubicBezTo>
                  <a:close/>
                </a:path>
              </a:pathLst>
            </a:custGeom>
            <a:solidFill>
              <a:srgbClr val="479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245"/>
            <p:cNvSpPr/>
            <p:nvPr/>
          </p:nvSpPr>
          <p:spPr bwMode="auto">
            <a:xfrm>
              <a:off x="5967413" y="3162300"/>
              <a:ext cx="339725" cy="982663"/>
            </a:xfrm>
            <a:custGeom>
              <a:avLst/>
              <a:gdLst>
                <a:gd name="T0" fmla="*/ 38 w 79"/>
                <a:gd name="T1" fmla="*/ 230 h 230"/>
                <a:gd name="T2" fmla="*/ 36 w 79"/>
                <a:gd name="T3" fmla="*/ 114 h 230"/>
                <a:gd name="T4" fmla="*/ 12 w 79"/>
                <a:gd name="T5" fmla="*/ 60 h 230"/>
                <a:gd name="T6" fmla="*/ 5 w 79"/>
                <a:gd name="T7" fmla="*/ 4 h 230"/>
                <a:gd name="T8" fmla="*/ 13 w 79"/>
                <a:gd name="T9" fmla="*/ 31 h 230"/>
                <a:gd name="T10" fmla="*/ 24 w 79"/>
                <a:gd name="T11" fmla="*/ 58 h 230"/>
                <a:gd name="T12" fmla="*/ 44 w 79"/>
                <a:gd name="T13" fmla="*/ 65 h 230"/>
                <a:gd name="T14" fmla="*/ 60 w 79"/>
                <a:gd name="T15" fmla="*/ 36 h 230"/>
                <a:gd name="T16" fmla="*/ 78 w 79"/>
                <a:gd name="T17" fmla="*/ 22 h 230"/>
                <a:gd name="T18" fmla="*/ 73 w 79"/>
                <a:gd name="T19" fmla="*/ 31 h 230"/>
                <a:gd name="T20" fmla="*/ 57 w 79"/>
                <a:gd name="T21" fmla="*/ 63 h 230"/>
                <a:gd name="T22" fmla="*/ 51 w 79"/>
                <a:gd name="T23" fmla="*/ 113 h 230"/>
                <a:gd name="T24" fmla="*/ 69 w 79"/>
                <a:gd name="T25" fmla="*/ 22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230">
                  <a:moveTo>
                    <a:pt x="38" y="230"/>
                  </a:moveTo>
                  <a:cubicBezTo>
                    <a:pt x="58" y="195"/>
                    <a:pt x="48" y="150"/>
                    <a:pt x="36" y="114"/>
                  </a:cubicBezTo>
                  <a:cubicBezTo>
                    <a:pt x="30" y="95"/>
                    <a:pt x="20" y="78"/>
                    <a:pt x="12" y="60"/>
                  </a:cubicBezTo>
                  <a:cubicBezTo>
                    <a:pt x="5" y="45"/>
                    <a:pt x="0" y="20"/>
                    <a:pt x="5" y="4"/>
                  </a:cubicBezTo>
                  <a:cubicBezTo>
                    <a:pt x="12" y="0"/>
                    <a:pt x="12" y="26"/>
                    <a:pt x="13" y="31"/>
                  </a:cubicBezTo>
                  <a:cubicBezTo>
                    <a:pt x="16" y="40"/>
                    <a:pt x="20" y="50"/>
                    <a:pt x="24" y="58"/>
                  </a:cubicBezTo>
                  <a:cubicBezTo>
                    <a:pt x="29" y="68"/>
                    <a:pt x="36" y="77"/>
                    <a:pt x="44" y="65"/>
                  </a:cubicBezTo>
                  <a:cubicBezTo>
                    <a:pt x="51" y="56"/>
                    <a:pt x="54" y="45"/>
                    <a:pt x="60" y="36"/>
                  </a:cubicBezTo>
                  <a:cubicBezTo>
                    <a:pt x="62" y="33"/>
                    <a:pt x="76" y="12"/>
                    <a:pt x="78" y="22"/>
                  </a:cubicBezTo>
                  <a:cubicBezTo>
                    <a:pt x="79" y="25"/>
                    <a:pt x="75" y="29"/>
                    <a:pt x="73" y="31"/>
                  </a:cubicBezTo>
                  <a:cubicBezTo>
                    <a:pt x="67" y="42"/>
                    <a:pt x="63" y="53"/>
                    <a:pt x="57" y="63"/>
                  </a:cubicBezTo>
                  <a:cubicBezTo>
                    <a:pt x="49" y="79"/>
                    <a:pt x="47" y="94"/>
                    <a:pt x="51" y="113"/>
                  </a:cubicBezTo>
                  <a:cubicBezTo>
                    <a:pt x="58" y="149"/>
                    <a:pt x="69" y="188"/>
                    <a:pt x="69" y="223"/>
                  </a:cubicBezTo>
                </a:path>
              </a:pathLst>
            </a:custGeom>
            <a:solidFill>
              <a:srgbClr val="95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246"/>
            <p:cNvSpPr/>
            <p:nvPr/>
          </p:nvSpPr>
          <p:spPr bwMode="auto">
            <a:xfrm>
              <a:off x="5902325" y="2906713"/>
              <a:ext cx="112713" cy="109538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1" y="23"/>
                    <a:pt x="11" y="23"/>
                  </a:cubicBezTo>
                  <a:cubicBezTo>
                    <a:pt x="26" y="26"/>
                    <a:pt x="24" y="0"/>
                    <a:pt x="11" y="4"/>
                  </a:cubicBezTo>
                  <a:cubicBezTo>
                    <a:pt x="2" y="7"/>
                    <a:pt x="0" y="20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247"/>
            <p:cNvSpPr/>
            <p:nvPr/>
          </p:nvSpPr>
          <p:spPr bwMode="auto">
            <a:xfrm>
              <a:off x="6015038" y="2722563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26" y="26"/>
                    <a:pt x="25" y="0"/>
                    <a:pt x="11" y="4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248"/>
            <p:cNvSpPr/>
            <p:nvPr/>
          </p:nvSpPr>
          <p:spPr bwMode="auto">
            <a:xfrm>
              <a:off x="6224588" y="2957513"/>
              <a:ext cx="112713" cy="114300"/>
            </a:xfrm>
            <a:custGeom>
              <a:avLst/>
              <a:gdLst>
                <a:gd name="T0" fmla="*/ 10 w 26"/>
                <a:gd name="T1" fmla="*/ 23 h 27"/>
                <a:gd name="T2" fmla="*/ 10 w 26"/>
                <a:gd name="T3" fmla="*/ 23 h 27"/>
                <a:gd name="T4" fmla="*/ 10 w 26"/>
                <a:gd name="T5" fmla="*/ 5 h 27"/>
                <a:gd name="T6" fmla="*/ 10 w 26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7"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26" y="27"/>
                    <a:pt x="24" y="0"/>
                    <a:pt x="10" y="5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249"/>
            <p:cNvSpPr/>
            <p:nvPr/>
          </p:nvSpPr>
          <p:spPr bwMode="auto">
            <a:xfrm>
              <a:off x="5705475" y="2974975"/>
              <a:ext cx="111125" cy="114300"/>
            </a:xfrm>
            <a:custGeom>
              <a:avLst/>
              <a:gdLst>
                <a:gd name="T0" fmla="*/ 10 w 26"/>
                <a:gd name="T1" fmla="*/ 24 h 27"/>
                <a:gd name="T2" fmla="*/ 10 w 26"/>
                <a:gd name="T3" fmla="*/ 24 h 27"/>
                <a:gd name="T4" fmla="*/ 10 w 26"/>
                <a:gd name="T5" fmla="*/ 5 h 27"/>
                <a:gd name="T6" fmla="*/ 10 w 26"/>
                <a:gd name="T7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7">
                  <a:moveTo>
                    <a:pt x="10" y="24"/>
                  </a:moveTo>
                  <a:cubicBezTo>
                    <a:pt x="10" y="24"/>
                    <a:pt x="10" y="24"/>
                    <a:pt x="10" y="24"/>
                  </a:cubicBezTo>
                  <a:cubicBezTo>
                    <a:pt x="26" y="27"/>
                    <a:pt x="24" y="0"/>
                    <a:pt x="10" y="5"/>
                  </a:cubicBezTo>
                  <a:cubicBezTo>
                    <a:pt x="2" y="7"/>
                    <a:pt x="0" y="21"/>
                    <a:pt x="10" y="24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250"/>
            <p:cNvSpPr/>
            <p:nvPr/>
          </p:nvSpPr>
          <p:spPr bwMode="auto">
            <a:xfrm>
              <a:off x="5811838" y="3243263"/>
              <a:ext cx="112713" cy="111125"/>
            </a:xfrm>
            <a:custGeom>
              <a:avLst/>
              <a:gdLst>
                <a:gd name="T0" fmla="*/ 10 w 26"/>
                <a:gd name="T1" fmla="*/ 23 h 26"/>
                <a:gd name="T2" fmla="*/ 10 w 26"/>
                <a:gd name="T3" fmla="*/ 23 h 26"/>
                <a:gd name="T4" fmla="*/ 10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26" y="26"/>
                    <a:pt x="24" y="0"/>
                    <a:pt x="10" y="4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251"/>
            <p:cNvSpPr/>
            <p:nvPr/>
          </p:nvSpPr>
          <p:spPr bwMode="auto">
            <a:xfrm>
              <a:off x="6100763" y="3154363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1" y="23"/>
                  </a:cubicBezTo>
                  <a:cubicBezTo>
                    <a:pt x="26" y="26"/>
                    <a:pt x="24" y="0"/>
                    <a:pt x="11" y="4"/>
                  </a:cubicBezTo>
                  <a:cubicBezTo>
                    <a:pt x="2" y="7"/>
                    <a:pt x="0" y="20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Freeform 252"/>
            <p:cNvSpPr/>
            <p:nvPr/>
          </p:nvSpPr>
          <p:spPr bwMode="auto">
            <a:xfrm>
              <a:off x="6357938" y="3303588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5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1" y="23"/>
                  </a:cubicBezTo>
                  <a:cubicBezTo>
                    <a:pt x="26" y="26"/>
                    <a:pt x="24" y="0"/>
                    <a:pt x="11" y="5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Freeform 253"/>
            <p:cNvSpPr/>
            <p:nvPr/>
          </p:nvSpPr>
          <p:spPr bwMode="auto">
            <a:xfrm>
              <a:off x="6181725" y="3465513"/>
              <a:ext cx="107950" cy="115888"/>
            </a:xfrm>
            <a:custGeom>
              <a:avLst/>
              <a:gdLst>
                <a:gd name="T0" fmla="*/ 9 w 25"/>
                <a:gd name="T1" fmla="*/ 23 h 27"/>
                <a:gd name="T2" fmla="*/ 10 w 25"/>
                <a:gd name="T3" fmla="*/ 24 h 27"/>
                <a:gd name="T4" fmla="*/ 10 w 25"/>
                <a:gd name="T5" fmla="*/ 5 h 27"/>
                <a:gd name="T6" fmla="*/ 9 w 25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7">
                  <a:moveTo>
                    <a:pt x="9" y="23"/>
                  </a:moveTo>
                  <a:cubicBezTo>
                    <a:pt x="10" y="23"/>
                    <a:pt x="10" y="24"/>
                    <a:pt x="10" y="24"/>
                  </a:cubicBezTo>
                  <a:cubicBezTo>
                    <a:pt x="25" y="27"/>
                    <a:pt x="24" y="0"/>
                    <a:pt x="10" y="5"/>
                  </a:cubicBezTo>
                  <a:cubicBezTo>
                    <a:pt x="1" y="7"/>
                    <a:pt x="0" y="21"/>
                    <a:pt x="9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29" name="组合 28"/>
          <p:cNvGrpSpPr/>
          <p:nvPr userDrawn="1"/>
        </p:nvGrpSpPr>
        <p:grpSpPr>
          <a:xfrm>
            <a:off x="9384023" y="5597141"/>
            <a:ext cx="2951162" cy="1681163"/>
            <a:chOff x="4652963" y="2578100"/>
            <a:chExt cx="2951162" cy="1681163"/>
          </a:xfrm>
        </p:grpSpPr>
        <p:sp>
          <p:nvSpPr>
            <p:cNvPr id="30" name="Freeform 257"/>
            <p:cNvSpPr/>
            <p:nvPr/>
          </p:nvSpPr>
          <p:spPr bwMode="auto">
            <a:xfrm>
              <a:off x="4652963" y="2578100"/>
              <a:ext cx="1938338" cy="1271588"/>
            </a:xfrm>
            <a:custGeom>
              <a:avLst/>
              <a:gdLst>
                <a:gd name="T0" fmla="*/ 449 w 456"/>
                <a:gd name="T1" fmla="*/ 297 h 298"/>
                <a:gd name="T2" fmla="*/ 238 w 456"/>
                <a:gd name="T3" fmla="*/ 6 h 298"/>
                <a:gd name="T4" fmla="*/ 0 w 456"/>
                <a:gd name="T5" fmla="*/ 275 h 298"/>
                <a:gd name="T6" fmla="*/ 0 w 456"/>
                <a:gd name="T7" fmla="*/ 276 h 298"/>
                <a:gd name="T8" fmla="*/ 449 w 456"/>
                <a:gd name="T9" fmla="*/ 298 h 298"/>
                <a:gd name="T10" fmla="*/ 449 w 456"/>
                <a:gd name="T11" fmla="*/ 29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" h="298">
                  <a:moveTo>
                    <a:pt x="449" y="297"/>
                  </a:moveTo>
                  <a:cubicBezTo>
                    <a:pt x="456" y="142"/>
                    <a:pt x="362" y="13"/>
                    <a:pt x="238" y="6"/>
                  </a:cubicBezTo>
                  <a:cubicBezTo>
                    <a:pt x="114" y="0"/>
                    <a:pt x="8" y="120"/>
                    <a:pt x="0" y="275"/>
                  </a:cubicBezTo>
                  <a:cubicBezTo>
                    <a:pt x="0" y="275"/>
                    <a:pt x="0" y="276"/>
                    <a:pt x="0" y="276"/>
                  </a:cubicBezTo>
                  <a:cubicBezTo>
                    <a:pt x="449" y="298"/>
                    <a:pt x="449" y="298"/>
                    <a:pt x="449" y="298"/>
                  </a:cubicBezTo>
                  <a:cubicBezTo>
                    <a:pt x="449" y="298"/>
                    <a:pt x="449" y="297"/>
                    <a:pt x="449" y="297"/>
                  </a:cubicBezTo>
                  <a:close/>
                </a:path>
              </a:pathLst>
            </a:custGeom>
            <a:solidFill>
              <a:srgbClr val="FF8D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258"/>
            <p:cNvSpPr/>
            <p:nvPr/>
          </p:nvSpPr>
          <p:spPr bwMode="auto">
            <a:xfrm>
              <a:off x="4818063" y="2782888"/>
              <a:ext cx="1595438" cy="1044575"/>
            </a:xfrm>
            <a:custGeom>
              <a:avLst/>
              <a:gdLst>
                <a:gd name="T0" fmla="*/ 369 w 375"/>
                <a:gd name="T1" fmla="*/ 243 h 245"/>
                <a:gd name="T2" fmla="*/ 195 w 375"/>
                <a:gd name="T3" fmla="*/ 5 h 245"/>
                <a:gd name="T4" fmla="*/ 0 w 375"/>
                <a:gd name="T5" fmla="*/ 225 h 245"/>
                <a:gd name="T6" fmla="*/ 0 w 375"/>
                <a:gd name="T7" fmla="*/ 227 h 245"/>
                <a:gd name="T8" fmla="*/ 368 w 375"/>
                <a:gd name="T9" fmla="*/ 245 h 245"/>
                <a:gd name="T10" fmla="*/ 369 w 375"/>
                <a:gd name="T11" fmla="*/ 24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" h="245">
                  <a:moveTo>
                    <a:pt x="369" y="243"/>
                  </a:moveTo>
                  <a:cubicBezTo>
                    <a:pt x="375" y="116"/>
                    <a:pt x="297" y="10"/>
                    <a:pt x="195" y="5"/>
                  </a:cubicBezTo>
                  <a:cubicBezTo>
                    <a:pt x="94" y="0"/>
                    <a:pt x="6" y="98"/>
                    <a:pt x="0" y="225"/>
                  </a:cubicBezTo>
                  <a:cubicBezTo>
                    <a:pt x="0" y="226"/>
                    <a:pt x="0" y="226"/>
                    <a:pt x="0" y="227"/>
                  </a:cubicBezTo>
                  <a:cubicBezTo>
                    <a:pt x="368" y="245"/>
                    <a:pt x="368" y="245"/>
                    <a:pt x="368" y="245"/>
                  </a:cubicBezTo>
                  <a:cubicBezTo>
                    <a:pt x="368" y="244"/>
                    <a:pt x="368" y="244"/>
                    <a:pt x="369" y="24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" name="Freeform 259"/>
            <p:cNvSpPr/>
            <p:nvPr/>
          </p:nvSpPr>
          <p:spPr bwMode="auto">
            <a:xfrm>
              <a:off x="4992688" y="3017838"/>
              <a:ext cx="1249363" cy="809625"/>
            </a:xfrm>
            <a:custGeom>
              <a:avLst/>
              <a:gdLst>
                <a:gd name="T0" fmla="*/ 289 w 294"/>
                <a:gd name="T1" fmla="*/ 189 h 190"/>
                <a:gd name="T2" fmla="*/ 153 w 294"/>
                <a:gd name="T3" fmla="*/ 4 h 190"/>
                <a:gd name="T4" fmla="*/ 0 w 294"/>
                <a:gd name="T5" fmla="*/ 175 h 190"/>
                <a:gd name="T6" fmla="*/ 0 w 294"/>
                <a:gd name="T7" fmla="*/ 176 h 190"/>
                <a:gd name="T8" fmla="*/ 289 w 294"/>
                <a:gd name="T9" fmla="*/ 190 h 190"/>
                <a:gd name="T10" fmla="*/ 289 w 294"/>
                <a:gd name="T11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190">
                  <a:moveTo>
                    <a:pt x="289" y="189"/>
                  </a:moveTo>
                  <a:cubicBezTo>
                    <a:pt x="294" y="91"/>
                    <a:pt x="233" y="7"/>
                    <a:pt x="153" y="4"/>
                  </a:cubicBezTo>
                  <a:cubicBezTo>
                    <a:pt x="73" y="0"/>
                    <a:pt x="5" y="76"/>
                    <a:pt x="0" y="175"/>
                  </a:cubicBezTo>
                  <a:cubicBezTo>
                    <a:pt x="0" y="175"/>
                    <a:pt x="0" y="176"/>
                    <a:pt x="0" y="176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89"/>
                    <a:pt x="289" y="189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" name="Freeform 260"/>
            <p:cNvSpPr/>
            <p:nvPr/>
          </p:nvSpPr>
          <p:spPr bwMode="auto">
            <a:xfrm>
              <a:off x="5213350" y="3217863"/>
              <a:ext cx="803275" cy="563563"/>
            </a:xfrm>
            <a:custGeom>
              <a:avLst/>
              <a:gdLst>
                <a:gd name="T0" fmla="*/ 186 w 189"/>
                <a:gd name="T1" fmla="*/ 131 h 132"/>
                <a:gd name="T2" fmla="*/ 99 w 189"/>
                <a:gd name="T3" fmla="*/ 3 h 132"/>
                <a:gd name="T4" fmla="*/ 0 w 189"/>
                <a:gd name="T5" fmla="*/ 122 h 132"/>
                <a:gd name="T6" fmla="*/ 0 w 189"/>
                <a:gd name="T7" fmla="*/ 123 h 132"/>
                <a:gd name="T8" fmla="*/ 186 w 189"/>
                <a:gd name="T9" fmla="*/ 132 h 132"/>
                <a:gd name="T10" fmla="*/ 186 w 189"/>
                <a:gd name="T11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2">
                  <a:moveTo>
                    <a:pt x="186" y="131"/>
                  </a:moveTo>
                  <a:cubicBezTo>
                    <a:pt x="189" y="63"/>
                    <a:pt x="150" y="5"/>
                    <a:pt x="99" y="3"/>
                  </a:cubicBezTo>
                  <a:cubicBezTo>
                    <a:pt x="47" y="0"/>
                    <a:pt x="3" y="54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86" y="132"/>
                    <a:pt x="186" y="131"/>
                    <a:pt x="186" y="131"/>
                  </a:cubicBezTo>
                  <a:close/>
                </a:path>
              </a:pathLst>
            </a:custGeom>
            <a:solidFill>
              <a:srgbClr val="B1B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" name="Freeform 261"/>
            <p:cNvSpPr/>
            <p:nvPr/>
          </p:nvSpPr>
          <p:spPr bwMode="auto">
            <a:xfrm>
              <a:off x="5387975" y="3440113"/>
              <a:ext cx="438150" cy="303213"/>
            </a:xfrm>
            <a:custGeom>
              <a:avLst/>
              <a:gdLst>
                <a:gd name="T0" fmla="*/ 101 w 103"/>
                <a:gd name="T1" fmla="*/ 71 h 71"/>
                <a:gd name="T2" fmla="*/ 54 w 103"/>
                <a:gd name="T3" fmla="*/ 1 h 71"/>
                <a:gd name="T4" fmla="*/ 0 w 103"/>
                <a:gd name="T5" fmla="*/ 66 h 71"/>
                <a:gd name="T6" fmla="*/ 0 w 103"/>
                <a:gd name="T7" fmla="*/ 66 h 71"/>
                <a:gd name="T8" fmla="*/ 101 w 103"/>
                <a:gd name="T9" fmla="*/ 71 h 71"/>
                <a:gd name="T10" fmla="*/ 101 w 103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71">
                  <a:moveTo>
                    <a:pt x="101" y="71"/>
                  </a:moveTo>
                  <a:cubicBezTo>
                    <a:pt x="103" y="34"/>
                    <a:pt x="82" y="3"/>
                    <a:pt x="54" y="1"/>
                  </a:cubicBezTo>
                  <a:cubicBezTo>
                    <a:pt x="26" y="0"/>
                    <a:pt x="2" y="29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1" y="71"/>
                    <a:pt x="101" y="71"/>
                    <a:pt x="101" y="71"/>
                  </a:cubicBezTo>
                  <a:close/>
                </a:path>
              </a:pathLst>
            </a:custGeom>
            <a:solidFill>
              <a:srgbClr val="607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" name="Freeform 262"/>
            <p:cNvSpPr/>
            <p:nvPr/>
          </p:nvSpPr>
          <p:spPr bwMode="auto">
            <a:xfrm>
              <a:off x="6229350" y="3294063"/>
              <a:ext cx="1374775" cy="965200"/>
            </a:xfrm>
            <a:custGeom>
              <a:avLst/>
              <a:gdLst>
                <a:gd name="T0" fmla="*/ 306 w 323"/>
                <a:gd name="T1" fmla="*/ 225 h 226"/>
                <a:gd name="T2" fmla="*/ 187 w 323"/>
                <a:gd name="T3" fmla="*/ 16 h 226"/>
                <a:gd name="T4" fmla="*/ 0 w 323"/>
                <a:gd name="T5" fmla="*/ 168 h 226"/>
                <a:gd name="T6" fmla="*/ 0 w 323"/>
                <a:gd name="T7" fmla="*/ 169 h 226"/>
                <a:gd name="T8" fmla="*/ 306 w 323"/>
                <a:gd name="T9" fmla="*/ 226 h 226"/>
                <a:gd name="T10" fmla="*/ 306 w 323"/>
                <a:gd name="T11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26">
                  <a:moveTo>
                    <a:pt x="306" y="225"/>
                  </a:moveTo>
                  <a:cubicBezTo>
                    <a:pt x="323" y="137"/>
                    <a:pt x="271" y="31"/>
                    <a:pt x="187" y="16"/>
                  </a:cubicBezTo>
                  <a:cubicBezTo>
                    <a:pt x="102" y="0"/>
                    <a:pt x="16" y="80"/>
                    <a:pt x="0" y="168"/>
                  </a:cubicBezTo>
                  <a:cubicBezTo>
                    <a:pt x="0" y="168"/>
                    <a:pt x="0" y="168"/>
                    <a:pt x="0" y="169"/>
                  </a:cubicBezTo>
                  <a:cubicBezTo>
                    <a:pt x="306" y="226"/>
                    <a:pt x="306" y="226"/>
                    <a:pt x="306" y="226"/>
                  </a:cubicBezTo>
                  <a:cubicBezTo>
                    <a:pt x="306" y="225"/>
                    <a:pt x="306" y="225"/>
                    <a:pt x="306" y="225"/>
                  </a:cubicBezTo>
                  <a:close/>
                </a:path>
              </a:pathLst>
            </a:custGeom>
            <a:solidFill>
              <a:srgbClr val="F78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" name="Freeform 263"/>
            <p:cNvSpPr/>
            <p:nvPr/>
          </p:nvSpPr>
          <p:spPr bwMode="auto">
            <a:xfrm>
              <a:off x="6335713" y="3465513"/>
              <a:ext cx="1127125" cy="788988"/>
            </a:xfrm>
            <a:custGeom>
              <a:avLst/>
              <a:gdLst>
                <a:gd name="T0" fmla="*/ 251 w 265"/>
                <a:gd name="T1" fmla="*/ 184 h 185"/>
                <a:gd name="T2" fmla="*/ 153 w 265"/>
                <a:gd name="T3" fmla="*/ 13 h 185"/>
                <a:gd name="T4" fmla="*/ 1 w 265"/>
                <a:gd name="T5" fmla="*/ 138 h 185"/>
                <a:gd name="T6" fmla="*/ 0 w 265"/>
                <a:gd name="T7" fmla="*/ 139 h 185"/>
                <a:gd name="T8" fmla="*/ 251 w 265"/>
                <a:gd name="T9" fmla="*/ 185 h 185"/>
                <a:gd name="T10" fmla="*/ 251 w 265"/>
                <a:gd name="T11" fmla="*/ 18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185">
                  <a:moveTo>
                    <a:pt x="251" y="184"/>
                  </a:moveTo>
                  <a:cubicBezTo>
                    <a:pt x="265" y="112"/>
                    <a:pt x="223" y="26"/>
                    <a:pt x="153" y="13"/>
                  </a:cubicBezTo>
                  <a:cubicBezTo>
                    <a:pt x="84" y="0"/>
                    <a:pt x="14" y="66"/>
                    <a:pt x="1" y="138"/>
                  </a:cubicBezTo>
                  <a:cubicBezTo>
                    <a:pt x="1" y="138"/>
                    <a:pt x="1" y="138"/>
                    <a:pt x="0" y="139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5"/>
                    <a:pt x="251" y="185"/>
                    <a:pt x="251" y="184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" name="Freeform 264"/>
            <p:cNvSpPr/>
            <p:nvPr/>
          </p:nvSpPr>
          <p:spPr bwMode="auto">
            <a:xfrm>
              <a:off x="6510338" y="3619500"/>
              <a:ext cx="769938" cy="531813"/>
            </a:xfrm>
            <a:custGeom>
              <a:avLst/>
              <a:gdLst>
                <a:gd name="T0" fmla="*/ 172 w 181"/>
                <a:gd name="T1" fmla="*/ 124 h 125"/>
                <a:gd name="T2" fmla="*/ 105 w 181"/>
                <a:gd name="T3" fmla="*/ 9 h 125"/>
                <a:gd name="T4" fmla="*/ 1 w 181"/>
                <a:gd name="T5" fmla="*/ 92 h 125"/>
                <a:gd name="T6" fmla="*/ 0 w 181"/>
                <a:gd name="T7" fmla="*/ 93 h 125"/>
                <a:gd name="T8" fmla="*/ 172 w 181"/>
                <a:gd name="T9" fmla="*/ 125 h 125"/>
                <a:gd name="T10" fmla="*/ 172 w 181"/>
                <a:gd name="T1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25">
                  <a:moveTo>
                    <a:pt x="172" y="124"/>
                  </a:moveTo>
                  <a:cubicBezTo>
                    <a:pt x="181" y="76"/>
                    <a:pt x="152" y="18"/>
                    <a:pt x="105" y="9"/>
                  </a:cubicBezTo>
                  <a:cubicBezTo>
                    <a:pt x="57" y="0"/>
                    <a:pt x="10" y="44"/>
                    <a:pt x="1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4"/>
                    <a:pt x="172" y="124"/>
                    <a:pt x="172" y="124"/>
                  </a:cubicBezTo>
                  <a:close/>
                </a:path>
              </a:pathLst>
            </a:custGeom>
            <a:solidFill>
              <a:srgbClr val="886D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" name="Freeform 265"/>
            <p:cNvSpPr/>
            <p:nvPr/>
          </p:nvSpPr>
          <p:spPr bwMode="auto">
            <a:xfrm>
              <a:off x="6638925" y="3756025"/>
              <a:ext cx="496888" cy="369888"/>
            </a:xfrm>
            <a:custGeom>
              <a:avLst/>
              <a:gdLst>
                <a:gd name="T0" fmla="*/ 110 w 117"/>
                <a:gd name="T1" fmla="*/ 86 h 87"/>
                <a:gd name="T2" fmla="*/ 68 w 117"/>
                <a:gd name="T3" fmla="*/ 5 h 87"/>
                <a:gd name="T4" fmla="*/ 0 w 117"/>
                <a:gd name="T5" fmla="*/ 66 h 87"/>
                <a:gd name="T6" fmla="*/ 0 w 117"/>
                <a:gd name="T7" fmla="*/ 66 h 87"/>
                <a:gd name="T8" fmla="*/ 110 w 117"/>
                <a:gd name="T9" fmla="*/ 87 h 87"/>
                <a:gd name="T10" fmla="*/ 110 w 117"/>
                <a:gd name="T11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87">
                  <a:moveTo>
                    <a:pt x="110" y="86"/>
                  </a:moveTo>
                  <a:cubicBezTo>
                    <a:pt x="117" y="52"/>
                    <a:pt x="99" y="11"/>
                    <a:pt x="68" y="5"/>
                  </a:cubicBezTo>
                  <a:cubicBezTo>
                    <a:pt x="38" y="0"/>
                    <a:pt x="7" y="31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0" y="87"/>
                    <a:pt x="110" y="86"/>
                    <a:pt x="110" y="86"/>
                  </a:cubicBezTo>
                  <a:close/>
                </a:path>
              </a:pathLst>
            </a:custGeom>
            <a:solidFill>
              <a:srgbClr val="ACA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" name="Freeform 266"/>
            <p:cNvSpPr/>
            <p:nvPr/>
          </p:nvSpPr>
          <p:spPr bwMode="auto">
            <a:xfrm>
              <a:off x="5605463" y="3187700"/>
              <a:ext cx="768350" cy="639763"/>
            </a:xfrm>
            <a:custGeom>
              <a:avLst/>
              <a:gdLst>
                <a:gd name="T0" fmla="*/ 120 w 181"/>
                <a:gd name="T1" fmla="*/ 15 h 150"/>
                <a:gd name="T2" fmla="*/ 0 w 181"/>
                <a:gd name="T3" fmla="*/ 102 h 150"/>
                <a:gd name="T4" fmla="*/ 171 w 181"/>
                <a:gd name="T5" fmla="*/ 150 h 150"/>
                <a:gd name="T6" fmla="*/ 120 w 181"/>
                <a:gd name="T7" fmla="*/ 1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50">
                  <a:moveTo>
                    <a:pt x="120" y="15"/>
                  </a:moveTo>
                  <a:cubicBezTo>
                    <a:pt x="77" y="0"/>
                    <a:pt x="26" y="39"/>
                    <a:pt x="0" y="102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81" y="86"/>
                    <a:pt x="161" y="29"/>
                    <a:pt x="120" y="15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" name="Freeform 267"/>
            <p:cNvSpPr/>
            <p:nvPr/>
          </p:nvSpPr>
          <p:spPr bwMode="auto">
            <a:xfrm>
              <a:off x="5711825" y="3346450"/>
              <a:ext cx="555625" cy="455613"/>
            </a:xfrm>
            <a:custGeom>
              <a:avLst/>
              <a:gdLst>
                <a:gd name="T0" fmla="*/ 87 w 131"/>
                <a:gd name="T1" fmla="*/ 11 h 107"/>
                <a:gd name="T2" fmla="*/ 0 w 131"/>
                <a:gd name="T3" fmla="*/ 72 h 107"/>
                <a:gd name="T4" fmla="*/ 126 w 131"/>
                <a:gd name="T5" fmla="*/ 107 h 107"/>
                <a:gd name="T6" fmla="*/ 87 w 131"/>
                <a:gd name="T7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07">
                  <a:moveTo>
                    <a:pt x="87" y="11"/>
                  </a:moveTo>
                  <a:cubicBezTo>
                    <a:pt x="56" y="0"/>
                    <a:pt x="20" y="27"/>
                    <a:pt x="0" y="72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31" y="61"/>
                    <a:pt x="117" y="21"/>
                    <a:pt x="87" y="1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" name="Freeform 268"/>
            <p:cNvSpPr/>
            <p:nvPr/>
          </p:nvSpPr>
          <p:spPr bwMode="auto">
            <a:xfrm>
              <a:off x="5803900" y="3511550"/>
              <a:ext cx="366713" cy="269875"/>
            </a:xfrm>
            <a:custGeom>
              <a:avLst/>
              <a:gdLst>
                <a:gd name="T0" fmla="*/ 57 w 86"/>
                <a:gd name="T1" fmla="*/ 7 h 63"/>
                <a:gd name="T2" fmla="*/ 0 w 86"/>
                <a:gd name="T3" fmla="*/ 39 h 63"/>
                <a:gd name="T4" fmla="*/ 86 w 86"/>
                <a:gd name="T5" fmla="*/ 63 h 63"/>
                <a:gd name="T6" fmla="*/ 57 w 86"/>
                <a:gd name="T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63">
                  <a:moveTo>
                    <a:pt x="57" y="7"/>
                  </a:moveTo>
                  <a:cubicBezTo>
                    <a:pt x="38" y="0"/>
                    <a:pt x="15" y="14"/>
                    <a:pt x="0" y="39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36"/>
                    <a:pt x="76" y="13"/>
                    <a:pt x="57" y="7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" name="Freeform 269"/>
            <p:cNvSpPr/>
            <p:nvPr/>
          </p:nvSpPr>
          <p:spPr bwMode="auto">
            <a:xfrm>
              <a:off x="5915025" y="3635375"/>
              <a:ext cx="179388" cy="123825"/>
            </a:xfrm>
            <a:custGeom>
              <a:avLst/>
              <a:gdLst>
                <a:gd name="T0" fmla="*/ 28 w 42"/>
                <a:gd name="T1" fmla="*/ 2 h 29"/>
                <a:gd name="T2" fmla="*/ 0 w 42"/>
                <a:gd name="T3" fmla="*/ 18 h 29"/>
                <a:gd name="T4" fmla="*/ 42 w 42"/>
                <a:gd name="T5" fmla="*/ 29 h 29"/>
                <a:gd name="T6" fmla="*/ 28 w 42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9">
                  <a:moveTo>
                    <a:pt x="28" y="2"/>
                  </a:moveTo>
                  <a:cubicBezTo>
                    <a:pt x="19" y="0"/>
                    <a:pt x="9" y="6"/>
                    <a:pt x="0" y="1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15"/>
                    <a:pt x="36" y="5"/>
                    <a:pt x="28" y="2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43" name="组合 42"/>
          <p:cNvGrpSpPr/>
          <p:nvPr userDrawn="1"/>
        </p:nvGrpSpPr>
        <p:grpSpPr>
          <a:xfrm>
            <a:off x="0" y="4450602"/>
            <a:ext cx="12360729" cy="2750298"/>
            <a:chOff x="2636838" y="2563813"/>
            <a:chExt cx="6913563" cy="1538288"/>
          </a:xfrm>
        </p:grpSpPr>
        <p:sp>
          <p:nvSpPr>
            <p:cNvPr id="44" name="Freeform 273"/>
            <p:cNvSpPr/>
            <p:nvPr/>
          </p:nvSpPr>
          <p:spPr bwMode="auto">
            <a:xfrm>
              <a:off x="2636838" y="2563813"/>
              <a:ext cx="6913563" cy="1538288"/>
            </a:xfrm>
            <a:custGeom>
              <a:avLst/>
              <a:gdLst>
                <a:gd name="T0" fmla="*/ 0 w 1631"/>
                <a:gd name="T1" fmla="*/ 59 h 360"/>
                <a:gd name="T2" fmla="*/ 520 w 1631"/>
                <a:gd name="T3" fmla="*/ 122 h 360"/>
                <a:gd name="T4" fmla="*/ 1631 w 1631"/>
                <a:gd name="T5" fmla="*/ 285 h 360"/>
                <a:gd name="T6" fmla="*/ 1631 w 1631"/>
                <a:gd name="T7" fmla="*/ 360 h 360"/>
                <a:gd name="T8" fmla="*/ 0 w 1631"/>
                <a:gd name="T9" fmla="*/ 360 h 360"/>
                <a:gd name="T10" fmla="*/ 0 w 1631"/>
                <a:gd name="T11" fmla="*/ 5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1" h="360">
                  <a:moveTo>
                    <a:pt x="0" y="59"/>
                  </a:moveTo>
                  <a:cubicBezTo>
                    <a:pt x="0" y="59"/>
                    <a:pt x="225" y="0"/>
                    <a:pt x="520" y="122"/>
                  </a:cubicBezTo>
                  <a:cubicBezTo>
                    <a:pt x="814" y="244"/>
                    <a:pt x="1278" y="294"/>
                    <a:pt x="1631" y="285"/>
                  </a:cubicBezTo>
                  <a:cubicBezTo>
                    <a:pt x="1631" y="360"/>
                    <a:pt x="1631" y="360"/>
                    <a:pt x="1631" y="360"/>
                  </a:cubicBezTo>
                  <a:cubicBezTo>
                    <a:pt x="0" y="360"/>
                    <a:pt x="0" y="360"/>
                    <a:pt x="0" y="360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rgbClr val="58A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5" name="Freeform 274"/>
            <p:cNvSpPr/>
            <p:nvPr/>
          </p:nvSpPr>
          <p:spPr bwMode="auto">
            <a:xfrm>
              <a:off x="2636838" y="2859088"/>
              <a:ext cx="6884988" cy="1243013"/>
            </a:xfrm>
            <a:custGeom>
              <a:avLst/>
              <a:gdLst>
                <a:gd name="T0" fmla="*/ 0 w 1624"/>
                <a:gd name="T1" fmla="*/ 47 h 291"/>
                <a:gd name="T2" fmla="*/ 585 w 1624"/>
                <a:gd name="T3" fmla="*/ 122 h 291"/>
                <a:gd name="T4" fmla="*/ 1624 w 1624"/>
                <a:gd name="T5" fmla="*/ 250 h 291"/>
                <a:gd name="T6" fmla="*/ 1624 w 1624"/>
                <a:gd name="T7" fmla="*/ 291 h 291"/>
                <a:gd name="T8" fmla="*/ 0 w 1624"/>
                <a:gd name="T9" fmla="*/ 291 h 291"/>
                <a:gd name="T10" fmla="*/ 0 w 1624"/>
                <a:gd name="T11" fmla="*/ 4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4" h="291">
                  <a:moveTo>
                    <a:pt x="0" y="47"/>
                  </a:moveTo>
                  <a:cubicBezTo>
                    <a:pt x="0" y="47"/>
                    <a:pt x="261" y="0"/>
                    <a:pt x="585" y="122"/>
                  </a:cubicBezTo>
                  <a:cubicBezTo>
                    <a:pt x="909" y="244"/>
                    <a:pt x="1435" y="288"/>
                    <a:pt x="1624" y="250"/>
                  </a:cubicBezTo>
                  <a:cubicBezTo>
                    <a:pt x="1624" y="291"/>
                    <a:pt x="1624" y="291"/>
                    <a:pt x="1624" y="291"/>
                  </a:cubicBezTo>
                  <a:cubicBezTo>
                    <a:pt x="0" y="291"/>
                    <a:pt x="0" y="291"/>
                    <a:pt x="0" y="291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6" name="Freeform 275"/>
            <p:cNvSpPr/>
            <p:nvPr/>
          </p:nvSpPr>
          <p:spPr bwMode="auto">
            <a:xfrm>
              <a:off x="2636838" y="3084513"/>
              <a:ext cx="4510088" cy="1004888"/>
            </a:xfrm>
            <a:custGeom>
              <a:avLst/>
              <a:gdLst>
                <a:gd name="T0" fmla="*/ 585 w 1064"/>
                <a:gd name="T1" fmla="*/ 122 h 235"/>
                <a:gd name="T2" fmla="*/ 0 w 1064"/>
                <a:gd name="T3" fmla="*/ 47 h 235"/>
                <a:gd name="T4" fmla="*/ 0 w 1064"/>
                <a:gd name="T5" fmla="*/ 235 h 235"/>
                <a:gd name="T6" fmla="*/ 1064 w 1064"/>
                <a:gd name="T7" fmla="*/ 235 h 235"/>
                <a:gd name="T8" fmla="*/ 585 w 1064"/>
                <a:gd name="T9" fmla="*/ 1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4" h="235">
                  <a:moveTo>
                    <a:pt x="585" y="122"/>
                  </a:moveTo>
                  <a:cubicBezTo>
                    <a:pt x="261" y="0"/>
                    <a:pt x="0" y="47"/>
                    <a:pt x="0" y="4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064" y="235"/>
                    <a:pt x="1064" y="235"/>
                    <a:pt x="1064" y="235"/>
                  </a:cubicBezTo>
                  <a:cubicBezTo>
                    <a:pt x="895" y="211"/>
                    <a:pt x="722" y="174"/>
                    <a:pt x="585" y="122"/>
                  </a:cubicBezTo>
                  <a:close/>
                </a:path>
              </a:pathLst>
            </a:custGeom>
            <a:solidFill>
              <a:srgbClr val="F6A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7" name="Freeform 276"/>
            <p:cNvSpPr/>
            <p:nvPr/>
          </p:nvSpPr>
          <p:spPr bwMode="auto">
            <a:xfrm>
              <a:off x="2636838" y="3379788"/>
              <a:ext cx="3733800" cy="704850"/>
            </a:xfrm>
            <a:custGeom>
              <a:avLst/>
              <a:gdLst>
                <a:gd name="T0" fmla="*/ 484 w 881"/>
                <a:gd name="T1" fmla="*/ 86 h 165"/>
                <a:gd name="T2" fmla="*/ 0 w 881"/>
                <a:gd name="T3" fmla="*/ 33 h 165"/>
                <a:gd name="T4" fmla="*/ 0 w 881"/>
                <a:gd name="T5" fmla="*/ 165 h 165"/>
                <a:gd name="T6" fmla="*/ 881 w 881"/>
                <a:gd name="T7" fmla="*/ 165 h 165"/>
                <a:gd name="T8" fmla="*/ 484 w 881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1" h="165">
                  <a:moveTo>
                    <a:pt x="484" y="86"/>
                  </a:moveTo>
                  <a:cubicBezTo>
                    <a:pt x="216" y="0"/>
                    <a:pt x="0" y="33"/>
                    <a:pt x="0" y="3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881" y="165"/>
                    <a:pt x="881" y="165"/>
                    <a:pt x="881" y="165"/>
                  </a:cubicBezTo>
                  <a:cubicBezTo>
                    <a:pt x="741" y="148"/>
                    <a:pt x="598" y="122"/>
                    <a:pt x="484" y="86"/>
                  </a:cubicBezTo>
                  <a:close/>
                </a:path>
              </a:pathLst>
            </a:custGeom>
            <a:solidFill>
              <a:srgbClr val="9568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8" name="Freeform 277"/>
            <p:cNvSpPr/>
            <p:nvPr/>
          </p:nvSpPr>
          <p:spPr bwMode="auto">
            <a:xfrm>
              <a:off x="2636838" y="3594100"/>
              <a:ext cx="2624138" cy="495300"/>
            </a:xfrm>
            <a:custGeom>
              <a:avLst/>
              <a:gdLst>
                <a:gd name="T0" fmla="*/ 340 w 619"/>
                <a:gd name="T1" fmla="*/ 61 h 116"/>
                <a:gd name="T2" fmla="*/ 0 w 619"/>
                <a:gd name="T3" fmla="*/ 24 h 116"/>
                <a:gd name="T4" fmla="*/ 0 w 619"/>
                <a:gd name="T5" fmla="*/ 116 h 116"/>
                <a:gd name="T6" fmla="*/ 619 w 619"/>
                <a:gd name="T7" fmla="*/ 116 h 116"/>
                <a:gd name="T8" fmla="*/ 340 w 619"/>
                <a:gd name="T9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116">
                  <a:moveTo>
                    <a:pt x="340" y="61"/>
                  </a:moveTo>
                  <a:cubicBezTo>
                    <a:pt x="152" y="0"/>
                    <a:pt x="0" y="24"/>
                    <a:pt x="0" y="24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19" y="116"/>
                    <a:pt x="619" y="116"/>
                    <a:pt x="619" y="116"/>
                  </a:cubicBezTo>
                  <a:cubicBezTo>
                    <a:pt x="521" y="104"/>
                    <a:pt x="420" y="86"/>
                    <a:pt x="340" y="61"/>
                  </a:cubicBezTo>
                  <a:close/>
                </a:path>
              </a:pathLst>
            </a:custGeom>
            <a:solidFill>
              <a:srgbClr val="FFF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3592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974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85" y="98227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27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91440"/>
            <a:ext cx="11613234" cy="6720839"/>
            <a:chOff x="395894" y="121239"/>
            <a:chExt cx="8518865" cy="5157146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121239"/>
              <a:ext cx="8053438" cy="5157146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96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9706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36" y="127898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94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1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7160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54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285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978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643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116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3381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193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194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3092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10" indent="0" algn="ctr">
              <a:buNone/>
              <a:defRPr sz="1800"/>
            </a:lvl3pPr>
            <a:lvl4pPr marL="1371464" indent="0" algn="ctr">
              <a:buNone/>
              <a:defRPr sz="1600"/>
            </a:lvl4pPr>
            <a:lvl5pPr marL="1828619" indent="0" algn="ctr">
              <a:buNone/>
              <a:defRPr sz="1600"/>
            </a:lvl5pPr>
            <a:lvl6pPr marL="2285772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5683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3083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7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4136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9728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10" indent="0">
              <a:buNone/>
              <a:defRPr sz="1800" b="1"/>
            </a:lvl3pPr>
            <a:lvl4pPr marL="1371464" indent="0">
              <a:buNone/>
              <a:defRPr sz="1600" b="1"/>
            </a:lvl4pPr>
            <a:lvl5pPr marL="1828619" indent="0">
              <a:buNone/>
              <a:defRPr sz="1600" b="1"/>
            </a:lvl5pPr>
            <a:lvl6pPr marL="2285772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10" indent="0">
              <a:buNone/>
              <a:defRPr sz="1800" b="1"/>
            </a:lvl3pPr>
            <a:lvl4pPr marL="1371464" indent="0">
              <a:buNone/>
              <a:defRPr sz="1600" b="1"/>
            </a:lvl4pPr>
            <a:lvl5pPr marL="1828619" indent="0">
              <a:buNone/>
              <a:defRPr sz="1600" b="1"/>
            </a:lvl5pPr>
            <a:lvl6pPr marL="2285772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796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1627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7394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4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10" indent="0">
              <a:buNone/>
              <a:defRPr sz="1200"/>
            </a:lvl3pPr>
            <a:lvl4pPr marL="1371464" indent="0">
              <a:buNone/>
              <a:defRPr sz="1000"/>
            </a:lvl4pPr>
            <a:lvl5pPr marL="1828619" indent="0">
              <a:buNone/>
              <a:defRPr sz="1000"/>
            </a:lvl5pPr>
            <a:lvl6pPr marL="2285772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2036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4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10" indent="0">
              <a:buNone/>
              <a:defRPr sz="2400"/>
            </a:lvl3pPr>
            <a:lvl4pPr marL="1371464" indent="0">
              <a:buNone/>
              <a:defRPr sz="2000"/>
            </a:lvl4pPr>
            <a:lvl5pPr marL="1828619" indent="0">
              <a:buNone/>
              <a:defRPr sz="2000"/>
            </a:lvl5pPr>
            <a:lvl6pPr marL="2285772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5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10" indent="0">
              <a:buNone/>
              <a:defRPr sz="1200"/>
            </a:lvl3pPr>
            <a:lvl4pPr marL="1371464" indent="0">
              <a:buNone/>
              <a:defRPr sz="1000"/>
            </a:lvl4pPr>
            <a:lvl5pPr marL="1828619" indent="0">
              <a:buNone/>
              <a:defRPr sz="1000"/>
            </a:lvl5pPr>
            <a:lvl6pPr marL="2285772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62113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8074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32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32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296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fld id="{BA56F9B7-14F9-4140-AB4D-28FB23D02960}" type="datetimeFigureOut">
              <a:rPr lang="zh-CN" altLang="en-US" smtClean="0"/>
              <a:t>2024/2/28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523EB-C8C8-47E6-BEFE-8A0148B76D02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7F2C2-3D21-454C-9DFB-7F9384B388C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13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25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31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6" indent="-228576" algn="l" defTabSz="91431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2" indent="-228576" algn="l" defTabSz="9143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7" indent="-228576" algn="l" defTabSz="9143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6" algn="l" defTabSz="9143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6" algn="l" defTabSz="9143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8" indent="-228576" algn="l" defTabSz="9143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6" algn="l" defTabSz="9143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6" algn="l" defTabSz="9143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2" indent="-228576" algn="l" defTabSz="9143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9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2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audio" Target="../media/audio1.wav"/><Relationship Id="rId7" Type="http://schemas.openxmlformats.org/officeDocument/2006/relationships/hyperlink" Target="../Nguyen%20Cong%20Sy/TT.mpg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gif"/><Relationship Id="rId5" Type="http://schemas.openxmlformats.org/officeDocument/2006/relationships/image" Target="../media/image3.wmf"/><Relationship Id="rId10" Type="http://schemas.openxmlformats.org/officeDocument/2006/relationships/image" Target="../media/image6.gif"/><Relationship Id="rId4" Type="http://schemas.openxmlformats.org/officeDocument/2006/relationships/oleObject" Target="../embeddings/oleObject1.bin"/><Relationship Id="rId9" Type="http://schemas.openxmlformats.org/officeDocument/2006/relationships/hyperlink" Target="../Nguyen%20Cong%20Sy/S02.WAV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Layout" Target="../slideLayouts/slideLayout17.xml"/><Relationship Id="rId7" Type="http://schemas.openxmlformats.org/officeDocument/2006/relationships/slide" Target="slide22.xml"/><Relationship Id="rId12" Type="http://schemas.openxmlformats.org/officeDocument/2006/relationships/image" Target="../media/image24.png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6" Type="http://schemas.openxmlformats.org/officeDocument/2006/relationships/image" Target="../media/image23.png"/><Relationship Id="rId11" Type="http://schemas.openxmlformats.org/officeDocument/2006/relationships/slide" Target="slide24.xml"/><Relationship Id="rId5" Type="http://schemas.openxmlformats.org/officeDocument/2006/relationships/slide" Target="slide20.xml"/><Relationship Id="rId10" Type="http://schemas.openxmlformats.org/officeDocument/2006/relationships/image" Target="../media/image21.png"/><Relationship Id="rId4" Type="http://schemas.openxmlformats.org/officeDocument/2006/relationships/image" Target="../media/image22.jpg"/><Relationship Id="rId9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32.png"/><Relationship Id="rId18" Type="http://schemas.openxmlformats.org/officeDocument/2006/relationships/slide" Target="slide19.xml"/><Relationship Id="rId3" Type="http://schemas.microsoft.com/office/2007/relationships/media" Target="../media/media3.mp4"/><Relationship Id="rId21" Type="http://schemas.openxmlformats.org/officeDocument/2006/relationships/image" Target="../media/image21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5.gif"/><Relationship Id="rId2" Type="http://schemas.microsoft.com/office/2007/relationships/media" Target="../media/media2.m4a"/><Relationship Id="rId16" Type="http://schemas.openxmlformats.org/officeDocument/2006/relationships/image" Target="../media/image23.png"/><Relationship Id="rId20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image" Target="../media/image25.gif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6.png"/><Relationship Id="rId4" Type="http://schemas.openxmlformats.org/officeDocument/2006/relationships/video" Target="../media/media3.mp4"/><Relationship Id="rId9" Type="http://schemas.openxmlformats.org/officeDocument/2006/relationships/image" Target="../media/image28.gif"/><Relationship Id="rId14" Type="http://schemas.openxmlformats.org/officeDocument/2006/relationships/image" Target="../media/image33.png"/><Relationship Id="rId22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32.png"/><Relationship Id="rId18" Type="http://schemas.openxmlformats.org/officeDocument/2006/relationships/image" Target="../media/image24.png"/><Relationship Id="rId3" Type="http://schemas.microsoft.com/office/2007/relationships/media" Target="../media/media3.mp4"/><Relationship Id="rId21" Type="http://schemas.openxmlformats.org/officeDocument/2006/relationships/image" Target="../media/image21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5.gif"/><Relationship Id="rId2" Type="http://schemas.microsoft.com/office/2007/relationships/media" Target="../media/media2.m4a"/><Relationship Id="rId16" Type="http://schemas.openxmlformats.org/officeDocument/2006/relationships/image" Target="../media/image23.png"/><Relationship Id="rId20" Type="http://schemas.openxmlformats.org/officeDocument/2006/relationships/image" Target="../media/image36.png"/><Relationship Id="rId1" Type="http://schemas.openxmlformats.org/officeDocument/2006/relationships/audio" Target="NULL" TargetMode="External"/><Relationship Id="rId6" Type="http://schemas.openxmlformats.org/officeDocument/2006/relationships/image" Target="../media/image25.gif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slide" Target="slide19.xml"/><Relationship Id="rId4" Type="http://schemas.openxmlformats.org/officeDocument/2006/relationships/video" Target="../media/media3.mp4"/><Relationship Id="rId9" Type="http://schemas.openxmlformats.org/officeDocument/2006/relationships/image" Target="../media/image28.gif"/><Relationship Id="rId14" Type="http://schemas.openxmlformats.org/officeDocument/2006/relationships/image" Target="../media/image33.png"/><Relationship Id="rId22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32.png"/><Relationship Id="rId18" Type="http://schemas.openxmlformats.org/officeDocument/2006/relationships/image" Target="../media/image24.png"/><Relationship Id="rId3" Type="http://schemas.microsoft.com/office/2007/relationships/media" Target="../media/media3.mp4"/><Relationship Id="rId21" Type="http://schemas.openxmlformats.org/officeDocument/2006/relationships/image" Target="../media/image21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5.gif"/><Relationship Id="rId2" Type="http://schemas.microsoft.com/office/2007/relationships/media" Target="../media/media2.m4a"/><Relationship Id="rId16" Type="http://schemas.openxmlformats.org/officeDocument/2006/relationships/image" Target="../media/image23.png"/><Relationship Id="rId20" Type="http://schemas.openxmlformats.org/officeDocument/2006/relationships/image" Target="../media/image36.png"/><Relationship Id="rId1" Type="http://schemas.openxmlformats.org/officeDocument/2006/relationships/audio" Target="NULL" TargetMode="External"/><Relationship Id="rId6" Type="http://schemas.openxmlformats.org/officeDocument/2006/relationships/image" Target="../media/image25.gif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slide" Target="slide19.xml"/><Relationship Id="rId4" Type="http://schemas.openxmlformats.org/officeDocument/2006/relationships/video" Target="../media/media3.mp4"/><Relationship Id="rId9" Type="http://schemas.openxmlformats.org/officeDocument/2006/relationships/image" Target="../media/image28.gif"/><Relationship Id="rId14" Type="http://schemas.openxmlformats.org/officeDocument/2006/relationships/image" Target="../media/image33.png"/><Relationship Id="rId22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33.png"/><Relationship Id="rId18" Type="http://schemas.openxmlformats.org/officeDocument/2006/relationships/slide" Target="slide19.xml"/><Relationship Id="rId3" Type="http://schemas.microsoft.com/office/2007/relationships/media" Target="../media/media3.mp4"/><Relationship Id="rId21" Type="http://schemas.openxmlformats.org/officeDocument/2006/relationships/image" Target="../media/image37.png"/><Relationship Id="rId7" Type="http://schemas.openxmlformats.org/officeDocument/2006/relationships/image" Target="../media/image26.png"/><Relationship Id="rId12" Type="http://schemas.openxmlformats.org/officeDocument/2006/relationships/image" Target="../media/image32.png"/><Relationship Id="rId17" Type="http://schemas.openxmlformats.org/officeDocument/2006/relationships/image" Target="../media/image24.png"/><Relationship Id="rId2" Type="http://schemas.microsoft.com/office/2007/relationships/media" Target="../media/media2.m4a"/><Relationship Id="rId16" Type="http://schemas.openxmlformats.org/officeDocument/2006/relationships/image" Target="../media/image35.gif"/><Relationship Id="rId20" Type="http://schemas.openxmlformats.org/officeDocument/2006/relationships/image" Target="../media/image21.png"/><Relationship Id="rId1" Type="http://schemas.openxmlformats.org/officeDocument/2006/relationships/audio" Target="NULL" TargetMode="External"/><Relationship Id="rId6" Type="http://schemas.openxmlformats.org/officeDocument/2006/relationships/image" Target="../media/image25.gif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3.png"/><Relationship Id="rId10" Type="http://schemas.openxmlformats.org/officeDocument/2006/relationships/image" Target="../media/image29.png"/><Relationship Id="rId19" Type="http://schemas.openxmlformats.org/officeDocument/2006/relationships/image" Target="../media/image36.png"/><Relationship Id="rId4" Type="http://schemas.openxmlformats.org/officeDocument/2006/relationships/video" Target="../media/media3.mp4"/><Relationship Id="rId9" Type="http://schemas.openxmlformats.org/officeDocument/2006/relationships/image" Target="../media/image28.gif"/><Relationship Id="rId1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9" name="Object 2"/>
          <p:cNvGraphicFramePr>
            <a:graphicFrameLocks noChangeAspect="1"/>
          </p:cNvGraphicFramePr>
          <p:nvPr/>
        </p:nvGraphicFramePr>
        <p:xfrm>
          <a:off x="143933" y="-26988"/>
          <a:ext cx="2844800" cy="241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lip" r:id="rId4" imgW="1278331" imgH="1273759" progId="">
                  <p:embed/>
                </p:oleObj>
              </mc:Choice>
              <mc:Fallback>
                <p:oleObj name="Clip" r:id="rId4" imgW="1278331" imgH="127375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33" y="-26988"/>
                        <a:ext cx="2844800" cy="241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4" descr="Buombay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62600"/>
            <a:ext cx="1168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0" name="Group 5"/>
          <p:cNvGrpSpPr>
            <a:grpSpLocks/>
          </p:cNvGrpSpPr>
          <p:nvPr/>
        </p:nvGrpSpPr>
        <p:grpSpPr bwMode="auto">
          <a:xfrm>
            <a:off x="-256117" y="-20638"/>
            <a:ext cx="12479868" cy="6878638"/>
            <a:chOff x="20" y="73"/>
            <a:chExt cx="5720" cy="4202"/>
          </a:xfrm>
        </p:grpSpPr>
        <p:sp>
          <p:nvSpPr>
            <p:cNvPr id="4107" name="Freeform 6"/>
            <p:cNvSpPr>
              <a:spLocks/>
            </p:cNvSpPr>
            <p:nvPr/>
          </p:nvSpPr>
          <p:spPr bwMode="auto">
            <a:xfrm>
              <a:off x="802" y="3316"/>
              <a:ext cx="10" cy="6"/>
            </a:xfrm>
            <a:custGeom>
              <a:avLst/>
              <a:gdLst>
                <a:gd name="T0" fmla="*/ 10 w 10"/>
                <a:gd name="T1" fmla="*/ 6 h 6"/>
                <a:gd name="T2" fmla="*/ 0 w 10"/>
                <a:gd name="T3" fmla="*/ 6 h 6"/>
                <a:gd name="T4" fmla="*/ 10 w 10"/>
                <a:gd name="T5" fmla="*/ 0 h 6"/>
                <a:gd name="T6" fmla="*/ 10 w 10"/>
                <a:gd name="T7" fmla="*/ 0 h 6"/>
                <a:gd name="T8" fmla="*/ 10 w 10"/>
                <a:gd name="T9" fmla="*/ 0 h 6"/>
                <a:gd name="T10" fmla="*/ 1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6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Freeform 7"/>
            <p:cNvSpPr>
              <a:spLocks/>
            </p:cNvSpPr>
            <p:nvPr/>
          </p:nvSpPr>
          <p:spPr bwMode="auto">
            <a:xfrm>
              <a:off x="980" y="3457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0 h 6"/>
                <a:gd name="T4" fmla="*/ 0 w 1"/>
                <a:gd name="T5" fmla="*/ 6 h 6"/>
                <a:gd name="T6" fmla="*/ 0 w 1"/>
                <a:gd name="T7" fmla="*/ 6 h 6"/>
                <a:gd name="T8" fmla="*/ 0 w 1"/>
                <a:gd name="T9" fmla="*/ 6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9" name="Freeform 8"/>
            <p:cNvSpPr>
              <a:spLocks/>
            </p:cNvSpPr>
            <p:nvPr/>
          </p:nvSpPr>
          <p:spPr bwMode="auto">
            <a:xfrm>
              <a:off x="772" y="3322"/>
              <a:ext cx="208" cy="141"/>
            </a:xfrm>
            <a:custGeom>
              <a:avLst/>
              <a:gdLst>
                <a:gd name="T0" fmla="*/ 0 w 208"/>
                <a:gd name="T1" fmla="*/ 0 h 141"/>
                <a:gd name="T2" fmla="*/ 10 w 208"/>
                <a:gd name="T3" fmla="*/ 0 h 141"/>
                <a:gd name="T4" fmla="*/ 20 w 208"/>
                <a:gd name="T5" fmla="*/ 5 h 141"/>
                <a:gd name="T6" fmla="*/ 30 w 208"/>
                <a:gd name="T7" fmla="*/ 11 h 141"/>
                <a:gd name="T8" fmla="*/ 49 w 208"/>
                <a:gd name="T9" fmla="*/ 22 h 141"/>
                <a:gd name="T10" fmla="*/ 59 w 208"/>
                <a:gd name="T11" fmla="*/ 28 h 141"/>
                <a:gd name="T12" fmla="*/ 69 w 208"/>
                <a:gd name="T13" fmla="*/ 39 h 141"/>
                <a:gd name="T14" fmla="*/ 89 w 208"/>
                <a:gd name="T15" fmla="*/ 51 h 141"/>
                <a:gd name="T16" fmla="*/ 99 w 208"/>
                <a:gd name="T17" fmla="*/ 56 h 141"/>
                <a:gd name="T18" fmla="*/ 119 w 208"/>
                <a:gd name="T19" fmla="*/ 67 h 141"/>
                <a:gd name="T20" fmla="*/ 139 w 208"/>
                <a:gd name="T21" fmla="*/ 79 h 141"/>
                <a:gd name="T22" fmla="*/ 148 w 208"/>
                <a:gd name="T23" fmla="*/ 90 h 141"/>
                <a:gd name="T24" fmla="*/ 158 w 208"/>
                <a:gd name="T25" fmla="*/ 101 h 141"/>
                <a:gd name="T26" fmla="*/ 178 w 208"/>
                <a:gd name="T27" fmla="*/ 107 h 141"/>
                <a:gd name="T28" fmla="*/ 188 w 208"/>
                <a:gd name="T29" fmla="*/ 118 h 141"/>
                <a:gd name="T30" fmla="*/ 198 w 208"/>
                <a:gd name="T31" fmla="*/ 129 h 141"/>
                <a:gd name="T32" fmla="*/ 208 w 208"/>
                <a:gd name="T33" fmla="*/ 135 h 141"/>
                <a:gd name="T34" fmla="*/ 208 w 208"/>
                <a:gd name="T35" fmla="*/ 141 h 141"/>
                <a:gd name="T36" fmla="*/ 198 w 208"/>
                <a:gd name="T37" fmla="*/ 129 h 141"/>
                <a:gd name="T38" fmla="*/ 188 w 208"/>
                <a:gd name="T39" fmla="*/ 124 h 141"/>
                <a:gd name="T40" fmla="*/ 168 w 208"/>
                <a:gd name="T41" fmla="*/ 113 h 141"/>
                <a:gd name="T42" fmla="*/ 158 w 208"/>
                <a:gd name="T43" fmla="*/ 107 h 141"/>
                <a:gd name="T44" fmla="*/ 148 w 208"/>
                <a:gd name="T45" fmla="*/ 96 h 141"/>
                <a:gd name="T46" fmla="*/ 129 w 208"/>
                <a:gd name="T47" fmla="*/ 84 h 141"/>
                <a:gd name="T48" fmla="*/ 119 w 208"/>
                <a:gd name="T49" fmla="*/ 73 h 141"/>
                <a:gd name="T50" fmla="*/ 99 w 208"/>
                <a:gd name="T51" fmla="*/ 62 h 141"/>
                <a:gd name="T52" fmla="*/ 89 w 208"/>
                <a:gd name="T53" fmla="*/ 56 h 141"/>
                <a:gd name="T54" fmla="*/ 69 w 208"/>
                <a:gd name="T55" fmla="*/ 45 h 141"/>
                <a:gd name="T56" fmla="*/ 49 w 208"/>
                <a:gd name="T57" fmla="*/ 34 h 141"/>
                <a:gd name="T58" fmla="*/ 40 w 208"/>
                <a:gd name="T59" fmla="*/ 28 h 141"/>
                <a:gd name="T60" fmla="*/ 30 w 208"/>
                <a:gd name="T61" fmla="*/ 17 h 141"/>
                <a:gd name="T62" fmla="*/ 20 w 208"/>
                <a:gd name="T63" fmla="*/ 11 h 141"/>
                <a:gd name="T64" fmla="*/ 10 w 208"/>
                <a:gd name="T65" fmla="*/ 11 h 141"/>
                <a:gd name="T66" fmla="*/ 0 w 208"/>
                <a:gd name="T67" fmla="*/ 5 h 141"/>
                <a:gd name="T68" fmla="*/ 0 w 208"/>
                <a:gd name="T69" fmla="*/ 0 h 14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8"/>
                <a:gd name="T106" fmla="*/ 0 h 141"/>
                <a:gd name="T107" fmla="*/ 208 w 208"/>
                <a:gd name="T108" fmla="*/ 141 h 14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8" h="141">
                  <a:moveTo>
                    <a:pt x="0" y="0"/>
                  </a:moveTo>
                  <a:lnTo>
                    <a:pt x="10" y="0"/>
                  </a:lnTo>
                  <a:lnTo>
                    <a:pt x="20" y="5"/>
                  </a:lnTo>
                  <a:lnTo>
                    <a:pt x="30" y="11"/>
                  </a:lnTo>
                  <a:lnTo>
                    <a:pt x="49" y="22"/>
                  </a:lnTo>
                  <a:lnTo>
                    <a:pt x="59" y="28"/>
                  </a:lnTo>
                  <a:lnTo>
                    <a:pt x="69" y="39"/>
                  </a:lnTo>
                  <a:lnTo>
                    <a:pt x="89" y="51"/>
                  </a:lnTo>
                  <a:lnTo>
                    <a:pt x="99" y="56"/>
                  </a:lnTo>
                  <a:lnTo>
                    <a:pt x="119" y="67"/>
                  </a:lnTo>
                  <a:lnTo>
                    <a:pt x="139" y="79"/>
                  </a:lnTo>
                  <a:lnTo>
                    <a:pt x="148" y="90"/>
                  </a:lnTo>
                  <a:lnTo>
                    <a:pt x="158" y="101"/>
                  </a:lnTo>
                  <a:lnTo>
                    <a:pt x="178" y="107"/>
                  </a:lnTo>
                  <a:lnTo>
                    <a:pt x="188" y="118"/>
                  </a:lnTo>
                  <a:lnTo>
                    <a:pt x="198" y="129"/>
                  </a:lnTo>
                  <a:lnTo>
                    <a:pt x="208" y="135"/>
                  </a:lnTo>
                  <a:lnTo>
                    <a:pt x="208" y="141"/>
                  </a:lnTo>
                  <a:lnTo>
                    <a:pt x="198" y="129"/>
                  </a:lnTo>
                  <a:lnTo>
                    <a:pt x="188" y="124"/>
                  </a:lnTo>
                  <a:lnTo>
                    <a:pt x="168" y="113"/>
                  </a:lnTo>
                  <a:lnTo>
                    <a:pt x="158" y="107"/>
                  </a:lnTo>
                  <a:lnTo>
                    <a:pt x="148" y="96"/>
                  </a:lnTo>
                  <a:lnTo>
                    <a:pt x="129" y="84"/>
                  </a:lnTo>
                  <a:lnTo>
                    <a:pt x="119" y="73"/>
                  </a:lnTo>
                  <a:lnTo>
                    <a:pt x="99" y="62"/>
                  </a:lnTo>
                  <a:lnTo>
                    <a:pt x="89" y="56"/>
                  </a:lnTo>
                  <a:lnTo>
                    <a:pt x="69" y="45"/>
                  </a:lnTo>
                  <a:lnTo>
                    <a:pt x="49" y="34"/>
                  </a:lnTo>
                  <a:lnTo>
                    <a:pt x="40" y="28"/>
                  </a:lnTo>
                  <a:lnTo>
                    <a:pt x="30" y="17"/>
                  </a:lnTo>
                  <a:lnTo>
                    <a:pt x="20" y="11"/>
                  </a:lnTo>
                  <a:lnTo>
                    <a:pt x="10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0" name="Freeform 9"/>
            <p:cNvSpPr>
              <a:spLocks/>
            </p:cNvSpPr>
            <p:nvPr/>
          </p:nvSpPr>
          <p:spPr bwMode="auto">
            <a:xfrm>
              <a:off x="772" y="3322"/>
              <a:ext cx="1" cy="5"/>
            </a:xfrm>
            <a:custGeom>
              <a:avLst/>
              <a:gdLst>
                <a:gd name="T0" fmla="*/ 0 w 1"/>
                <a:gd name="T1" fmla="*/ 5 h 5"/>
                <a:gd name="T2" fmla="*/ 0 w 1"/>
                <a:gd name="T3" fmla="*/ 5 h 5"/>
                <a:gd name="T4" fmla="*/ 0 w 1"/>
                <a:gd name="T5" fmla="*/ 0 h 5"/>
                <a:gd name="T6" fmla="*/ 0 w 1"/>
                <a:gd name="T7" fmla="*/ 0 h 5"/>
                <a:gd name="T8" fmla="*/ 0 w 1"/>
                <a:gd name="T9" fmla="*/ 0 h 5"/>
                <a:gd name="T10" fmla="*/ 0 w 1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5"/>
                <a:gd name="T20" fmla="*/ 1 w 1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Freeform 10"/>
            <p:cNvSpPr>
              <a:spLocks/>
            </p:cNvSpPr>
            <p:nvPr/>
          </p:nvSpPr>
          <p:spPr bwMode="auto">
            <a:xfrm>
              <a:off x="1029" y="3508"/>
              <a:ext cx="10" cy="11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6 h 11"/>
                <a:gd name="T4" fmla="*/ 10 w 10"/>
                <a:gd name="T5" fmla="*/ 6 h 11"/>
                <a:gd name="T6" fmla="*/ 10 w 10"/>
                <a:gd name="T7" fmla="*/ 11 h 11"/>
                <a:gd name="T8" fmla="*/ 0 w 10"/>
                <a:gd name="T9" fmla="*/ 11 h 11"/>
                <a:gd name="T10" fmla="*/ 10 w 10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1"/>
                <a:gd name="T20" fmla="*/ 10 w 10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1">
                  <a:moveTo>
                    <a:pt x="10" y="0"/>
                  </a:moveTo>
                  <a:lnTo>
                    <a:pt x="10" y="6"/>
                  </a:lnTo>
                  <a:lnTo>
                    <a:pt x="10" y="11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Freeform 11"/>
            <p:cNvSpPr>
              <a:spLocks/>
            </p:cNvSpPr>
            <p:nvPr/>
          </p:nvSpPr>
          <p:spPr bwMode="auto">
            <a:xfrm>
              <a:off x="901" y="3412"/>
              <a:ext cx="138" cy="107"/>
            </a:xfrm>
            <a:custGeom>
              <a:avLst/>
              <a:gdLst>
                <a:gd name="T0" fmla="*/ 0 w 138"/>
                <a:gd name="T1" fmla="*/ 0 h 107"/>
                <a:gd name="T2" fmla="*/ 10 w 138"/>
                <a:gd name="T3" fmla="*/ 6 h 107"/>
                <a:gd name="T4" fmla="*/ 19 w 138"/>
                <a:gd name="T5" fmla="*/ 11 h 107"/>
                <a:gd name="T6" fmla="*/ 19 w 138"/>
                <a:gd name="T7" fmla="*/ 17 h 107"/>
                <a:gd name="T8" fmla="*/ 29 w 138"/>
                <a:gd name="T9" fmla="*/ 23 h 107"/>
                <a:gd name="T10" fmla="*/ 39 w 138"/>
                <a:gd name="T11" fmla="*/ 28 h 107"/>
                <a:gd name="T12" fmla="*/ 49 w 138"/>
                <a:gd name="T13" fmla="*/ 34 h 107"/>
                <a:gd name="T14" fmla="*/ 59 w 138"/>
                <a:gd name="T15" fmla="*/ 39 h 107"/>
                <a:gd name="T16" fmla="*/ 59 w 138"/>
                <a:gd name="T17" fmla="*/ 45 h 107"/>
                <a:gd name="T18" fmla="*/ 69 w 138"/>
                <a:gd name="T19" fmla="*/ 51 h 107"/>
                <a:gd name="T20" fmla="*/ 79 w 138"/>
                <a:gd name="T21" fmla="*/ 56 h 107"/>
                <a:gd name="T22" fmla="*/ 89 w 138"/>
                <a:gd name="T23" fmla="*/ 62 h 107"/>
                <a:gd name="T24" fmla="*/ 99 w 138"/>
                <a:gd name="T25" fmla="*/ 73 h 107"/>
                <a:gd name="T26" fmla="*/ 108 w 138"/>
                <a:gd name="T27" fmla="*/ 79 h 107"/>
                <a:gd name="T28" fmla="*/ 118 w 138"/>
                <a:gd name="T29" fmla="*/ 85 h 107"/>
                <a:gd name="T30" fmla="*/ 128 w 138"/>
                <a:gd name="T31" fmla="*/ 90 h 107"/>
                <a:gd name="T32" fmla="*/ 138 w 138"/>
                <a:gd name="T33" fmla="*/ 96 h 107"/>
                <a:gd name="T34" fmla="*/ 128 w 138"/>
                <a:gd name="T35" fmla="*/ 107 h 107"/>
                <a:gd name="T36" fmla="*/ 118 w 138"/>
                <a:gd name="T37" fmla="*/ 96 h 107"/>
                <a:gd name="T38" fmla="*/ 108 w 138"/>
                <a:gd name="T39" fmla="*/ 90 h 107"/>
                <a:gd name="T40" fmla="*/ 99 w 138"/>
                <a:gd name="T41" fmla="*/ 85 h 107"/>
                <a:gd name="T42" fmla="*/ 89 w 138"/>
                <a:gd name="T43" fmla="*/ 79 h 107"/>
                <a:gd name="T44" fmla="*/ 89 w 138"/>
                <a:gd name="T45" fmla="*/ 68 h 107"/>
                <a:gd name="T46" fmla="*/ 79 w 138"/>
                <a:gd name="T47" fmla="*/ 62 h 107"/>
                <a:gd name="T48" fmla="*/ 69 w 138"/>
                <a:gd name="T49" fmla="*/ 56 h 107"/>
                <a:gd name="T50" fmla="*/ 59 w 138"/>
                <a:gd name="T51" fmla="*/ 51 h 107"/>
                <a:gd name="T52" fmla="*/ 49 w 138"/>
                <a:gd name="T53" fmla="*/ 45 h 107"/>
                <a:gd name="T54" fmla="*/ 39 w 138"/>
                <a:gd name="T55" fmla="*/ 39 h 107"/>
                <a:gd name="T56" fmla="*/ 39 w 138"/>
                <a:gd name="T57" fmla="*/ 28 h 107"/>
                <a:gd name="T58" fmla="*/ 29 w 138"/>
                <a:gd name="T59" fmla="*/ 28 h 107"/>
                <a:gd name="T60" fmla="*/ 19 w 138"/>
                <a:gd name="T61" fmla="*/ 23 h 107"/>
                <a:gd name="T62" fmla="*/ 10 w 138"/>
                <a:gd name="T63" fmla="*/ 17 h 107"/>
                <a:gd name="T64" fmla="*/ 10 w 138"/>
                <a:gd name="T65" fmla="*/ 11 h 107"/>
                <a:gd name="T66" fmla="*/ 0 w 138"/>
                <a:gd name="T67" fmla="*/ 6 h 107"/>
                <a:gd name="T68" fmla="*/ 0 w 138"/>
                <a:gd name="T69" fmla="*/ 0 h 1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8"/>
                <a:gd name="T106" fmla="*/ 0 h 107"/>
                <a:gd name="T107" fmla="*/ 138 w 138"/>
                <a:gd name="T108" fmla="*/ 107 h 1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8" h="107">
                  <a:moveTo>
                    <a:pt x="0" y="0"/>
                  </a:moveTo>
                  <a:lnTo>
                    <a:pt x="10" y="6"/>
                  </a:lnTo>
                  <a:lnTo>
                    <a:pt x="19" y="11"/>
                  </a:lnTo>
                  <a:lnTo>
                    <a:pt x="19" y="17"/>
                  </a:lnTo>
                  <a:lnTo>
                    <a:pt x="29" y="23"/>
                  </a:lnTo>
                  <a:lnTo>
                    <a:pt x="39" y="28"/>
                  </a:lnTo>
                  <a:lnTo>
                    <a:pt x="49" y="34"/>
                  </a:lnTo>
                  <a:lnTo>
                    <a:pt x="59" y="39"/>
                  </a:lnTo>
                  <a:lnTo>
                    <a:pt x="59" y="45"/>
                  </a:lnTo>
                  <a:lnTo>
                    <a:pt x="69" y="51"/>
                  </a:lnTo>
                  <a:lnTo>
                    <a:pt x="79" y="56"/>
                  </a:lnTo>
                  <a:lnTo>
                    <a:pt x="89" y="62"/>
                  </a:lnTo>
                  <a:lnTo>
                    <a:pt x="99" y="73"/>
                  </a:lnTo>
                  <a:lnTo>
                    <a:pt x="108" y="79"/>
                  </a:lnTo>
                  <a:lnTo>
                    <a:pt x="118" y="85"/>
                  </a:lnTo>
                  <a:lnTo>
                    <a:pt x="128" y="90"/>
                  </a:lnTo>
                  <a:lnTo>
                    <a:pt x="138" y="96"/>
                  </a:lnTo>
                  <a:lnTo>
                    <a:pt x="128" y="107"/>
                  </a:lnTo>
                  <a:lnTo>
                    <a:pt x="118" y="96"/>
                  </a:lnTo>
                  <a:lnTo>
                    <a:pt x="108" y="90"/>
                  </a:lnTo>
                  <a:lnTo>
                    <a:pt x="99" y="85"/>
                  </a:lnTo>
                  <a:lnTo>
                    <a:pt x="89" y="79"/>
                  </a:lnTo>
                  <a:lnTo>
                    <a:pt x="89" y="68"/>
                  </a:lnTo>
                  <a:lnTo>
                    <a:pt x="79" y="62"/>
                  </a:lnTo>
                  <a:lnTo>
                    <a:pt x="69" y="56"/>
                  </a:lnTo>
                  <a:lnTo>
                    <a:pt x="59" y="51"/>
                  </a:lnTo>
                  <a:lnTo>
                    <a:pt x="49" y="45"/>
                  </a:lnTo>
                  <a:lnTo>
                    <a:pt x="39" y="39"/>
                  </a:lnTo>
                  <a:lnTo>
                    <a:pt x="39" y="28"/>
                  </a:lnTo>
                  <a:lnTo>
                    <a:pt x="29" y="28"/>
                  </a:lnTo>
                  <a:lnTo>
                    <a:pt x="19" y="23"/>
                  </a:lnTo>
                  <a:lnTo>
                    <a:pt x="10" y="17"/>
                  </a:lnTo>
                  <a:lnTo>
                    <a:pt x="10" y="11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Freeform 12"/>
            <p:cNvSpPr>
              <a:spLocks/>
            </p:cNvSpPr>
            <p:nvPr/>
          </p:nvSpPr>
          <p:spPr bwMode="auto">
            <a:xfrm>
              <a:off x="901" y="3412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Freeform 13"/>
            <p:cNvSpPr>
              <a:spLocks/>
            </p:cNvSpPr>
            <p:nvPr/>
          </p:nvSpPr>
          <p:spPr bwMode="auto">
            <a:xfrm>
              <a:off x="1069" y="3559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10 w 10"/>
                <a:gd name="T3" fmla="*/ 0 h 5"/>
                <a:gd name="T4" fmla="*/ 0 w 10"/>
                <a:gd name="T5" fmla="*/ 5 h 5"/>
                <a:gd name="T6" fmla="*/ 0 w 10"/>
                <a:gd name="T7" fmla="*/ 5 h 5"/>
                <a:gd name="T8" fmla="*/ 0 w 10"/>
                <a:gd name="T9" fmla="*/ 5 h 5"/>
                <a:gd name="T10" fmla="*/ 0 w 10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0" y="0"/>
                  </a:moveTo>
                  <a:lnTo>
                    <a:pt x="10" y="0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Freeform 14"/>
            <p:cNvSpPr>
              <a:spLocks/>
            </p:cNvSpPr>
            <p:nvPr/>
          </p:nvSpPr>
          <p:spPr bwMode="auto">
            <a:xfrm>
              <a:off x="970" y="3474"/>
              <a:ext cx="99" cy="90"/>
            </a:xfrm>
            <a:custGeom>
              <a:avLst/>
              <a:gdLst>
                <a:gd name="T0" fmla="*/ 0 w 99"/>
                <a:gd name="T1" fmla="*/ 0 h 90"/>
                <a:gd name="T2" fmla="*/ 10 w 99"/>
                <a:gd name="T3" fmla="*/ 6 h 90"/>
                <a:gd name="T4" fmla="*/ 10 w 99"/>
                <a:gd name="T5" fmla="*/ 6 h 90"/>
                <a:gd name="T6" fmla="*/ 20 w 99"/>
                <a:gd name="T7" fmla="*/ 11 h 90"/>
                <a:gd name="T8" fmla="*/ 20 w 99"/>
                <a:gd name="T9" fmla="*/ 17 h 90"/>
                <a:gd name="T10" fmla="*/ 30 w 99"/>
                <a:gd name="T11" fmla="*/ 23 h 90"/>
                <a:gd name="T12" fmla="*/ 39 w 99"/>
                <a:gd name="T13" fmla="*/ 28 h 90"/>
                <a:gd name="T14" fmla="*/ 39 w 99"/>
                <a:gd name="T15" fmla="*/ 28 h 90"/>
                <a:gd name="T16" fmla="*/ 49 w 99"/>
                <a:gd name="T17" fmla="*/ 34 h 90"/>
                <a:gd name="T18" fmla="*/ 59 w 99"/>
                <a:gd name="T19" fmla="*/ 40 h 90"/>
                <a:gd name="T20" fmla="*/ 59 w 99"/>
                <a:gd name="T21" fmla="*/ 45 h 90"/>
                <a:gd name="T22" fmla="*/ 69 w 99"/>
                <a:gd name="T23" fmla="*/ 51 h 90"/>
                <a:gd name="T24" fmla="*/ 79 w 99"/>
                <a:gd name="T25" fmla="*/ 56 h 90"/>
                <a:gd name="T26" fmla="*/ 89 w 99"/>
                <a:gd name="T27" fmla="*/ 62 h 90"/>
                <a:gd name="T28" fmla="*/ 89 w 99"/>
                <a:gd name="T29" fmla="*/ 68 h 90"/>
                <a:gd name="T30" fmla="*/ 99 w 99"/>
                <a:gd name="T31" fmla="*/ 79 h 90"/>
                <a:gd name="T32" fmla="*/ 99 w 99"/>
                <a:gd name="T33" fmla="*/ 85 h 90"/>
                <a:gd name="T34" fmla="*/ 99 w 99"/>
                <a:gd name="T35" fmla="*/ 90 h 90"/>
                <a:gd name="T36" fmla="*/ 89 w 99"/>
                <a:gd name="T37" fmla="*/ 79 h 90"/>
                <a:gd name="T38" fmla="*/ 89 w 99"/>
                <a:gd name="T39" fmla="*/ 73 h 90"/>
                <a:gd name="T40" fmla="*/ 79 w 99"/>
                <a:gd name="T41" fmla="*/ 68 h 90"/>
                <a:gd name="T42" fmla="*/ 69 w 99"/>
                <a:gd name="T43" fmla="*/ 62 h 90"/>
                <a:gd name="T44" fmla="*/ 69 w 99"/>
                <a:gd name="T45" fmla="*/ 56 h 90"/>
                <a:gd name="T46" fmla="*/ 59 w 99"/>
                <a:gd name="T47" fmla="*/ 51 h 90"/>
                <a:gd name="T48" fmla="*/ 49 w 99"/>
                <a:gd name="T49" fmla="*/ 45 h 90"/>
                <a:gd name="T50" fmla="*/ 49 w 99"/>
                <a:gd name="T51" fmla="*/ 40 h 90"/>
                <a:gd name="T52" fmla="*/ 39 w 99"/>
                <a:gd name="T53" fmla="*/ 40 h 90"/>
                <a:gd name="T54" fmla="*/ 30 w 99"/>
                <a:gd name="T55" fmla="*/ 34 h 90"/>
                <a:gd name="T56" fmla="*/ 30 w 99"/>
                <a:gd name="T57" fmla="*/ 28 h 90"/>
                <a:gd name="T58" fmla="*/ 20 w 99"/>
                <a:gd name="T59" fmla="*/ 23 h 90"/>
                <a:gd name="T60" fmla="*/ 10 w 99"/>
                <a:gd name="T61" fmla="*/ 17 h 90"/>
                <a:gd name="T62" fmla="*/ 10 w 99"/>
                <a:gd name="T63" fmla="*/ 11 h 90"/>
                <a:gd name="T64" fmla="*/ 0 w 99"/>
                <a:gd name="T65" fmla="*/ 11 h 90"/>
                <a:gd name="T66" fmla="*/ 0 w 99"/>
                <a:gd name="T67" fmla="*/ 6 h 90"/>
                <a:gd name="T68" fmla="*/ 0 w 99"/>
                <a:gd name="T69" fmla="*/ 0 h 9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9"/>
                <a:gd name="T106" fmla="*/ 0 h 90"/>
                <a:gd name="T107" fmla="*/ 99 w 99"/>
                <a:gd name="T108" fmla="*/ 90 h 9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9" h="90">
                  <a:moveTo>
                    <a:pt x="0" y="0"/>
                  </a:moveTo>
                  <a:lnTo>
                    <a:pt x="10" y="6"/>
                  </a:lnTo>
                  <a:lnTo>
                    <a:pt x="20" y="11"/>
                  </a:lnTo>
                  <a:lnTo>
                    <a:pt x="20" y="17"/>
                  </a:lnTo>
                  <a:lnTo>
                    <a:pt x="30" y="23"/>
                  </a:lnTo>
                  <a:lnTo>
                    <a:pt x="39" y="28"/>
                  </a:lnTo>
                  <a:lnTo>
                    <a:pt x="49" y="34"/>
                  </a:lnTo>
                  <a:lnTo>
                    <a:pt x="59" y="40"/>
                  </a:lnTo>
                  <a:lnTo>
                    <a:pt x="59" y="45"/>
                  </a:lnTo>
                  <a:lnTo>
                    <a:pt x="69" y="51"/>
                  </a:lnTo>
                  <a:lnTo>
                    <a:pt x="79" y="56"/>
                  </a:lnTo>
                  <a:lnTo>
                    <a:pt x="89" y="62"/>
                  </a:lnTo>
                  <a:lnTo>
                    <a:pt x="89" y="68"/>
                  </a:lnTo>
                  <a:lnTo>
                    <a:pt x="99" y="79"/>
                  </a:lnTo>
                  <a:lnTo>
                    <a:pt x="99" y="85"/>
                  </a:lnTo>
                  <a:lnTo>
                    <a:pt x="99" y="90"/>
                  </a:lnTo>
                  <a:lnTo>
                    <a:pt x="89" y="79"/>
                  </a:lnTo>
                  <a:lnTo>
                    <a:pt x="89" y="73"/>
                  </a:lnTo>
                  <a:lnTo>
                    <a:pt x="79" y="68"/>
                  </a:lnTo>
                  <a:lnTo>
                    <a:pt x="69" y="62"/>
                  </a:lnTo>
                  <a:lnTo>
                    <a:pt x="69" y="56"/>
                  </a:lnTo>
                  <a:lnTo>
                    <a:pt x="59" y="51"/>
                  </a:lnTo>
                  <a:lnTo>
                    <a:pt x="49" y="45"/>
                  </a:lnTo>
                  <a:lnTo>
                    <a:pt x="49" y="40"/>
                  </a:lnTo>
                  <a:lnTo>
                    <a:pt x="39" y="40"/>
                  </a:lnTo>
                  <a:lnTo>
                    <a:pt x="30" y="34"/>
                  </a:lnTo>
                  <a:lnTo>
                    <a:pt x="30" y="28"/>
                  </a:lnTo>
                  <a:lnTo>
                    <a:pt x="20" y="23"/>
                  </a:lnTo>
                  <a:lnTo>
                    <a:pt x="10" y="17"/>
                  </a:lnTo>
                  <a:lnTo>
                    <a:pt x="1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6" name="Freeform 15"/>
            <p:cNvSpPr>
              <a:spLocks/>
            </p:cNvSpPr>
            <p:nvPr/>
          </p:nvSpPr>
          <p:spPr bwMode="auto">
            <a:xfrm>
              <a:off x="960" y="3474"/>
              <a:ext cx="10" cy="6"/>
            </a:xfrm>
            <a:custGeom>
              <a:avLst/>
              <a:gdLst>
                <a:gd name="T0" fmla="*/ 10 w 10"/>
                <a:gd name="T1" fmla="*/ 6 h 6"/>
                <a:gd name="T2" fmla="*/ 0 w 10"/>
                <a:gd name="T3" fmla="*/ 0 h 6"/>
                <a:gd name="T4" fmla="*/ 10 w 10"/>
                <a:gd name="T5" fmla="*/ 0 h 6"/>
                <a:gd name="T6" fmla="*/ 10 w 10"/>
                <a:gd name="T7" fmla="*/ 0 h 6"/>
                <a:gd name="T8" fmla="*/ 10 w 10"/>
                <a:gd name="T9" fmla="*/ 0 h 6"/>
                <a:gd name="T10" fmla="*/ 1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6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Freeform 16"/>
            <p:cNvSpPr>
              <a:spLocks/>
            </p:cNvSpPr>
            <p:nvPr/>
          </p:nvSpPr>
          <p:spPr bwMode="auto">
            <a:xfrm>
              <a:off x="1099" y="3604"/>
              <a:ext cx="9" cy="5"/>
            </a:xfrm>
            <a:custGeom>
              <a:avLst/>
              <a:gdLst>
                <a:gd name="T0" fmla="*/ 9 w 9"/>
                <a:gd name="T1" fmla="*/ 0 h 5"/>
                <a:gd name="T2" fmla="*/ 9 w 9"/>
                <a:gd name="T3" fmla="*/ 5 h 5"/>
                <a:gd name="T4" fmla="*/ 9 w 9"/>
                <a:gd name="T5" fmla="*/ 5 h 5"/>
                <a:gd name="T6" fmla="*/ 9 w 9"/>
                <a:gd name="T7" fmla="*/ 5 h 5"/>
                <a:gd name="T8" fmla="*/ 0 w 9"/>
                <a:gd name="T9" fmla="*/ 5 h 5"/>
                <a:gd name="T10" fmla="*/ 9 w 9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5"/>
                <a:gd name="T20" fmla="*/ 9 w 9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5">
                  <a:moveTo>
                    <a:pt x="9" y="0"/>
                  </a:moveTo>
                  <a:lnTo>
                    <a:pt x="9" y="5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8" name="Freeform 17"/>
            <p:cNvSpPr>
              <a:spLocks/>
            </p:cNvSpPr>
            <p:nvPr/>
          </p:nvSpPr>
          <p:spPr bwMode="auto">
            <a:xfrm>
              <a:off x="1009" y="3525"/>
              <a:ext cx="99" cy="84"/>
            </a:xfrm>
            <a:custGeom>
              <a:avLst/>
              <a:gdLst>
                <a:gd name="T0" fmla="*/ 10 w 99"/>
                <a:gd name="T1" fmla="*/ 0 h 84"/>
                <a:gd name="T2" fmla="*/ 10 w 99"/>
                <a:gd name="T3" fmla="*/ 5 h 84"/>
                <a:gd name="T4" fmla="*/ 20 w 99"/>
                <a:gd name="T5" fmla="*/ 5 h 84"/>
                <a:gd name="T6" fmla="*/ 20 w 99"/>
                <a:gd name="T7" fmla="*/ 11 h 84"/>
                <a:gd name="T8" fmla="*/ 30 w 99"/>
                <a:gd name="T9" fmla="*/ 17 h 84"/>
                <a:gd name="T10" fmla="*/ 30 w 99"/>
                <a:gd name="T11" fmla="*/ 22 h 84"/>
                <a:gd name="T12" fmla="*/ 40 w 99"/>
                <a:gd name="T13" fmla="*/ 22 h 84"/>
                <a:gd name="T14" fmla="*/ 40 w 99"/>
                <a:gd name="T15" fmla="*/ 28 h 84"/>
                <a:gd name="T16" fmla="*/ 50 w 99"/>
                <a:gd name="T17" fmla="*/ 34 h 84"/>
                <a:gd name="T18" fmla="*/ 60 w 99"/>
                <a:gd name="T19" fmla="*/ 39 h 84"/>
                <a:gd name="T20" fmla="*/ 60 w 99"/>
                <a:gd name="T21" fmla="*/ 45 h 84"/>
                <a:gd name="T22" fmla="*/ 70 w 99"/>
                <a:gd name="T23" fmla="*/ 51 h 84"/>
                <a:gd name="T24" fmla="*/ 80 w 99"/>
                <a:gd name="T25" fmla="*/ 56 h 84"/>
                <a:gd name="T26" fmla="*/ 80 w 99"/>
                <a:gd name="T27" fmla="*/ 62 h 84"/>
                <a:gd name="T28" fmla="*/ 90 w 99"/>
                <a:gd name="T29" fmla="*/ 67 h 84"/>
                <a:gd name="T30" fmla="*/ 90 w 99"/>
                <a:gd name="T31" fmla="*/ 73 h 84"/>
                <a:gd name="T32" fmla="*/ 99 w 99"/>
                <a:gd name="T33" fmla="*/ 79 h 84"/>
                <a:gd name="T34" fmla="*/ 90 w 99"/>
                <a:gd name="T35" fmla="*/ 84 h 84"/>
                <a:gd name="T36" fmla="*/ 90 w 99"/>
                <a:gd name="T37" fmla="*/ 79 h 84"/>
                <a:gd name="T38" fmla="*/ 80 w 99"/>
                <a:gd name="T39" fmla="*/ 73 h 84"/>
                <a:gd name="T40" fmla="*/ 80 w 99"/>
                <a:gd name="T41" fmla="*/ 67 h 84"/>
                <a:gd name="T42" fmla="*/ 70 w 99"/>
                <a:gd name="T43" fmla="*/ 62 h 84"/>
                <a:gd name="T44" fmla="*/ 60 w 99"/>
                <a:gd name="T45" fmla="*/ 56 h 84"/>
                <a:gd name="T46" fmla="*/ 60 w 99"/>
                <a:gd name="T47" fmla="*/ 51 h 84"/>
                <a:gd name="T48" fmla="*/ 50 w 99"/>
                <a:gd name="T49" fmla="*/ 45 h 84"/>
                <a:gd name="T50" fmla="*/ 40 w 99"/>
                <a:gd name="T51" fmla="*/ 39 h 84"/>
                <a:gd name="T52" fmla="*/ 40 w 99"/>
                <a:gd name="T53" fmla="*/ 34 h 84"/>
                <a:gd name="T54" fmla="*/ 30 w 99"/>
                <a:gd name="T55" fmla="*/ 28 h 84"/>
                <a:gd name="T56" fmla="*/ 30 w 99"/>
                <a:gd name="T57" fmla="*/ 28 h 84"/>
                <a:gd name="T58" fmla="*/ 20 w 99"/>
                <a:gd name="T59" fmla="*/ 22 h 84"/>
                <a:gd name="T60" fmla="*/ 20 w 99"/>
                <a:gd name="T61" fmla="*/ 17 h 84"/>
                <a:gd name="T62" fmla="*/ 10 w 99"/>
                <a:gd name="T63" fmla="*/ 11 h 84"/>
                <a:gd name="T64" fmla="*/ 10 w 99"/>
                <a:gd name="T65" fmla="*/ 11 h 84"/>
                <a:gd name="T66" fmla="*/ 0 w 99"/>
                <a:gd name="T67" fmla="*/ 5 h 84"/>
                <a:gd name="T68" fmla="*/ 10 w 99"/>
                <a:gd name="T69" fmla="*/ 0 h 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9"/>
                <a:gd name="T106" fmla="*/ 0 h 84"/>
                <a:gd name="T107" fmla="*/ 99 w 99"/>
                <a:gd name="T108" fmla="*/ 84 h 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9" h="84">
                  <a:moveTo>
                    <a:pt x="10" y="0"/>
                  </a:moveTo>
                  <a:lnTo>
                    <a:pt x="10" y="5"/>
                  </a:lnTo>
                  <a:lnTo>
                    <a:pt x="20" y="5"/>
                  </a:lnTo>
                  <a:lnTo>
                    <a:pt x="20" y="11"/>
                  </a:lnTo>
                  <a:lnTo>
                    <a:pt x="30" y="17"/>
                  </a:lnTo>
                  <a:lnTo>
                    <a:pt x="30" y="22"/>
                  </a:lnTo>
                  <a:lnTo>
                    <a:pt x="40" y="22"/>
                  </a:lnTo>
                  <a:lnTo>
                    <a:pt x="40" y="28"/>
                  </a:lnTo>
                  <a:lnTo>
                    <a:pt x="50" y="34"/>
                  </a:lnTo>
                  <a:lnTo>
                    <a:pt x="60" y="39"/>
                  </a:lnTo>
                  <a:lnTo>
                    <a:pt x="60" y="45"/>
                  </a:lnTo>
                  <a:lnTo>
                    <a:pt x="70" y="51"/>
                  </a:lnTo>
                  <a:lnTo>
                    <a:pt x="80" y="56"/>
                  </a:lnTo>
                  <a:lnTo>
                    <a:pt x="80" y="62"/>
                  </a:lnTo>
                  <a:lnTo>
                    <a:pt x="90" y="67"/>
                  </a:lnTo>
                  <a:lnTo>
                    <a:pt x="90" y="73"/>
                  </a:lnTo>
                  <a:lnTo>
                    <a:pt x="99" y="79"/>
                  </a:lnTo>
                  <a:lnTo>
                    <a:pt x="90" y="84"/>
                  </a:lnTo>
                  <a:lnTo>
                    <a:pt x="90" y="79"/>
                  </a:lnTo>
                  <a:lnTo>
                    <a:pt x="80" y="73"/>
                  </a:lnTo>
                  <a:lnTo>
                    <a:pt x="80" y="67"/>
                  </a:lnTo>
                  <a:lnTo>
                    <a:pt x="70" y="62"/>
                  </a:lnTo>
                  <a:lnTo>
                    <a:pt x="60" y="56"/>
                  </a:lnTo>
                  <a:lnTo>
                    <a:pt x="60" y="51"/>
                  </a:lnTo>
                  <a:lnTo>
                    <a:pt x="50" y="45"/>
                  </a:lnTo>
                  <a:lnTo>
                    <a:pt x="40" y="39"/>
                  </a:lnTo>
                  <a:lnTo>
                    <a:pt x="40" y="34"/>
                  </a:lnTo>
                  <a:lnTo>
                    <a:pt x="30" y="28"/>
                  </a:lnTo>
                  <a:lnTo>
                    <a:pt x="20" y="22"/>
                  </a:lnTo>
                  <a:lnTo>
                    <a:pt x="20" y="17"/>
                  </a:lnTo>
                  <a:lnTo>
                    <a:pt x="10" y="11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9" name="Freeform 18"/>
            <p:cNvSpPr>
              <a:spLocks/>
            </p:cNvSpPr>
            <p:nvPr/>
          </p:nvSpPr>
          <p:spPr bwMode="auto">
            <a:xfrm>
              <a:off x="1009" y="3525"/>
              <a:ext cx="10" cy="5"/>
            </a:xfrm>
            <a:custGeom>
              <a:avLst/>
              <a:gdLst>
                <a:gd name="T0" fmla="*/ 0 w 10"/>
                <a:gd name="T1" fmla="*/ 5 h 5"/>
                <a:gd name="T2" fmla="*/ 0 w 10"/>
                <a:gd name="T3" fmla="*/ 0 h 5"/>
                <a:gd name="T4" fmla="*/ 0 w 10"/>
                <a:gd name="T5" fmla="*/ 0 h 5"/>
                <a:gd name="T6" fmla="*/ 0 w 10"/>
                <a:gd name="T7" fmla="*/ 0 h 5"/>
                <a:gd name="T8" fmla="*/ 10 w 10"/>
                <a:gd name="T9" fmla="*/ 0 h 5"/>
                <a:gd name="T10" fmla="*/ 0 w 10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0" y="5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0" name="Freeform 19"/>
            <p:cNvSpPr>
              <a:spLocks/>
            </p:cNvSpPr>
            <p:nvPr/>
          </p:nvSpPr>
          <p:spPr bwMode="auto">
            <a:xfrm>
              <a:off x="1128" y="3671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0 h 6"/>
                <a:gd name="T4" fmla="*/ 0 w 1"/>
                <a:gd name="T5" fmla="*/ 0 h 6"/>
                <a:gd name="T6" fmla="*/ 0 w 1"/>
                <a:gd name="T7" fmla="*/ 6 h 6"/>
                <a:gd name="T8" fmla="*/ 0 w 1"/>
                <a:gd name="T9" fmla="*/ 0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1" name="Freeform 20"/>
            <p:cNvSpPr>
              <a:spLocks/>
            </p:cNvSpPr>
            <p:nvPr/>
          </p:nvSpPr>
          <p:spPr bwMode="auto">
            <a:xfrm>
              <a:off x="1049" y="3592"/>
              <a:ext cx="79" cy="79"/>
            </a:xfrm>
            <a:custGeom>
              <a:avLst/>
              <a:gdLst>
                <a:gd name="T0" fmla="*/ 10 w 79"/>
                <a:gd name="T1" fmla="*/ 0 h 79"/>
                <a:gd name="T2" fmla="*/ 10 w 79"/>
                <a:gd name="T3" fmla="*/ 6 h 79"/>
                <a:gd name="T4" fmla="*/ 10 w 79"/>
                <a:gd name="T5" fmla="*/ 6 h 79"/>
                <a:gd name="T6" fmla="*/ 20 w 79"/>
                <a:gd name="T7" fmla="*/ 12 h 79"/>
                <a:gd name="T8" fmla="*/ 20 w 79"/>
                <a:gd name="T9" fmla="*/ 17 h 79"/>
                <a:gd name="T10" fmla="*/ 30 w 79"/>
                <a:gd name="T11" fmla="*/ 17 h 79"/>
                <a:gd name="T12" fmla="*/ 30 w 79"/>
                <a:gd name="T13" fmla="*/ 23 h 79"/>
                <a:gd name="T14" fmla="*/ 40 w 79"/>
                <a:gd name="T15" fmla="*/ 29 h 79"/>
                <a:gd name="T16" fmla="*/ 40 w 79"/>
                <a:gd name="T17" fmla="*/ 34 h 79"/>
                <a:gd name="T18" fmla="*/ 50 w 79"/>
                <a:gd name="T19" fmla="*/ 40 h 79"/>
                <a:gd name="T20" fmla="*/ 50 w 79"/>
                <a:gd name="T21" fmla="*/ 46 h 79"/>
                <a:gd name="T22" fmla="*/ 59 w 79"/>
                <a:gd name="T23" fmla="*/ 46 h 79"/>
                <a:gd name="T24" fmla="*/ 59 w 79"/>
                <a:gd name="T25" fmla="*/ 51 h 79"/>
                <a:gd name="T26" fmla="*/ 69 w 79"/>
                <a:gd name="T27" fmla="*/ 57 h 79"/>
                <a:gd name="T28" fmla="*/ 69 w 79"/>
                <a:gd name="T29" fmla="*/ 63 h 79"/>
                <a:gd name="T30" fmla="*/ 79 w 79"/>
                <a:gd name="T31" fmla="*/ 68 h 79"/>
                <a:gd name="T32" fmla="*/ 79 w 79"/>
                <a:gd name="T33" fmla="*/ 79 h 79"/>
                <a:gd name="T34" fmla="*/ 79 w 79"/>
                <a:gd name="T35" fmla="*/ 79 h 79"/>
                <a:gd name="T36" fmla="*/ 69 w 79"/>
                <a:gd name="T37" fmla="*/ 74 h 79"/>
                <a:gd name="T38" fmla="*/ 69 w 79"/>
                <a:gd name="T39" fmla="*/ 68 h 79"/>
                <a:gd name="T40" fmla="*/ 59 w 79"/>
                <a:gd name="T41" fmla="*/ 63 h 79"/>
                <a:gd name="T42" fmla="*/ 59 w 79"/>
                <a:gd name="T43" fmla="*/ 57 h 79"/>
                <a:gd name="T44" fmla="*/ 50 w 79"/>
                <a:gd name="T45" fmla="*/ 51 h 79"/>
                <a:gd name="T46" fmla="*/ 50 w 79"/>
                <a:gd name="T47" fmla="*/ 46 h 79"/>
                <a:gd name="T48" fmla="*/ 40 w 79"/>
                <a:gd name="T49" fmla="*/ 46 h 79"/>
                <a:gd name="T50" fmla="*/ 40 w 79"/>
                <a:gd name="T51" fmla="*/ 40 h 79"/>
                <a:gd name="T52" fmla="*/ 30 w 79"/>
                <a:gd name="T53" fmla="*/ 34 h 79"/>
                <a:gd name="T54" fmla="*/ 30 w 79"/>
                <a:gd name="T55" fmla="*/ 29 h 79"/>
                <a:gd name="T56" fmla="*/ 20 w 79"/>
                <a:gd name="T57" fmla="*/ 23 h 79"/>
                <a:gd name="T58" fmla="*/ 20 w 79"/>
                <a:gd name="T59" fmla="*/ 23 h 79"/>
                <a:gd name="T60" fmla="*/ 10 w 79"/>
                <a:gd name="T61" fmla="*/ 17 h 79"/>
                <a:gd name="T62" fmla="*/ 10 w 79"/>
                <a:gd name="T63" fmla="*/ 12 h 79"/>
                <a:gd name="T64" fmla="*/ 0 w 79"/>
                <a:gd name="T65" fmla="*/ 12 h 79"/>
                <a:gd name="T66" fmla="*/ 0 w 79"/>
                <a:gd name="T67" fmla="*/ 6 h 79"/>
                <a:gd name="T68" fmla="*/ 10 w 79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9"/>
                <a:gd name="T106" fmla="*/ 0 h 79"/>
                <a:gd name="T107" fmla="*/ 79 w 79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9" h="79">
                  <a:moveTo>
                    <a:pt x="10" y="0"/>
                  </a:moveTo>
                  <a:lnTo>
                    <a:pt x="10" y="6"/>
                  </a:lnTo>
                  <a:lnTo>
                    <a:pt x="20" y="12"/>
                  </a:lnTo>
                  <a:lnTo>
                    <a:pt x="20" y="17"/>
                  </a:lnTo>
                  <a:lnTo>
                    <a:pt x="30" y="17"/>
                  </a:lnTo>
                  <a:lnTo>
                    <a:pt x="30" y="23"/>
                  </a:lnTo>
                  <a:lnTo>
                    <a:pt x="40" y="29"/>
                  </a:lnTo>
                  <a:lnTo>
                    <a:pt x="40" y="34"/>
                  </a:lnTo>
                  <a:lnTo>
                    <a:pt x="50" y="40"/>
                  </a:lnTo>
                  <a:lnTo>
                    <a:pt x="50" y="46"/>
                  </a:lnTo>
                  <a:lnTo>
                    <a:pt x="59" y="46"/>
                  </a:lnTo>
                  <a:lnTo>
                    <a:pt x="59" y="51"/>
                  </a:lnTo>
                  <a:lnTo>
                    <a:pt x="69" y="57"/>
                  </a:lnTo>
                  <a:lnTo>
                    <a:pt x="69" y="63"/>
                  </a:lnTo>
                  <a:lnTo>
                    <a:pt x="79" y="68"/>
                  </a:lnTo>
                  <a:lnTo>
                    <a:pt x="79" y="79"/>
                  </a:lnTo>
                  <a:lnTo>
                    <a:pt x="69" y="74"/>
                  </a:lnTo>
                  <a:lnTo>
                    <a:pt x="69" y="68"/>
                  </a:lnTo>
                  <a:lnTo>
                    <a:pt x="59" y="63"/>
                  </a:lnTo>
                  <a:lnTo>
                    <a:pt x="59" y="57"/>
                  </a:lnTo>
                  <a:lnTo>
                    <a:pt x="50" y="51"/>
                  </a:lnTo>
                  <a:lnTo>
                    <a:pt x="50" y="46"/>
                  </a:lnTo>
                  <a:lnTo>
                    <a:pt x="40" y="46"/>
                  </a:lnTo>
                  <a:lnTo>
                    <a:pt x="40" y="40"/>
                  </a:lnTo>
                  <a:lnTo>
                    <a:pt x="30" y="34"/>
                  </a:lnTo>
                  <a:lnTo>
                    <a:pt x="30" y="29"/>
                  </a:lnTo>
                  <a:lnTo>
                    <a:pt x="20" y="23"/>
                  </a:lnTo>
                  <a:lnTo>
                    <a:pt x="10" y="17"/>
                  </a:lnTo>
                  <a:lnTo>
                    <a:pt x="1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2" name="Freeform 21"/>
            <p:cNvSpPr>
              <a:spLocks/>
            </p:cNvSpPr>
            <p:nvPr/>
          </p:nvSpPr>
          <p:spPr bwMode="auto">
            <a:xfrm>
              <a:off x="1049" y="3592"/>
              <a:ext cx="10" cy="6"/>
            </a:xfrm>
            <a:custGeom>
              <a:avLst/>
              <a:gdLst>
                <a:gd name="T0" fmla="*/ 0 w 10"/>
                <a:gd name="T1" fmla="*/ 6 h 6"/>
                <a:gd name="T2" fmla="*/ 0 w 10"/>
                <a:gd name="T3" fmla="*/ 0 h 6"/>
                <a:gd name="T4" fmla="*/ 0 w 10"/>
                <a:gd name="T5" fmla="*/ 0 h 6"/>
                <a:gd name="T6" fmla="*/ 0 w 10"/>
                <a:gd name="T7" fmla="*/ 0 h 6"/>
                <a:gd name="T8" fmla="*/ 10 w 10"/>
                <a:gd name="T9" fmla="*/ 0 h 6"/>
                <a:gd name="T10" fmla="*/ 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6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3" name="Freeform 22"/>
            <p:cNvSpPr>
              <a:spLocks/>
            </p:cNvSpPr>
            <p:nvPr/>
          </p:nvSpPr>
          <p:spPr bwMode="auto">
            <a:xfrm>
              <a:off x="1039" y="3621"/>
              <a:ext cx="10" cy="5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10 w 10"/>
                <a:gd name="T5" fmla="*/ 5 h 5"/>
                <a:gd name="T6" fmla="*/ 10 w 10"/>
                <a:gd name="T7" fmla="*/ 5 h 5"/>
                <a:gd name="T8" fmla="*/ 0 w 10"/>
                <a:gd name="T9" fmla="*/ 5 h 5"/>
                <a:gd name="T10" fmla="*/ 10 w 10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10" y="5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Freeform 23"/>
            <p:cNvSpPr>
              <a:spLocks/>
            </p:cNvSpPr>
            <p:nvPr/>
          </p:nvSpPr>
          <p:spPr bwMode="auto">
            <a:xfrm>
              <a:off x="940" y="3547"/>
              <a:ext cx="109" cy="79"/>
            </a:xfrm>
            <a:custGeom>
              <a:avLst/>
              <a:gdLst>
                <a:gd name="T0" fmla="*/ 10 w 109"/>
                <a:gd name="T1" fmla="*/ 0 h 79"/>
                <a:gd name="T2" fmla="*/ 10 w 109"/>
                <a:gd name="T3" fmla="*/ 6 h 79"/>
                <a:gd name="T4" fmla="*/ 20 w 109"/>
                <a:gd name="T5" fmla="*/ 12 h 79"/>
                <a:gd name="T6" fmla="*/ 20 w 109"/>
                <a:gd name="T7" fmla="*/ 12 h 79"/>
                <a:gd name="T8" fmla="*/ 30 w 109"/>
                <a:gd name="T9" fmla="*/ 17 h 79"/>
                <a:gd name="T10" fmla="*/ 40 w 109"/>
                <a:gd name="T11" fmla="*/ 17 h 79"/>
                <a:gd name="T12" fmla="*/ 40 w 109"/>
                <a:gd name="T13" fmla="*/ 23 h 79"/>
                <a:gd name="T14" fmla="*/ 50 w 109"/>
                <a:gd name="T15" fmla="*/ 29 h 79"/>
                <a:gd name="T16" fmla="*/ 50 w 109"/>
                <a:gd name="T17" fmla="*/ 34 h 79"/>
                <a:gd name="T18" fmla="*/ 60 w 109"/>
                <a:gd name="T19" fmla="*/ 34 h 79"/>
                <a:gd name="T20" fmla="*/ 69 w 109"/>
                <a:gd name="T21" fmla="*/ 40 h 79"/>
                <a:gd name="T22" fmla="*/ 69 w 109"/>
                <a:gd name="T23" fmla="*/ 45 h 79"/>
                <a:gd name="T24" fmla="*/ 79 w 109"/>
                <a:gd name="T25" fmla="*/ 51 h 79"/>
                <a:gd name="T26" fmla="*/ 89 w 109"/>
                <a:gd name="T27" fmla="*/ 57 h 79"/>
                <a:gd name="T28" fmla="*/ 89 w 109"/>
                <a:gd name="T29" fmla="*/ 62 h 79"/>
                <a:gd name="T30" fmla="*/ 99 w 109"/>
                <a:gd name="T31" fmla="*/ 68 h 79"/>
                <a:gd name="T32" fmla="*/ 109 w 109"/>
                <a:gd name="T33" fmla="*/ 74 h 79"/>
                <a:gd name="T34" fmla="*/ 99 w 109"/>
                <a:gd name="T35" fmla="*/ 79 h 79"/>
                <a:gd name="T36" fmla="*/ 99 w 109"/>
                <a:gd name="T37" fmla="*/ 74 h 79"/>
                <a:gd name="T38" fmla="*/ 89 w 109"/>
                <a:gd name="T39" fmla="*/ 68 h 79"/>
                <a:gd name="T40" fmla="*/ 79 w 109"/>
                <a:gd name="T41" fmla="*/ 62 h 79"/>
                <a:gd name="T42" fmla="*/ 79 w 109"/>
                <a:gd name="T43" fmla="*/ 57 h 79"/>
                <a:gd name="T44" fmla="*/ 69 w 109"/>
                <a:gd name="T45" fmla="*/ 51 h 79"/>
                <a:gd name="T46" fmla="*/ 60 w 109"/>
                <a:gd name="T47" fmla="*/ 45 h 79"/>
                <a:gd name="T48" fmla="*/ 60 w 109"/>
                <a:gd name="T49" fmla="*/ 40 h 79"/>
                <a:gd name="T50" fmla="*/ 50 w 109"/>
                <a:gd name="T51" fmla="*/ 40 h 79"/>
                <a:gd name="T52" fmla="*/ 40 w 109"/>
                <a:gd name="T53" fmla="*/ 34 h 79"/>
                <a:gd name="T54" fmla="*/ 40 w 109"/>
                <a:gd name="T55" fmla="*/ 29 h 79"/>
                <a:gd name="T56" fmla="*/ 30 w 109"/>
                <a:gd name="T57" fmla="*/ 23 h 79"/>
                <a:gd name="T58" fmla="*/ 30 w 109"/>
                <a:gd name="T59" fmla="*/ 23 h 79"/>
                <a:gd name="T60" fmla="*/ 20 w 109"/>
                <a:gd name="T61" fmla="*/ 17 h 79"/>
                <a:gd name="T62" fmla="*/ 10 w 109"/>
                <a:gd name="T63" fmla="*/ 17 h 79"/>
                <a:gd name="T64" fmla="*/ 10 w 109"/>
                <a:gd name="T65" fmla="*/ 12 h 79"/>
                <a:gd name="T66" fmla="*/ 0 w 109"/>
                <a:gd name="T67" fmla="*/ 12 h 79"/>
                <a:gd name="T68" fmla="*/ 10 w 109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9"/>
                <a:gd name="T106" fmla="*/ 0 h 79"/>
                <a:gd name="T107" fmla="*/ 109 w 109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9" h="79">
                  <a:moveTo>
                    <a:pt x="10" y="0"/>
                  </a:moveTo>
                  <a:lnTo>
                    <a:pt x="10" y="6"/>
                  </a:lnTo>
                  <a:lnTo>
                    <a:pt x="20" y="12"/>
                  </a:lnTo>
                  <a:lnTo>
                    <a:pt x="30" y="17"/>
                  </a:lnTo>
                  <a:lnTo>
                    <a:pt x="40" y="17"/>
                  </a:lnTo>
                  <a:lnTo>
                    <a:pt x="40" y="23"/>
                  </a:lnTo>
                  <a:lnTo>
                    <a:pt x="50" y="29"/>
                  </a:lnTo>
                  <a:lnTo>
                    <a:pt x="50" y="34"/>
                  </a:lnTo>
                  <a:lnTo>
                    <a:pt x="60" y="34"/>
                  </a:lnTo>
                  <a:lnTo>
                    <a:pt x="69" y="40"/>
                  </a:lnTo>
                  <a:lnTo>
                    <a:pt x="69" y="45"/>
                  </a:lnTo>
                  <a:lnTo>
                    <a:pt x="79" y="51"/>
                  </a:lnTo>
                  <a:lnTo>
                    <a:pt x="89" y="57"/>
                  </a:lnTo>
                  <a:lnTo>
                    <a:pt x="89" y="62"/>
                  </a:lnTo>
                  <a:lnTo>
                    <a:pt x="99" y="68"/>
                  </a:lnTo>
                  <a:lnTo>
                    <a:pt x="109" y="74"/>
                  </a:lnTo>
                  <a:lnTo>
                    <a:pt x="99" y="79"/>
                  </a:lnTo>
                  <a:lnTo>
                    <a:pt x="99" y="74"/>
                  </a:lnTo>
                  <a:lnTo>
                    <a:pt x="89" y="68"/>
                  </a:lnTo>
                  <a:lnTo>
                    <a:pt x="79" y="62"/>
                  </a:lnTo>
                  <a:lnTo>
                    <a:pt x="79" y="57"/>
                  </a:lnTo>
                  <a:lnTo>
                    <a:pt x="69" y="51"/>
                  </a:lnTo>
                  <a:lnTo>
                    <a:pt x="60" y="45"/>
                  </a:lnTo>
                  <a:lnTo>
                    <a:pt x="60" y="40"/>
                  </a:lnTo>
                  <a:lnTo>
                    <a:pt x="50" y="40"/>
                  </a:lnTo>
                  <a:lnTo>
                    <a:pt x="40" y="34"/>
                  </a:lnTo>
                  <a:lnTo>
                    <a:pt x="40" y="29"/>
                  </a:lnTo>
                  <a:lnTo>
                    <a:pt x="30" y="23"/>
                  </a:lnTo>
                  <a:lnTo>
                    <a:pt x="20" y="17"/>
                  </a:lnTo>
                  <a:lnTo>
                    <a:pt x="10" y="17"/>
                  </a:lnTo>
                  <a:lnTo>
                    <a:pt x="10" y="12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Freeform 24"/>
            <p:cNvSpPr>
              <a:spLocks/>
            </p:cNvSpPr>
            <p:nvPr/>
          </p:nvSpPr>
          <p:spPr bwMode="auto">
            <a:xfrm>
              <a:off x="940" y="3547"/>
              <a:ext cx="10" cy="12"/>
            </a:xfrm>
            <a:custGeom>
              <a:avLst/>
              <a:gdLst>
                <a:gd name="T0" fmla="*/ 0 w 10"/>
                <a:gd name="T1" fmla="*/ 12 h 12"/>
                <a:gd name="T2" fmla="*/ 0 w 10"/>
                <a:gd name="T3" fmla="*/ 6 h 12"/>
                <a:gd name="T4" fmla="*/ 0 w 10"/>
                <a:gd name="T5" fmla="*/ 6 h 12"/>
                <a:gd name="T6" fmla="*/ 0 w 10"/>
                <a:gd name="T7" fmla="*/ 0 h 12"/>
                <a:gd name="T8" fmla="*/ 10 w 10"/>
                <a:gd name="T9" fmla="*/ 0 h 12"/>
                <a:gd name="T10" fmla="*/ 0 w 10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2"/>
                <a:gd name="T20" fmla="*/ 10 w 10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2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6" name="Freeform 25"/>
            <p:cNvSpPr>
              <a:spLocks/>
            </p:cNvSpPr>
            <p:nvPr/>
          </p:nvSpPr>
          <p:spPr bwMode="auto">
            <a:xfrm>
              <a:off x="901" y="3559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10 w 10"/>
                <a:gd name="T3" fmla="*/ 0 h 5"/>
                <a:gd name="T4" fmla="*/ 10 w 10"/>
                <a:gd name="T5" fmla="*/ 5 h 5"/>
                <a:gd name="T6" fmla="*/ 0 w 10"/>
                <a:gd name="T7" fmla="*/ 5 h 5"/>
                <a:gd name="T8" fmla="*/ 0 w 10"/>
                <a:gd name="T9" fmla="*/ 5 h 5"/>
                <a:gd name="T10" fmla="*/ 0 w 10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0" y="0"/>
                  </a:moveTo>
                  <a:lnTo>
                    <a:pt x="10" y="0"/>
                  </a:lnTo>
                  <a:lnTo>
                    <a:pt x="10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Freeform 26"/>
            <p:cNvSpPr>
              <a:spLocks/>
            </p:cNvSpPr>
            <p:nvPr/>
          </p:nvSpPr>
          <p:spPr bwMode="auto">
            <a:xfrm>
              <a:off x="772" y="3519"/>
              <a:ext cx="129" cy="45"/>
            </a:xfrm>
            <a:custGeom>
              <a:avLst/>
              <a:gdLst>
                <a:gd name="T0" fmla="*/ 10 w 129"/>
                <a:gd name="T1" fmla="*/ 0 h 45"/>
                <a:gd name="T2" fmla="*/ 10 w 129"/>
                <a:gd name="T3" fmla="*/ 0 h 45"/>
                <a:gd name="T4" fmla="*/ 20 w 129"/>
                <a:gd name="T5" fmla="*/ 6 h 45"/>
                <a:gd name="T6" fmla="*/ 20 w 129"/>
                <a:gd name="T7" fmla="*/ 6 h 45"/>
                <a:gd name="T8" fmla="*/ 30 w 129"/>
                <a:gd name="T9" fmla="*/ 6 h 45"/>
                <a:gd name="T10" fmla="*/ 40 w 129"/>
                <a:gd name="T11" fmla="*/ 11 h 45"/>
                <a:gd name="T12" fmla="*/ 49 w 129"/>
                <a:gd name="T13" fmla="*/ 11 h 45"/>
                <a:gd name="T14" fmla="*/ 59 w 129"/>
                <a:gd name="T15" fmla="*/ 11 h 45"/>
                <a:gd name="T16" fmla="*/ 59 w 129"/>
                <a:gd name="T17" fmla="*/ 17 h 45"/>
                <a:gd name="T18" fmla="*/ 69 w 129"/>
                <a:gd name="T19" fmla="*/ 17 h 45"/>
                <a:gd name="T20" fmla="*/ 79 w 129"/>
                <a:gd name="T21" fmla="*/ 17 h 45"/>
                <a:gd name="T22" fmla="*/ 89 w 129"/>
                <a:gd name="T23" fmla="*/ 23 h 45"/>
                <a:gd name="T24" fmla="*/ 99 w 129"/>
                <a:gd name="T25" fmla="*/ 23 h 45"/>
                <a:gd name="T26" fmla="*/ 109 w 129"/>
                <a:gd name="T27" fmla="*/ 28 h 45"/>
                <a:gd name="T28" fmla="*/ 119 w 129"/>
                <a:gd name="T29" fmla="*/ 28 h 45"/>
                <a:gd name="T30" fmla="*/ 119 w 129"/>
                <a:gd name="T31" fmla="*/ 34 h 45"/>
                <a:gd name="T32" fmla="*/ 129 w 129"/>
                <a:gd name="T33" fmla="*/ 40 h 45"/>
                <a:gd name="T34" fmla="*/ 129 w 129"/>
                <a:gd name="T35" fmla="*/ 45 h 45"/>
                <a:gd name="T36" fmla="*/ 119 w 129"/>
                <a:gd name="T37" fmla="*/ 40 h 45"/>
                <a:gd name="T38" fmla="*/ 109 w 129"/>
                <a:gd name="T39" fmla="*/ 40 h 45"/>
                <a:gd name="T40" fmla="*/ 109 w 129"/>
                <a:gd name="T41" fmla="*/ 34 h 45"/>
                <a:gd name="T42" fmla="*/ 99 w 129"/>
                <a:gd name="T43" fmla="*/ 28 h 45"/>
                <a:gd name="T44" fmla="*/ 89 w 129"/>
                <a:gd name="T45" fmla="*/ 28 h 45"/>
                <a:gd name="T46" fmla="*/ 79 w 129"/>
                <a:gd name="T47" fmla="*/ 28 h 45"/>
                <a:gd name="T48" fmla="*/ 69 w 129"/>
                <a:gd name="T49" fmla="*/ 23 h 45"/>
                <a:gd name="T50" fmla="*/ 59 w 129"/>
                <a:gd name="T51" fmla="*/ 23 h 45"/>
                <a:gd name="T52" fmla="*/ 49 w 129"/>
                <a:gd name="T53" fmla="*/ 23 h 45"/>
                <a:gd name="T54" fmla="*/ 49 w 129"/>
                <a:gd name="T55" fmla="*/ 17 h 45"/>
                <a:gd name="T56" fmla="*/ 40 w 129"/>
                <a:gd name="T57" fmla="*/ 17 h 45"/>
                <a:gd name="T58" fmla="*/ 30 w 129"/>
                <a:gd name="T59" fmla="*/ 17 h 45"/>
                <a:gd name="T60" fmla="*/ 20 w 129"/>
                <a:gd name="T61" fmla="*/ 11 h 45"/>
                <a:gd name="T62" fmla="*/ 10 w 129"/>
                <a:gd name="T63" fmla="*/ 11 h 45"/>
                <a:gd name="T64" fmla="*/ 10 w 129"/>
                <a:gd name="T65" fmla="*/ 6 h 45"/>
                <a:gd name="T66" fmla="*/ 0 w 129"/>
                <a:gd name="T67" fmla="*/ 6 h 45"/>
                <a:gd name="T68" fmla="*/ 10 w 129"/>
                <a:gd name="T69" fmla="*/ 0 h 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9"/>
                <a:gd name="T106" fmla="*/ 0 h 45"/>
                <a:gd name="T107" fmla="*/ 129 w 129"/>
                <a:gd name="T108" fmla="*/ 45 h 4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9" h="45">
                  <a:moveTo>
                    <a:pt x="10" y="0"/>
                  </a:moveTo>
                  <a:lnTo>
                    <a:pt x="10" y="0"/>
                  </a:lnTo>
                  <a:lnTo>
                    <a:pt x="20" y="6"/>
                  </a:lnTo>
                  <a:lnTo>
                    <a:pt x="30" y="6"/>
                  </a:lnTo>
                  <a:lnTo>
                    <a:pt x="40" y="11"/>
                  </a:lnTo>
                  <a:lnTo>
                    <a:pt x="49" y="11"/>
                  </a:lnTo>
                  <a:lnTo>
                    <a:pt x="59" y="11"/>
                  </a:lnTo>
                  <a:lnTo>
                    <a:pt x="59" y="17"/>
                  </a:lnTo>
                  <a:lnTo>
                    <a:pt x="69" y="17"/>
                  </a:lnTo>
                  <a:lnTo>
                    <a:pt x="79" y="17"/>
                  </a:lnTo>
                  <a:lnTo>
                    <a:pt x="89" y="23"/>
                  </a:lnTo>
                  <a:lnTo>
                    <a:pt x="99" y="23"/>
                  </a:lnTo>
                  <a:lnTo>
                    <a:pt x="109" y="28"/>
                  </a:lnTo>
                  <a:lnTo>
                    <a:pt x="119" y="28"/>
                  </a:lnTo>
                  <a:lnTo>
                    <a:pt x="119" y="34"/>
                  </a:lnTo>
                  <a:lnTo>
                    <a:pt x="129" y="40"/>
                  </a:lnTo>
                  <a:lnTo>
                    <a:pt x="129" y="45"/>
                  </a:lnTo>
                  <a:lnTo>
                    <a:pt x="119" y="40"/>
                  </a:lnTo>
                  <a:lnTo>
                    <a:pt x="109" y="40"/>
                  </a:lnTo>
                  <a:lnTo>
                    <a:pt x="109" y="34"/>
                  </a:lnTo>
                  <a:lnTo>
                    <a:pt x="99" y="28"/>
                  </a:lnTo>
                  <a:lnTo>
                    <a:pt x="89" y="28"/>
                  </a:lnTo>
                  <a:lnTo>
                    <a:pt x="79" y="28"/>
                  </a:lnTo>
                  <a:lnTo>
                    <a:pt x="69" y="23"/>
                  </a:lnTo>
                  <a:lnTo>
                    <a:pt x="59" y="23"/>
                  </a:lnTo>
                  <a:lnTo>
                    <a:pt x="49" y="23"/>
                  </a:lnTo>
                  <a:lnTo>
                    <a:pt x="49" y="17"/>
                  </a:lnTo>
                  <a:lnTo>
                    <a:pt x="40" y="17"/>
                  </a:lnTo>
                  <a:lnTo>
                    <a:pt x="30" y="17"/>
                  </a:lnTo>
                  <a:lnTo>
                    <a:pt x="20" y="11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Freeform 27"/>
            <p:cNvSpPr>
              <a:spLocks/>
            </p:cNvSpPr>
            <p:nvPr/>
          </p:nvSpPr>
          <p:spPr bwMode="auto">
            <a:xfrm>
              <a:off x="772" y="3519"/>
              <a:ext cx="10" cy="6"/>
            </a:xfrm>
            <a:custGeom>
              <a:avLst/>
              <a:gdLst>
                <a:gd name="T0" fmla="*/ 0 w 10"/>
                <a:gd name="T1" fmla="*/ 6 h 6"/>
                <a:gd name="T2" fmla="*/ 0 w 10"/>
                <a:gd name="T3" fmla="*/ 0 h 6"/>
                <a:gd name="T4" fmla="*/ 0 w 10"/>
                <a:gd name="T5" fmla="*/ 0 h 6"/>
                <a:gd name="T6" fmla="*/ 0 w 10"/>
                <a:gd name="T7" fmla="*/ 0 h 6"/>
                <a:gd name="T8" fmla="*/ 10 w 10"/>
                <a:gd name="T9" fmla="*/ 0 h 6"/>
                <a:gd name="T10" fmla="*/ 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6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Freeform 28"/>
            <p:cNvSpPr>
              <a:spLocks/>
            </p:cNvSpPr>
            <p:nvPr/>
          </p:nvSpPr>
          <p:spPr bwMode="auto">
            <a:xfrm>
              <a:off x="960" y="3609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0 h 6"/>
                <a:gd name="T4" fmla="*/ 0 w 1"/>
                <a:gd name="T5" fmla="*/ 6 h 6"/>
                <a:gd name="T6" fmla="*/ 0 w 1"/>
                <a:gd name="T7" fmla="*/ 6 h 6"/>
                <a:gd name="T8" fmla="*/ 0 w 1"/>
                <a:gd name="T9" fmla="*/ 6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Freeform 29"/>
            <p:cNvSpPr>
              <a:spLocks/>
            </p:cNvSpPr>
            <p:nvPr/>
          </p:nvSpPr>
          <p:spPr bwMode="auto">
            <a:xfrm>
              <a:off x="841" y="3559"/>
              <a:ext cx="119" cy="56"/>
            </a:xfrm>
            <a:custGeom>
              <a:avLst/>
              <a:gdLst>
                <a:gd name="T0" fmla="*/ 0 w 119"/>
                <a:gd name="T1" fmla="*/ 0 h 56"/>
                <a:gd name="T2" fmla="*/ 10 w 119"/>
                <a:gd name="T3" fmla="*/ 0 h 56"/>
                <a:gd name="T4" fmla="*/ 10 w 119"/>
                <a:gd name="T5" fmla="*/ 5 h 56"/>
                <a:gd name="T6" fmla="*/ 20 w 119"/>
                <a:gd name="T7" fmla="*/ 5 h 56"/>
                <a:gd name="T8" fmla="*/ 30 w 119"/>
                <a:gd name="T9" fmla="*/ 11 h 56"/>
                <a:gd name="T10" fmla="*/ 30 w 119"/>
                <a:gd name="T11" fmla="*/ 11 h 56"/>
                <a:gd name="T12" fmla="*/ 40 w 119"/>
                <a:gd name="T13" fmla="*/ 11 h 56"/>
                <a:gd name="T14" fmla="*/ 50 w 119"/>
                <a:gd name="T15" fmla="*/ 17 h 56"/>
                <a:gd name="T16" fmla="*/ 60 w 119"/>
                <a:gd name="T17" fmla="*/ 17 h 56"/>
                <a:gd name="T18" fmla="*/ 70 w 119"/>
                <a:gd name="T19" fmla="*/ 22 h 56"/>
                <a:gd name="T20" fmla="*/ 70 w 119"/>
                <a:gd name="T21" fmla="*/ 22 h 56"/>
                <a:gd name="T22" fmla="*/ 79 w 119"/>
                <a:gd name="T23" fmla="*/ 28 h 56"/>
                <a:gd name="T24" fmla="*/ 89 w 119"/>
                <a:gd name="T25" fmla="*/ 28 h 56"/>
                <a:gd name="T26" fmla="*/ 99 w 119"/>
                <a:gd name="T27" fmla="*/ 33 h 56"/>
                <a:gd name="T28" fmla="*/ 109 w 119"/>
                <a:gd name="T29" fmla="*/ 39 h 56"/>
                <a:gd name="T30" fmla="*/ 109 w 119"/>
                <a:gd name="T31" fmla="*/ 45 h 56"/>
                <a:gd name="T32" fmla="*/ 119 w 119"/>
                <a:gd name="T33" fmla="*/ 50 h 56"/>
                <a:gd name="T34" fmla="*/ 119 w 119"/>
                <a:gd name="T35" fmla="*/ 56 h 56"/>
                <a:gd name="T36" fmla="*/ 109 w 119"/>
                <a:gd name="T37" fmla="*/ 50 h 56"/>
                <a:gd name="T38" fmla="*/ 99 w 119"/>
                <a:gd name="T39" fmla="*/ 45 h 56"/>
                <a:gd name="T40" fmla="*/ 89 w 119"/>
                <a:gd name="T41" fmla="*/ 39 h 56"/>
                <a:gd name="T42" fmla="*/ 89 w 119"/>
                <a:gd name="T43" fmla="*/ 33 h 56"/>
                <a:gd name="T44" fmla="*/ 79 w 119"/>
                <a:gd name="T45" fmla="*/ 33 h 56"/>
                <a:gd name="T46" fmla="*/ 70 w 119"/>
                <a:gd name="T47" fmla="*/ 28 h 56"/>
                <a:gd name="T48" fmla="*/ 60 w 119"/>
                <a:gd name="T49" fmla="*/ 28 h 56"/>
                <a:gd name="T50" fmla="*/ 60 w 119"/>
                <a:gd name="T51" fmla="*/ 22 h 56"/>
                <a:gd name="T52" fmla="*/ 50 w 119"/>
                <a:gd name="T53" fmla="*/ 22 h 56"/>
                <a:gd name="T54" fmla="*/ 40 w 119"/>
                <a:gd name="T55" fmla="*/ 22 h 56"/>
                <a:gd name="T56" fmla="*/ 30 w 119"/>
                <a:gd name="T57" fmla="*/ 17 h 56"/>
                <a:gd name="T58" fmla="*/ 20 w 119"/>
                <a:gd name="T59" fmla="*/ 17 h 56"/>
                <a:gd name="T60" fmla="*/ 20 w 119"/>
                <a:gd name="T61" fmla="*/ 11 h 56"/>
                <a:gd name="T62" fmla="*/ 10 w 119"/>
                <a:gd name="T63" fmla="*/ 11 h 56"/>
                <a:gd name="T64" fmla="*/ 0 w 119"/>
                <a:gd name="T65" fmla="*/ 5 h 56"/>
                <a:gd name="T66" fmla="*/ 0 w 119"/>
                <a:gd name="T67" fmla="*/ 5 h 56"/>
                <a:gd name="T68" fmla="*/ 0 w 119"/>
                <a:gd name="T69" fmla="*/ 0 h 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9"/>
                <a:gd name="T106" fmla="*/ 0 h 56"/>
                <a:gd name="T107" fmla="*/ 119 w 119"/>
                <a:gd name="T108" fmla="*/ 56 h 5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9" h="56">
                  <a:moveTo>
                    <a:pt x="0" y="0"/>
                  </a:moveTo>
                  <a:lnTo>
                    <a:pt x="10" y="0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30" y="11"/>
                  </a:lnTo>
                  <a:lnTo>
                    <a:pt x="40" y="11"/>
                  </a:lnTo>
                  <a:lnTo>
                    <a:pt x="50" y="17"/>
                  </a:lnTo>
                  <a:lnTo>
                    <a:pt x="60" y="17"/>
                  </a:lnTo>
                  <a:lnTo>
                    <a:pt x="70" y="22"/>
                  </a:lnTo>
                  <a:lnTo>
                    <a:pt x="79" y="28"/>
                  </a:lnTo>
                  <a:lnTo>
                    <a:pt x="89" y="28"/>
                  </a:lnTo>
                  <a:lnTo>
                    <a:pt x="99" y="33"/>
                  </a:lnTo>
                  <a:lnTo>
                    <a:pt x="109" y="39"/>
                  </a:lnTo>
                  <a:lnTo>
                    <a:pt x="109" y="45"/>
                  </a:lnTo>
                  <a:lnTo>
                    <a:pt x="119" y="50"/>
                  </a:lnTo>
                  <a:lnTo>
                    <a:pt x="119" y="56"/>
                  </a:lnTo>
                  <a:lnTo>
                    <a:pt x="109" y="50"/>
                  </a:lnTo>
                  <a:lnTo>
                    <a:pt x="99" y="45"/>
                  </a:lnTo>
                  <a:lnTo>
                    <a:pt x="89" y="39"/>
                  </a:lnTo>
                  <a:lnTo>
                    <a:pt x="89" y="33"/>
                  </a:lnTo>
                  <a:lnTo>
                    <a:pt x="79" y="33"/>
                  </a:lnTo>
                  <a:lnTo>
                    <a:pt x="70" y="28"/>
                  </a:lnTo>
                  <a:lnTo>
                    <a:pt x="60" y="28"/>
                  </a:lnTo>
                  <a:lnTo>
                    <a:pt x="60" y="22"/>
                  </a:lnTo>
                  <a:lnTo>
                    <a:pt x="50" y="22"/>
                  </a:lnTo>
                  <a:lnTo>
                    <a:pt x="40" y="22"/>
                  </a:lnTo>
                  <a:lnTo>
                    <a:pt x="30" y="17"/>
                  </a:lnTo>
                  <a:lnTo>
                    <a:pt x="20" y="17"/>
                  </a:lnTo>
                  <a:lnTo>
                    <a:pt x="20" y="11"/>
                  </a:lnTo>
                  <a:lnTo>
                    <a:pt x="10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Freeform 30"/>
            <p:cNvSpPr>
              <a:spLocks/>
            </p:cNvSpPr>
            <p:nvPr/>
          </p:nvSpPr>
          <p:spPr bwMode="auto">
            <a:xfrm>
              <a:off x="831" y="3559"/>
              <a:ext cx="10" cy="5"/>
            </a:xfrm>
            <a:custGeom>
              <a:avLst/>
              <a:gdLst>
                <a:gd name="T0" fmla="*/ 10 w 10"/>
                <a:gd name="T1" fmla="*/ 5 h 5"/>
                <a:gd name="T2" fmla="*/ 0 w 10"/>
                <a:gd name="T3" fmla="*/ 0 h 5"/>
                <a:gd name="T4" fmla="*/ 10 w 10"/>
                <a:gd name="T5" fmla="*/ 0 h 5"/>
                <a:gd name="T6" fmla="*/ 10 w 10"/>
                <a:gd name="T7" fmla="*/ 0 h 5"/>
                <a:gd name="T8" fmla="*/ 10 w 10"/>
                <a:gd name="T9" fmla="*/ 0 h 5"/>
                <a:gd name="T10" fmla="*/ 10 w 10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5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2" name="Freeform 31"/>
            <p:cNvSpPr>
              <a:spLocks/>
            </p:cNvSpPr>
            <p:nvPr/>
          </p:nvSpPr>
          <p:spPr bwMode="auto">
            <a:xfrm>
              <a:off x="1009" y="3649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10 w 10"/>
                <a:gd name="T3" fmla="*/ 6 h 6"/>
                <a:gd name="T4" fmla="*/ 0 w 10"/>
                <a:gd name="T5" fmla="*/ 6 h 6"/>
                <a:gd name="T6" fmla="*/ 0 w 10"/>
                <a:gd name="T7" fmla="*/ 6 h 6"/>
                <a:gd name="T8" fmla="*/ 0 w 10"/>
                <a:gd name="T9" fmla="*/ 6 h 6"/>
                <a:gd name="T10" fmla="*/ 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0"/>
                  </a:move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3" name="Freeform 32"/>
            <p:cNvSpPr>
              <a:spLocks/>
            </p:cNvSpPr>
            <p:nvPr/>
          </p:nvSpPr>
          <p:spPr bwMode="auto">
            <a:xfrm>
              <a:off x="891" y="3592"/>
              <a:ext cx="118" cy="63"/>
            </a:xfrm>
            <a:custGeom>
              <a:avLst/>
              <a:gdLst>
                <a:gd name="T0" fmla="*/ 0 w 118"/>
                <a:gd name="T1" fmla="*/ 0 h 63"/>
                <a:gd name="T2" fmla="*/ 10 w 118"/>
                <a:gd name="T3" fmla="*/ 6 h 63"/>
                <a:gd name="T4" fmla="*/ 20 w 118"/>
                <a:gd name="T5" fmla="*/ 6 h 63"/>
                <a:gd name="T6" fmla="*/ 20 w 118"/>
                <a:gd name="T7" fmla="*/ 12 h 63"/>
                <a:gd name="T8" fmla="*/ 29 w 118"/>
                <a:gd name="T9" fmla="*/ 12 h 63"/>
                <a:gd name="T10" fmla="*/ 39 w 118"/>
                <a:gd name="T11" fmla="*/ 17 h 63"/>
                <a:gd name="T12" fmla="*/ 39 w 118"/>
                <a:gd name="T13" fmla="*/ 17 h 63"/>
                <a:gd name="T14" fmla="*/ 49 w 118"/>
                <a:gd name="T15" fmla="*/ 23 h 63"/>
                <a:gd name="T16" fmla="*/ 59 w 118"/>
                <a:gd name="T17" fmla="*/ 23 h 63"/>
                <a:gd name="T18" fmla="*/ 69 w 118"/>
                <a:gd name="T19" fmla="*/ 29 h 63"/>
                <a:gd name="T20" fmla="*/ 79 w 118"/>
                <a:gd name="T21" fmla="*/ 29 h 63"/>
                <a:gd name="T22" fmla="*/ 89 w 118"/>
                <a:gd name="T23" fmla="*/ 34 h 63"/>
                <a:gd name="T24" fmla="*/ 89 w 118"/>
                <a:gd name="T25" fmla="*/ 40 h 63"/>
                <a:gd name="T26" fmla="*/ 99 w 118"/>
                <a:gd name="T27" fmla="*/ 40 h 63"/>
                <a:gd name="T28" fmla="*/ 109 w 118"/>
                <a:gd name="T29" fmla="*/ 46 h 63"/>
                <a:gd name="T30" fmla="*/ 118 w 118"/>
                <a:gd name="T31" fmla="*/ 51 h 63"/>
                <a:gd name="T32" fmla="*/ 118 w 118"/>
                <a:gd name="T33" fmla="*/ 57 h 63"/>
                <a:gd name="T34" fmla="*/ 118 w 118"/>
                <a:gd name="T35" fmla="*/ 63 h 63"/>
                <a:gd name="T36" fmla="*/ 109 w 118"/>
                <a:gd name="T37" fmla="*/ 57 h 63"/>
                <a:gd name="T38" fmla="*/ 109 w 118"/>
                <a:gd name="T39" fmla="*/ 51 h 63"/>
                <a:gd name="T40" fmla="*/ 99 w 118"/>
                <a:gd name="T41" fmla="*/ 46 h 63"/>
                <a:gd name="T42" fmla="*/ 89 w 118"/>
                <a:gd name="T43" fmla="*/ 46 h 63"/>
                <a:gd name="T44" fmla="*/ 79 w 118"/>
                <a:gd name="T45" fmla="*/ 40 h 63"/>
                <a:gd name="T46" fmla="*/ 69 w 118"/>
                <a:gd name="T47" fmla="*/ 34 h 63"/>
                <a:gd name="T48" fmla="*/ 69 w 118"/>
                <a:gd name="T49" fmla="*/ 34 h 63"/>
                <a:gd name="T50" fmla="*/ 59 w 118"/>
                <a:gd name="T51" fmla="*/ 29 h 63"/>
                <a:gd name="T52" fmla="*/ 49 w 118"/>
                <a:gd name="T53" fmla="*/ 29 h 63"/>
                <a:gd name="T54" fmla="*/ 39 w 118"/>
                <a:gd name="T55" fmla="*/ 23 h 63"/>
                <a:gd name="T56" fmla="*/ 29 w 118"/>
                <a:gd name="T57" fmla="*/ 23 h 63"/>
                <a:gd name="T58" fmla="*/ 29 w 118"/>
                <a:gd name="T59" fmla="*/ 17 h 63"/>
                <a:gd name="T60" fmla="*/ 20 w 118"/>
                <a:gd name="T61" fmla="*/ 17 h 63"/>
                <a:gd name="T62" fmla="*/ 10 w 118"/>
                <a:gd name="T63" fmla="*/ 12 h 63"/>
                <a:gd name="T64" fmla="*/ 10 w 118"/>
                <a:gd name="T65" fmla="*/ 12 h 63"/>
                <a:gd name="T66" fmla="*/ 0 w 118"/>
                <a:gd name="T67" fmla="*/ 6 h 63"/>
                <a:gd name="T68" fmla="*/ 0 w 118"/>
                <a:gd name="T69" fmla="*/ 0 h 6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8"/>
                <a:gd name="T106" fmla="*/ 0 h 63"/>
                <a:gd name="T107" fmla="*/ 118 w 118"/>
                <a:gd name="T108" fmla="*/ 63 h 6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8" h="63">
                  <a:moveTo>
                    <a:pt x="0" y="0"/>
                  </a:moveTo>
                  <a:lnTo>
                    <a:pt x="10" y="6"/>
                  </a:lnTo>
                  <a:lnTo>
                    <a:pt x="20" y="6"/>
                  </a:lnTo>
                  <a:lnTo>
                    <a:pt x="20" y="12"/>
                  </a:lnTo>
                  <a:lnTo>
                    <a:pt x="29" y="12"/>
                  </a:lnTo>
                  <a:lnTo>
                    <a:pt x="39" y="17"/>
                  </a:lnTo>
                  <a:lnTo>
                    <a:pt x="49" y="23"/>
                  </a:lnTo>
                  <a:lnTo>
                    <a:pt x="59" y="23"/>
                  </a:lnTo>
                  <a:lnTo>
                    <a:pt x="69" y="29"/>
                  </a:lnTo>
                  <a:lnTo>
                    <a:pt x="79" y="29"/>
                  </a:lnTo>
                  <a:lnTo>
                    <a:pt x="89" y="34"/>
                  </a:lnTo>
                  <a:lnTo>
                    <a:pt x="89" y="40"/>
                  </a:lnTo>
                  <a:lnTo>
                    <a:pt x="99" y="40"/>
                  </a:lnTo>
                  <a:lnTo>
                    <a:pt x="109" y="46"/>
                  </a:lnTo>
                  <a:lnTo>
                    <a:pt x="118" y="51"/>
                  </a:lnTo>
                  <a:lnTo>
                    <a:pt x="118" y="57"/>
                  </a:lnTo>
                  <a:lnTo>
                    <a:pt x="118" y="63"/>
                  </a:lnTo>
                  <a:lnTo>
                    <a:pt x="109" y="57"/>
                  </a:lnTo>
                  <a:lnTo>
                    <a:pt x="109" y="51"/>
                  </a:lnTo>
                  <a:lnTo>
                    <a:pt x="99" y="46"/>
                  </a:lnTo>
                  <a:lnTo>
                    <a:pt x="89" y="46"/>
                  </a:lnTo>
                  <a:lnTo>
                    <a:pt x="79" y="40"/>
                  </a:lnTo>
                  <a:lnTo>
                    <a:pt x="69" y="34"/>
                  </a:lnTo>
                  <a:lnTo>
                    <a:pt x="59" y="29"/>
                  </a:lnTo>
                  <a:lnTo>
                    <a:pt x="49" y="29"/>
                  </a:lnTo>
                  <a:lnTo>
                    <a:pt x="39" y="23"/>
                  </a:lnTo>
                  <a:lnTo>
                    <a:pt x="29" y="23"/>
                  </a:lnTo>
                  <a:lnTo>
                    <a:pt x="29" y="17"/>
                  </a:lnTo>
                  <a:lnTo>
                    <a:pt x="20" y="17"/>
                  </a:lnTo>
                  <a:lnTo>
                    <a:pt x="10" y="12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4" name="Freeform 33"/>
            <p:cNvSpPr>
              <a:spLocks/>
            </p:cNvSpPr>
            <p:nvPr/>
          </p:nvSpPr>
          <p:spPr bwMode="auto">
            <a:xfrm>
              <a:off x="891" y="3592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5" name="Freeform 34"/>
            <p:cNvSpPr>
              <a:spLocks/>
            </p:cNvSpPr>
            <p:nvPr/>
          </p:nvSpPr>
          <p:spPr bwMode="auto">
            <a:xfrm>
              <a:off x="1059" y="3705"/>
              <a:ext cx="10" cy="6"/>
            </a:xfrm>
            <a:custGeom>
              <a:avLst/>
              <a:gdLst>
                <a:gd name="T0" fmla="*/ 10 w 10"/>
                <a:gd name="T1" fmla="*/ 0 h 6"/>
                <a:gd name="T2" fmla="*/ 10 w 10"/>
                <a:gd name="T3" fmla="*/ 0 h 6"/>
                <a:gd name="T4" fmla="*/ 10 w 10"/>
                <a:gd name="T5" fmla="*/ 6 h 6"/>
                <a:gd name="T6" fmla="*/ 10 w 10"/>
                <a:gd name="T7" fmla="*/ 6 h 6"/>
                <a:gd name="T8" fmla="*/ 0 w 10"/>
                <a:gd name="T9" fmla="*/ 6 h 6"/>
                <a:gd name="T10" fmla="*/ 1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6" name="Freeform 35"/>
            <p:cNvSpPr>
              <a:spLocks/>
            </p:cNvSpPr>
            <p:nvPr/>
          </p:nvSpPr>
          <p:spPr bwMode="auto">
            <a:xfrm>
              <a:off x="950" y="3638"/>
              <a:ext cx="119" cy="73"/>
            </a:xfrm>
            <a:custGeom>
              <a:avLst/>
              <a:gdLst>
                <a:gd name="T0" fmla="*/ 0 w 119"/>
                <a:gd name="T1" fmla="*/ 0 h 73"/>
                <a:gd name="T2" fmla="*/ 10 w 119"/>
                <a:gd name="T3" fmla="*/ 5 h 73"/>
                <a:gd name="T4" fmla="*/ 10 w 119"/>
                <a:gd name="T5" fmla="*/ 5 h 73"/>
                <a:gd name="T6" fmla="*/ 20 w 119"/>
                <a:gd name="T7" fmla="*/ 11 h 73"/>
                <a:gd name="T8" fmla="*/ 30 w 119"/>
                <a:gd name="T9" fmla="*/ 11 h 73"/>
                <a:gd name="T10" fmla="*/ 30 w 119"/>
                <a:gd name="T11" fmla="*/ 17 h 73"/>
                <a:gd name="T12" fmla="*/ 40 w 119"/>
                <a:gd name="T13" fmla="*/ 22 h 73"/>
                <a:gd name="T14" fmla="*/ 50 w 119"/>
                <a:gd name="T15" fmla="*/ 22 h 73"/>
                <a:gd name="T16" fmla="*/ 59 w 119"/>
                <a:gd name="T17" fmla="*/ 28 h 73"/>
                <a:gd name="T18" fmla="*/ 69 w 119"/>
                <a:gd name="T19" fmla="*/ 33 h 73"/>
                <a:gd name="T20" fmla="*/ 69 w 119"/>
                <a:gd name="T21" fmla="*/ 33 h 73"/>
                <a:gd name="T22" fmla="*/ 79 w 119"/>
                <a:gd name="T23" fmla="*/ 39 h 73"/>
                <a:gd name="T24" fmla="*/ 89 w 119"/>
                <a:gd name="T25" fmla="*/ 45 h 73"/>
                <a:gd name="T26" fmla="*/ 99 w 119"/>
                <a:gd name="T27" fmla="*/ 50 h 73"/>
                <a:gd name="T28" fmla="*/ 109 w 119"/>
                <a:gd name="T29" fmla="*/ 56 h 73"/>
                <a:gd name="T30" fmla="*/ 109 w 119"/>
                <a:gd name="T31" fmla="*/ 62 h 73"/>
                <a:gd name="T32" fmla="*/ 119 w 119"/>
                <a:gd name="T33" fmla="*/ 67 h 73"/>
                <a:gd name="T34" fmla="*/ 109 w 119"/>
                <a:gd name="T35" fmla="*/ 73 h 73"/>
                <a:gd name="T36" fmla="*/ 109 w 119"/>
                <a:gd name="T37" fmla="*/ 67 h 73"/>
                <a:gd name="T38" fmla="*/ 99 w 119"/>
                <a:gd name="T39" fmla="*/ 62 h 73"/>
                <a:gd name="T40" fmla="*/ 89 w 119"/>
                <a:gd name="T41" fmla="*/ 56 h 73"/>
                <a:gd name="T42" fmla="*/ 89 w 119"/>
                <a:gd name="T43" fmla="*/ 50 h 73"/>
                <a:gd name="T44" fmla="*/ 79 w 119"/>
                <a:gd name="T45" fmla="*/ 45 h 73"/>
                <a:gd name="T46" fmla="*/ 69 w 119"/>
                <a:gd name="T47" fmla="*/ 39 h 73"/>
                <a:gd name="T48" fmla="*/ 59 w 119"/>
                <a:gd name="T49" fmla="*/ 39 h 73"/>
                <a:gd name="T50" fmla="*/ 50 w 119"/>
                <a:gd name="T51" fmla="*/ 33 h 73"/>
                <a:gd name="T52" fmla="*/ 50 w 119"/>
                <a:gd name="T53" fmla="*/ 28 h 73"/>
                <a:gd name="T54" fmla="*/ 40 w 119"/>
                <a:gd name="T55" fmla="*/ 28 h 73"/>
                <a:gd name="T56" fmla="*/ 30 w 119"/>
                <a:gd name="T57" fmla="*/ 22 h 73"/>
                <a:gd name="T58" fmla="*/ 20 w 119"/>
                <a:gd name="T59" fmla="*/ 17 h 73"/>
                <a:gd name="T60" fmla="*/ 20 w 119"/>
                <a:gd name="T61" fmla="*/ 17 h 73"/>
                <a:gd name="T62" fmla="*/ 10 w 119"/>
                <a:gd name="T63" fmla="*/ 11 h 73"/>
                <a:gd name="T64" fmla="*/ 0 w 119"/>
                <a:gd name="T65" fmla="*/ 11 h 73"/>
                <a:gd name="T66" fmla="*/ 0 w 119"/>
                <a:gd name="T67" fmla="*/ 5 h 73"/>
                <a:gd name="T68" fmla="*/ 0 w 119"/>
                <a:gd name="T69" fmla="*/ 0 h 7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9"/>
                <a:gd name="T106" fmla="*/ 0 h 73"/>
                <a:gd name="T107" fmla="*/ 119 w 119"/>
                <a:gd name="T108" fmla="*/ 73 h 7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9" h="73">
                  <a:moveTo>
                    <a:pt x="0" y="0"/>
                  </a:moveTo>
                  <a:lnTo>
                    <a:pt x="10" y="5"/>
                  </a:lnTo>
                  <a:lnTo>
                    <a:pt x="20" y="11"/>
                  </a:lnTo>
                  <a:lnTo>
                    <a:pt x="30" y="11"/>
                  </a:lnTo>
                  <a:lnTo>
                    <a:pt x="30" y="17"/>
                  </a:lnTo>
                  <a:lnTo>
                    <a:pt x="40" y="22"/>
                  </a:lnTo>
                  <a:lnTo>
                    <a:pt x="50" y="22"/>
                  </a:lnTo>
                  <a:lnTo>
                    <a:pt x="59" y="28"/>
                  </a:lnTo>
                  <a:lnTo>
                    <a:pt x="69" y="33"/>
                  </a:lnTo>
                  <a:lnTo>
                    <a:pt x="79" y="39"/>
                  </a:lnTo>
                  <a:lnTo>
                    <a:pt x="89" y="45"/>
                  </a:lnTo>
                  <a:lnTo>
                    <a:pt x="99" y="50"/>
                  </a:lnTo>
                  <a:lnTo>
                    <a:pt x="109" y="56"/>
                  </a:lnTo>
                  <a:lnTo>
                    <a:pt x="109" y="62"/>
                  </a:lnTo>
                  <a:lnTo>
                    <a:pt x="119" y="67"/>
                  </a:lnTo>
                  <a:lnTo>
                    <a:pt x="109" y="73"/>
                  </a:lnTo>
                  <a:lnTo>
                    <a:pt x="109" y="67"/>
                  </a:lnTo>
                  <a:lnTo>
                    <a:pt x="99" y="62"/>
                  </a:lnTo>
                  <a:lnTo>
                    <a:pt x="89" y="56"/>
                  </a:lnTo>
                  <a:lnTo>
                    <a:pt x="89" y="50"/>
                  </a:lnTo>
                  <a:lnTo>
                    <a:pt x="79" y="45"/>
                  </a:lnTo>
                  <a:lnTo>
                    <a:pt x="69" y="39"/>
                  </a:lnTo>
                  <a:lnTo>
                    <a:pt x="59" y="39"/>
                  </a:lnTo>
                  <a:lnTo>
                    <a:pt x="50" y="33"/>
                  </a:lnTo>
                  <a:lnTo>
                    <a:pt x="50" y="28"/>
                  </a:lnTo>
                  <a:lnTo>
                    <a:pt x="40" y="28"/>
                  </a:lnTo>
                  <a:lnTo>
                    <a:pt x="30" y="22"/>
                  </a:lnTo>
                  <a:lnTo>
                    <a:pt x="20" y="17"/>
                  </a:lnTo>
                  <a:lnTo>
                    <a:pt x="10" y="11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7" name="Freeform 36"/>
            <p:cNvSpPr>
              <a:spLocks/>
            </p:cNvSpPr>
            <p:nvPr/>
          </p:nvSpPr>
          <p:spPr bwMode="auto">
            <a:xfrm>
              <a:off x="950" y="3638"/>
              <a:ext cx="1" cy="5"/>
            </a:xfrm>
            <a:custGeom>
              <a:avLst/>
              <a:gdLst>
                <a:gd name="T0" fmla="*/ 0 w 1"/>
                <a:gd name="T1" fmla="*/ 5 h 5"/>
                <a:gd name="T2" fmla="*/ 0 w 1"/>
                <a:gd name="T3" fmla="*/ 5 h 5"/>
                <a:gd name="T4" fmla="*/ 0 w 1"/>
                <a:gd name="T5" fmla="*/ 0 h 5"/>
                <a:gd name="T6" fmla="*/ 0 w 1"/>
                <a:gd name="T7" fmla="*/ 0 h 5"/>
                <a:gd name="T8" fmla="*/ 0 w 1"/>
                <a:gd name="T9" fmla="*/ 0 h 5"/>
                <a:gd name="T10" fmla="*/ 0 w 1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5"/>
                <a:gd name="T20" fmla="*/ 1 w 1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8" name="Freeform 37"/>
            <p:cNvSpPr>
              <a:spLocks/>
            </p:cNvSpPr>
            <p:nvPr/>
          </p:nvSpPr>
          <p:spPr bwMode="auto">
            <a:xfrm>
              <a:off x="1108" y="3807"/>
              <a:ext cx="10" cy="5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10 w 10"/>
                <a:gd name="T5" fmla="*/ 5 h 5"/>
                <a:gd name="T6" fmla="*/ 10 w 10"/>
                <a:gd name="T7" fmla="*/ 5 h 5"/>
                <a:gd name="T8" fmla="*/ 0 w 10"/>
                <a:gd name="T9" fmla="*/ 5 h 5"/>
                <a:gd name="T10" fmla="*/ 10 w 10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10" y="5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Freeform 38"/>
            <p:cNvSpPr>
              <a:spLocks/>
            </p:cNvSpPr>
            <p:nvPr/>
          </p:nvSpPr>
          <p:spPr bwMode="auto">
            <a:xfrm>
              <a:off x="1019" y="3711"/>
              <a:ext cx="99" cy="101"/>
            </a:xfrm>
            <a:custGeom>
              <a:avLst/>
              <a:gdLst>
                <a:gd name="T0" fmla="*/ 0 w 99"/>
                <a:gd name="T1" fmla="*/ 0 h 101"/>
                <a:gd name="T2" fmla="*/ 10 w 99"/>
                <a:gd name="T3" fmla="*/ 6 h 101"/>
                <a:gd name="T4" fmla="*/ 30 w 99"/>
                <a:gd name="T5" fmla="*/ 11 h 101"/>
                <a:gd name="T6" fmla="*/ 40 w 99"/>
                <a:gd name="T7" fmla="*/ 17 h 101"/>
                <a:gd name="T8" fmla="*/ 50 w 99"/>
                <a:gd name="T9" fmla="*/ 22 h 101"/>
                <a:gd name="T10" fmla="*/ 50 w 99"/>
                <a:gd name="T11" fmla="*/ 28 h 101"/>
                <a:gd name="T12" fmla="*/ 60 w 99"/>
                <a:gd name="T13" fmla="*/ 39 h 101"/>
                <a:gd name="T14" fmla="*/ 70 w 99"/>
                <a:gd name="T15" fmla="*/ 45 h 101"/>
                <a:gd name="T16" fmla="*/ 70 w 99"/>
                <a:gd name="T17" fmla="*/ 51 h 101"/>
                <a:gd name="T18" fmla="*/ 70 w 99"/>
                <a:gd name="T19" fmla="*/ 56 h 101"/>
                <a:gd name="T20" fmla="*/ 80 w 99"/>
                <a:gd name="T21" fmla="*/ 68 h 101"/>
                <a:gd name="T22" fmla="*/ 80 w 99"/>
                <a:gd name="T23" fmla="*/ 73 h 101"/>
                <a:gd name="T24" fmla="*/ 80 w 99"/>
                <a:gd name="T25" fmla="*/ 79 h 101"/>
                <a:gd name="T26" fmla="*/ 89 w 99"/>
                <a:gd name="T27" fmla="*/ 85 h 101"/>
                <a:gd name="T28" fmla="*/ 89 w 99"/>
                <a:gd name="T29" fmla="*/ 90 h 101"/>
                <a:gd name="T30" fmla="*/ 89 w 99"/>
                <a:gd name="T31" fmla="*/ 90 h 101"/>
                <a:gd name="T32" fmla="*/ 99 w 99"/>
                <a:gd name="T33" fmla="*/ 96 h 101"/>
                <a:gd name="T34" fmla="*/ 89 w 99"/>
                <a:gd name="T35" fmla="*/ 101 h 101"/>
                <a:gd name="T36" fmla="*/ 89 w 99"/>
                <a:gd name="T37" fmla="*/ 96 h 101"/>
                <a:gd name="T38" fmla="*/ 80 w 99"/>
                <a:gd name="T39" fmla="*/ 90 h 101"/>
                <a:gd name="T40" fmla="*/ 80 w 99"/>
                <a:gd name="T41" fmla="*/ 90 h 101"/>
                <a:gd name="T42" fmla="*/ 80 w 99"/>
                <a:gd name="T43" fmla="*/ 85 h 101"/>
                <a:gd name="T44" fmla="*/ 70 w 99"/>
                <a:gd name="T45" fmla="*/ 73 h 101"/>
                <a:gd name="T46" fmla="*/ 70 w 99"/>
                <a:gd name="T47" fmla="*/ 68 h 101"/>
                <a:gd name="T48" fmla="*/ 70 w 99"/>
                <a:gd name="T49" fmla="*/ 62 h 101"/>
                <a:gd name="T50" fmla="*/ 60 w 99"/>
                <a:gd name="T51" fmla="*/ 56 h 101"/>
                <a:gd name="T52" fmla="*/ 60 w 99"/>
                <a:gd name="T53" fmla="*/ 51 h 101"/>
                <a:gd name="T54" fmla="*/ 50 w 99"/>
                <a:gd name="T55" fmla="*/ 39 h 101"/>
                <a:gd name="T56" fmla="*/ 50 w 99"/>
                <a:gd name="T57" fmla="*/ 34 h 101"/>
                <a:gd name="T58" fmla="*/ 40 w 99"/>
                <a:gd name="T59" fmla="*/ 28 h 101"/>
                <a:gd name="T60" fmla="*/ 30 w 99"/>
                <a:gd name="T61" fmla="*/ 22 h 101"/>
                <a:gd name="T62" fmla="*/ 20 w 99"/>
                <a:gd name="T63" fmla="*/ 17 h 101"/>
                <a:gd name="T64" fmla="*/ 10 w 99"/>
                <a:gd name="T65" fmla="*/ 11 h 101"/>
                <a:gd name="T66" fmla="*/ 0 w 99"/>
                <a:gd name="T67" fmla="*/ 6 h 101"/>
                <a:gd name="T68" fmla="*/ 0 w 99"/>
                <a:gd name="T69" fmla="*/ 0 h 1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9"/>
                <a:gd name="T106" fmla="*/ 0 h 101"/>
                <a:gd name="T107" fmla="*/ 99 w 99"/>
                <a:gd name="T108" fmla="*/ 101 h 10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9" h="101">
                  <a:moveTo>
                    <a:pt x="0" y="0"/>
                  </a:moveTo>
                  <a:lnTo>
                    <a:pt x="10" y="6"/>
                  </a:lnTo>
                  <a:lnTo>
                    <a:pt x="30" y="11"/>
                  </a:lnTo>
                  <a:lnTo>
                    <a:pt x="40" y="17"/>
                  </a:lnTo>
                  <a:lnTo>
                    <a:pt x="50" y="22"/>
                  </a:lnTo>
                  <a:lnTo>
                    <a:pt x="50" y="28"/>
                  </a:lnTo>
                  <a:lnTo>
                    <a:pt x="60" y="39"/>
                  </a:lnTo>
                  <a:lnTo>
                    <a:pt x="70" y="45"/>
                  </a:lnTo>
                  <a:lnTo>
                    <a:pt x="70" y="51"/>
                  </a:lnTo>
                  <a:lnTo>
                    <a:pt x="70" y="56"/>
                  </a:lnTo>
                  <a:lnTo>
                    <a:pt x="80" y="68"/>
                  </a:lnTo>
                  <a:lnTo>
                    <a:pt x="80" y="73"/>
                  </a:lnTo>
                  <a:lnTo>
                    <a:pt x="80" y="79"/>
                  </a:lnTo>
                  <a:lnTo>
                    <a:pt x="89" y="85"/>
                  </a:lnTo>
                  <a:lnTo>
                    <a:pt x="89" y="90"/>
                  </a:lnTo>
                  <a:lnTo>
                    <a:pt x="99" y="96"/>
                  </a:lnTo>
                  <a:lnTo>
                    <a:pt x="89" y="101"/>
                  </a:lnTo>
                  <a:lnTo>
                    <a:pt x="89" y="96"/>
                  </a:lnTo>
                  <a:lnTo>
                    <a:pt x="80" y="90"/>
                  </a:lnTo>
                  <a:lnTo>
                    <a:pt x="80" y="85"/>
                  </a:lnTo>
                  <a:lnTo>
                    <a:pt x="70" y="73"/>
                  </a:lnTo>
                  <a:lnTo>
                    <a:pt x="70" y="68"/>
                  </a:lnTo>
                  <a:lnTo>
                    <a:pt x="70" y="62"/>
                  </a:lnTo>
                  <a:lnTo>
                    <a:pt x="60" y="56"/>
                  </a:lnTo>
                  <a:lnTo>
                    <a:pt x="60" y="51"/>
                  </a:lnTo>
                  <a:lnTo>
                    <a:pt x="50" y="39"/>
                  </a:lnTo>
                  <a:lnTo>
                    <a:pt x="50" y="34"/>
                  </a:lnTo>
                  <a:lnTo>
                    <a:pt x="40" y="28"/>
                  </a:lnTo>
                  <a:lnTo>
                    <a:pt x="30" y="22"/>
                  </a:lnTo>
                  <a:lnTo>
                    <a:pt x="20" y="17"/>
                  </a:lnTo>
                  <a:lnTo>
                    <a:pt x="10" y="11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Freeform 39"/>
            <p:cNvSpPr>
              <a:spLocks/>
            </p:cNvSpPr>
            <p:nvPr/>
          </p:nvSpPr>
          <p:spPr bwMode="auto">
            <a:xfrm>
              <a:off x="1009" y="3711"/>
              <a:ext cx="10" cy="6"/>
            </a:xfrm>
            <a:custGeom>
              <a:avLst/>
              <a:gdLst>
                <a:gd name="T0" fmla="*/ 10 w 10"/>
                <a:gd name="T1" fmla="*/ 6 h 6"/>
                <a:gd name="T2" fmla="*/ 0 w 10"/>
                <a:gd name="T3" fmla="*/ 6 h 6"/>
                <a:gd name="T4" fmla="*/ 0 w 10"/>
                <a:gd name="T5" fmla="*/ 0 h 6"/>
                <a:gd name="T6" fmla="*/ 0 w 10"/>
                <a:gd name="T7" fmla="*/ 0 h 6"/>
                <a:gd name="T8" fmla="*/ 10 w 10"/>
                <a:gd name="T9" fmla="*/ 0 h 6"/>
                <a:gd name="T10" fmla="*/ 1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Freeform 40"/>
            <p:cNvSpPr>
              <a:spLocks/>
            </p:cNvSpPr>
            <p:nvPr/>
          </p:nvSpPr>
          <p:spPr bwMode="auto">
            <a:xfrm>
              <a:off x="1118" y="3863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0 h 6"/>
                <a:gd name="T4" fmla="*/ 0 w 1"/>
                <a:gd name="T5" fmla="*/ 6 h 6"/>
                <a:gd name="T6" fmla="*/ 0 w 1"/>
                <a:gd name="T7" fmla="*/ 6 h 6"/>
                <a:gd name="T8" fmla="*/ 0 w 1"/>
                <a:gd name="T9" fmla="*/ 0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2" name="Freeform 41"/>
            <p:cNvSpPr>
              <a:spLocks/>
            </p:cNvSpPr>
            <p:nvPr/>
          </p:nvSpPr>
          <p:spPr bwMode="auto">
            <a:xfrm>
              <a:off x="1049" y="3750"/>
              <a:ext cx="69" cy="113"/>
            </a:xfrm>
            <a:custGeom>
              <a:avLst/>
              <a:gdLst>
                <a:gd name="T0" fmla="*/ 10 w 69"/>
                <a:gd name="T1" fmla="*/ 0 h 113"/>
                <a:gd name="T2" fmla="*/ 10 w 69"/>
                <a:gd name="T3" fmla="*/ 0 h 113"/>
                <a:gd name="T4" fmla="*/ 10 w 69"/>
                <a:gd name="T5" fmla="*/ 6 h 113"/>
                <a:gd name="T6" fmla="*/ 20 w 69"/>
                <a:gd name="T7" fmla="*/ 12 h 113"/>
                <a:gd name="T8" fmla="*/ 20 w 69"/>
                <a:gd name="T9" fmla="*/ 17 h 113"/>
                <a:gd name="T10" fmla="*/ 30 w 69"/>
                <a:gd name="T11" fmla="*/ 29 h 113"/>
                <a:gd name="T12" fmla="*/ 30 w 69"/>
                <a:gd name="T13" fmla="*/ 34 h 113"/>
                <a:gd name="T14" fmla="*/ 40 w 69"/>
                <a:gd name="T15" fmla="*/ 40 h 113"/>
                <a:gd name="T16" fmla="*/ 40 w 69"/>
                <a:gd name="T17" fmla="*/ 51 h 113"/>
                <a:gd name="T18" fmla="*/ 50 w 69"/>
                <a:gd name="T19" fmla="*/ 57 h 113"/>
                <a:gd name="T20" fmla="*/ 50 w 69"/>
                <a:gd name="T21" fmla="*/ 68 h 113"/>
                <a:gd name="T22" fmla="*/ 50 w 69"/>
                <a:gd name="T23" fmla="*/ 74 h 113"/>
                <a:gd name="T24" fmla="*/ 59 w 69"/>
                <a:gd name="T25" fmla="*/ 85 h 113"/>
                <a:gd name="T26" fmla="*/ 59 w 69"/>
                <a:gd name="T27" fmla="*/ 91 h 113"/>
                <a:gd name="T28" fmla="*/ 69 w 69"/>
                <a:gd name="T29" fmla="*/ 96 h 113"/>
                <a:gd name="T30" fmla="*/ 69 w 69"/>
                <a:gd name="T31" fmla="*/ 108 h 113"/>
                <a:gd name="T32" fmla="*/ 69 w 69"/>
                <a:gd name="T33" fmla="*/ 113 h 113"/>
                <a:gd name="T34" fmla="*/ 69 w 69"/>
                <a:gd name="T35" fmla="*/ 113 h 113"/>
                <a:gd name="T36" fmla="*/ 59 w 69"/>
                <a:gd name="T37" fmla="*/ 108 h 113"/>
                <a:gd name="T38" fmla="*/ 59 w 69"/>
                <a:gd name="T39" fmla="*/ 102 h 113"/>
                <a:gd name="T40" fmla="*/ 59 w 69"/>
                <a:gd name="T41" fmla="*/ 96 h 113"/>
                <a:gd name="T42" fmla="*/ 50 w 69"/>
                <a:gd name="T43" fmla="*/ 85 h 113"/>
                <a:gd name="T44" fmla="*/ 50 w 69"/>
                <a:gd name="T45" fmla="*/ 79 h 113"/>
                <a:gd name="T46" fmla="*/ 40 w 69"/>
                <a:gd name="T47" fmla="*/ 68 h 113"/>
                <a:gd name="T48" fmla="*/ 40 w 69"/>
                <a:gd name="T49" fmla="*/ 62 h 113"/>
                <a:gd name="T50" fmla="*/ 40 w 69"/>
                <a:gd name="T51" fmla="*/ 51 h 113"/>
                <a:gd name="T52" fmla="*/ 30 w 69"/>
                <a:gd name="T53" fmla="*/ 46 h 113"/>
                <a:gd name="T54" fmla="*/ 30 w 69"/>
                <a:gd name="T55" fmla="*/ 40 h 113"/>
                <a:gd name="T56" fmla="*/ 20 w 69"/>
                <a:gd name="T57" fmla="*/ 29 h 113"/>
                <a:gd name="T58" fmla="*/ 20 w 69"/>
                <a:gd name="T59" fmla="*/ 23 h 113"/>
                <a:gd name="T60" fmla="*/ 10 w 69"/>
                <a:gd name="T61" fmla="*/ 17 h 113"/>
                <a:gd name="T62" fmla="*/ 10 w 69"/>
                <a:gd name="T63" fmla="*/ 12 h 113"/>
                <a:gd name="T64" fmla="*/ 10 w 69"/>
                <a:gd name="T65" fmla="*/ 6 h 113"/>
                <a:gd name="T66" fmla="*/ 0 w 69"/>
                <a:gd name="T67" fmla="*/ 6 h 113"/>
                <a:gd name="T68" fmla="*/ 10 w 69"/>
                <a:gd name="T69" fmla="*/ 0 h 1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9"/>
                <a:gd name="T106" fmla="*/ 0 h 113"/>
                <a:gd name="T107" fmla="*/ 69 w 69"/>
                <a:gd name="T108" fmla="*/ 113 h 1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9" h="113">
                  <a:moveTo>
                    <a:pt x="1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20" y="12"/>
                  </a:lnTo>
                  <a:lnTo>
                    <a:pt x="20" y="17"/>
                  </a:lnTo>
                  <a:lnTo>
                    <a:pt x="30" y="29"/>
                  </a:lnTo>
                  <a:lnTo>
                    <a:pt x="30" y="34"/>
                  </a:lnTo>
                  <a:lnTo>
                    <a:pt x="40" y="40"/>
                  </a:lnTo>
                  <a:lnTo>
                    <a:pt x="40" y="51"/>
                  </a:lnTo>
                  <a:lnTo>
                    <a:pt x="50" y="57"/>
                  </a:lnTo>
                  <a:lnTo>
                    <a:pt x="50" y="68"/>
                  </a:lnTo>
                  <a:lnTo>
                    <a:pt x="50" y="74"/>
                  </a:lnTo>
                  <a:lnTo>
                    <a:pt x="59" y="85"/>
                  </a:lnTo>
                  <a:lnTo>
                    <a:pt x="59" y="91"/>
                  </a:lnTo>
                  <a:lnTo>
                    <a:pt x="69" y="96"/>
                  </a:lnTo>
                  <a:lnTo>
                    <a:pt x="69" y="108"/>
                  </a:lnTo>
                  <a:lnTo>
                    <a:pt x="69" y="113"/>
                  </a:lnTo>
                  <a:lnTo>
                    <a:pt x="59" y="108"/>
                  </a:lnTo>
                  <a:lnTo>
                    <a:pt x="59" y="102"/>
                  </a:lnTo>
                  <a:lnTo>
                    <a:pt x="59" y="96"/>
                  </a:lnTo>
                  <a:lnTo>
                    <a:pt x="50" y="85"/>
                  </a:lnTo>
                  <a:lnTo>
                    <a:pt x="50" y="79"/>
                  </a:lnTo>
                  <a:lnTo>
                    <a:pt x="40" y="68"/>
                  </a:lnTo>
                  <a:lnTo>
                    <a:pt x="40" y="62"/>
                  </a:lnTo>
                  <a:lnTo>
                    <a:pt x="40" y="51"/>
                  </a:lnTo>
                  <a:lnTo>
                    <a:pt x="30" y="46"/>
                  </a:lnTo>
                  <a:lnTo>
                    <a:pt x="30" y="40"/>
                  </a:lnTo>
                  <a:lnTo>
                    <a:pt x="20" y="29"/>
                  </a:lnTo>
                  <a:lnTo>
                    <a:pt x="20" y="23"/>
                  </a:lnTo>
                  <a:lnTo>
                    <a:pt x="10" y="17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3" name="Freeform 42"/>
            <p:cNvSpPr>
              <a:spLocks/>
            </p:cNvSpPr>
            <p:nvPr/>
          </p:nvSpPr>
          <p:spPr bwMode="auto">
            <a:xfrm>
              <a:off x="1049" y="3750"/>
              <a:ext cx="10" cy="6"/>
            </a:xfrm>
            <a:custGeom>
              <a:avLst/>
              <a:gdLst>
                <a:gd name="T0" fmla="*/ 0 w 10"/>
                <a:gd name="T1" fmla="*/ 6 h 6"/>
                <a:gd name="T2" fmla="*/ 0 w 10"/>
                <a:gd name="T3" fmla="*/ 0 h 6"/>
                <a:gd name="T4" fmla="*/ 0 w 10"/>
                <a:gd name="T5" fmla="*/ 0 h 6"/>
                <a:gd name="T6" fmla="*/ 0 w 10"/>
                <a:gd name="T7" fmla="*/ 0 h 6"/>
                <a:gd name="T8" fmla="*/ 10 w 10"/>
                <a:gd name="T9" fmla="*/ 0 h 6"/>
                <a:gd name="T10" fmla="*/ 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6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4" name="Freeform 43"/>
            <p:cNvSpPr>
              <a:spLocks/>
            </p:cNvSpPr>
            <p:nvPr/>
          </p:nvSpPr>
          <p:spPr bwMode="auto">
            <a:xfrm>
              <a:off x="1079" y="4004"/>
              <a:ext cx="10" cy="1"/>
            </a:xfrm>
            <a:custGeom>
              <a:avLst/>
              <a:gdLst>
                <a:gd name="T0" fmla="*/ 10 w 10"/>
                <a:gd name="T1" fmla="*/ 0 h 1"/>
                <a:gd name="T2" fmla="*/ 10 w 10"/>
                <a:gd name="T3" fmla="*/ 0 h 1"/>
                <a:gd name="T4" fmla="*/ 10 w 10"/>
                <a:gd name="T5" fmla="*/ 0 h 1"/>
                <a:gd name="T6" fmla="*/ 10 w 10"/>
                <a:gd name="T7" fmla="*/ 0 h 1"/>
                <a:gd name="T8" fmla="*/ 0 w 10"/>
                <a:gd name="T9" fmla="*/ 0 h 1"/>
                <a:gd name="T10" fmla="*/ 10 w 1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"/>
                <a:gd name="T20" fmla="*/ 10 w 10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5" name="Freeform 44"/>
            <p:cNvSpPr>
              <a:spLocks/>
            </p:cNvSpPr>
            <p:nvPr/>
          </p:nvSpPr>
          <p:spPr bwMode="auto">
            <a:xfrm>
              <a:off x="1079" y="3829"/>
              <a:ext cx="29" cy="175"/>
            </a:xfrm>
            <a:custGeom>
              <a:avLst/>
              <a:gdLst>
                <a:gd name="T0" fmla="*/ 10 w 29"/>
                <a:gd name="T1" fmla="*/ 0 h 175"/>
                <a:gd name="T2" fmla="*/ 20 w 29"/>
                <a:gd name="T3" fmla="*/ 17 h 175"/>
                <a:gd name="T4" fmla="*/ 20 w 29"/>
                <a:gd name="T5" fmla="*/ 29 h 175"/>
                <a:gd name="T6" fmla="*/ 20 w 29"/>
                <a:gd name="T7" fmla="*/ 45 h 175"/>
                <a:gd name="T8" fmla="*/ 29 w 29"/>
                <a:gd name="T9" fmla="*/ 57 h 175"/>
                <a:gd name="T10" fmla="*/ 29 w 29"/>
                <a:gd name="T11" fmla="*/ 68 h 175"/>
                <a:gd name="T12" fmla="*/ 29 w 29"/>
                <a:gd name="T13" fmla="*/ 79 h 175"/>
                <a:gd name="T14" fmla="*/ 29 w 29"/>
                <a:gd name="T15" fmla="*/ 91 h 175"/>
                <a:gd name="T16" fmla="*/ 20 w 29"/>
                <a:gd name="T17" fmla="*/ 108 h 175"/>
                <a:gd name="T18" fmla="*/ 20 w 29"/>
                <a:gd name="T19" fmla="*/ 113 h 175"/>
                <a:gd name="T20" fmla="*/ 20 w 29"/>
                <a:gd name="T21" fmla="*/ 124 h 175"/>
                <a:gd name="T22" fmla="*/ 20 w 29"/>
                <a:gd name="T23" fmla="*/ 136 h 175"/>
                <a:gd name="T24" fmla="*/ 10 w 29"/>
                <a:gd name="T25" fmla="*/ 147 h 175"/>
                <a:gd name="T26" fmla="*/ 10 w 29"/>
                <a:gd name="T27" fmla="*/ 153 h 175"/>
                <a:gd name="T28" fmla="*/ 10 w 29"/>
                <a:gd name="T29" fmla="*/ 158 h 175"/>
                <a:gd name="T30" fmla="*/ 10 w 29"/>
                <a:gd name="T31" fmla="*/ 170 h 175"/>
                <a:gd name="T32" fmla="*/ 10 w 29"/>
                <a:gd name="T33" fmla="*/ 175 h 175"/>
                <a:gd name="T34" fmla="*/ 0 w 29"/>
                <a:gd name="T35" fmla="*/ 175 h 175"/>
                <a:gd name="T36" fmla="*/ 0 w 29"/>
                <a:gd name="T37" fmla="*/ 170 h 175"/>
                <a:gd name="T38" fmla="*/ 0 w 29"/>
                <a:gd name="T39" fmla="*/ 158 h 175"/>
                <a:gd name="T40" fmla="*/ 10 w 29"/>
                <a:gd name="T41" fmla="*/ 153 h 175"/>
                <a:gd name="T42" fmla="*/ 10 w 29"/>
                <a:gd name="T43" fmla="*/ 141 h 175"/>
                <a:gd name="T44" fmla="*/ 10 w 29"/>
                <a:gd name="T45" fmla="*/ 136 h 175"/>
                <a:gd name="T46" fmla="*/ 10 w 29"/>
                <a:gd name="T47" fmla="*/ 124 h 175"/>
                <a:gd name="T48" fmla="*/ 20 w 29"/>
                <a:gd name="T49" fmla="*/ 113 h 175"/>
                <a:gd name="T50" fmla="*/ 20 w 29"/>
                <a:gd name="T51" fmla="*/ 102 h 175"/>
                <a:gd name="T52" fmla="*/ 20 w 29"/>
                <a:gd name="T53" fmla="*/ 91 h 175"/>
                <a:gd name="T54" fmla="*/ 20 w 29"/>
                <a:gd name="T55" fmla="*/ 79 h 175"/>
                <a:gd name="T56" fmla="*/ 20 w 29"/>
                <a:gd name="T57" fmla="*/ 68 h 175"/>
                <a:gd name="T58" fmla="*/ 20 w 29"/>
                <a:gd name="T59" fmla="*/ 57 h 175"/>
                <a:gd name="T60" fmla="*/ 20 w 29"/>
                <a:gd name="T61" fmla="*/ 45 h 175"/>
                <a:gd name="T62" fmla="*/ 10 w 29"/>
                <a:gd name="T63" fmla="*/ 34 h 175"/>
                <a:gd name="T64" fmla="*/ 10 w 29"/>
                <a:gd name="T65" fmla="*/ 17 h 175"/>
                <a:gd name="T66" fmla="*/ 0 w 29"/>
                <a:gd name="T67" fmla="*/ 6 h 175"/>
                <a:gd name="T68" fmla="*/ 10 w 29"/>
                <a:gd name="T69" fmla="*/ 0 h 1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"/>
                <a:gd name="T106" fmla="*/ 0 h 175"/>
                <a:gd name="T107" fmla="*/ 29 w 29"/>
                <a:gd name="T108" fmla="*/ 175 h 1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" h="175">
                  <a:moveTo>
                    <a:pt x="10" y="0"/>
                  </a:moveTo>
                  <a:lnTo>
                    <a:pt x="20" y="17"/>
                  </a:lnTo>
                  <a:lnTo>
                    <a:pt x="20" y="29"/>
                  </a:lnTo>
                  <a:lnTo>
                    <a:pt x="20" y="45"/>
                  </a:lnTo>
                  <a:lnTo>
                    <a:pt x="29" y="57"/>
                  </a:lnTo>
                  <a:lnTo>
                    <a:pt x="29" y="68"/>
                  </a:lnTo>
                  <a:lnTo>
                    <a:pt x="29" y="79"/>
                  </a:lnTo>
                  <a:lnTo>
                    <a:pt x="29" y="91"/>
                  </a:lnTo>
                  <a:lnTo>
                    <a:pt x="20" y="108"/>
                  </a:lnTo>
                  <a:lnTo>
                    <a:pt x="20" y="113"/>
                  </a:lnTo>
                  <a:lnTo>
                    <a:pt x="20" y="124"/>
                  </a:lnTo>
                  <a:lnTo>
                    <a:pt x="20" y="136"/>
                  </a:lnTo>
                  <a:lnTo>
                    <a:pt x="10" y="147"/>
                  </a:lnTo>
                  <a:lnTo>
                    <a:pt x="10" y="153"/>
                  </a:lnTo>
                  <a:lnTo>
                    <a:pt x="10" y="158"/>
                  </a:lnTo>
                  <a:lnTo>
                    <a:pt x="10" y="170"/>
                  </a:lnTo>
                  <a:lnTo>
                    <a:pt x="10" y="175"/>
                  </a:lnTo>
                  <a:lnTo>
                    <a:pt x="0" y="175"/>
                  </a:lnTo>
                  <a:lnTo>
                    <a:pt x="0" y="170"/>
                  </a:lnTo>
                  <a:lnTo>
                    <a:pt x="0" y="158"/>
                  </a:lnTo>
                  <a:lnTo>
                    <a:pt x="10" y="153"/>
                  </a:lnTo>
                  <a:lnTo>
                    <a:pt x="10" y="141"/>
                  </a:lnTo>
                  <a:lnTo>
                    <a:pt x="10" y="136"/>
                  </a:lnTo>
                  <a:lnTo>
                    <a:pt x="10" y="124"/>
                  </a:lnTo>
                  <a:lnTo>
                    <a:pt x="20" y="113"/>
                  </a:lnTo>
                  <a:lnTo>
                    <a:pt x="20" y="102"/>
                  </a:lnTo>
                  <a:lnTo>
                    <a:pt x="20" y="91"/>
                  </a:lnTo>
                  <a:lnTo>
                    <a:pt x="20" y="79"/>
                  </a:lnTo>
                  <a:lnTo>
                    <a:pt x="20" y="68"/>
                  </a:lnTo>
                  <a:lnTo>
                    <a:pt x="20" y="57"/>
                  </a:lnTo>
                  <a:lnTo>
                    <a:pt x="20" y="45"/>
                  </a:lnTo>
                  <a:lnTo>
                    <a:pt x="10" y="34"/>
                  </a:lnTo>
                  <a:lnTo>
                    <a:pt x="10" y="17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6" name="Freeform 45"/>
            <p:cNvSpPr>
              <a:spLocks/>
            </p:cNvSpPr>
            <p:nvPr/>
          </p:nvSpPr>
          <p:spPr bwMode="auto">
            <a:xfrm>
              <a:off x="1079" y="3829"/>
              <a:ext cx="10" cy="6"/>
            </a:xfrm>
            <a:custGeom>
              <a:avLst/>
              <a:gdLst>
                <a:gd name="T0" fmla="*/ 0 w 10"/>
                <a:gd name="T1" fmla="*/ 6 h 6"/>
                <a:gd name="T2" fmla="*/ 0 w 10"/>
                <a:gd name="T3" fmla="*/ 6 h 6"/>
                <a:gd name="T4" fmla="*/ 0 w 10"/>
                <a:gd name="T5" fmla="*/ 0 h 6"/>
                <a:gd name="T6" fmla="*/ 0 w 10"/>
                <a:gd name="T7" fmla="*/ 0 h 6"/>
                <a:gd name="T8" fmla="*/ 10 w 10"/>
                <a:gd name="T9" fmla="*/ 0 h 6"/>
                <a:gd name="T10" fmla="*/ 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7" name="Freeform 46"/>
            <p:cNvSpPr>
              <a:spLocks/>
            </p:cNvSpPr>
            <p:nvPr/>
          </p:nvSpPr>
          <p:spPr bwMode="auto">
            <a:xfrm>
              <a:off x="970" y="3581"/>
              <a:ext cx="10" cy="6"/>
            </a:xfrm>
            <a:custGeom>
              <a:avLst/>
              <a:gdLst>
                <a:gd name="T0" fmla="*/ 10 w 10"/>
                <a:gd name="T1" fmla="*/ 0 h 6"/>
                <a:gd name="T2" fmla="*/ 10 w 10"/>
                <a:gd name="T3" fmla="*/ 0 h 6"/>
                <a:gd name="T4" fmla="*/ 10 w 10"/>
                <a:gd name="T5" fmla="*/ 0 h 6"/>
                <a:gd name="T6" fmla="*/ 0 w 10"/>
                <a:gd name="T7" fmla="*/ 6 h 6"/>
                <a:gd name="T8" fmla="*/ 0 w 10"/>
                <a:gd name="T9" fmla="*/ 6 h 6"/>
                <a:gd name="T10" fmla="*/ 1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8" name="Freeform 47"/>
            <p:cNvSpPr>
              <a:spLocks/>
            </p:cNvSpPr>
            <p:nvPr/>
          </p:nvSpPr>
          <p:spPr bwMode="auto">
            <a:xfrm>
              <a:off x="851" y="3519"/>
              <a:ext cx="129" cy="68"/>
            </a:xfrm>
            <a:custGeom>
              <a:avLst/>
              <a:gdLst>
                <a:gd name="T0" fmla="*/ 10 w 129"/>
                <a:gd name="T1" fmla="*/ 0 h 68"/>
                <a:gd name="T2" fmla="*/ 10 w 129"/>
                <a:gd name="T3" fmla="*/ 0 h 68"/>
                <a:gd name="T4" fmla="*/ 20 w 129"/>
                <a:gd name="T5" fmla="*/ 6 h 68"/>
                <a:gd name="T6" fmla="*/ 30 w 129"/>
                <a:gd name="T7" fmla="*/ 6 h 68"/>
                <a:gd name="T8" fmla="*/ 30 w 129"/>
                <a:gd name="T9" fmla="*/ 11 h 68"/>
                <a:gd name="T10" fmla="*/ 40 w 129"/>
                <a:gd name="T11" fmla="*/ 11 h 68"/>
                <a:gd name="T12" fmla="*/ 50 w 129"/>
                <a:gd name="T13" fmla="*/ 17 h 68"/>
                <a:gd name="T14" fmla="*/ 60 w 129"/>
                <a:gd name="T15" fmla="*/ 23 h 68"/>
                <a:gd name="T16" fmla="*/ 60 w 129"/>
                <a:gd name="T17" fmla="*/ 28 h 68"/>
                <a:gd name="T18" fmla="*/ 69 w 129"/>
                <a:gd name="T19" fmla="*/ 28 h 68"/>
                <a:gd name="T20" fmla="*/ 79 w 129"/>
                <a:gd name="T21" fmla="*/ 34 h 68"/>
                <a:gd name="T22" fmla="*/ 89 w 129"/>
                <a:gd name="T23" fmla="*/ 40 h 68"/>
                <a:gd name="T24" fmla="*/ 89 w 129"/>
                <a:gd name="T25" fmla="*/ 45 h 68"/>
                <a:gd name="T26" fmla="*/ 99 w 129"/>
                <a:gd name="T27" fmla="*/ 45 h 68"/>
                <a:gd name="T28" fmla="*/ 109 w 129"/>
                <a:gd name="T29" fmla="*/ 51 h 68"/>
                <a:gd name="T30" fmla="*/ 119 w 129"/>
                <a:gd name="T31" fmla="*/ 57 h 68"/>
                <a:gd name="T32" fmla="*/ 129 w 129"/>
                <a:gd name="T33" fmla="*/ 62 h 68"/>
                <a:gd name="T34" fmla="*/ 119 w 129"/>
                <a:gd name="T35" fmla="*/ 68 h 68"/>
                <a:gd name="T36" fmla="*/ 109 w 129"/>
                <a:gd name="T37" fmla="*/ 62 h 68"/>
                <a:gd name="T38" fmla="*/ 109 w 129"/>
                <a:gd name="T39" fmla="*/ 57 h 68"/>
                <a:gd name="T40" fmla="*/ 99 w 129"/>
                <a:gd name="T41" fmla="*/ 51 h 68"/>
                <a:gd name="T42" fmla="*/ 89 w 129"/>
                <a:gd name="T43" fmla="*/ 51 h 68"/>
                <a:gd name="T44" fmla="*/ 79 w 129"/>
                <a:gd name="T45" fmla="*/ 45 h 68"/>
                <a:gd name="T46" fmla="*/ 69 w 129"/>
                <a:gd name="T47" fmla="*/ 40 h 68"/>
                <a:gd name="T48" fmla="*/ 69 w 129"/>
                <a:gd name="T49" fmla="*/ 34 h 68"/>
                <a:gd name="T50" fmla="*/ 60 w 129"/>
                <a:gd name="T51" fmla="*/ 34 h 68"/>
                <a:gd name="T52" fmla="*/ 50 w 129"/>
                <a:gd name="T53" fmla="*/ 28 h 68"/>
                <a:gd name="T54" fmla="*/ 50 w 129"/>
                <a:gd name="T55" fmla="*/ 23 h 68"/>
                <a:gd name="T56" fmla="*/ 40 w 129"/>
                <a:gd name="T57" fmla="*/ 23 h 68"/>
                <a:gd name="T58" fmla="*/ 30 w 129"/>
                <a:gd name="T59" fmla="*/ 17 h 68"/>
                <a:gd name="T60" fmla="*/ 20 w 129"/>
                <a:gd name="T61" fmla="*/ 11 h 68"/>
                <a:gd name="T62" fmla="*/ 20 w 129"/>
                <a:gd name="T63" fmla="*/ 11 h 68"/>
                <a:gd name="T64" fmla="*/ 10 w 129"/>
                <a:gd name="T65" fmla="*/ 6 h 68"/>
                <a:gd name="T66" fmla="*/ 0 w 129"/>
                <a:gd name="T67" fmla="*/ 6 h 68"/>
                <a:gd name="T68" fmla="*/ 10 w 129"/>
                <a:gd name="T69" fmla="*/ 0 h 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9"/>
                <a:gd name="T106" fmla="*/ 0 h 68"/>
                <a:gd name="T107" fmla="*/ 129 w 129"/>
                <a:gd name="T108" fmla="*/ 68 h 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9" h="68">
                  <a:moveTo>
                    <a:pt x="10" y="0"/>
                  </a:moveTo>
                  <a:lnTo>
                    <a:pt x="10" y="0"/>
                  </a:lnTo>
                  <a:lnTo>
                    <a:pt x="20" y="6"/>
                  </a:lnTo>
                  <a:lnTo>
                    <a:pt x="30" y="6"/>
                  </a:lnTo>
                  <a:lnTo>
                    <a:pt x="30" y="11"/>
                  </a:lnTo>
                  <a:lnTo>
                    <a:pt x="40" y="11"/>
                  </a:lnTo>
                  <a:lnTo>
                    <a:pt x="50" y="17"/>
                  </a:lnTo>
                  <a:lnTo>
                    <a:pt x="60" y="23"/>
                  </a:lnTo>
                  <a:lnTo>
                    <a:pt x="60" y="28"/>
                  </a:lnTo>
                  <a:lnTo>
                    <a:pt x="69" y="28"/>
                  </a:lnTo>
                  <a:lnTo>
                    <a:pt x="79" y="34"/>
                  </a:lnTo>
                  <a:lnTo>
                    <a:pt x="89" y="40"/>
                  </a:lnTo>
                  <a:lnTo>
                    <a:pt x="89" y="45"/>
                  </a:lnTo>
                  <a:lnTo>
                    <a:pt x="99" y="45"/>
                  </a:lnTo>
                  <a:lnTo>
                    <a:pt x="109" y="51"/>
                  </a:lnTo>
                  <a:lnTo>
                    <a:pt x="119" y="57"/>
                  </a:lnTo>
                  <a:lnTo>
                    <a:pt x="129" y="62"/>
                  </a:lnTo>
                  <a:lnTo>
                    <a:pt x="119" y="68"/>
                  </a:lnTo>
                  <a:lnTo>
                    <a:pt x="109" y="62"/>
                  </a:lnTo>
                  <a:lnTo>
                    <a:pt x="109" y="57"/>
                  </a:lnTo>
                  <a:lnTo>
                    <a:pt x="99" y="51"/>
                  </a:lnTo>
                  <a:lnTo>
                    <a:pt x="89" y="51"/>
                  </a:lnTo>
                  <a:lnTo>
                    <a:pt x="79" y="45"/>
                  </a:lnTo>
                  <a:lnTo>
                    <a:pt x="69" y="40"/>
                  </a:lnTo>
                  <a:lnTo>
                    <a:pt x="69" y="34"/>
                  </a:lnTo>
                  <a:lnTo>
                    <a:pt x="60" y="34"/>
                  </a:lnTo>
                  <a:lnTo>
                    <a:pt x="50" y="28"/>
                  </a:lnTo>
                  <a:lnTo>
                    <a:pt x="50" y="23"/>
                  </a:lnTo>
                  <a:lnTo>
                    <a:pt x="40" y="23"/>
                  </a:lnTo>
                  <a:lnTo>
                    <a:pt x="30" y="17"/>
                  </a:lnTo>
                  <a:lnTo>
                    <a:pt x="20" y="11"/>
                  </a:lnTo>
                  <a:lnTo>
                    <a:pt x="10" y="6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Freeform 48"/>
            <p:cNvSpPr>
              <a:spLocks/>
            </p:cNvSpPr>
            <p:nvPr/>
          </p:nvSpPr>
          <p:spPr bwMode="auto">
            <a:xfrm>
              <a:off x="851" y="3519"/>
              <a:ext cx="10" cy="6"/>
            </a:xfrm>
            <a:custGeom>
              <a:avLst/>
              <a:gdLst>
                <a:gd name="T0" fmla="*/ 0 w 10"/>
                <a:gd name="T1" fmla="*/ 6 h 6"/>
                <a:gd name="T2" fmla="*/ 0 w 10"/>
                <a:gd name="T3" fmla="*/ 0 h 6"/>
                <a:gd name="T4" fmla="*/ 0 w 10"/>
                <a:gd name="T5" fmla="*/ 0 h 6"/>
                <a:gd name="T6" fmla="*/ 0 w 10"/>
                <a:gd name="T7" fmla="*/ 0 h 6"/>
                <a:gd name="T8" fmla="*/ 10 w 10"/>
                <a:gd name="T9" fmla="*/ 0 h 6"/>
                <a:gd name="T10" fmla="*/ 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6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Freeform 49"/>
            <p:cNvSpPr>
              <a:spLocks/>
            </p:cNvSpPr>
            <p:nvPr/>
          </p:nvSpPr>
          <p:spPr bwMode="auto">
            <a:xfrm>
              <a:off x="1089" y="3655"/>
              <a:ext cx="10" cy="5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10 w 10"/>
                <a:gd name="T5" fmla="*/ 5 h 5"/>
                <a:gd name="T6" fmla="*/ 10 w 10"/>
                <a:gd name="T7" fmla="*/ 5 h 5"/>
                <a:gd name="T8" fmla="*/ 0 w 10"/>
                <a:gd name="T9" fmla="*/ 5 h 5"/>
                <a:gd name="T10" fmla="*/ 10 w 10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10" y="5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1" name="Freeform 50"/>
            <p:cNvSpPr>
              <a:spLocks/>
            </p:cNvSpPr>
            <p:nvPr/>
          </p:nvSpPr>
          <p:spPr bwMode="auto">
            <a:xfrm>
              <a:off x="1009" y="3576"/>
              <a:ext cx="90" cy="84"/>
            </a:xfrm>
            <a:custGeom>
              <a:avLst/>
              <a:gdLst>
                <a:gd name="T0" fmla="*/ 0 w 90"/>
                <a:gd name="T1" fmla="*/ 0 h 84"/>
                <a:gd name="T2" fmla="*/ 10 w 90"/>
                <a:gd name="T3" fmla="*/ 5 h 84"/>
                <a:gd name="T4" fmla="*/ 10 w 90"/>
                <a:gd name="T5" fmla="*/ 5 h 84"/>
                <a:gd name="T6" fmla="*/ 20 w 90"/>
                <a:gd name="T7" fmla="*/ 11 h 84"/>
                <a:gd name="T8" fmla="*/ 20 w 90"/>
                <a:gd name="T9" fmla="*/ 16 h 84"/>
                <a:gd name="T10" fmla="*/ 30 w 90"/>
                <a:gd name="T11" fmla="*/ 16 h 84"/>
                <a:gd name="T12" fmla="*/ 30 w 90"/>
                <a:gd name="T13" fmla="*/ 22 h 84"/>
                <a:gd name="T14" fmla="*/ 40 w 90"/>
                <a:gd name="T15" fmla="*/ 28 h 84"/>
                <a:gd name="T16" fmla="*/ 40 w 90"/>
                <a:gd name="T17" fmla="*/ 33 h 84"/>
                <a:gd name="T18" fmla="*/ 50 w 90"/>
                <a:gd name="T19" fmla="*/ 39 h 84"/>
                <a:gd name="T20" fmla="*/ 60 w 90"/>
                <a:gd name="T21" fmla="*/ 39 h 84"/>
                <a:gd name="T22" fmla="*/ 60 w 90"/>
                <a:gd name="T23" fmla="*/ 45 h 84"/>
                <a:gd name="T24" fmla="*/ 70 w 90"/>
                <a:gd name="T25" fmla="*/ 50 h 84"/>
                <a:gd name="T26" fmla="*/ 70 w 90"/>
                <a:gd name="T27" fmla="*/ 56 h 84"/>
                <a:gd name="T28" fmla="*/ 80 w 90"/>
                <a:gd name="T29" fmla="*/ 62 h 84"/>
                <a:gd name="T30" fmla="*/ 80 w 90"/>
                <a:gd name="T31" fmla="*/ 73 h 84"/>
                <a:gd name="T32" fmla="*/ 90 w 90"/>
                <a:gd name="T33" fmla="*/ 79 h 84"/>
                <a:gd name="T34" fmla="*/ 80 w 90"/>
                <a:gd name="T35" fmla="*/ 84 h 84"/>
                <a:gd name="T36" fmla="*/ 80 w 90"/>
                <a:gd name="T37" fmla="*/ 73 h 84"/>
                <a:gd name="T38" fmla="*/ 70 w 90"/>
                <a:gd name="T39" fmla="*/ 67 h 84"/>
                <a:gd name="T40" fmla="*/ 70 w 90"/>
                <a:gd name="T41" fmla="*/ 62 h 84"/>
                <a:gd name="T42" fmla="*/ 60 w 90"/>
                <a:gd name="T43" fmla="*/ 56 h 84"/>
                <a:gd name="T44" fmla="*/ 60 w 90"/>
                <a:gd name="T45" fmla="*/ 50 h 84"/>
                <a:gd name="T46" fmla="*/ 50 w 90"/>
                <a:gd name="T47" fmla="*/ 45 h 84"/>
                <a:gd name="T48" fmla="*/ 50 w 90"/>
                <a:gd name="T49" fmla="*/ 39 h 84"/>
                <a:gd name="T50" fmla="*/ 40 w 90"/>
                <a:gd name="T51" fmla="*/ 39 h 84"/>
                <a:gd name="T52" fmla="*/ 30 w 90"/>
                <a:gd name="T53" fmla="*/ 33 h 84"/>
                <a:gd name="T54" fmla="*/ 30 w 90"/>
                <a:gd name="T55" fmla="*/ 28 h 84"/>
                <a:gd name="T56" fmla="*/ 20 w 90"/>
                <a:gd name="T57" fmla="*/ 22 h 84"/>
                <a:gd name="T58" fmla="*/ 20 w 90"/>
                <a:gd name="T59" fmla="*/ 22 h 84"/>
                <a:gd name="T60" fmla="*/ 10 w 90"/>
                <a:gd name="T61" fmla="*/ 16 h 84"/>
                <a:gd name="T62" fmla="*/ 10 w 90"/>
                <a:gd name="T63" fmla="*/ 11 h 84"/>
                <a:gd name="T64" fmla="*/ 0 w 90"/>
                <a:gd name="T65" fmla="*/ 11 h 84"/>
                <a:gd name="T66" fmla="*/ 0 w 90"/>
                <a:gd name="T67" fmla="*/ 5 h 84"/>
                <a:gd name="T68" fmla="*/ 0 w 90"/>
                <a:gd name="T69" fmla="*/ 0 h 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0"/>
                <a:gd name="T106" fmla="*/ 0 h 84"/>
                <a:gd name="T107" fmla="*/ 90 w 90"/>
                <a:gd name="T108" fmla="*/ 84 h 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0" h="84">
                  <a:moveTo>
                    <a:pt x="0" y="0"/>
                  </a:moveTo>
                  <a:lnTo>
                    <a:pt x="10" y="5"/>
                  </a:lnTo>
                  <a:lnTo>
                    <a:pt x="20" y="11"/>
                  </a:lnTo>
                  <a:lnTo>
                    <a:pt x="20" y="16"/>
                  </a:lnTo>
                  <a:lnTo>
                    <a:pt x="30" y="16"/>
                  </a:lnTo>
                  <a:lnTo>
                    <a:pt x="30" y="22"/>
                  </a:lnTo>
                  <a:lnTo>
                    <a:pt x="40" y="28"/>
                  </a:lnTo>
                  <a:lnTo>
                    <a:pt x="40" y="33"/>
                  </a:lnTo>
                  <a:lnTo>
                    <a:pt x="50" y="39"/>
                  </a:lnTo>
                  <a:lnTo>
                    <a:pt x="60" y="39"/>
                  </a:lnTo>
                  <a:lnTo>
                    <a:pt x="60" y="45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80" y="62"/>
                  </a:lnTo>
                  <a:lnTo>
                    <a:pt x="80" y="73"/>
                  </a:lnTo>
                  <a:lnTo>
                    <a:pt x="90" y="79"/>
                  </a:lnTo>
                  <a:lnTo>
                    <a:pt x="80" y="84"/>
                  </a:lnTo>
                  <a:lnTo>
                    <a:pt x="80" y="73"/>
                  </a:lnTo>
                  <a:lnTo>
                    <a:pt x="70" y="67"/>
                  </a:lnTo>
                  <a:lnTo>
                    <a:pt x="70" y="62"/>
                  </a:lnTo>
                  <a:lnTo>
                    <a:pt x="60" y="56"/>
                  </a:lnTo>
                  <a:lnTo>
                    <a:pt x="60" y="50"/>
                  </a:lnTo>
                  <a:lnTo>
                    <a:pt x="50" y="45"/>
                  </a:lnTo>
                  <a:lnTo>
                    <a:pt x="50" y="39"/>
                  </a:lnTo>
                  <a:lnTo>
                    <a:pt x="40" y="39"/>
                  </a:lnTo>
                  <a:lnTo>
                    <a:pt x="30" y="33"/>
                  </a:lnTo>
                  <a:lnTo>
                    <a:pt x="30" y="28"/>
                  </a:lnTo>
                  <a:lnTo>
                    <a:pt x="20" y="22"/>
                  </a:lnTo>
                  <a:lnTo>
                    <a:pt x="10" y="16"/>
                  </a:lnTo>
                  <a:lnTo>
                    <a:pt x="10" y="11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2" name="Freeform 51"/>
            <p:cNvSpPr>
              <a:spLocks/>
            </p:cNvSpPr>
            <p:nvPr/>
          </p:nvSpPr>
          <p:spPr bwMode="auto">
            <a:xfrm>
              <a:off x="1009" y="3576"/>
              <a:ext cx="1" cy="5"/>
            </a:xfrm>
            <a:custGeom>
              <a:avLst/>
              <a:gdLst>
                <a:gd name="T0" fmla="*/ 0 w 1"/>
                <a:gd name="T1" fmla="*/ 5 h 5"/>
                <a:gd name="T2" fmla="*/ 0 w 1"/>
                <a:gd name="T3" fmla="*/ 5 h 5"/>
                <a:gd name="T4" fmla="*/ 0 w 1"/>
                <a:gd name="T5" fmla="*/ 0 h 5"/>
                <a:gd name="T6" fmla="*/ 0 w 1"/>
                <a:gd name="T7" fmla="*/ 0 h 5"/>
                <a:gd name="T8" fmla="*/ 0 w 1"/>
                <a:gd name="T9" fmla="*/ 0 h 5"/>
                <a:gd name="T10" fmla="*/ 0 w 1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5"/>
                <a:gd name="T20" fmla="*/ 1 w 1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3" name="Freeform 52"/>
            <p:cNvSpPr>
              <a:spLocks/>
            </p:cNvSpPr>
            <p:nvPr/>
          </p:nvSpPr>
          <p:spPr bwMode="auto">
            <a:xfrm>
              <a:off x="1128" y="3666"/>
              <a:ext cx="10" cy="5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0 w 10"/>
                <a:gd name="T5" fmla="*/ 5 h 5"/>
                <a:gd name="T6" fmla="*/ 0 w 10"/>
                <a:gd name="T7" fmla="*/ 5 h 5"/>
                <a:gd name="T8" fmla="*/ 0 w 10"/>
                <a:gd name="T9" fmla="*/ 5 h 5"/>
                <a:gd name="T10" fmla="*/ 10 w 10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4" name="Freeform 53"/>
            <p:cNvSpPr>
              <a:spLocks/>
            </p:cNvSpPr>
            <p:nvPr/>
          </p:nvSpPr>
          <p:spPr bwMode="auto">
            <a:xfrm>
              <a:off x="1049" y="3570"/>
              <a:ext cx="89" cy="101"/>
            </a:xfrm>
            <a:custGeom>
              <a:avLst/>
              <a:gdLst>
                <a:gd name="T0" fmla="*/ 0 w 89"/>
                <a:gd name="T1" fmla="*/ 0 h 101"/>
                <a:gd name="T2" fmla="*/ 0 w 89"/>
                <a:gd name="T3" fmla="*/ 6 h 101"/>
                <a:gd name="T4" fmla="*/ 10 w 89"/>
                <a:gd name="T5" fmla="*/ 11 h 101"/>
                <a:gd name="T6" fmla="*/ 10 w 89"/>
                <a:gd name="T7" fmla="*/ 11 h 101"/>
                <a:gd name="T8" fmla="*/ 20 w 89"/>
                <a:gd name="T9" fmla="*/ 17 h 101"/>
                <a:gd name="T10" fmla="*/ 20 w 89"/>
                <a:gd name="T11" fmla="*/ 22 h 101"/>
                <a:gd name="T12" fmla="*/ 30 w 89"/>
                <a:gd name="T13" fmla="*/ 28 h 101"/>
                <a:gd name="T14" fmla="*/ 40 w 89"/>
                <a:gd name="T15" fmla="*/ 34 h 101"/>
                <a:gd name="T16" fmla="*/ 40 w 89"/>
                <a:gd name="T17" fmla="*/ 39 h 101"/>
                <a:gd name="T18" fmla="*/ 50 w 89"/>
                <a:gd name="T19" fmla="*/ 45 h 101"/>
                <a:gd name="T20" fmla="*/ 50 w 89"/>
                <a:gd name="T21" fmla="*/ 56 h 101"/>
                <a:gd name="T22" fmla="*/ 59 w 89"/>
                <a:gd name="T23" fmla="*/ 62 h 101"/>
                <a:gd name="T24" fmla="*/ 59 w 89"/>
                <a:gd name="T25" fmla="*/ 68 h 101"/>
                <a:gd name="T26" fmla="*/ 69 w 89"/>
                <a:gd name="T27" fmla="*/ 73 h 101"/>
                <a:gd name="T28" fmla="*/ 69 w 89"/>
                <a:gd name="T29" fmla="*/ 79 h 101"/>
                <a:gd name="T30" fmla="*/ 79 w 89"/>
                <a:gd name="T31" fmla="*/ 85 h 101"/>
                <a:gd name="T32" fmla="*/ 89 w 89"/>
                <a:gd name="T33" fmla="*/ 96 h 101"/>
                <a:gd name="T34" fmla="*/ 79 w 89"/>
                <a:gd name="T35" fmla="*/ 101 h 101"/>
                <a:gd name="T36" fmla="*/ 69 w 89"/>
                <a:gd name="T37" fmla="*/ 90 h 101"/>
                <a:gd name="T38" fmla="*/ 69 w 89"/>
                <a:gd name="T39" fmla="*/ 85 h 101"/>
                <a:gd name="T40" fmla="*/ 59 w 89"/>
                <a:gd name="T41" fmla="*/ 79 h 101"/>
                <a:gd name="T42" fmla="*/ 59 w 89"/>
                <a:gd name="T43" fmla="*/ 73 h 101"/>
                <a:gd name="T44" fmla="*/ 50 w 89"/>
                <a:gd name="T45" fmla="*/ 68 h 101"/>
                <a:gd name="T46" fmla="*/ 50 w 89"/>
                <a:gd name="T47" fmla="*/ 56 h 101"/>
                <a:gd name="T48" fmla="*/ 40 w 89"/>
                <a:gd name="T49" fmla="*/ 51 h 101"/>
                <a:gd name="T50" fmla="*/ 40 w 89"/>
                <a:gd name="T51" fmla="*/ 45 h 101"/>
                <a:gd name="T52" fmla="*/ 30 w 89"/>
                <a:gd name="T53" fmla="*/ 39 h 101"/>
                <a:gd name="T54" fmla="*/ 20 w 89"/>
                <a:gd name="T55" fmla="*/ 34 h 101"/>
                <a:gd name="T56" fmla="*/ 20 w 89"/>
                <a:gd name="T57" fmla="*/ 28 h 101"/>
                <a:gd name="T58" fmla="*/ 10 w 89"/>
                <a:gd name="T59" fmla="*/ 22 h 101"/>
                <a:gd name="T60" fmla="*/ 10 w 89"/>
                <a:gd name="T61" fmla="*/ 17 h 101"/>
                <a:gd name="T62" fmla="*/ 0 w 89"/>
                <a:gd name="T63" fmla="*/ 11 h 101"/>
                <a:gd name="T64" fmla="*/ 0 w 89"/>
                <a:gd name="T65" fmla="*/ 11 h 101"/>
                <a:gd name="T66" fmla="*/ 0 w 89"/>
                <a:gd name="T67" fmla="*/ 6 h 101"/>
                <a:gd name="T68" fmla="*/ 0 w 89"/>
                <a:gd name="T69" fmla="*/ 0 h 1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9"/>
                <a:gd name="T106" fmla="*/ 0 h 101"/>
                <a:gd name="T107" fmla="*/ 89 w 89"/>
                <a:gd name="T108" fmla="*/ 101 h 10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9" h="101">
                  <a:moveTo>
                    <a:pt x="0" y="0"/>
                  </a:moveTo>
                  <a:lnTo>
                    <a:pt x="0" y="6"/>
                  </a:lnTo>
                  <a:lnTo>
                    <a:pt x="10" y="11"/>
                  </a:lnTo>
                  <a:lnTo>
                    <a:pt x="20" y="17"/>
                  </a:lnTo>
                  <a:lnTo>
                    <a:pt x="20" y="22"/>
                  </a:lnTo>
                  <a:lnTo>
                    <a:pt x="30" y="28"/>
                  </a:lnTo>
                  <a:lnTo>
                    <a:pt x="40" y="34"/>
                  </a:lnTo>
                  <a:lnTo>
                    <a:pt x="40" y="39"/>
                  </a:lnTo>
                  <a:lnTo>
                    <a:pt x="50" y="45"/>
                  </a:lnTo>
                  <a:lnTo>
                    <a:pt x="50" y="56"/>
                  </a:lnTo>
                  <a:lnTo>
                    <a:pt x="59" y="62"/>
                  </a:lnTo>
                  <a:lnTo>
                    <a:pt x="59" y="68"/>
                  </a:lnTo>
                  <a:lnTo>
                    <a:pt x="69" y="73"/>
                  </a:lnTo>
                  <a:lnTo>
                    <a:pt x="69" y="79"/>
                  </a:lnTo>
                  <a:lnTo>
                    <a:pt x="79" y="85"/>
                  </a:lnTo>
                  <a:lnTo>
                    <a:pt x="89" y="96"/>
                  </a:lnTo>
                  <a:lnTo>
                    <a:pt x="79" y="101"/>
                  </a:lnTo>
                  <a:lnTo>
                    <a:pt x="69" y="90"/>
                  </a:lnTo>
                  <a:lnTo>
                    <a:pt x="69" y="85"/>
                  </a:lnTo>
                  <a:lnTo>
                    <a:pt x="59" y="79"/>
                  </a:lnTo>
                  <a:lnTo>
                    <a:pt x="59" y="73"/>
                  </a:lnTo>
                  <a:lnTo>
                    <a:pt x="50" y="68"/>
                  </a:lnTo>
                  <a:lnTo>
                    <a:pt x="50" y="56"/>
                  </a:lnTo>
                  <a:lnTo>
                    <a:pt x="40" y="51"/>
                  </a:lnTo>
                  <a:lnTo>
                    <a:pt x="40" y="45"/>
                  </a:lnTo>
                  <a:lnTo>
                    <a:pt x="30" y="39"/>
                  </a:lnTo>
                  <a:lnTo>
                    <a:pt x="20" y="34"/>
                  </a:lnTo>
                  <a:lnTo>
                    <a:pt x="20" y="28"/>
                  </a:lnTo>
                  <a:lnTo>
                    <a:pt x="10" y="22"/>
                  </a:lnTo>
                  <a:lnTo>
                    <a:pt x="10" y="17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5" name="Freeform 54"/>
            <p:cNvSpPr>
              <a:spLocks/>
            </p:cNvSpPr>
            <p:nvPr/>
          </p:nvSpPr>
          <p:spPr bwMode="auto">
            <a:xfrm>
              <a:off x="1039" y="3570"/>
              <a:ext cx="10" cy="6"/>
            </a:xfrm>
            <a:custGeom>
              <a:avLst/>
              <a:gdLst>
                <a:gd name="T0" fmla="*/ 10 w 10"/>
                <a:gd name="T1" fmla="*/ 6 h 6"/>
                <a:gd name="T2" fmla="*/ 0 w 10"/>
                <a:gd name="T3" fmla="*/ 0 h 6"/>
                <a:gd name="T4" fmla="*/ 0 w 10"/>
                <a:gd name="T5" fmla="*/ 0 h 6"/>
                <a:gd name="T6" fmla="*/ 10 w 10"/>
                <a:gd name="T7" fmla="*/ 0 h 6"/>
                <a:gd name="T8" fmla="*/ 10 w 10"/>
                <a:gd name="T9" fmla="*/ 0 h 6"/>
                <a:gd name="T10" fmla="*/ 1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6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6" name="Freeform 55"/>
            <p:cNvSpPr>
              <a:spLocks/>
            </p:cNvSpPr>
            <p:nvPr/>
          </p:nvSpPr>
          <p:spPr bwMode="auto">
            <a:xfrm>
              <a:off x="901" y="3378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6 h 6"/>
                <a:gd name="T4" fmla="*/ 0 w 1"/>
                <a:gd name="T5" fmla="*/ 6 h 6"/>
                <a:gd name="T6" fmla="*/ 0 w 1"/>
                <a:gd name="T7" fmla="*/ 6 h 6"/>
                <a:gd name="T8" fmla="*/ 0 w 1"/>
                <a:gd name="T9" fmla="*/ 6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7" name="Freeform 56"/>
            <p:cNvSpPr>
              <a:spLocks/>
            </p:cNvSpPr>
            <p:nvPr/>
          </p:nvSpPr>
          <p:spPr bwMode="auto">
            <a:xfrm>
              <a:off x="713" y="3277"/>
              <a:ext cx="188" cy="107"/>
            </a:xfrm>
            <a:custGeom>
              <a:avLst/>
              <a:gdLst>
                <a:gd name="T0" fmla="*/ 0 w 188"/>
                <a:gd name="T1" fmla="*/ 0 h 107"/>
                <a:gd name="T2" fmla="*/ 9 w 188"/>
                <a:gd name="T3" fmla="*/ 5 h 107"/>
                <a:gd name="T4" fmla="*/ 19 w 188"/>
                <a:gd name="T5" fmla="*/ 11 h 107"/>
                <a:gd name="T6" fmla="*/ 29 w 188"/>
                <a:gd name="T7" fmla="*/ 17 h 107"/>
                <a:gd name="T8" fmla="*/ 49 w 188"/>
                <a:gd name="T9" fmla="*/ 22 h 107"/>
                <a:gd name="T10" fmla="*/ 59 w 188"/>
                <a:gd name="T11" fmla="*/ 28 h 107"/>
                <a:gd name="T12" fmla="*/ 69 w 188"/>
                <a:gd name="T13" fmla="*/ 39 h 107"/>
                <a:gd name="T14" fmla="*/ 89 w 188"/>
                <a:gd name="T15" fmla="*/ 45 h 107"/>
                <a:gd name="T16" fmla="*/ 99 w 188"/>
                <a:gd name="T17" fmla="*/ 56 h 107"/>
                <a:gd name="T18" fmla="*/ 118 w 188"/>
                <a:gd name="T19" fmla="*/ 62 h 107"/>
                <a:gd name="T20" fmla="*/ 128 w 188"/>
                <a:gd name="T21" fmla="*/ 73 h 107"/>
                <a:gd name="T22" fmla="*/ 148 w 188"/>
                <a:gd name="T23" fmla="*/ 79 h 107"/>
                <a:gd name="T24" fmla="*/ 158 w 188"/>
                <a:gd name="T25" fmla="*/ 84 h 107"/>
                <a:gd name="T26" fmla="*/ 168 w 188"/>
                <a:gd name="T27" fmla="*/ 90 h 107"/>
                <a:gd name="T28" fmla="*/ 178 w 188"/>
                <a:gd name="T29" fmla="*/ 96 h 107"/>
                <a:gd name="T30" fmla="*/ 188 w 188"/>
                <a:gd name="T31" fmla="*/ 101 h 107"/>
                <a:gd name="T32" fmla="*/ 188 w 188"/>
                <a:gd name="T33" fmla="*/ 101 h 107"/>
                <a:gd name="T34" fmla="*/ 188 w 188"/>
                <a:gd name="T35" fmla="*/ 107 h 107"/>
                <a:gd name="T36" fmla="*/ 178 w 188"/>
                <a:gd name="T37" fmla="*/ 107 h 107"/>
                <a:gd name="T38" fmla="*/ 178 w 188"/>
                <a:gd name="T39" fmla="*/ 101 h 107"/>
                <a:gd name="T40" fmla="*/ 168 w 188"/>
                <a:gd name="T41" fmla="*/ 96 h 107"/>
                <a:gd name="T42" fmla="*/ 148 w 188"/>
                <a:gd name="T43" fmla="*/ 90 h 107"/>
                <a:gd name="T44" fmla="*/ 138 w 188"/>
                <a:gd name="T45" fmla="*/ 84 h 107"/>
                <a:gd name="T46" fmla="*/ 128 w 188"/>
                <a:gd name="T47" fmla="*/ 79 h 107"/>
                <a:gd name="T48" fmla="*/ 108 w 188"/>
                <a:gd name="T49" fmla="*/ 67 h 107"/>
                <a:gd name="T50" fmla="*/ 99 w 188"/>
                <a:gd name="T51" fmla="*/ 62 h 107"/>
                <a:gd name="T52" fmla="*/ 89 w 188"/>
                <a:gd name="T53" fmla="*/ 50 h 107"/>
                <a:gd name="T54" fmla="*/ 69 w 188"/>
                <a:gd name="T55" fmla="*/ 45 h 107"/>
                <a:gd name="T56" fmla="*/ 59 w 188"/>
                <a:gd name="T57" fmla="*/ 33 h 107"/>
                <a:gd name="T58" fmla="*/ 39 w 188"/>
                <a:gd name="T59" fmla="*/ 28 h 107"/>
                <a:gd name="T60" fmla="*/ 29 w 188"/>
                <a:gd name="T61" fmla="*/ 22 h 107"/>
                <a:gd name="T62" fmla="*/ 19 w 188"/>
                <a:gd name="T63" fmla="*/ 17 h 107"/>
                <a:gd name="T64" fmla="*/ 9 w 188"/>
                <a:gd name="T65" fmla="*/ 11 h 107"/>
                <a:gd name="T66" fmla="*/ 0 w 188"/>
                <a:gd name="T67" fmla="*/ 5 h 107"/>
                <a:gd name="T68" fmla="*/ 0 w 188"/>
                <a:gd name="T69" fmla="*/ 0 h 1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8"/>
                <a:gd name="T106" fmla="*/ 0 h 107"/>
                <a:gd name="T107" fmla="*/ 188 w 188"/>
                <a:gd name="T108" fmla="*/ 107 h 1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8" h="107">
                  <a:moveTo>
                    <a:pt x="0" y="0"/>
                  </a:moveTo>
                  <a:lnTo>
                    <a:pt x="9" y="5"/>
                  </a:lnTo>
                  <a:lnTo>
                    <a:pt x="19" y="11"/>
                  </a:lnTo>
                  <a:lnTo>
                    <a:pt x="29" y="17"/>
                  </a:lnTo>
                  <a:lnTo>
                    <a:pt x="49" y="22"/>
                  </a:lnTo>
                  <a:lnTo>
                    <a:pt x="59" y="28"/>
                  </a:lnTo>
                  <a:lnTo>
                    <a:pt x="69" y="39"/>
                  </a:lnTo>
                  <a:lnTo>
                    <a:pt x="89" y="45"/>
                  </a:lnTo>
                  <a:lnTo>
                    <a:pt x="99" y="56"/>
                  </a:lnTo>
                  <a:lnTo>
                    <a:pt x="118" y="62"/>
                  </a:lnTo>
                  <a:lnTo>
                    <a:pt x="128" y="73"/>
                  </a:lnTo>
                  <a:lnTo>
                    <a:pt x="148" y="79"/>
                  </a:lnTo>
                  <a:lnTo>
                    <a:pt x="158" y="84"/>
                  </a:lnTo>
                  <a:lnTo>
                    <a:pt x="168" y="90"/>
                  </a:lnTo>
                  <a:lnTo>
                    <a:pt x="178" y="96"/>
                  </a:lnTo>
                  <a:lnTo>
                    <a:pt x="188" y="101"/>
                  </a:lnTo>
                  <a:lnTo>
                    <a:pt x="188" y="107"/>
                  </a:lnTo>
                  <a:lnTo>
                    <a:pt x="178" y="107"/>
                  </a:lnTo>
                  <a:lnTo>
                    <a:pt x="178" y="101"/>
                  </a:lnTo>
                  <a:lnTo>
                    <a:pt x="168" y="96"/>
                  </a:lnTo>
                  <a:lnTo>
                    <a:pt x="148" y="90"/>
                  </a:lnTo>
                  <a:lnTo>
                    <a:pt x="138" y="84"/>
                  </a:lnTo>
                  <a:lnTo>
                    <a:pt x="128" y="79"/>
                  </a:lnTo>
                  <a:lnTo>
                    <a:pt x="108" y="67"/>
                  </a:lnTo>
                  <a:lnTo>
                    <a:pt x="99" y="62"/>
                  </a:lnTo>
                  <a:lnTo>
                    <a:pt x="89" y="50"/>
                  </a:lnTo>
                  <a:lnTo>
                    <a:pt x="69" y="45"/>
                  </a:lnTo>
                  <a:lnTo>
                    <a:pt x="59" y="33"/>
                  </a:lnTo>
                  <a:lnTo>
                    <a:pt x="39" y="28"/>
                  </a:lnTo>
                  <a:lnTo>
                    <a:pt x="29" y="22"/>
                  </a:lnTo>
                  <a:lnTo>
                    <a:pt x="19" y="17"/>
                  </a:lnTo>
                  <a:lnTo>
                    <a:pt x="9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8" name="Freeform 57"/>
            <p:cNvSpPr>
              <a:spLocks/>
            </p:cNvSpPr>
            <p:nvPr/>
          </p:nvSpPr>
          <p:spPr bwMode="auto">
            <a:xfrm>
              <a:off x="713" y="3277"/>
              <a:ext cx="1" cy="5"/>
            </a:xfrm>
            <a:custGeom>
              <a:avLst/>
              <a:gdLst>
                <a:gd name="T0" fmla="*/ 0 w 1"/>
                <a:gd name="T1" fmla="*/ 5 h 5"/>
                <a:gd name="T2" fmla="*/ 0 w 1"/>
                <a:gd name="T3" fmla="*/ 5 h 5"/>
                <a:gd name="T4" fmla="*/ 0 w 1"/>
                <a:gd name="T5" fmla="*/ 5 h 5"/>
                <a:gd name="T6" fmla="*/ 0 w 1"/>
                <a:gd name="T7" fmla="*/ 0 h 5"/>
                <a:gd name="T8" fmla="*/ 0 w 1"/>
                <a:gd name="T9" fmla="*/ 0 h 5"/>
                <a:gd name="T10" fmla="*/ 0 w 1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5"/>
                <a:gd name="T20" fmla="*/ 1 w 1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9" name="Freeform 58"/>
            <p:cNvSpPr>
              <a:spLocks/>
            </p:cNvSpPr>
            <p:nvPr/>
          </p:nvSpPr>
          <p:spPr bwMode="auto">
            <a:xfrm>
              <a:off x="4513" y="3970"/>
              <a:ext cx="49" cy="17"/>
            </a:xfrm>
            <a:custGeom>
              <a:avLst/>
              <a:gdLst>
                <a:gd name="T0" fmla="*/ 0 w 49"/>
                <a:gd name="T1" fmla="*/ 6 h 17"/>
                <a:gd name="T2" fmla="*/ 0 w 49"/>
                <a:gd name="T3" fmla="*/ 6 h 17"/>
                <a:gd name="T4" fmla="*/ 0 w 49"/>
                <a:gd name="T5" fmla="*/ 0 h 17"/>
                <a:gd name="T6" fmla="*/ 10 w 49"/>
                <a:gd name="T7" fmla="*/ 0 h 17"/>
                <a:gd name="T8" fmla="*/ 10 w 49"/>
                <a:gd name="T9" fmla="*/ 0 h 17"/>
                <a:gd name="T10" fmla="*/ 20 w 49"/>
                <a:gd name="T11" fmla="*/ 0 h 17"/>
                <a:gd name="T12" fmla="*/ 20 w 49"/>
                <a:gd name="T13" fmla="*/ 6 h 17"/>
                <a:gd name="T14" fmla="*/ 30 w 49"/>
                <a:gd name="T15" fmla="*/ 6 h 17"/>
                <a:gd name="T16" fmla="*/ 40 w 49"/>
                <a:gd name="T17" fmla="*/ 17 h 17"/>
                <a:gd name="T18" fmla="*/ 49 w 49"/>
                <a:gd name="T19" fmla="*/ 17 h 17"/>
                <a:gd name="T20" fmla="*/ 40 w 49"/>
                <a:gd name="T21" fmla="*/ 17 h 17"/>
                <a:gd name="T22" fmla="*/ 30 w 49"/>
                <a:gd name="T23" fmla="*/ 12 h 17"/>
                <a:gd name="T24" fmla="*/ 30 w 49"/>
                <a:gd name="T25" fmla="*/ 12 h 17"/>
                <a:gd name="T26" fmla="*/ 30 w 49"/>
                <a:gd name="T27" fmla="*/ 6 h 17"/>
                <a:gd name="T28" fmla="*/ 20 w 49"/>
                <a:gd name="T29" fmla="*/ 6 h 17"/>
                <a:gd name="T30" fmla="*/ 20 w 49"/>
                <a:gd name="T31" fmla="*/ 6 h 17"/>
                <a:gd name="T32" fmla="*/ 10 w 49"/>
                <a:gd name="T33" fmla="*/ 6 h 17"/>
                <a:gd name="T34" fmla="*/ 10 w 49"/>
                <a:gd name="T35" fmla="*/ 6 h 17"/>
                <a:gd name="T36" fmla="*/ 10 w 49"/>
                <a:gd name="T37" fmla="*/ 12 h 17"/>
                <a:gd name="T38" fmla="*/ 10 w 49"/>
                <a:gd name="T39" fmla="*/ 12 h 17"/>
                <a:gd name="T40" fmla="*/ 0 w 49"/>
                <a:gd name="T41" fmla="*/ 6 h 17"/>
                <a:gd name="T42" fmla="*/ 0 w 49"/>
                <a:gd name="T43" fmla="*/ 6 h 17"/>
                <a:gd name="T44" fmla="*/ 0 w 49"/>
                <a:gd name="T45" fmla="*/ 6 h 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9"/>
                <a:gd name="T70" fmla="*/ 0 h 17"/>
                <a:gd name="T71" fmla="*/ 49 w 49"/>
                <a:gd name="T72" fmla="*/ 17 h 1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9" h="17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20" y="6"/>
                  </a:lnTo>
                  <a:lnTo>
                    <a:pt x="30" y="6"/>
                  </a:lnTo>
                  <a:lnTo>
                    <a:pt x="40" y="17"/>
                  </a:lnTo>
                  <a:lnTo>
                    <a:pt x="49" y="17"/>
                  </a:lnTo>
                  <a:lnTo>
                    <a:pt x="40" y="17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0" y="6"/>
                  </a:lnTo>
                  <a:lnTo>
                    <a:pt x="10" y="1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0" name="Freeform 59"/>
            <p:cNvSpPr>
              <a:spLocks/>
            </p:cNvSpPr>
            <p:nvPr/>
          </p:nvSpPr>
          <p:spPr bwMode="auto">
            <a:xfrm>
              <a:off x="4513" y="3976"/>
              <a:ext cx="515" cy="226"/>
            </a:xfrm>
            <a:custGeom>
              <a:avLst/>
              <a:gdLst>
                <a:gd name="T0" fmla="*/ 505 w 515"/>
                <a:gd name="T1" fmla="*/ 197 h 226"/>
                <a:gd name="T2" fmla="*/ 515 w 515"/>
                <a:gd name="T3" fmla="*/ 214 h 226"/>
                <a:gd name="T4" fmla="*/ 495 w 515"/>
                <a:gd name="T5" fmla="*/ 220 h 226"/>
                <a:gd name="T6" fmla="*/ 485 w 515"/>
                <a:gd name="T7" fmla="*/ 226 h 226"/>
                <a:gd name="T8" fmla="*/ 455 w 515"/>
                <a:gd name="T9" fmla="*/ 226 h 226"/>
                <a:gd name="T10" fmla="*/ 426 w 515"/>
                <a:gd name="T11" fmla="*/ 220 h 226"/>
                <a:gd name="T12" fmla="*/ 386 w 515"/>
                <a:gd name="T13" fmla="*/ 214 h 226"/>
                <a:gd name="T14" fmla="*/ 336 w 515"/>
                <a:gd name="T15" fmla="*/ 197 h 226"/>
                <a:gd name="T16" fmla="*/ 297 w 515"/>
                <a:gd name="T17" fmla="*/ 186 h 226"/>
                <a:gd name="T18" fmla="*/ 247 w 515"/>
                <a:gd name="T19" fmla="*/ 164 h 226"/>
                <a:gd name="T20" fmla="*/ 208 w 515"/>
                <a:gd name="T21" fmla="*/ 147 h 226"/>
                <a:gd name="T22" fmla="*/ 158 w 515"/>
                <a:gd name="T23" fmla="*/ 124 h 226"/>
                <a:gd name="T24" fmla="*/ 119 w 515"/>
                <a:gd name="T25" fmla="*/ 96 h 226"/>
                <a:gd name="T26" fmla="*/ 79 w 515"/>
                <a:gd name="T27" fmla="*/ 73 h 226"/>
                <a:gd name="T28" fmla="*/ 40 w 515"/>
                <a:gd name="T29" fmla="*/ 45 h 226"/>
                <a:gd name="T30" fmla="*/ 20 w 515"/>
                <a:gd name="T31" fmla="*/ 23 h 226"/>
                <a:gd name="T32" fmla="*/ 0 w 515"/>
                <a:gd name="T33" fmla="*/ 0 h 226"/>
                <a:gd name="T34" fmla="*/ 20 w 515"/>
                <a:gd name="T35" fmla="*/ 17 h 226"/>
                <a:gd name="T36" fmla="*/ 40 w 515"/>
                <a:gd name="T37" fmla="*/ 39 h 226"/>
                <a:gd name="T38" fmla="*/ 69 w 515"/>
                <a:gd name="T39" fmla="*/ 62 h 226"/>
                <a:gd name="T40" fmla="*/ 99 w 515"/>
                <a:gd name="T41" fmla="*/ 85 h 226"/>
                <a:gd name="T42" fmla="*/ 139 w 515"/>
                <a:gd name="T43" fmla="*/ 107 h 226"/>
                <a:gd name="T44" fmla="*/ 178 w 515"/>
                <a:gd name="T45" fmla="*/ 130 h 226"/>
                <a:gd name="T46" fmla="*/ 218 w 515"/>
                <a:gd name="T47" fmla="*/ 152 h 226"/>
                <a:gd name="T48" fmla="*/ 267 w 515"/>
                <a:gd name="T49" fmla="*/ 169 h 226"/>
                <a:gd name="T50" fmla="*/ 317 w 515"/>
                <a:gd name="T51" fmla="*/ 186 h 226"/>
                <a:gd name="T52" fmla="*/ 356 w 515"/>
                <a:gd name="T53" fmla="*/ 203 h 226"/>
                <a:gd name="T54" fmla="*/ 396 w 515"/>
                <a:gd name="T55" fmla="*/ 214 h 226"/>
                <a:gd name="T56" fmla="*/ 435 w 515"/>
                <a:gd name="T57" fmla="*/ 220 h 226"/>
                <a:gd name="T58" fmla="*/ 465 w 515"/>
                <a:gd name="T59" fmla="*/ 220 h 226"/>
                <a:gd name="T60" fmla="*/ 485 w 515"/>
                <a:gd name="T61" fmla="*/ 220 h 226"/>
                <a:gd name="T62" fmla="*/ 495 w 515"/>
                <a:gd name="T63" fmla="*/ 214 h 226"/>
                <a:gd name="T64" fmla="*/ 505 w 515"/>
                <a:gd name="T65" fmla="*/ 203 h 226"/>
                <a:gd name="T66" fmla="*/ 495 w 515"/>
                <a:gd name="T67" fmla="*/ 192 h 226"/>
                <a:gd name="T68" fmla="*/ 495 w 515"/>
                <a:gd name="T69" fmla="*/ 192 h 226"/>
                <a:gd name="T70" fmla="*/ 505 w 515"/>
                <a:gd name="T71" fmla="*/ 197 h 2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15"/>
                <a:gd name="T109" fmla="*/ 0 h 226"/>
                <a:gd name="T110" fmla="*/ 515 w 515"/>
                <a:gd name="T111" fmla="*/ 226 h 22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15" h="226">
                  <a:moveTo>
                    <a:pt x="505" y="197"/>
                  </a:moveTo>
                  <a:lnTo>
                    <a:pt x="505" y="197"/>
                  </a:lnTo>
                  <a:lnTo>
                    <a:pt x="515" y="209"/>
                  </a:lnTo>
                  <a:lnTo>
                    <a:pt x="515" y="214"/>
                  </a:lnTo>
                  <a:lnTo>
                    <a:pt x="505" y="220"/>
                  </a:lnTo>
                  <a:lnTo>
                    <a:pt x="495" y="220"/>
                  </a:lnTo>
                  <a:lnTo>
                    <a:pt x="495" y="226"/>
                  </a:lnTo>
                  <a:lnTo>
                    <a:pt x="485" y="226"/>
                  </a:lnTo>
                  <a:lnTo>
                    <a:pt x="465" y="226"/>
                  </a:lnTo>
                  <a:lnTo>
                    <a:pt x="455" y="226"/>
                  </a:lnTo>
                  <a:lnTo>
                    <a:pt x="435" y="226"/>
                  </a:lnTo>
                  <a:lnTo>
                    <a:pt x="426" y="220"/>
                  </a:lnTo>
                  <a:lnTo>
                    <a:pt x="406" y="214"/>
                  </a:lnTo>
                  <a:lnTo>
                    <a:pt x="386" y="214"/>
                  </a:lnTo>
                  <a:lnTo>
                    <a:pt x="366" y="209"/>
                  </a:lnTo>
                  <a:lnTo>
                    <a:pt x="336" y="197"/>
                  </a:lnTo>
                  <a:lnTo>
                    <a:pt x="317" y="192"/>
                  </a:lnTo>
                  <a:lnTo>
                    <a:pt x="297" y="186"/>
                  </a:lnTo>
                  <a:lnTo>
                    <a:pt x="277" y="175"/>
                  </a:lnTo>
                  <a:lnTo>
                    <a:pt x="247" y="164"/>
                  </a:lnTo>
                  <a:lnTo>
                    <a:pt x="228" y="158"/>
                  </a:lnTo>
                  <a:lnTo>
                    <a:pt x="208" y="147"/>
                  </a:lnTo>
                  <a:lnTo>
                    <a:pt x="178" y="135"/>
                  </a:lnTo>
                  <a:lnTo>
                    <a:pt x="158" y="124"/>
                  </a:lnTo>
                  <a:lnTo>
                    <a:pt x="139" y="113"/>
                  </a:lnTo>
                  <a:lnTo>
                    <a:pt x="119" y="96"/>
                  </a:lnTo>
                  <a:lnTo>
                    <a:pt x="99" y="85"/>
                  </a:lnTo>
                  <a:lnTo>
                    <a:pt x="79" y="73"/>
                  </a:lnTo>
                  <a:lnTo>
                    <a:pt x="59" y="62"/>
                  </a:lnTo>
                  <a:lnTo>
                    <a:pt x="40" y="45"/>
                  </a:lnTo>
                  <a:lnTo>
                    <a:pt x="30" y="34"/>
                  </a:lnTo>
                  <a:lnTo>
                    <a:pt x="20" y="23"/>
                  </a:lnTo>
                  <a:lnTo>
                    <a:pt x="10" y="11"/>
                  </a:lnTo>
                  <a:lnTo>
                    <a:pt x="0" y="0"/>
                  </a:lnTo>
                  <a:lnTo>
                    <a:pt x="10" y="6"/>
                  </a:lnTo>
                  <a:lnTo>
                    <a:pt x="20" y="17"/>
                  </a:lnTo>
                  <a:lnTo>
                    <a:pt x="30" y="28"/>
                  </a:lnTo>
                  <a:lnTo>
                    <a:pt x="40" y="39"/>
                  </a:lnTo>
                  <a:lnTo>
                    <a:pt x="49" y="51"/>
                  </a:lnTo>
                  <a:lnTo>
                    <a:pt x="69" y="62"/>
                  </a:lnTo>
                  <a:lnTo>
                    <a:pt x="79" y="73"/>
                  </a:lnTo>
                  <a:lnTo>
                    <a:pt x="99" y="85"/>
                  </a:lnTo>
                  <a:lnTo>
                    <a:pt x="119" y="96"/>
                  </a:lnTo>
                  <a:lnTo>
                    <a:pt x="139" y="107"/>
                  </a:lnTo>
                  <a:lnTo>
                    <a:pt x="158" y="118"/>
                  </a:lnTo>
                  <a:lnTo>
                    <a:pt x="178" y="130"/>
                  </a:lnTo>
                  <a:lnTo>
                    <a:pt x="198" y="141"/>
                  </a:lnTo>
                  <a:lnTo>
                    <a:pt x="218" y="152"/>
                  </a:lnTo>
                  <a:lnTo>
                    <a:pt x="247" y="164"/>
                  </a:lnTo>
                  <a:lnTo>
                    <a:pt x="267" y="169"/>
                  </a:lnTo>
                  <a:lnTo>
                    <a:pt x="287" y="180"/>
                  </a:lnTo>
                  <a:lnTo>
                    <a:pt x="317" y="186"/>
                  </a:lnTo>
                  <a:lnTo>
                    <a:pt x="336" y="197"/>
                  </a:lnTo>
                  <a:lnTo>
                    <a:pt x="356" y="203"/>
                  </a:lnTo>
                  <a:lnTo>
                    <a:pt x="376" y="209"/>
                  </a:lnTo>
                  <a:lnTo>
                    <a:pt x="396" y="214"/>
                  </a:lnTo>
                  <a:lnTo>
                    <a:pt x="416" y="214"/>
                  </a:lnTo>
                  <a:lnTo>
                    <a:pt x="435" y="220"/>
                  </a:lnTo>
                  <a:lnTo>
                    <a:pt x="445" y="220"/>
                  </a:lnTo>
                  <a:lnTo>
                    <a:pt x="465" y="220"/>
                  </a:lnTo>
                  <a:lnTo>
                    <a:pt x="475" y="220"/>
                  </a:lnTo>
                  <a:lnTo>
                    <a:pt x="485" y="220"/>
                  </a:lnTo>
                  <a:lnTo>
                    <a:pt x="495" y="220"/>
                  </a:lnTo>
                  <a:lnTo>
                    <a:pt x="495" y="214"/>
                  </a:lnTo>
                  <a:lnTo>
                    <a:pt x="505" y="209"/>
                  </a:lnTo>
                  <a:lnTo>
                    <a:pt x="505" y="203"/>
                  </a:lnTo>
                  <a:lnTo>
                    <a:pt x="495" y="192"/>
                  </a:lnTo>
                  <a:lnTo>
                    <a:pt x="505" y="19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1" name="Freeform 60"/>
            <p:cNvSpPr>
              <a:spLocks/>
            </p:cNvSpPr>
            <p:nvPr/>
          </p:nvSpPr>
          <p:spPr bwMode="auto">
            <a:xfrm>
              <a:off x="5008" y="4140"/>
              <a:ext cx="79" cy="33"/>
            </a:xfrm>
            <a:custGeom>
              <a:avLst/>
              <a:gdLst>
                <a:gd name="T0" fmla="*/ 79 w 79"/>
                <a:gd name="T1" fmla="*/ 11 h 33"/>
                <a:gd name="T2" fmla="*/ 69 w 79"/>
                <a:gd name="T3" fmla="*/ 11 h 33"/>
                <a:gd name="T4" fmla="*/ 59 w 79"/>
                <a:gd name="T5" fmla="*/ 5 h 33"/>
                <a:gd name="T6" fmla="*/ 49 w 79"/>
                <a:gd name="T7" fmla="*/ 0 h 33"/>
                <a:gd name="T8" fmla="*/ 39 w 79"/>
                <a:gd name="T9" fmla="*/ 0 h 33"/>
                <a:gd name="T10" fmla="*/ 30 w 79"/>
                <a:gd name="T11" fmla="*/ 5 h 33"/>
                <a:gd name="T12" fmla="*/ 20 w 79"/>
                <a:gd name="T13" fmla="*/ 11 h 33"/>
                <a:gd name="T14" fmla="*/ 10 w 79"/>
                <a:gd name="T15" fmla="*/ 16 h 33"/>
                <a:gd name="T16" fmla="*/ 10 w 79"/>
                <a:gd name="T17" fmla="*/ 33 h 33"/>
                <a:gd name="T18" fmla="*/ 0 w 79"/>
                <a:gd name="T19" fmla="*/ 28 h 33"/>
                <a:gd name="T20" fmla="*/ 10 w 79"/>
                <a:gd name="T21" fmla="*/ 16 h 33"/>
                <a:gd name="T22" fmla="*/ 10 w 79"/>
                <a:gd name="T23" fmla="*/ 5 h 33"/>
                <a:gd name="T24" fmla="*/ 20 w 79"/>
                <a:gd name="T25" fmla="*/ 0 h 33"/>
                <a:gd name="T26" fmla="*/ 30 w 79"/>
                <a:gd name="T27" fmla="*/ 0 h 33"/>
                <a:gd name="T28" fmla="*/ 39 w 79"/>
                <a:gd name="T29" fmla="*/ 0 h 33"/>
                <a:gd name="T30" fmla="*/ 49 w 79"/>
                <a:gd name="T31" fmla="*/ 0 h 33"/>
                <a:gd name="T32" fmla="*/ 69 w 79"/>
                <a:gd name="T33" fmla="*/ 5 h 33"/>
                <a:gd name="T34" fmla="*/ 79 w 79"/>
                <a:gd name="T35" fmla="*/ 11 h 33"/>
                <a:gd name="T36" fmla="*/ 79 w 79"/>
                <a:gd name="T37" fmla="*/ 11 h 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9"/>
                <a:gd name="T58" fmla="*/ 0 h 33"/>
                <a:gd name="T59" fmla="*/ 79 w 79"/>
                <a:gd name="T60" fmla="*/ 33 h 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9" h="33">
                  <a:moveTo>
                    <a:pt x="79" y="11"/>
                  </a:moveTo>
                  <a:lnTo>
                    <a:pt x="69" y="11"/>
                  </a:lnTo>
                  <a:lnTo>
                    <a:pt x="59" y="5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30" y="5"/>
                  </a:lnTo>
                  <a:lnTo>
                    <a:pt x="20" y="11"/>
                  </a:lnTo>
                  <a:lnTo>
                    <a:pt x="10" y="16"/>
                  </a:lnTo>
                  <a:lnTo>
                    <a:pt x="10" y="33"/>
                  </a:lnTo>
                  <a:lnTo>
                    <a:pt x="0" y="28"/>
                  </a:lnTo>
                  <a:lnTo>
                    <a:pt x="10" y="16"/>
                  </a:lnTo>
                  <a:lnTo>
                    <a:pt x="10" y="5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69" y="5"/>
                  </a:lnTo>
                  <a:lnTo>
                    <a:pt x="79" y="11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2" name="Freeform 61"/>
            <p:cNvSpPr>
              <a:spLocks/>
            </p:cNvSpPr>
            <p:nvPr/>
          </p:nvSpPr>
          <p:spPr bwMode="auto">
            <a:xfrm>
              <a:off x="4622" y="4021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0 w 10"/>
                <a:gd name="T3" fmla="*/ 0 h 6"/>
                <a:gd name="T4" fmla="*/ 10 w 10"/>
                <a:gd name="T5" fmla="*/ 6 h 6"/>
                <a:gd name="T6" fmla="*/ 10 w 10"/>
                <a:gd name="T7" fmla="*/ 6 h 6"/>
                <a:gd name="T8" fmla="*/ 10 w 10"/>
                <a:gd name="T9" fmla="*/ 6 h 6"/>
                <a:gd name="T10" fmla="*/ 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0"/>
                  </a:moveTo>
                  <a:lnTo>
                    <a:pt x="0" y="0"/>
                  </a:lnTo>
                  <a:lnTo>
                    <a:pt x="1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3" name="Freeform 62"/>
            <p:cNvSpPr>
              <a:spLocks/>
            </p:cNvSpPr>
            <p:nvPr/>
          </p:nvSpPr>
          <p:spPr bwMode="auto">
            <a:xfrm>
              <a:off x="4602" y="4015"/>
              <a:ext cx="30" cy="12"/>
            </a:xfrm>
            <a:custGeom>
              <a:avLst/>
              <a:gdLst>
                <a:gd name="T0" fmla="*/ 0 w 30"/>
                <a:gd name="T1" fmla="*/ 6 h 12"/>
                <a:gd name="T2" fmla="*/ 0 w 30"/>
                <a:gd name="T3" fmla="*/ 6 h 12"/>
                <a:gd name="T4" fmla="*/ 0 w 30"/>
                <a:gd name="T5" fmla="*/ 6 h 12"/>
                <a:gd name="T6" fmla="*/ 10 w 30"/>
                <a:gd name="T7" fmla="*/ 0 h 12"/>
                <a:gd name="T8" fmla="*/ 10 w 30"/>
                <a:gd name="T9" fmla="*/ 6 h 12"/>
                <a:gd name="T10" fmla="*/ 20 w 30"/>
                <a:gd name="T11" fmla="*/ 6 h 12"/>
                <a:gd name="T12" fmla="*/ 30 w 30"/>
                <a:gd name="T13" fmla="*/ 12 h 12"/>
                <a:gd name="T14" fmla="*/ 20 w 30"/>
                <a:gd name="T15" fmla="*/ 6 h 12"/>
                <a:gd name="T16" fmla="*/ 10 w 30"/>
                <a:gd name="T17" fmla="*/ 6 h 12"/>
                <a:gd name="T18" fmla="*/ 10 w 30"/>
                <a:gd name="T19" fmla="*/ 6 h 12"/>
                <a:gd name="T20" fmla="*/ 10 w 30"/>
                <a:gd name="T21" fmla="*/ 6 h 12"/>
                <a:gd name="T22" fmla="*/ 10 w 30"/>
                <a:gd name="T23" fmla="*/ 6 h 12"/>
                <a:gd name="T24" fmla="*/ 0 w 30"/>
                <a:gd name="T25" fmla="*/ 6 h 12"/>
                <a:gd name="T26" fmla="*/ 0 w 30"/>
                <a:gd name="T27" fmla="*/ 6 h 12"/>
                <a:gd name="T28" fmla="*/ 0 w 30"/>
                <a:gd name="T29" fmla="*/ 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0"/>
                <a:gd name="T46" fmla="*/ 0 h 12"/>
                <a:gd name="T47" fmla="*/ 30 w 30"/>
                <a:gd name="T48" fmla="*/ 12 h 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0" h="12">
                  <a:moveTo>
                    <a:pt x="0" y="6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20" y="6"/>
                  </a:lnTo>
                  <a:lnTo>
                    <a:pt x="30" y="12"/>
                  </a:lnTo>
                  <a:lnTo>
                    <a:pt x="20" y="6"/>
                  </a:lnTo>
                  <a:lnTo>
                    <a:pt x="1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4" name="Freeform 63"/>
            <p:cNvSpPr>
              <a:spLocks/>
            </p:cNvSpPr>
            <p:nvPr/>
          </p:nvSpPr>
          <p:spPr bwMode="auto">
            <a:xfrm>
              <a:off x="4602" y="4021"/>
              <a:ext cx="426" cy="175"/>
            </a:xfrm>
            <a:custGeom>
              <a:avLst/>
              <a:gdLst>
                <a:gd name="T0" fmla="*/ 426 w 426"/>
                <a:gd name="T1" fmla="*/ 147 h 175"/>
                <a:gd name="T2" fmla="*/ 426 w 426"/>
                <a:gd name="T3" fmla="*/ 164 h 175"/>
                <a:gd name="T4" fmla="*/ 416 w 426"/>
                <a:gd name="T5" fmla="*/ 169 h 175"/>
                <a:gd name="T6" fmla="*/ 396 w 426"/>
                <a:gd name="T7" fmla="*/ 175 h 175"/>
                <a:gd name="T8" fmla="*/ 376 w 426"/>
                <a:gd name="T9" fmla="*/ 175 h 175"/>
                <a:gd name="T10" fmla="*/ 346 w 426"/>
                <a:gd name="T11" fmla="*/ 169 h 175"/>
                <a:gd name="T12" fmla="*/ 317 w 426"/>
                <a:gd name="T13" fmla="*/ 158 h 175"/>
                <a:gd name="T14" fmla="*/ 287 w 426"/>
                <a:gd name="T15" fmla="*/ 152 h 175"/>
                <a:gd name="T16" fmla="*/ 247 w 426"/>
                <a:gd name="T17" fmla="*/ 135 h 175"/>
                <a:gd name="T18" fmla="*/ 208 w 426"/>
                <a:gd name="T19" fmla="*/ 124 h 175"/>
                <a:gd name="T20" fmla="*/ 168 w 426"/>
                <a:gd name="T21" fmla="*/ 107 h 175"/>
                <a:gd name="T22" fmla="*/ 129 w 426"/>
                <a:gd name="T23" fmla="*/ 90 h 175"/>
                <a:gd name="T24" fmla="*/ 99 w 426"/>
                <a:gd name="T25" fmla="*/ 68 h 175"/>
                <a:gd name="T26" fmla="*/ 59 w 426"/>
                <a:gd name="T27" fmla="*/ 51 h 175"/>
                <a:gd name="T28" fmla="*/ 40 w 426"/>
                <a:gd name="T29" fmla="*/ 34 h 175"/>
                <a:gd name="T30" fmla="*/ 20 w 426"/>
                <a:gd name="T31" fmla="*/ 17 h 175"/>
                <a:gd name="T32" fmla="*/ 0 w 426"/>
                <a:gd name="T33" fmla="*/ 0 h 175"/>
                <a:gd name="T34" fmla="*/ 20 w 426"/>
                <a:gd name="T35" fmla="*/ 11 h 175"/>
                <a:gd name="T36" fmla="*/ 30 w 426"/>
                <a:gd name="T37" fmla="*/ 28 h 175"/>
                <a:gd name="T38" fmla="*/ 50 w 426"/>
                <a:gd name="T39" fmla="*/ 45 h 175"/>
                <a:gd name="T40" fmla="*/ 79 w 426"/>
                <a:gd name="T41" fmla="*/ 62 h 175"/>
                <a:gd name="T42" fmla="*/ 109 w 426"/>
                <a:gd name="T43" fmla="*/ 79 h 175"/>
                <a:gd name="T44" fmla="*/ 149 w 426"/>
                <a:gd name="T45" fmla="*/ 96 h 175"/>
                <a:gd name="T46" fmla="*/ 188 w 426"/>
                <a:gd name="T47" fmla="*/ 113 h 175"/>
                <a:gd name="T48" fmla="*/ 218 w 426"/>
                <a:gd name="T49" fmla="*/ 124 h 175"/>
                <a:gd name="T50" fmla="*/ 257 w 426"/>
                <a:gd name="T51" fmla="*/ 141 h 175"/>
                <a:gd name="T52" fmla="*/ 297 w 426"/>
                <a:gd name="T53" fmla="*/ 152 h 175"/>
                <a:gd name="T54" fmla="*/ 327 w 426"/>
                <a:gd name="T55" fmla="*/ 158 h 175"/>
                <a:gd name="T56" fmla="*/ 356 w 426"/>
                <a:gd name="T57" fmla="*/ 164 h 175"/>
                <a:gd name="T58" fmla="*/ 386 w 426"/>
                <a:gd name="T59" fmla="*/ 169 h 175"/>
                <a:gd name="T60" fmla="*/ 406 w 426"/>
                <a:gd name="T61" fmla="*/ 169 h 175"/>
                <a:gd name="T62" fmla="*/ 416 w 426"/>
                <a:gd name="T63" fmla="*/ 164 h 175"/>
                <a:gd name="T64" fmla="*/ 416 w 426"/>
                <a:gd name="T65" fmla="*/ 152 h 175"/>
                <a:gd name="T66" fmla="*/ 416 w 426"/>
                <a:gd name="T67" fmla="*/ 147 h 175"/>
                <a:gd name="T68" fmla="*/ 416 w 426"/>
                <a:gd name="T69" fmla="*/ 147 h 175"/>
                <a:gd name="T70" fmla="*/ 426 w 426"/>
                <a:gd name="T71" fmla="*/ 147 h 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6"/>
                <a:gd name="T109" fmla="*/ 0 h 175"/>
                <a:gd name="T110" fmla="*/ 426 w 426"/>
                <a:gd name="T111" fmla="*/ 175 h 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6" h="175">
                  <a:moveTo>
                    <a:pt x="426" y="147"/>
                  </a:moveTo>
                  <a:lnTo>
                    <a:pt x="426" y="147"/>
                  </a:lnTo>
                  <a:lnTo>
                    <a:pt x="426" y="158"/>
                  </a:lnTo>
                  <a:lnTo>
                    <a:pt x="426" y="164"/>
                  </a:lnTo>
                  <a:lnTo>
                    <a:pt x="416" y="169"/>
                  </a:lnTo>
                  <a:lnTo>
                    <a:pt x="406" y="169"/>
                  </a:lnTo>
                  <a:lnTo>
                    <a:pt x="396" y="175"/>
                  </a:lnTo>
                  <a:lnTo>
                    <a:pt x="386" y="175"/>
                  </a:lnTo>
                  <a:lnTo>
                    <a:pt x="376" y="175"/>
                  </a:lnTo>
                  <a:lnTo>
                    <a:pt x="366" y="169"/>
                  </a:lnTo>
                  <a:lnTo>
                    <a:pt x="346" y="169"/>
                  </a:lnTo>
                  <a:lnTo>
                    <a:pt x="337" y="164"/>
                  </a:lnTo>
                  <a:lnTo>
                    <a:pt x="317" y="158"/>
                  </a:lnTo>
                  <a:lnTo>
                    <a:pt x="297" y="158"/>
                  </a:lnTo>
                  <a:lnTo>
                    <a:pt x="287" y="152"/>
                  </a:lnTo>
                  <a:lnTo>
                    <a:pt x="267" y="141"/>
                  </a:lnTo>
                  <a:lnTo>
                    <a:pt x="247" y="135"/>
                  </a:lnTo>
                  <a:lnTo>
                    <a:pt x="228" y="130"/>
                  </a:lnTo>
                  <a:lnTo>
                    <a:pt x="208" y="124"/>
                  </a:lnTo>
                  <a:lnTo>
                    <a:pt x="188" y="113"/>
                  </a:lnTo>
                  <a:lnTo>
                    <a:pt x="168" y="107"/>
                  </a:lnTo>
                  <a:lnTo>
                    <a:pt x="149" y="96"/>
                  </a:lnTo>
                  <a:lnTo>
                    <a:pt x="129" y="90"/>
                  </a:lnTo>
                  <a:lnTo>
                    <a:pt x="109" y="79"/>
                  </a:lnTo>
                  <a:lnTo>
                    <a:pt x="99" y="68"/>
                  </a:lnTo>
                  <a:lnTo>
                    <a:pt x="79" y="62"/>
                  </a:lnTo>
                  <a:lnTo>
                    <a:pt x="59" y="51"/>
                  </a:lnTo>
                  <a:lnTo>
                    <a:pt x="50" y="40"/>
                  </a:lnTo>
                  <a:lnTo>
                    <a:pt x="40" y="34"/>
                  </a:lnTo>
                  <a:lnTo>
                    <a:pt x="20" y="23"/>
                  </a:lnTo>
                  <a:lnTo>
                    <a:pt x="20" y="17"/>
                  </a:lnTo>
                  <a:lnTo>
                    <a:pt x="10" y="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11"/>
                  </a:lnTo>
                  <a:lnTo>
                    <a:pt x="20" y="17"/>
                  </a:lnTo>
                  <a:lnTo>
                    <a:pt x="30" y="28"/>
                  </a:lnTo>
                  <a:lnTo>
                    <a:pt x="40" y="34"/>
                  </a:lnTo>
                  <a:lnTo>
                    <a:pt x="50" y="45"/>
                  </a:lnTo>
                  <a:lnTo>
                    <a:pt x="69" y="51"/>
                  </a:lnTo>
                  <a:lnTo>
                    <a:pt x="79" y="62"/>
                  </a:lnTo>
                  <a:lnTo>
                    <a:pt x="99" y="68"/>
                  </a:lnTo>
                  <a:lnTo>
                    <a:pt x="109" y="79"/>
                  </a:lnTo>
                  <a:lnTo>
                    <a:pt x="129" y="85"/>
                  </a:lnTo>
                  <a:lnTo>
                    <a:pt x="149" y="96"/>
                  </a:lnTo>
                  <a:lnTo>
                    <a:pt x="168" y="102"/>
                  </a:lnTo>
                  <a:lnTo>
                    <a:pt x="188" y="113"/>
                  </a:lnTo>
                  <a:lnTo>
                    <a:pt x="198" y="119"/>
                  </a:lnTo>
                  <a:lnTo>
                    <a:pt x="218" y="124"/>
                  </a:lnTo>
                  <a:lnTo>
                    <a:pt x="238" y="135"/>
                  </a:lnTo>
                  <a:lnTo>
                    <a:pt x="257" y="141"/>
                  </a:lnTo>
                  <a:lnTo>
                    <a:pt x="277" y="147"/>
                  </a:lnTo>
                  <a:lnTo>
                    <a:pt x="297" y="152"/>
                  </a:lnTo>
                  <a:lnTo>
                    <a:pt x="307" y="158"/>
                  </a:lnTo>
                  <a:lnTo>
                    <a:pt x="327" y="158"/>
                  </a:lnTo>
                  <a:lnTo>
                    <a:pt x="346" y="164"/>
                  </a:lnTo>
                  <a:lnTo>
                    <a:pt x="356" y="164"/>
                  </a:lnTo>
                  <a:lnTo>
                    <a:pt x="376" y="169"/>
                  </a:lnTo>
                  <a:lnTo>
                    <a:pt x="386" y="169"/>
                  </a:lnTo>
                  <a:lnTo>
                    <a:pt x="396" y="169"/>
                  </a:lnTo>
                  <a:lnTo>
                    <a:pt x="406" y="169"/>
                  </a:lnTo>
                  <a:lnTo>
                    <a:pt x="406" y="164"/>
                  </a:lnTo>
                  <a:lnTo>
                    <a:pt x="416" y="164"/>
                  </a:lnTo>
                  <a:lnTo>
                    <a:pt x="416" y="158"/>
                  </a:lnTo>
                  <a:lnTo>
                    <a:pt x="416" y="152"/>
                  </a:lnTo>
                  <a:lnTo>
                    <a:pt x="416" y="147"/>
                  </a:lnTo>
                  <a:lnTo>
                    <a:pt x="426" y="1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5" name="Freeform 64"/>
            <p:cNvSpPr>
              <a:spLocks/>
            </p:cNvSpPr>
            <p:nvPr/>
          </p:nvSpPr>
          <p:spPr bwMode="auto">
            <a:xfrm>
              <a:off x="5018" y="4140"/>
              <a:ext cx="69" cy="28"/>
            </a:xfrm>
            <a:custGeom>
              <a:avLst/>
              <a:gdLst>
                <a:gd name="T0" fmla="*/ 69 w 69"/>
                <a:gd name="T1" fmla="*/ 11 h 28"/>
                <a:gd name="T2" fmla="*/ 59 w 69"/>
                <a:gd name="T3" fmla="*/ 11 h 28"/>
                <a:gd name="T4" fmla="*/ 49 w 69"/>
                <a:gd name="T5" fmla="*/ 5 h 28"/>
                <a:gd name="T6" fmla="*/ 39 w 69"/>
                <a:gd name="T7" fmla="*/ 0 h 28"/>
                <a:gd name="T8" fmla="*/ 29 w 69"/>
                <a:gd name="T9" fmla="*/ 0 h 28"/>
                <a:gd name="T10" fmla="*/ 20 w 69"/>
                <a:gd name="T11" fmla="*/ 5 h 28"/>
                <a:gd name="T12" fmla="*/ 10 w 69"/>
                <a:gd name="T13" fmla="*/ 11 h 28"/>
                <a:gd name="T14" fmla="*/ 10 w 69"/>
                <a:gd name="T15" fmla="*/ 16 h 28"/>
                <a:gd name="T16" fmla="*/ 10 w 69"/>
                <a:gd name="T17" fmla="*/ 28 h 28"/>
                <a:gd name="T18" fmla="*/ 0 w 69"/>
                <a:gd name="T19" fmla="*/ 28 h 28"/>
                <a:gd name="T20" fmla="*/ 0 w 69"/>
                <a:gd name="T21" fmla="*/ 11 h 28"/>
                <a:gd name="T22" fmla="*/ 10 w 69"/>
                <a:gd name="T23" fmla="*/ 5 h 28"/>
                <a:gd name="T24" fmla="*/ 10 w 69"/>
                <a:gd name="T25" fmla="*/ 0 h 28"/>
                <a:gd name="T26" fmla="*/ 20 w 69"/>
                <a:gd name="T27" fmla="*/ 0 h 28"/>
                <a:gd name="T28" fmla="*/ 29 w 69"/>
                <a:gd name="T29" fmla="*/ 0 h 28"/>
                <a:gd name="T30" fmla="*/ 39 w 69"/>
                <a:gd name="T31" fmla="*/ 0 h 28"/>
                <a:gd name="T32" fmla="*/ 59 w 69"/>
                <a:gd name="T33" fmla="*/ 5 h 28"/>
                <a:gd name="T34" fmla="*/ 69 w 69"/>
                <a:gd name="T35" fmla="*/ 11 h 28"/>
                <a:gd name="T36" fmla="*/ 69 w 69"/>
                <a:gd name="T37" fmla="*/ 11 h 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"/>
                <a:gd name="T58" fmla="*/ 0 h 28"/>
                <a:gd name="T59" fmla="*/ 69 w 69"/>
                <a:gd name="T60" fmla="*/ 28 h 2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" h="28">
                  <a:moveTo>
                    <a:pt x="69" y="11"/>
                  </a:moveTo>
                  <a:lnTo>
                    <a:pt x="59" y="11"/>
                  </a:lnTo>
                  <a:lnTo>
                    <a:pt x="49" y="5"/>
                  </a:lnTo>
                  <a:lnTo>
                    <a:pt x="39" y="0"/>
                  </a:lnTo>
                  <a:lnTo>
                    <a:pt x="29" y="0"/>
                  </a:lnTo>
                  <a:lnTo>
                    <a:pt x="20" y="5"/>
                  </a:lnTo>
                  <a:lnTo>
                    <a:pt x="10" y="11"/>
                  </a:lnTo>
                  <a:lnTo>
                    <a:pt x="10" y="16"/>
                  </a:lnTo>
                  <a:lnTo>
                    <a:pt x="10" y="28"/>
                  </a:lnTo>
                  <a:lnTo>
                    <a:pt x="0" y="28"/>
                  </a:lnTo>
                  <a:lnTo>
                    <a:pt x="0" y="11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29" y="0"/>
                  </a:lnTo>
                  <a:lnTo>
                    <a:pt x="39" y="0"/>
                  </a:lnTo>
                  <a:lnTo>
                    <a:pt x="59" y="5"/>
                  </a:lnTo>
                  <a:lnTo>
                    <a:pt x="69" y="11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6" name="Freeform 65"/>
            <p:cNvSpPr>
              <a:spLocks/>
            </p:cNvSpPr>
            <p:nvPr/>
          </p:nvSpPr>
          <p:spPr bwMode="auto">
            <a:xfrm>
              <a:off x="5087" y="4151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7" name="Freeform 66"/>
            <p:cNvSpPr>
              <a:spLocks/>
            </p:cNvSpPr>
            <p:nvPr/>
          </p:nvSpPr>
          <p:spPr bwMode="auto">
            <a:xfrm>
              <a:off x="4701" y="4061"/>
              <a:ext cx="386" cy="124"/>
            </a:xfrm>
            <a:custGeom>
              <a:avLst/>
              <a:gdLst>
                <a:gd name="T0" fmla="*/ 0 w 386"/>
                <a:gd name="T1" fmla="*/ 0 h 124"/>
                <a:gd name="T2" fmla="*/ 0 w 386"/>
                <a:gd name="T3" fmla="*/ 0 h 124"/>
                <a:gd name="T4" fmla="*/ 20 w 386"/>
                <a:gd name="T5" fmla="*/ 16 h 124"/>
                <a:gd name="T6" fmla="*/ 30 w 386"/>
                <a:gd name="T7" fmla="*/ 28 h 124"/>
                <a:gd name="T8" fmla="*/ 59 w 386"/>
                <a:gd name="T9" fmla="*/ 45 h 124"/>
                <a:gd name="T10" fmla="*/ 79 w 386"/>
                <a:gd name="T11" fmla="*/ 56 h 124"/>
                <a:gd name="T12" fmla="*/ 109 w 386"/>
                <a:gd name="T13" fmla="*/ 67 h 124"/>
                <a:gd name="T14" fmla="*/ 139 w 386"/>
                <a:gd name="T15" fmla="*/ 79 h 124"/>
                <a:gd name="T16" fmla="*/ 168 w 386"/>
                <a:gd name="T17" fmla="*/ 90 h 124"/>
                <a:gd name="T18" fmla="*/ 188 w 386"/>
                <a:gd name="T19" fmla="*/ 101 h 124"/>
                <a:gd name="T20" fmla="*/ 218 w 386"/>
                <a:gd name="T21" fmla="*/ 112 h 124"/>
                <a:gd name="T22" fmla="*/ 247 w 386"/>
                <a:gd name="T23" fmla="*/ 118 h 124"/>
                <a:gd name="T24" fmla="*/ 267 w 386"/>
                <a:gd name="T25" fmla="*/ 118 h 124"/>
                <a:gd name="T26" fmla="*/ 287 w 386"/>
                <a:gd name="T27" fmla="*/ 124 h 124"/>
                <a:gd name="T28" fmla="*/ 307 w 386"/>
                <a:gd name="T29" fmla="*/ 118 h 124"/>
                <a:gd name="T30" fmla="*/ 317 w 386"/>
                <a:gd name="T31" fmla="*/ 118 h 124"/>
                <a:gd name="T32" fmla="*/ 317 w 386"/>
                <a:gd name="T33" fmla="*/ 107 h 124"/>
                <a:gd name="T34" fmla="*/ 317 w 386"/>
                <a:gd name="T35" fmla="*/ 101 h 124"/>
                <a:gd name="T36" fmla="*/ 317 w 386"/>
                <a:gd name="T37" fmla="*/ 101 h 124"/>
                <a:gd name="T38" fmla="*/ 317 w 386"/>
                <a:gd name="T39" fmla="*/ 90 h 124"/>
                <a:gd name="T40" fmla="*/ 327 w 386"/>
                <a:gd name="T41" fmla="*/ 79 h 124"/>
                <a:gd name="T42" fmla="*/ 327 w 386"/>
                <a:gd name="T43" fmla="*/ 79 h 124"/>
                <a:gd name="T44" fmla="*/ 337 w 386"/>
                <a:gd name="T45" fmla="*/ 79 h 124"/>
                <a:gd name="T46" fmla="*/ 346 w 386"/>
                <a:gd name="T47" fmla="*/ 79 h 124"/>
                <a:gd name="T48" fmla="*/ 366 w 386"/>
                <a:gd name="T49" fmla="*/ 79 h 124"/>
                <a:gd name="T50" fmla="*/ 376 w 386"/>
                <a:gd name="T51" fmla="*/ 84 h 124"/>
                <a:gd name="T52" fmla="*/ 386 w 386"/>
                <a:gd name="T53" fmla="*/ 90 h 124"/>
                <a:gd name="T54" fmla="*/ 0 w 386"/>
                <a:gd name="T55" fmla="*/ 0 h 1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86"/>
                <a:gd name="T85" fmla="*/ 0 h 124"/>
                <a:gd name="T86" fmla="*/ 386 w 386"/>
                <a:gd name="T87" fmla="*/ 124 h 12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86" h="124">
                  <a:moveTo>
                    <a:pt x="0" y="0"/>
                  </a:moveTo>
                  <a:lnTo>
                    <a:pt x="0" y="0"/>
                  </a:lnTo>
                  <a:lnTo>
                    <a:pt x="20" y="16"/>
                  </a:lnTo>
                  <a:lnTo>
                    <a:pt x="30" y="28"/>
                  </a:lnTo>
                  <a:lnTo>
                    <a:pt x="59" y="45"/>
                  </a:lnTo>
                  <a:lnTo>
                    <a:pt x="79" y="56"/>
                  </a:lnTo>
                  <a:lnTo>
                    <a:pt x="109" y="67"/>
                  </a:lnTo>
                  <a:lnTo>
                    <a:pt x="139" y="79"/>
                  </a:lnTo>
                  <a:lnTo>
                    <a:pt x="168" y="90"/>
                  </a:lnTo>
                  <a:lnTo>
                    <a:pt x="188" y="101"/>
                  </a:lnTo>
                  <a:lnTo>
                    <a:pt x="218" y="112"/>
                  </a:lnTo>
                  <a:lnTo>
                    <a:pt x="247" y="118"/>
                  </a:lnTo>
                  <a:lnTo>
                    <a:pt x="267" y="118"/>
                  </a:lnTo>
                  <a:lnTo>
                    <a:pt x="287" y="124"/>
                  </a:lnTo>
                  <a:lnTo>
                    <a:pt x="307" y="118"/>
                  </a:lnTo>
                  <a:lnTo>
                    <a:pt x="317" y="118"/>
                  </a:lnTo>
                  <a:lnTo>
                    <a:pt x="317" y="107"/>
                  </a:lnTo>
                  <a:lnTo>
                    <a:pt x="317" y="101"/>
                  </a:lnTo>
                  <a:lnTo>
                    <a:pt x="317" y="90"/>
                  </a:lnTo>
                  <a:lnTo>
                    <a:pt x="327" y="79"/>
                  </a:lnTo>
                  <a:lnTo>
                    <a:pt x="337" y="79"/>
                  </a:lnTo>
                  <a:lnTo>
                    <a:pt x="346" y="79"/>
                  </a:lnTo>
                  <a:lnTo>
                    <a:pt x="366" y="79"/>
                  </a:lnTo>
                  <a:lnTo>
                    <a:pt x="376" y="84"/>
                  </a:lnTo>
                  <a:lnTo>
                    <a:pt x="386" y="90"/>
                  </a:lnTo>
                  <a:lnTo>
                    <a:pt x="0" y="0"/>
                  </a:lnTo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8" name="Freeform 67"/>
            <p:cNvSpPr>
              <a:spLocks/>
            </p:cNvSpPr>
            <p:nvPr/>
          </p:nvSpPr>
          <p:spPr bwMode="auto">
            <a:xfrm>
              <a:off x="1257" y="3970"/>
              <a:ext cx="49" cy="17"/>
            </a:xfrm>
            <a:custGeom>
              <a:avLst/>
              <a:gdLst>
                <a:gd name="T0" fmla="*/ 49 w 49"/>
                <a:gd name="T1" fmla="*/ 6 h 17"/>
                <a:gd name="T2" fmla="*/ 49 w 49"/>
                <a:gd name="T3" fmla="*/ 6 h 17"/>
                <a:gd name="T4" fmla="*/ 49 w 49"/>
                <a:gd name="T5" fmla="*/ 0 h 17"/>
                <a:gd name="T6" fmla="*/ 39 w 49"/>
                <a:gd name="T7" fmla="*/ 0 h 17"/>
                <a:gd name="T8" fmla="*/ 39 w 49"/>
                <a:gd name="T9" fmla="*/ 0 h 17"/>
                <a:gd name="T10" fmla="*/ 30 w 49"/>
                <a:gd name="T11" fmla="*/ 0 h 17"/>
                <a:gd name="T12" fmla="*/ 30 w 49"/>
                <a:gd name="T13" fmla="*/ 6 h 17"/>
                <a:gd name="T14" fmla="*/ 20 w 49"/>
                <a:gd name="T15" fmla="*/ 6 h 17"/>
                <a:gd name="T16" fmla="*/ 10 w 49"/>
                <a:gd name="T17" fmla="*/ 17 h 17"/>
                <a:gd name="T18" fmla="*/ 0 w 49"/>
                <a:gd name="T19" fmla="*/ 17 h 17"/>
                <a:gd name="T20" fmla="*/ 10 w 49"/>
                <a:gd name="T21" fmla="*/ 17 h 17"/>
                <a:gd name="T22" fmla="*/ 20 w 49"/>
                <a:gd name="T23" fmla="*/ 12 h 17"/>
                <a:gd name="T24" fmla="*/ 20 w 49"/>
                <a:gd name="T25" fmla="*/ 12 h 17"/>
                <a:gd name="T26" fmla="*/ 20 w 49"/>
                <a:gd name="T27" fmla="*/ 6 h 17"/>
                <a:gd name="T28" fmla="*/ 30 w 49"/>
                <a:gd name="T29" fmla="*/ 6 h 17"/>
                <a:gd name="T30" fmla="*/ 30 w 49"/>
                <a:gd name="T31" fmla="*/ 6 h 17"/>
                <a:gd name="T32" fmla="*/ 39 w 49"/>
                <a:gd name="T33" fmla="*/ 6 h 17"/>
                <a:gd name="T34" fmla="*/ 39 w 49"/>
                <a:gd name="T35" fmla="*/ 6 h 17"/>
                <a:gd name="T36" fmla="*/ 39 w 49"/>
                <a:gd name="T37" fmla="*/ 12 h 17"/>
                <a:gd name="T38" fmla="*/ 39 w 49"/>
                <a:gd name="T39" fmla="*/ 12 h 17"/>
                <a:gd name="T40" fmla="*/ 49 w 49"/>
                <a:gd name="T41" fmla="*/ 6 h 17"/>
                <a:gd name="T42" fmla="*/ 49 w 49"/>
                <a:gd name="T43" fmla="*/ 6 h 17"/>
                <a:gd name="T44" fmla="*/ 49 w 49"/>
                <a:gd name="T45" fmla="*/ 6 h 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9"/>
                <a:gd name="T70" fmla="*/ 0 h 17"/>
                <a:gd name="T71" fmla="*/ 49 w 49"/>
                <a:gd name="T72" fmla="*/ 17 h 1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9" h="17">
                  <a:moveTo>
                    <a:pt x="49" y="6"/>
                  </a:moveTo>
                  <a:lnTo>
                    <a:pt x="49" y="6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0" y="17"/>
                  </a:lnTo>
                  <a:lnTo>
                    <a:pt x="0" y="17"/>
                  </a:lnTo>
                  <a:lnTo>
                    <a:pt x="10" y="17"/>
                  </a:lnTo>
                  <a:lnTo>
                    <a:pt x="20" y="12"/>
                  </a:lnTo>
                  <a:lnTo>
                    <a:pt x="20" y="6"/>
                  </a:lnTo>
                  <a:lnTo>
                    <a:pt x="30" y="6"/>
                  </a:lnTo>
                  <a:lnTo>
                    <a:pt x="39" y="6"/>
                  </a:lnTo>
                  <a:lnTo>
                    <a:pt x="39" y="12"/>
                  </a:lnTo>
                  <a:lnTo>
                    <a:pt x="49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9" name="Freeform 68"/>
            <p:cNvSpPr>
              <a:spLocks/>
            </p:cNvSpPr>
            <p:nvPr/>
          </p:nvSpPr>
          <p:spPr bwMode="auto">
            <a:xfrm>
              <a:off x="792" y="3976"/>
              <a:ext cx="514" cy="226"/>
            </a:xfrm>
            <a:custGeom>
              <a:avLst/>
              <a:gdLst>
                <a:gd name="T0" fmla="*/ 10 w 514"/>
                <a:gd name="T1" fmla="*/ 197 h 226"/>
                <a:gd name="T2" fmla="*/ 10 w 514"/>
                <a:gd name="T3" fmla="*/ 214 h 226"/>
                <a:gd name="T4" fmla="*/ 10 w 514"/>
                <a:gd name="T5" fmla="*/ 220 h 226"/>
                <a:gd name="T6" fmla="*/ 29 w 514"/>
                <a:gd name="T7" fmla="*/ 226 h 226"/>
                <a:gd name="T8" fmla="*/ 59 w 514"/>
                <a:gd name="T9" fmla="*/ 226 h 226"/>
                <a:gd name="T10" fmla="*/ 89 w 514"/>
                <a:gd name="T11" fmla="*/ 220 h 226"/>
                <a:gd name="T12" fmla="*/ 128 w 514"/>
                <a:gd name="T13" fmla="*/ 214 h 226"/>
                <a:gd name="T14" fmla="*/ 178 w 514"/>
                <a:gd name="T15" fmla="*/ 197 h 226"/>
                <a:gd name="T16" fmla="*/ 217 w 514"/>
                <a:gd name="T17" fmla="*/ 186 h 226"/>
                <a:gd name="T18" fmla="*/ 267 w 514"/>
                <a:gd name="T19" fmla="*/ 164 h 226"/>
                <a:gd name="T20" fmla="*/ 307 w 514"/>
                <a:gd name="T21" fmla="*/ 147 h 226"/>
                <a:gd name="T22" fmla="*/ 356 w 514"/>
                <a:gd name="T23" fmla="*/ 124 h 226"/>
                <a:gd name="T24" fmla="*/ 396 w 514"/>
                <a:gd name="T25" fmla="*/ 96 h 226"/>
                <a:gd name="T26" fmla="*/ 435 w 514"/>
                <a:gd name="T27" fmla="*/ 73 h 226"/>
                <a:gd name="T28" fmla="*/ 475 w 514"/>
                <a:gd name="T29" fmla="*/ 45 h 226"/>
                <a:gd name="T30" fmla="*/ 495 w 514"/>
                <a:gd name="T31" fmla="*/ 23 h 226"/>
                <a:gd name="T32" fmla="*/ 514 w 514"/>
                <a:gd name="T33" fmla="*/ 0 h 226"/>
                <a:gd name="T34" fmla="*/ 495 w 514"/>
                <a:gd name="T35" fmla="*/ 17 h 226"/>
                <a:gd name="T36" fmla="*/ 475 w 514"/>
                <a:gd name="T37" fmla="*/ 39 h 226"/>
                <a:gd name="T38" fmla="*/ 445 w 514"/>
                <a:gd name="T39" fmla="*/ 62 h 226"/>
                <a:gd name="T40" fmla="*/ 415 w 514"/>
                <a:gd name="T41" fmla="*/ 85 h 226"/>
                <a:gd name="T42" fmla="*/ 376 w 514"/>
                <a:gd name="T43" fmla="*/ 107 h 226"/>
                <a:gd name="T44" fmla="*/ 336 w 514"/>
                <a:gd name="T45" fmla="*/ 130 h 226"/>
                <a:gd name="T46" fmla="*/ 297 w 514"/>
                <a:gd name="T47" fmla="*/ 152 h 226"/>
                <a:gd name="T48" fmla="*/ 247 w 514"/>
                <a:gd name="T49" fmla="*/ 169 h 226"/>
                <a:gd name="T50" fmla="*/ 208 w 514"/>
                <a:gd name="T51" fmla="*/ 186 h 226"/>
                <a:gd name="T52" fmla="*/ 158 w 514"/>
                <a:gd name="T53" fmla="*/ 203 h 226"/>
                <a:gd name="T54" fmla="*/ 119 w 514"/>
                <a:gd name="T55" fmla="*/ 214 h 226"/>
                <a:gd name="T56" fmla="*/ 89 w 514"/>
                <a:gd name="T57" fmla="*/ 220 h 226"/>
                <a:gd name="T58" fmla="*/ 49 w 514"/>
                <a:gd name="T59" fmla="*/ 220 h 226"/>
                <a:gd name="T60" fmla="*/ 29 w 514"/>
                <a:gd name="T61" fmla="*/ 220 h 226"/>
                <a:gd name="T62" fmla="*/ 20 w 514"/>
                <a:gd name="T63" fmla="*/ 214 h 226"/>
                <a:gd name="T64" fmla="*/ 10 w 514"/>
                <a:gd name="T65" fmla="*/ 203 h 226"/>
                <a:gd name="T66" fmla="*/ 10 w 514"/>
                <a:gd name="T67" fmla="*/ 192 h 226"/>
                <a:gd name="T68" fmla="*/ 10 w 514"/>
                <a:gd name="T69" fmla="*/ 192 h 226"/>
                <a:gd name="T70" fmla="*/ 10 w 514"/>
                <a:gd name="T71" fmla="*/ 197 h 2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14"/>
                <a:gd name="T109" fmla="*/ 0 h 226"/>
                <a:gd name="T110" fmla="*/ 514 w 514"/>
                <a:gd name="T111" fmla="*/ 226 h 22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14" h="226">
                  <a:moveTo>
                    <a:pt x="10" y="197"/>
                  </a:moveTo>
                  <a:lnTo>
                    <a:pt x="10" y="197"/>
                  </a:lnTo>
                  <a:lnTo>
                    <a:pt x="0" y="209"/>
                  </a:lnTo>
                  <a:lnTo>
                    <a:pt x="10" y="214"/>
                  </a:lnTo>
                  <a:lnTo>
                    <a:pt x="10" y="220"/>
                  </a:lnTo>
                  <a:lnTo>
                    <a:pt x="20" y="226"/>
                  </a:lnTo>
                  <a:lnTo>
                    <a:pt x="29" y="226"/>
                  </a:lnTo>
                  <a:lnTo>
                    <a:pt x="49" y="226"/>
                  </a:lnTo>
                  <a:lnTo>
                    <a:pt x="59" y="226"/>
                  </a:lnTo>
                  <a:lnTo>
                    <a:pt x="79" y="226"/>
                  </a:lnTo>
                  <a:lnTo>
                    <a:pt x="89" y="220"/>
                  </a:lnTo>
                  <a:lnTo>
                    <a:pt x="109" y="214"/>
                  </a:lnTo>
                  <a:lnTo>
                    <a:pt x="128" y="214"/>
                  </a:lnTo>
                  <a:lnTo>
                    <a:pt x="148" y="209"/>
                  </a:lnTo>
                  <a:lnTo>
                    <a:pt x="178" y="197"/>
                  </a:lnTo>
                  <a:lnTo>
                    <a:pt x="198" y="192"/>
                  </a:lnTo>
                  <a:lnTo>
                    <a:pt x="217" y="186"/>
                  </a:lnTo>
                  <a:lnTo>
                    <a:pt x="237" y="175"/>
                  </a:lnTo>
                  <a:lnTo>
                    <a:pt x="267" y="164"/>
                  </a:lnTo>
                  <a:lnTo>
                    <a:pt x="287" y="158"/>
                  </a:lnTo>
                  <a:lnTo>
                    <a:pt x="307" y="147"/>
                  </a:lnTo>
                  <a:lnTo>
                    <a:pt x="336" y="135"/>
                  </a:lnTo>
                  <a:lnTo>
                    <a:pt x="356" y="124"/>
                  </a:lnTo>
                  <a:lnTo>
                    <a:pt x="376" y="113"/>
                  </a:lnTo>
                  <a:lnTo>
                    <a:pt x="396" y="96"/>
                  </a:lnTo>
                  <a:lnTo>
                    <a:pt x="415" y="85"/>
                  </a:lnTo>
                  <a:lnTo>
                    <a:pt x="435" y="73"/>
                  </a:lnTo>
                  <a:lnTo>
                    <a:pt x="455" y="62"/>
                  </a:lnTo>
                  <a:lnTo>
                    <a:pt x="475" y="45"/>
                  </a:lnTo>
                  <a:lnTo>
                    <a:pt x="485" y="34"/>
                  </a:lnTo>
                  <a:lnTo>
                    <a:pt x="495" y="23"/>
                  </a:lnTo>
                  <a:lnTo>
                    <a:pt x="504" y="11"/>
                  </a:lnTo>
                  <a:lnTo>
                    <a:pt x="514" y="0"/>
                  </a:lnTo>
                  <a:lnTo>
                    <a:pt x="504" y="6"/>
                  </a:lnTo>
                  <a:lnTo>
                    <a:pt x="495" y="17"/>
                  </a:lnTo>
                  <a:lnTo>
                    <a:pt x="485" y="28"/>
                  </a:lnTo>
                  <a:lnTo>
                    <a:pt x="475" y="39"/>
                  </a:lnTo>
                  <a:lnTo>
                    <a:pt x="465" y="51"/>
                  </a:lnTo>
                  <a:lnTo>
                    <a:pt x="445" y="62"/>
                  </a:lnTo>
                  <a:lnTo>
                    <a:pt x="435" y="73"/>
                  </a:lnTo>
                  <a:lnTo>
                    <a:pt x="415" y="85"/>
                  </a:lnTo>
                  <a:lnTo>
                    <a:pt x="396" y="96"/>
                  </a:lnTo>
                  <a:lnTo>
                    <a:pt x="376" y="107"/>
                  </a:lnTo>
                  <a:lnTo>
                    <a:pt x="356" y="118"/>
                  </a:lnTo>
                  <a:lnTo>
                    <a:pt x="336" y="130"/>
                  </a:lnTo>
                  <a:lnTo>
                    <a:pt x="316" y="141"/>
                  </a:lnTo>
                  <a:lnTo>
                    <a:pt x="297" y="152"/>
                  </a:lnTo>
                  <a:lnTo>
                    <a:pt x="267" y="164"/>
                  </a:lnTo>
                  <a:lnTo>
                    <a:pt x="247" y="169"/>
                  </a:lnTo>
                  <a:lnTo>
                    <a:pt x="227" y="180"/>
                  </a:lnTo>
                  <a:lnTo>
                    <a:pt x="208" y="186"/>
                  </a:lnTo>
                  <a:lnTo>
                    <a:pt x="178" y="197"/>
                  </a:lnTo>
                  <a:lnTo>
                    <a:pt x="158" y="203"/>
                  </a:lnTo>
                  <a:lnTo>
                    <a:pt x="138" y="209"/>
                  </a:lnTo>
                  <a:lnTo>
                    <a:pt x="119" y="214"/>
                  </a:lnTo>
                  <a:lnTo>
                    <a:pt x="99" y="214"/>
                  </a:lnTo>
                  <a:lnTo>
                    <a:pt x="89" y="220"/>
                  </a:lnTo>
                  <a:lnTo>
                    <a:pt x="69" y="220"/>
                  </a:lnTo>
                  <a:lnTo>
                    <a:pt x="49" y="220"/>
                  </a:lnTo>
                  <a:lnTo>
                    <a:pt x="39" y="220"/>
                  </a:lnTo>
                  <a:lnTo>
                    <a:pt x="29" y="220"/>
                  </a:lnTo>
                  <a:lnTo>
                    <a:pt x="20" y="220"/>
                  </a:lnTo>
                  <a:lnTo>
                    <a:pt x="20" y="214"/>
                  </a:lnTo>
                  <a:lnTo>
                    <a:pt x="10" y="209"/>
                  </a:lnTo>
                  <a:lnTo>
                    <a:pt x="10" y="203"/>
                  </a:lnTo>
                  <a:lnTo>
                    <a:pt x="10" y="192"/>
                  </a:lnTo>
                  <a:lnTo>
                    <a:pt x="10" y="19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0" name="Freeform 69"/>
            <p:cNvSpPr>
              <a:spLocks/>
            </p:cNvSpPr>
            <p:nvPr/>
          </p:nvSpPr>
          <p:spPr bwMode="auto">
            <a:xfrm>
              <a:off x="732" y="4140"/>
              <a:ext cx="70" cy="33"/>
            </a:xfrm>
            <a:custGeom>
              <a:avLst/>
              <a:gdLst>
                <a:gd name="T0" fmla="*/ 0 w 70"/>
                <a:gd name="T1" fmla="*/ 11 h 33"/>
                <a:gd name="T2" fmla="*/ 10 w 70"/>
                <a:gd name="T3" fmla="*/ 11 h 33"/>
                <a:gd name="T4" fmla="*/ 20 w 70"/>
                <a:gd name="T5" fmla="*/ 5 h 33"/>
                <a:gd name="T6" fmla="*/ 30 w 70"/>
                <a:gd name="T7" fmla="*/ 0 h 33"/>
                <a:gd name="T8" fmla="*/ 40 w 70"/>
                <a:gd name="T9" fmla="*/ 0 h 33"/>
                <a:gd name="T10" fmla="*/ 50 w 70"/>
                <a:gd name="T11" fmla="*/ 5 h 33"/>
                <a:gd name="T12" fmla="*/ 60 w 70"/>
                <a:gd name="T13" fmla="*/ 11 h 33"/>
                <a:gd name="T14" fmla="*/ 70 w 70"/>
                <a:gd name="T15" fmla="*/ 16 h 33"/>
                <a:gd name="T16" fmla="*/ 70 w 70"/>
                <a:gd name="T17" fmla="*/ 33 h 33"/>
                <a:gd name="T18" fmla="*/ 70 w 70"/>
                <a:gd name="T19" fmla="*/ 28 h 33"/>
                <a:gd name="T20" fmla="*/ 70 w 70"/>
                <a:gd name="T21" fmla="*/ 16 h 33"/>
                <a:gd name="T22" fmla="*/ 70 w 70"/>
                <a:gd name="T23" fmla="*/ 5 h 33"/>
                <a:gd name="T24" fmla="*/ 60 w 70"/>
                <a:gd name="T25" fmla="*/ 0 h 33"/>
                <a:gd name="T26" fmla="*/ 50 w 70"/>
                <a:gd name="T27" fmla="*/ 0 h 33"/>
                <a:gd name="T28" fmla="*/ 40 w 70"/>
                <a:gd name="T29" fmla="*/ 0 h 33"/>
                <a:gd name="T30" fmla="*/ 30 w 70"/>
                <a:gd name="T31" fmla="*/ 0 h 33"/>
                <a:gd name="T32" fmla="*/ 10 w 70"/>
                <a:gd name="T33" fmla="*/ 5 h 33"/>
                <a:gd name="T34" fmla="*/ 0 w 70"/>
                <a:gd name="T35" fmla="*/ 11 h 33"/>
                <a:gd name="T36" fmla="*/ 0 w 70"/>
                <a:gd name="T37" fmla="*/ 11 h 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0"/>
                <a:gd name="T58" fmla="*/ 0 h 33"/>
                <a:gd name="T59" fmla="*/ 70 w 70"/>
                <a:gd name="T60" fmla="*/ 33 h 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0" h="33">
                  <a:moveTo>
                    <a:pt x="0" y="11"/>
                  </a:moveTo>
                  <a:lnTo>
                    <a:pt x="10" y="11"/>
                  </a:lnTo>
                  <a:lnTo>
                    <a:pt x="20" y="5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50" y="5"/>
                  </a:lnTo>
                  <a:lnTo>
                    <a:pt x="60" y="11"/>
                  </a:lnTo>
                  <a:lnTo>
                    <a:pt x="70" y="16"/>
                  </a:lnTo>
                  <a:lnTo>
                    <a:pt x="70" y="33"/>
                  </a:lnTo>
                  <a:lnTo>
                    <a:pt x="70" y="28"/>
                  </a:lnTo>
                  <a:lnTo>
                    <a:pt x="70" y="16"/>
                  </a:lnTo>
                  <a:lnTo>
                    <a:pt x="70" y="5"/>
                  </a:lnTo>
                  <a:lnTo>
                    <a:pt x="60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0" y="0"/>
                  </a:lnTo>
                  <a:lnTo>
                    <a:pt x="10" y="5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1" name="Freeform 70"/>
            <p:cNvSpPr>
              <a:spLocks/>
            </p:cNvSpPr>
            <p:nvPr/>
          </p:nvSpPr>
          <p:spPr bwMode="auto">
            <a:xfrm>
              <a:off x="1188" y="4021"/>
              <a:ext cx="10" cy="6"/>
            </a:xfrm>
            <a:custGeom>
              <a:avLst/>
              <a:gdLst>
                <a:gd name="T0" fmla="*/ 10 w 10"/>
                <a:gd name="T1" fmla="*/ 0 h 6"/>
                <a:gd name="T2" fmla="*/ 10 w 10"/>
                <a:gd name="T3" fmla="*/ 0 h 6"/>
                <a:gd name="T4" fmla="*/ 0 w 10"/>
                <a:gd name="T5" fmla="*/ 6 h 6"/>
                <a:gd name="T6" fmla="*/ 0 w 10"/>
                <a:gd name="T7" fmla="*/ 6 h 6"/>
                <a:gd name="T8" fmla="*/ 0 w 10"/>
                <a:gd name="T9" fmla="*/ 6 h 6"/>
                <a:gd name="T10" fmla="*/ 1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2" name="Freeform 71"/>
            <p:cNvSpPr>
              <a:spLocks/>
            </p:cNvSpPr>
            <p:nvPr/>
          </p:nvSpPr>
          <p:spPr bwMode="auto">
            <a:xfrm>
              <a:off x="1188" y="4015"/>
              <a:ext cx="29" cy="12"/>
            </a:xfrm>
            <a:custGeom>
              <a:avLst/>
              <a:gdLst>
                <a:gd name="T0" fmla="*/ 29 w 29"/>
                <a:gd name="T1" fmla="*/ 6 h 12"/>
                <a:gd name="T2" fmla="*/ 29 w 29"/>
                <a:gd name="T3" fmla="*/ 6 h 12"/>
                <a:gd name="T4" fmla="*/ 29 w 29"/>
                <a:gd name="T5" fmla="*/ 6 h 12"/>
                <a:gd name="T6" fmla="*/ 19 w 29"/>
                <a:gd name="T7" fmla="*/ 0 h 12"/>
                <a:gd name="T8" fmla="*/ 19 w 29"/>
                <a:gd name="T9" fmla="*/ 6 h 12"/>
                <a:gd name="T10" fmla="*/ 10 w 29"/>
                <a:gd name="T11" fmla="*/ 6 h 12"/>
                <a:gd name="T12" fmla="*/ 0 w 29"/>
                <a:gd name="T13" fmla="*/ 12 h 12"/>
                <a:gd name="T14" fmla="*/ 10 w 29"/>
                <a:gd name="T15" fmla="*/ 6 h 12"/>
                <a:gd name="T16" fmla="*/ 19 w 29"/>
                <a:gd name="T17" fmla="*/ 6 h 12"/>
                <a:gd name="T18" fmla="*/ 19 w 29"/>
                <a:gd name="T19" fmla="*/ 6 h 12"/>
                <a:gd name="T20" fmla="*/ 19 w 29"/>
                <a:gd name="T21" fmla="*/ 6 h 12"/>
                <a:gd name="T22" fmla="*/ 19 w 29"/>
                <a:gd name="T23" fmla="*/ 6 h 12"/>
                <a:gd name="T24" fmla="*/ 29 w 29"/>
                <a:gd name="T25" fmla="*/ 6 h 12"/>
                <a:gd name="T26" fmla="*/ 29 w 29"/>
                <a:gd name="T27" fmla="*/ 6 h 12"/>
                <a:gd name="T28" fmla="*/ 29 w 29"/>
                <a:gd name="T29" fmla="*/ 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"/>
                <a:gd name="T46" fmla="*/ 0 h 12"/>
                <a:gd name="T47" fmla="*/ 29 w 29"/>
                <a:gd name="T48" fmla="*/ 12 h 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" h="12">
                  <a:moveTo>
                    <a:pt x="29" y="6"/>
                  </a:moveTo>
                  <a:lnTo>
                    <a:pt x="29" y="6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10" y="6"/>
                  </a:lnTo>
                  <a:lnTo>
                    <a:pt x="0" y="12"/>
                  </a:lnTo>
                  <a:lnTo>
                    <a:pt x="10" y="6"/>
                  </a:lnTo>
                  <a:lnTo>
                    <a:pt x="19" y="6"/>
                  </a:lnTo>
                  <a:lnTo>
                    <a:pt x="29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3" name="Freeform 72"/>
            <p:cNvSpPr>
              <a:spLocks/>
            </p:cNvSpPr>
            <p:nvPr/>
          </p:nvSpPr>
          <p:spPr bwMode="auto">
            <a:xfrm>
              <a:off x="792" y="4021"/>
              <a:ext cx="425" cy="175"/>
            </a:xfrm>
            <a:custGeom>
              <a:avLst/>
              <a:gdLst>
                <a:gd name="T0" fmla="*/ 0 w 425"/>
                <a:gd name="T1" fmla="*/ 147 h 175"/>
                <a:gd name="T2" fmla="*/ 0 w 425"/>
                <a:gd name="T3" fmla="*/ 164 h 175"/>
                <a:gd name="T4" fmla="*/ 10 w 425"/>
                <a:gd name="T5" fmla="*/ 169 h 175"/>
                <a:gd name="T6" fmla="*/ 29 w 425"/>
                <a:gd name="T7" fmla="*/ 175 h 175"/>
                <a:gd name="T8" fmla="*/ 49 w 425"/>
                <a:gd name="T9" fmla="*/ 175 h 175"/>
                <a:gd name="T10" fmla="*/ 79 w 425"/>
                <a:gd name="T11" fmla="*/ 169 h 175"/>
                <a:gd name="T12" fmla="*/ 109 w 425"/>
                <a:gd name="T13" fmla="*/ 158 h 175"/>
                <a:gd name="T14" fmla="*/ 138 w 425"/>
                <a:gd name="T15" fmla="*/ 152 h 175"/>
                <a:gd name="T16" fmla="*/ 178 w 425"/>
                <a:gd name="T17" fmla="*/ 135 h 175"/>
                <a:gd name="T18" fmla="*/ 217 w 425"/>
                <a:gd name="T19" fmla="*/ 124 h 175"/>
                <a:gd name="T20" fmla="*/ 257 w 425"/>
                <a:gd name="T21" fmla="*/ 107 h 175"/>
                <a:gd name="T22" fmla="*/ 297 w 425"/>
                <a:gd name="T23" fmla="*/ 90 h 175"/>
                <a:gd name="T24" fmla="*/ 326 w 425"/>
                <a:gd name="T25" fmla="*/ 68 h 175"/>
                <a:gd name="T26" fmla="*/ 366 w 425"/>
                <a:gd name="T27" fmla="*/ 51 h 175"/>
                <a:gd name="T28" fmla="*/ 386 w 425"/>
                <a:gd name="T29" fmla="*/ 34 h 175"/>
                <a:gd name="T30" fmla="*/ 406 w 425"/>
                <a:gd name="T31" fmla="*/ 17 h 175"/>
                <a:gd name="T32" fmla="*/ 425 w 425"/>
                <a:gd name="T33" fmla="*/ 0 h 175"/>
                <a:gd name="T34" fmla="*/ 415 w 425"/>
                <a:gd name="T35" fmla="*/ 11 h 175"/>
                <a:gd name="T36" fmla="*/ 396 w 425"/>
                <a:gd name="T37" fmla="*/ 28 h 175"/>
                <a:gd name="T38" fmla="*/ 376 w 425"/>
                <a:gd name="T39" fmla="*/ 45 h 175"/>
                <a:gd name="T40" fmla="*/ 346 w 425"/>
                <a:gd name="T41" fmla="*/ 62 h 175"/>
                <a:gd name="T42" fmla="*/ 316 w 425"/>
                <a:gd name="T43" fmla="*/ 79 h 175"/>
                <a:gd name="T44" fmla="*/ 277 w 425"/>
                <a:gd name="T45" fmla="*/ 96 h 175"/>
                <a:gd name="T46" fmla="*/ 247 w 425"/>
                <a:gd name="T47" fmla="*/ 113 h 175"/>
                <a:gd name="T48" fmla="*/ 208 w 425"/>
                <a:gd name="T49" fmla="*/ 124 h 175"/>
                <a:gd name="T50" fmla="*/ 168 w 425"/>
                <a:gd name="T51" fmla="*/ 141 h 175"/>
                <a:gd name="T52" fmla="*/ 128 w 425"/>
                <a:gd name="T53" fmla="*/ 152 h 175"/>
                <a:gd name="T54" fmla="*/ 99 w 425"/>
                <a:gd name="T55" fmla="*/ 158 h 175"/>
                <a:gd name="T56" fmla="*/ 69 w 425"/>
                <a:gd name="T57" fmla="*/ 164 h 175"/>
                <a:gd name="T58" fmla="*/ 39 w 425"/>
                <a:gd name="T59" fmla="*/ 169 h 175"/>
                <a:gd name="T60" fmla="*/ 20 w 425"/>
                <a:gd name="T61" fmla="*/ 169 h 175"/>
                <a:gd name="T62" fmla="*/ 10 w 425"/>
                <a:gd name="T63" fmla="*/ 164 h 175"/>
                <a:gd name="T64" fmla="*/ 10 w 425"/>
                <a:gd name="T65" fmla="*/ 152 h 175"/>
                <a:gd name="T66" fmla="*/ 10 w 425"/>
                <a:gd name="T67" fmla="*/ 147 h 175"/>
                <a:gd name="T68" fmla="*/ 10 w 425"/>
                <a:gd name="T69" fmla="*/ 147 h 175"/>
                <a:gd name="T70" fmla="*/ 0 w 425"/>
                <a:gd name="T71" fmla="*/ 147 h 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5"/>
                <a:gd name="T109" fmla="*/ 0 h 175"/>
                <a:gd name="T110" fmla="*/ 425 w 425"/>
                <a:gd name="T111" fmla="*/ 175 h 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5" h="175">
                  <a:moveTo>
                    <a:pt x="0" y="147"/>
                  </a:moveTo>
                  <a:lnTo>
                    <a:pt x="0" y="147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10" y="169"/>
                  </a:lnTo>
                  <a:lnTo>
                    <a:pt x="20" y="169"/>
                  </a:lnTo>
                  <a:lnTo>
                    <a:pt x="29" y="175"/>
                  </a:lnTo>
                  <a:lnTo>
                    <a:pt x="39" y="175"/>
                  </a:lnTo>
                  <a:lnTo>
                    <a:pt x="49" y="175"/>
                  </a:lnTo>
                  <a:lnTo>
                    <a:pt x="59" y="169"/>
                  </a:lnTo>
                  <a:lnTo>
                    <a:pt x="79" y="169"/>
                  </a:lnTo>
                  <a:lnTo>
                    <a:pt x="89" y="164"/>
                  </a:lnTo>
                  <a:lnTo>
                    <a:pt x="109" y="158"/>
                  </a:lnTo>
                  <a:lnTo>
                    <a:pt x="128" y="158"/>
                  </a:lnTo>
                  <a:lnTo>
                    <a:pt x="138" y="152"/>
                  </a:lnTo>
                  <a:lnTo>
                    <a:pt x="158" y="141"/>
                  </a:lnTo>
                  <a:lnTo>
                    <a:pt x="178" y="135"/>
                  </a:lnTo>
                  <a:lnTo>
                    <a:pt x="198" y="130"/>
                  </a:lnTo>
                  <a:lnTo>
                    <a:pt x="217" y="124"/>
                  </a:lnTo>
                  <a:lnTo>
                    <a:pt x="237" y="113"/>
                  </a:lnTo>
                  <a:lnTo>
                    <a:pt x="257" y="107"/>
                  </a:lnTo>
                  <a:lnTo>
                    <a:pt x="277" y="96"/>
                  </a:lnTo>
                  <a:lnTo>
                    <a:pt x="297" y="90"/>
                  </a:lnTo>
                  <a:lnTo>
                    <a:pt x="316" y="79"/>
                  </a:lnTo>
                  <a:lnTo>
                    <a:pt x="326" y="68"/>
                  </a:lnTo>
                  <a:lnTo>
                    <a:pt x="346" y="62"/>
                  </a:lnTo>
                  <a:lnTo>
                    <a:pt x="366" y="51"/>
                  </a:lnTo>
                  <a:lnTo>
                    <a:pt x="376" y="40"/>
                  </a:lnTo>
                  <a:lnTo>
                    <a:pt x="386" y="34"/>
                  </a:lnTo>
                  <a:lnTo>
                    <a:pt x="396" y="23"/>
                  </a:lnTo>
                  <a:lnTo>
                    <a:pt x="406" y="17"/>
                  </a:lnTo>
                  <a:lnTo>
                    <a:pt x="415" y="6"/>
                  </a:lnTo>
                  <a:lnTo>
                    <a:pt x="425" y="0"/>
                  </a:lnTo>
                  <a:lnTo>
                    <a:pt x="415" y="0"/>
                  </a:lnTo>
                  <a:lnTo>
                    <a:pt x="415" y="11"/>
                  </a:lnTo>
                  <a:lnTo>
                    <a:pt x="406" y="17"/>
                  </a:lnTo>
                  <a:lnTo>
                    <a:pt x="396" y="28"/>
                  </a:lnTo>
                  <a:lnTo>
                    <a:pt x="386" y="34"/>
                  </a:lnTo>
                  <a:lnTo>
                    <a:pt x="376" y="45"/>
                  </a:lnTo>
                  <a:lnTo>
                    <a:pt x="356" y="51"/>
                  </a:lnTo>
                  <a:lnTo>
                    <a:pt x="346" y="62"/>
                  </a:lnTo>
                  <a:lnTo>
                    <a:pt x="326" y="68"/>
                  </a:lnTo>
                  <a:lnTo>
                    <a:pt x="316" y="79"/>
                  </a:lnTo>
                  <a:lnTo>
                    <a:pt x="297" y="85"/>
                  </a:lnTo>
                  <a:lnTo>
                    <a:pt x="277" y="96"/>
                  </a:lnTo>
                  <a:lnTo>
                    <a:pt x="257" y="102"/>
                  </a:lnTo>
                  <a:lnTo>
                    <a:pt x="247" y="113"/>
                  </a:lnTo>
                  <a:lnTo>
                    <a:pt x="227" y="119"/>
                  </a:lnTo>
                  <a:lnTo>
                    <a:pt x="208" y="124"/>
                  </a:lnTo>
                  <a:lnTo>
                    <a:pt x="188" y="135"/>
                  </a:lnTo>
                  <a:lnTo>
                    <a:pt x="168" y="141"/>
                  </a:lnTo>
                  <a:lnTo>
                    <a:pt x="148" y="147"/>
                  </a:lnTo>
                  <a:lnTo>
                    <a:pt x="128" y="152"/>
                  </a:lnTo>
                  <a:lnTo>
                    <a:pt x="119" y="158"/>
                  </a:lnTo>
                  <a:lnTo>
                    <a:pt x="99" y="158"/>
                  </a:lnTo>
                  <a:lnTo>
                    <a:pt x="79" y="164"/>
                  </a:lnTo>
                  <a:lnTo>
                    <a:pt x="69" y="164"/>
                  </a:lnTo>
                  <a:lnTo>
                    <a:pt x="49" y="169"/>
                  </a:lnTo>
                  <a:lnTo>
                    <a:pt x="39" y="169"/>
                  </a:lnTo>
                  <a:lnTo>
                    <a:pt x="29" y="169"/>
                  </a:lnTo>
                  <a:lnTo>
                    <a:pt x="20" y="169"/>
                  </a:lnTo>
                  <a:lnTo>
                    <a:pt x="20" y="164"/>
                  </a:lnTo>
                  <a:lnTo>
                    <a:pt x="10" y="164"/>
                  </a:lnTo>
                  <a:lnTo>
                    <a:pt x="10" y="158"/>
                  </a:lnTo>
                  <a:lnTo>
                    <a:pt x="10" y="152"/>
                  </a:lnTo>
                  <a:lnTo>
                    <a:pt x="10" y="147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4" name="Freeform 73"/>
            <p:cNvSpPr>
              <a:spLocks/>
            </p:cNvSpPr>
            <p:nvPr/>
          </p:nvSpPr>
          <p:spPr bwMode="auto">
            <a:xfrm>
              <a:off x="732" y="4140"/>
              <a:ext cx="70" cy="28"/>
            </a:xfrm>
            <a:custGeom>
              <a:avLst/>
              <a:gdLst>
                <a:gd name="T0" fmla="*/ 0 w 70"/>
                <a:gd name="T1" fmla="*/ 11 h 28"/>
                <a:gd name="T2" fmla="*/ 10 w 70"/>
                <a:gd name="T3" fmla="*/ 11 h 28"/>
                <a:gd name="T4" fmla="*/ 20 w 70"/>
                <a:gd name="T5" fmla="*/ 5 h 28"/>
                <a:gd name="T6" fmla="*/ 30 w 70"/>
                <a:gd name="T7" fmla="*/ 0 h 28"/>
                <a:gd name="T8" fmla="*/ 40 w 70"/>
                <a:gd name="T9" fmla="*/ 0 h 28"/>
                <a:gd name="T10" fmla="*/ 50 w 70"/>
                <a:gd name="T11" fmla="*/ 5 h 28"/>
                <a:gd name="T12" fmla="*/ 60 w 70"/>
                <a:gd name="T13" fmla="*/ 11 h 28"/>
                <a:gd name="T14" fmla="*/ 60 w 70"/>
                <a:gd name="T15" fmla="*/ 16 h 28"/>
                <a:gd name="T16" fmla="*/ 60 w 70"/>
                <a:gd name="T17" fmla="*/ 28 h 28"/>
                <a:gd name="T18" fmla="*/ 70 w 70"/>
                <a:gd name="T19" fmla="*/ 28 h 28"/>
                <a:gd name="T20" fmla="*/ 70 w 70"/>
                <a:gd name="T21" fmla="*/ 11 h 28"/>
                <a:gd name="T22" fmla="*/ 60 w 70"/>
                <a:gd name="T23" fmla="*/ 5 h 28"/>
                <a:gd name="T24" fmla="*/ 60 w 70"/>
                <a:gd name="T25" fmla="*/ 0 h 28"/>
                <a:gd name="T26" fmla="*/ 50 w 70"/>
                <a:gd name="T27" fmla="*/ 0 h 28"/>
                <a:gd name="T28" fmla="*/ 40 w 70"/>
                <a:gd name="T29" fmla="*/ 0 h 28"/>
                <a:gd name="T30" fmla="*/ 30 w 70"/>
                <a:gd name="T31" fmla="*/ 0 h 28"/>
                <a:gd name="T32" fmla="*/ 10 w 70"/>
                <a:gd name="T33" fmla="*/ 5 h 28"/>
                <a:gd name="T34" fmla="*/ 0 w 70"/>
                <a:gd name="T35" fmla="*/ 11 h 28"/>
                <a:gd name="T36" fmla="*/ 0 w 70"/>
                <a:gd name="T37" fmla="*/ 11 h 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0"/>
                <a:gd name="T58" fmla="*/ 0 h 28"/>
                <a:gd name="T59" fmla="*/ 70 w 70"/>
                <a:gd name="T60" fmla="*/ 28 h 2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0" h="28">
                  <a:moveTo>
                    <a:pt x="0" y="11"/>
                  </a:moveTo>
                  <a:lnTo>
                    <a:pt x="10" y="11"/>
                  </a:lnTo>
                  <a:lnTo>
                    <a:pt x="20" y="5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50" y="5"/>
                  </a:lnTo>
                  <a:lnTo>
                    <a:pt x="60" y="11"/>
                  </a:lnTo>
                  <a:lnTo>
                    <a:pt x="60" y="16"/>
                  </a:lnTo>
                  <a:lnTo>
                    <a:pt x="60" y="28"/>
                  </a:lnTo>
                  <a:lnTo>
                    <a:pt x="70" y="28"/>
                  </a:lnTo>
                  <a:lnTo>
                    <a:pt x="70" y="11"/>
                  </a:lnTo>
                  <a:lnTo>
                    <a:pt x="60" y="5"/>
                  </a:lnTo>
                  <a:lnTo>
                    <a:pt x="60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0" y="0"/>
                  </a:lnTo>
                  <a:lnTo>
                    <a:pt x="10" y="5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5" name="Freeform 74"/>
            <p:cNvSpPr>
              <a:spLocks/>
            </p:cNvSpPr>
            <p:nvPr/>
          </p:nvSpPr>
          <p:spPr bwMode="auto">
            <a:xfrm>
              <a:off x="732" y="4151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6" name="Freeform 75"/>
            <p:cNvSpPr>
              <a:spLocks/>
            </p:cNvSpPr>
            <p:nvPr/>
          </p:nvSpPr>
          <p:spPr bwMode="auto">
            <a:xfrm>
              <a:off x="732" y="4061"/>
              <a:ext cx="386" cy="124"/>
            </a:xfrm>
            <a:custGeom>
              <a:avLst/>
              <a:gdLst>
                <a:gd name="T0" fmla="*/ 386 w 386"/>
                <a:gd name="T1" fmla="*/ 0 h 124"/>
                <a:gd name="T2" fmla="*/ 386 w 386"/>
                <a:gd name="T3" fmla="*/ 0 h 124"/>
                <a:gd name="T4" fmla="*/ 367 w 386"/>
                <a:gd name="T5" fmla="*/ 16 h 124"/>
                <a:gd name="T6" fmla="*/ 357 w 386"/>
                <a:gd name="T7" fmla="*/ 28 h 124"/>
                <a:gd name="T8" fmla="*/ 327 w 386"/>
                <a:gd name="T9" fmla="*/ 45 h 124"/>
                <a:gd name="T10" fmla="*/ 307 w 386"/>
                <a:gd name="T11" fmla="*/ 56 h 124"/>
                <a:gd name="T12" fmla="*/ 277 w 386"/>
                <a:gd name="T13" fmla="*/ 67 h 124"/>
                <a:gd name="T14" fmla="*/ 248 w 386"/>
                <a:gd name="T15" fmla="*/ 79 h 124"/>
                <a:gd name="T16" fmla="*/ 228 w 386"/>
                <a:gd name="T17" fmla="*/ 90 h 124"/>
                <a:gd name="T18" fmla="*/ 198 w 386"/>
                <a:gd name="T19" fmla="*/ 101 h 124"/>
                <a:gd name="T20" fmla="*/ 169 w 386"/>
                <a:gd name="T21" fmla="*/ 112 h 124"/>
                <a:gd name="T22" fmla="*/ 139 w 386"/>
                <a:gd name="T23" fmla="*/ 118 h 124"/>
                <a:gd name="T24" fmla="*/ 119 w 386"/>
                <a:gd name="T25" fmla="*/ 118 h 124"/>
                <a:gd name="T26" fmla="*/ 99 w 386"/>
                <a:gd name="T27" fmla="*/ 124 h 124"/>
                <a:gd name="T28" fmla="*/ 80 w 386"/>
                <a:gd name="T29" fmla="*/ 118 h 124"/>
                <a:gd name="T30" fmla="*/ 70 w 386"/>
                <a:gd name="T31" fmla="*/ 118 h 124"/>
                <a:gd name="T32" fmla="*/ 70 w 386"/>
                <a:gd name="T33" fmla="*/ 107 h 124"/>
                <a:gd name="T34" fmla="*/ 70 w 386"/>
                <a:gd name="T35" fmla="*/ 101 h 124"/>
                <a:gd name="T36" fmla="*/ 70 w 386"/>
                <a:gd name="T37" fmla="*/ 101 h 124"/>
                <a:gd name="T38" fmla="*/ 70 w 386"/>
                <a:gd name="T39" fmla="*/ 90 h 124"/>
                <a:gd name="T40" fmla="*/ 60 w 386"/>
                <a:gd name="T41" fmla="*/ 79 h 124"/>
                <a:gd name="T42" fmla="*/ 60 w 386"/>
                <a:gd name="T43" fmla="*/ 79 h 124"/>
                <a:gd name="T44" fmla="*/ 50 w 386"/>
                <a:gd name="T45" fmla="*/ 79 h 124"/>
                <a:gd name="T46" fmla="*/ 30 w 386"/>
                <a:gd name="T47" fmla="*/ 79 h 124"/>
                <a:gd name="T48" fmla="*/ 20 w 386"/>
                <a:gd name="T49" fmla="*/ 79 h 124"/>
                <a:gd name="T50" fmla="*/ 10 w 386"/>
                <a:gd name="T51" fmla="*/ 84 h 124"/>
                <a:gd name="T52" fmla="*/ 0 w 386"/>
                <a:gd name="T53" fmla="*/ 90 h 124"/>
                <a:gd name="T54" fmla="*/ 386 w 386"/>
                <a:gd name="T55" fmla="*/ 0 h 1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86"/>
                <a:gd name="T85" fmla="*/ 0 h 124"/>
                <a:gd name="T86" fmla="*/ 386 w 386"/>
                <a:gd name="T87" fmla="*/ 124 h 12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86" h="124">
                  <a:moveTo>
                    <a:pt x="386" y="0"/>
                  </a:moveTo>
                  <a:lnTo>
                    <a:pt x="386" y="0"/>
                  </a:lnTo>
                  <a:lnTo>
                    <a:pt x="367" y="16"/>
                  </a:lnTo>
                  <a:lnTo>
                    <a:pt x="357" y="28"/>
                  </a:lnTo>
                  <a:lnTo>
                    <a:pt x="327" y="45"/>
                  </a:lnTo>
                  <a:lnTo>
                    <a:pt x="307" y="56"/>
                  </a:lnTo>
                  <a:lnTo>
                    <a:pt x="277" y="67"/>
                  </a:lnTo>
                  <a:lnTo>
                    <a:pt x="248" y="79"/>
                  </a:lnTo>
                  <a:lnTo>
                    <a:pt x="228" y="90"/>
                  </a:lnTo>
                  <a:lnTo>
                    <a:pt x="198" y="101"/>
                  </a:lnTo>
                  <a:lnTo>
                    <a:pt x="169" y="112"/>
                  </a:lnTo>
                  <a:lnTo>
                    <a:pt x="139" y="118"/>
                  </a:lnTo>
                  <a:lnTo>
                    <a:pt x="119" y="118"/>
                  </a:lnTo>
                  <a:lnTo>
                    <a:pt x="99" y="124"/>
                  </a:lnTo>
                  <a:lnTo>
                    <a:pt x="80" y="118"/>
                  </a:lnTo>
                  <a:lnTo>
                    <a:pt x="70" y="118"/>
                  </a:lnTo>
                  <a:lnTo>
                    <a:pt x="70" y="107"/>
                  </a:lnTo>
                  <a:lnTo>
                    <a:pt x="70" y="101"/>
                  </a:lnTo>
                  <a:lnTo>
                    <a:pt x="70" y="90"/>
                  </a:lnTo>
                  <a:lnTo>
                    <a:pt x="60" y="79"/>
                  </a:lnTo>
                  <a:lnTo>
                    <a:pt x="50" y="79"/>
                  </a:lnTo>
                  <a:lnTo>
                    <a:pt x="30" y="79"/>
                  </a:lnTo>
                  <a:lnTo>
                    <a:pt x="20" y="79"/>
                  </a:lnTo>
                  <a:lnTo>
                    <a:pt x="10" y="84"/>
                  </a:lnTo>
                  <a:lnTo>
                    <a:pt x="0" y="90"/>
                  </a:lnTo>
                  <a:lnTo>
                    <a:pt x="386" y="0"/>
                  </a:lnTo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7" name="Freeform 76"/>
            <p:cNvSpPr>
              <a:spLocks/>
            </p:cNvSpPr>
            <p:nvPr/>
          </p:nvSpPr>
          <p:spPr bwMode="auto">
            <a:xfrm>
              <a:off x="2177" y="237"/>
              <a:ext cx="1416" cy="11"/>
            </a:xfrm>
            <a:custGeom>
              <a:avLst/>
              <a:gdLst>
                <a:gd name="T0" fmla="*/ 1416 w 1416"/>
                <a:gd name="T1" fmla="*/ 6 h 11"/>
                <a:gd name="T2" fmla="*/ 1416 w 1416"/>
                <a:gd name="T3" fmla="*/ 0 h 11"/>
                <a:gd name="T4" fmla="*/ 0 w 1416"/>
                <a:gd name="T5" fmla="*/ 0 h 11"/>
                <a:gd name="T6" fmla="*/ 0 w 1416"/>
                <a:gd name="T7" fmla="*/ 11 h 11"/>
                <a:gd name="T8" fmla="*/ 1416 w 1416"/>
                <a:gd name="T9" fmla="*/ 11 h 11"/>
                <a:gd name="T10" fmla="*/ 1416 w 1416"/>
                <a:gd name="T11" fmla="*/ 6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16"/>
                <a:gd name="T19" fmla="*/ 0 h 11"/>
                <a:gd name="T20" fmla="*/ 1416 w 1416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16" h="11">
                  <a:moveTo>
                    <a:pt x="1416" y="6"/>
                  </a:moveTo>
                  <a:lnTo>
                    <a:pt x="1416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416" y="11"/>
                  </a:lnTo>
                  <a:lnTo>
                    <a:pt x="1416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8" name="Freeform 77"/>
            <p:cNvSpPr>
              <a:spLocks/>
            </p:cNvSpPr>
            <p:nvPr/>
          </p:nvSpPr>
          <p:spPr bwMode="auto">
            <a:xfrm>
              <a:off x="2177" y="293"/>
              <a:ext cx="1416" cy="12"/>
            </a:xfrm>
            <a:custGeom>
              <a:avLst/>
              <a:gdLst>
                <a:gd name="T0" fmla="*/ 1416 w 1416"/>
                <a:gd name="T1" fmla="*/ 6 h 12"/>
                <a:gd name="T2" fmla="*/ 1416 w 1416"/>
                <a:gd name="T3" fmla="*/ 0 h 12"/>
                <a:gd name="T4" fmla="*/ 0 w 1416"/>
                <a:gd name="T5" fmla="*/ 0 h 12"/>
                <a:gd name="T6" fmla="*/ 0 w 1416"/>
                <a:gd name="T7" fmla="*/ 12 h 12"/>
                <a:gd name="T8" fmla="*/ 1416 w 1416"/>
                <a:gd name="T9" fmla="*/ 12 h 12"/>
                <a:gd name="T10" fmla="*/ 1416 w 1416"/>
                <a:gd name="T11" fmla="*/ 6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16"/>
                <a:gd name="T19" fmla="*/ 0 h 12"/>
                <a:gd name="T20" fmla="*/ 1416 w 1416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16" h="12">
                  <a:moveTo>
                    <a:pt x="1416" y="6"/>
                  </a:moveTo>
                  <a:lnTo>
                    <a:pt x="1416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416" y="12"/>
                  </a:lnTo>
                  <a:lnTo>
                    <a:pt x="1416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9" name="Freeform 78"/>
            <p:cNvSpPr>
              <a:spLocks/>
            </p:cNvSpPr>
            <p:nvPr/>
          </p:nvSpPr>
          <p:spPr bwMode="auto">
            <a:xfrm>
              <a:off x="2336" y="316"/>
              <a:ext cx="1098" cy="11"/>
            </a:xfrm>
            <a:custGeom>
              <a:avLst/>
              <a:gdLst>
                <a:gd name="T0" fmla="*/ 1098 w 1098"/>
                <a:gd name="T1" fmla="*/ 5 h 11"/>
                <a:gd name="T2" fmla="*/ 1098 w 1098"/>
                <a:gd name="T3" fmla="*/ 0 h 11"/>
                <a:gd name="T4" fmla="*/ 0 w 1098"/>
                <a:gd name="T5" fmla="*/ 0 h 11"/>
                <a:gd name="T6" fmla="*/ 0 w 1098"/>
                <a:gd name="T7" fmla="*/ 11 h 11"/>
                <a:gd name="T8" fmla="*/ 1098 w 1098"/>
                <a:gd name="T9" fmla="*/ 11 h 11"/>
                <a:gd name="T10" fmla="*/ 1098 w 1098"/>
                <a:gd name="T11" fmla="*/ 5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8"/>
                <a:gd name="T19" fmla="*/ 0 h 11"/>
                <a:gd name="T20" fmla="*/ 1098 w 1098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8" h="11">
                  <a:moveTo>
                    <a:pt x="1098" y="5"/>
                  </a:moveTo>
                  <a:lnTo>
                    <a:pt x="1098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098" y="11"/>
                  </a:lnTo>
                  <a:lnTo>
                    <a:pt x="1098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0" name="Rectangle 79"/>
            <p:cNvSpPr>
              <a:spLocks noChangeArrowheads="1"/>
            </p:cNvSpPr>
            <p:nvPr/>
          </p:nvSpPr>
          <p:spPr bwMode="auto">
            <a:xfrm>
              <a:off x="1979" y="259"/>
              <a:ext cx="1802" cy="23"/>
            </a:xfrm>
            <a:prstGeom prst="rect">
              <a:avLst/>
            </a:prstGeom>
            <a:solidFill>
              <a:schemeClr val="folHlink"/>
            </a:solidFill>
            <a:ln w="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vi-VN" altLang="vi-VN" sz="7200"/>
            </a:p>
          </p:txBody>
        </p:sp>
        <p:sp>
          <p:nvSpPr>
            <p:cNvPr id="4181" name="Freeform 80"/>
            <p:cNvSpPr>
              <a:spLocks/>
            </p:cNvSpPr>
            <p:nvPr/>
          </p:nvSpPr>
          <p:spPr bwMode="auto">
            <a:xfrm>
              <a:off x="1682" y="243"/>
              <a:ext cx="297" cy="50"/>
            </a:xfrm>
            <a:custGeom>
              <a:avLst/>
              <a:gdLst>
                <a:gd name="T0" fmla="*/ 297 w 297"/>
                <a:gd name="T1" fmla="*/ 16 h 50"/>
                <a:gd name="T2" fmla="*/ 287 w 297"/>
                <a:gd name="T3" fmla="*/ 16 h 50"/>
                <a:gd name="T4" fmla="*/ 268 w 297"/>
                <a:gd name="T5" fmla="*/ 16 h 50"/>
                <a:gd name="T6" fmla="*/ 258 w 297"/>
                <a:gd name="T7" fmla="*/ 16 h 50"/>
                <a:gd name="T8" fmla="*/ 248 w 297"/>
                <a:gd name="T9" fmla="*/ 11 h 50"/>
                <a:gd name="T10" fmla="*/ 228 w 297"/>
                <a:gd name="T11" fmla="*/ 11 h 50"/>
                <a:gd name="T12" fmla="*/ 218 w 297"/>
                <a:gd name="T13" fmla="*/ 5 h 50"/>
                <a:gd name="T14" fmla="*/ 208 w 297"/>
                <a:gd name="T15" fmla="*/ 5 h 50"/>
                <a:gd name="T16" fmla="*/ 198 w 297"/>
                <a:gd name="T17" fmla="*/ 0 h 50"/>
                <a:gd name="T18" fmla="*/ 189 w 297"/>
                <a:gd name="T19" fmla="*/ 5 h 50"/>
                <a:gd name="T20" fmla="*/ 169 w 297"/>
                <a:gd name="T21" fmla="*/ 5 h 50"/>
                <a:gd name="T22" fmla="*/ 139 w 297"/>
                <a:gd name="T23" fmla="*/ 11 h 50"/>
                <a:gd name="T24" fmla="*/ 119 w 297"/>
                <a:gd name="T25" fmla="*/ 16 h 50"/>
                <a:gd name="T26" fmla="*/ 90 w 297"/>
                <a:gd name="T27" fmla="*/ 16 h 50"/>
                <a:gd name="T28" fmla="*/ 60 w 297"/>
                <a:gd name="T29" fmla="*/ 22 h 50"/>
                <a:gd name="T30" fmla="*/ 30 w 297"/>
                <a:gd name="T31" fmla="*/ 22 h 50"/>
                <a:gd name="T32" fmla="*/ 0 w 297"/>
                <a:gd name="T33" fmla="*/ 28 h 50"/>
                <a:gd name="T34" fmla="*/ 30 w 297"/>
                <a:gd name="T35" fmla="*/ 28 h 50"/>
                <a:gd name="T36" fmla="*/ 60 w 297"/>
                <a:gd name="T37" fmla="*/ 33 h 50"/>
                <a:gd name="T38" fmla="*/ 90 w 297"/>
                <a:gd name="T39" fmla="*/ 33 h 50"/>
                <a:gd name="T40" fmla="*/ 119 w 297"/>
                <a:gd name="T41" fmla="*/ 39 h 50"/>
                <a:gd name="T42" fmla="*/ 139 w 297"/>
                <a:gd name="T43" fmla="*/ 39 h 50"/>
                <a:gd name="T44" fmla="*/ 159 w 297"/>
                <a:gd name="T45" fmla="*/ 45 h 50"/>
                <a:gd name="T46" fmla="*/ 179 w 297"/>
                <a:gd name="T47" fmla="*/ 50 h 50"/>
                <a:gd name="T48" fmla="*/ 198 w 297"/>
                <a:gd name="T49" fmla="*/ 50 h 50"/>
                <a:gd name="T50" fmla="*/ 208 w 297"/>
                <a:gd name="T51" fmla="*/ 50 h 50"/>
                <a:gd name="T52" fmla="*/ 218 w 297"/>
                <a:gd name="T53" fmla="*/ 45 h 50"/>
                <a:gd name="T54" fmla="*/ 228 w 297"/>
                <a:gd name="T55" fmla="*/ 45 h 50"/>
                <a:gd name="T56" fmla="*/ 248 w 297"/>
                <a:gd name="T57" fmla="*/ 39 h 50"/>
                <a:gd name="T58" fmla="*/ 258 w 297"/>
                <a:gd name="T59" fmla="*/ 39 h 50"/>
                <a:gd name="T60" fmla="*/ 268 w 297"/>
                <a:gd name="T61" fmla="*/ 39 h 50"/>
                <a:gd name="T62" fmla="*/ 287 w 297"/>
                <a:gd name="T63" fmla="*/ 39 h 50"/>
                <a:gd name="T64" fmla="*/ 297 w 297"/>
                <a:gd name="T65" fmla="*/ 39 h 50"/>
                <a:gd name="T66" fmla="*/ 297 w 297"/>
                <a:gd name="T67" fmla="*/ 33 h 50"/>
                <a:gd name="T68" fmla="*/ 297 w 297"/>
                <a:gd name="T69" fmla="*/ 33 h 50"/>
                <a:gd name="T70" fmla="*/ 297 w 297"/>
                <a:gd name="T71" fmla="*/ 33 h 50"/>
                <a:gd name="T72" fmla="*/ 297 w 297"/>
                <a:gd name="T73" fmla="*/ 28 h 50"/>
                <a:gd name="T74" fmla="*/ 297 w 297"/>
                <a:gd name="T75" fmla="*/ 22 h 50"/>
                <a:gd name="T76" fmla="*/ 297 w 297"/>
                <a:gd name="T77" fmla="*/ 22 h 50"/>
                <a:gd name="T78" fmla="*/ 297 w 297"/>
                <a:gd name="T79" fmla="*/ 22 h 50"/>
                <a:gd name="T80" fmla="*/ 297 w 297"/>
                <a:gd name="T81" fmla="*/ 16 h 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97"/>
                <a:gd name="T124" fmla="*/ 0 h 50"/>
                <a:gd name="T125" fmla="*/ 297 w 297"/>
                <a:gd name="T126" fmla="*/ 50 h 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97" h="50">
                  <a:moveTo>
                    <a:pt x="297" y="16"/>
                  </a:moveTo>
                  <a:lnTo>
                    <a:pt x="287" y="16"/>
                  </a:lnTo>
                  <a:lnTo>
                    <a:pt x="268" y="16"/>
                  </a:lnTo>
                  <a:lnTo>
                    <a:pt x="258" y="16"/>
                  </a:lnTo>
                  <a:lnTo>
                    <a:pt x="248" y="11"/>
                  </a:lnTo>
                  <a:lnTo>
                    <a:pt x="228" y="11"/>
                  </a:lnTo>
                  <a:lnTo>
                    <a:pt x="218" y="5"/>
                  </a:lnTo>
                  <a:lnTo>
                    <a:pt x="208" y="5"/>
                  </a:lnTo>
                  <a:lnTo>
                    <a:pt x="198" y="0"/>
                  </a:lnTo>
                  <a:lnTo>
                    <a:pt x="189" y="5"/>
                  </a:lnTo>
                  <a:lnTo>
                    <a:pt x="169" y="5"/>
                  </a:lnTo>
                  <a:lnTo>
                    <a:pt x="139" y="11"/>
                  </a:lnTo>
                  <a:lnTo>
                    <a:pt x="119" y="16"/>
                  </a:lnTo>
                  <a:lnTo>
                    <a:pt x="90" y="16"/>
                  </a:lnTo>
                  <a:lnTo>
                    <a:pt x="60" y="22"/>
                  </a:lnTo>
                  <a:lnTo>
                    <a:pt x="30" y="22"/>
                  </a:lnTo>
                  <a:lnTo>
                    <a:pt x="0" y="28"/>
                  </a:lnTo>
                  <a:lnTo>
                    <a:pt x="30" y="28"/>
                  </a:lnTo>
                  <a:lnTo>
                    <a:pt x="60" y="33"/>
                  </a:lnTo>
                  <a:lnTo>
                    <a:pt x="90" y="33"/>
                  </a:lnTo>
                  <a:lnTo>
                    <a:pt x="119" y="39"/>
                  </a:lnTo>
                  <a:lnTo>
                    <a:pt x="139" y="39"/>
                  </a:lnTo>
                  <a:lnTo>
                    <a:pt x="159" y="45"/>
                  </a:lnTo>
                  <a:lnTo>
                    <a:pt x="179" y="50"/>
                  </a:lnTo>
                  <a:lnTo>
                    <a:pt x="198" y="50"/>
                  </a:lnTo>
                  <a:lnTo>
                    <a:pt x="208" y="50"/>
                  </a:lnTo>
                  <a:lnTo>
                    <a:pt x="218" y="45"/>
                  </a:lnTo>
                  <a:lnTo>
                    <a:pt x="228" y="45"/>
                  </a:lnTo>
                  <a:lnTo>
                    <a:pt x="248" y="39"/>
                  </a:lnTo>
                  <a:lnTo>
                    <a:pt x="258" y="39"/>
                  </a:lnTo>
                  <a:lnTo>
                    <a:pt x="268" y="39"/>
                  </a:lnTo>
                  <a:lnTo>
                    <a:pt x="287" y="39"/>
                  </a:lnTo>
                  <a:lnTo>
                    <a:pt x="297" y="39"/>
                  </a:lnTo>
                  <a:lnTo>
                    <a:pt x="297" y="33"/>
                  </a:lnTo>
                  <a:lnTo>
                    <a:pt x="297" y="28"/>
                  </a:lnTo>
                  <a:lnTo>
                    <a:pt x="297" y="22"/>
                  </a:lnTo>
                  <a:lnTo>
                    <a:pt x="297" y="16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2" name="Freeform 81"/>
            <p:cNvSpPr>
              <a:spLocks/>
            </p:cNvSpPr>
            <p:nvPr/>
          </p:nvSpPr>
          <p:spPr bwMode="auto">
            <a:xfrm>
              <a:off x="3781" y="243"/>
              <a:ext cx="306" cy="50"/>
            </a:xfrm>
            <a:custGeom>
              <a:avLst/>
              <a:gdLst>
                <a:gd name="T0" fmla="*/ 0 w 306"/>
                <a:gd name="T1" fmla="*/ 16 h 50"/>
                <a:gd name="T2" fmla="*/ 19 w 306"/>
                <a:gd name="T3" fmla="*/ 16 h 50"/>
                <a:gd name="T4" fmla="*/ 29 w 306"/>
                <a:gd name="T5" fmla="*/ 16 h 50"/>
                <a:gd name="T6" fmla="*/ 49 w 306"/>
                <a:gd name="T7" fmla="*/ 16 h 50"/>
                <a:gd name="T8" fmla="*/ 59 w 306"/>
                <a:gd name="T9" fmla="*/ 11 h 50"/>
                <a:gd name="T10" fmla="*/ 69 w 306"/>
                <a:gd name="T11" fmla="*/ 11 h 50"/>
                <a:gd name="T12" fmla="*/ 79 w 306"/>
                <a:gd name="T13" fmla="*/ 5 h 50"/>
                <a:gd name="T14" fmla="*/ 89 w 306"/>
                <a:gd name="T15" fmla="*/ 5 h 50"/>
                <a:gd name="T16" fmla="*/ 99 w 306"/>
                <a:gd name="T17" fmla="*/ 0 h 50"/>
                <a:gd name="T18" fmla="*/ 118 w 306"/>
                <a:gd name="T19" fmla="*/ 5 h 50"/>
                <a:gd name="T20" fmla="*/ 138 w 306"/>
                <a:gd name="T21" fmla="*/ 5 h 50"/>
                <a:gd name="T22" fmla="*/ 158 w 306"/>
                <a:gd name="T23" fmla="*/ 11 h 50"/>
                <a:gd name="T24" fmla="*/ 188 w 306"/>
                <a:gd name="T25" fmla="*/ 16 h 50"/>
                <a:gd name="T26" fmla="*/ 217 w 306"/>
                <a:gd name="T27" fmla="*/ 16 h 50"/>
                <a:gd name="T28" fmla="*/ 237 w 306"/>
                <a:gd name="T29" fmla="*/ 22 h 50"/>
                <a:gd name="T30" fmla="*/ 267 w 306"/>
                <a:gd name="T31" fmla="*/ 22 h 50"/>
                <a:gd name="T32" fmla="*/ 306 w 306"/>
                <a:gd name="T33" fmla="*/ 28 h 50"/>
                <a:gd name="T34" fmla="*/ 267 w 306"/>
                <a:gd name="T35" fmla="*/ 28 h 50"/>
                <a:gd name="T36" fmla="*/ 237 w 306"/>
                <a:gd name="T37" fmla="*/ 33 h 50"/>
                <a:gd name="T38" fmla="*/ 217 w 306"/>
                <a:gd name="T39" fmla="*/ 33 h 50"/>
                <a:gd name="T40" fmla="*/ 188 w 306"/>
                <a:gd name="T41" fmla="*/ 39 h 50"/>
                <a:gd name="T42" fmla="*/ 158 w 306"/>
                <a:gd name="T43" fmla="*/ 39 h 50"/>
                <a:gd name="T44" fmla="*/ 138 w 306"/>
                <a:gd name="T45" fmla="*/ 45 h 50"/>
                <a:gd name="T46" fmla="*/ 118 w 306"/>
                <a:gd name="T47" fmla="*/ 50 h 50"/>
                <a:gd name="T48" fmla="*/ 108 w 306"/>
                <a:gd name="T49" fmla="*/ 50 h 50"/>
                <a:gd name="T50" fmla="*/ 99 w 306"/>
                <a:gd name="T51" fmla="*/ 50 h 50"/>
                <a:gd name="T52" fmla="*/ 79 w 306"/>
                <a:gd name="T53" fmla="*/ 45 h 50"/>
                <a:gd name="T54" fmla="*/ 69 w 306"/>
                <a:gd name="T55" fmla="*/ 45 h 50"/>
                <a:gd name="T56" fmla="*/ 59 w 306"/>
                <a:gd name="T57" fmla="*/ 39 h 50"/>
                <a:gd name="T58" fmla="*/ 49 w 306"/>
                <a:gd name="T59" fmla="*/ 39 h 50"/>
                <a:gd name="T60" fmla="*/ 29 w 306"/>
                <a:gd name="T61" fmla="*/ 39 h 50"/>
                <a:gd name="T62" fmla="*/ 19 w 306"/>
                <a:gd name="T63" fmla="*/ 39 h 50"/>
                <a:gd name="T64" fmla="*/ 0 w 306"/>
                <a:gd name="T65" fmla="*/ 39 h 50"/>
                <a:gd name="T66" fmla="*/ 0 w 306"/>
                <a:gd name="T67" fmla="*/ 33 h 50"/>
                <a:gd name="T68" fmla="*/ 0 w 306"/>
                <a:gd name="T69" fmla="*/ 33 h 50"/>
                <a:gd name="T70" fmla="*/ 0 w 306"/>
                <a:gd name="T71" fmla="*/ 33 h 50"/>
                <a:gd name="T72" fmla="*/ 0 w 306"/>
                <a:gd name="T73" fmla="*/ 28 h 50"/>
                <a:gd name="T74" fmla="*/ 0 w 306"/>
                <a:gd name="T75" fmla="*/ 22 h 50"/>
                <a:gd name="T76" fmla="*/ 0 w 306"/>
                <a:gd name="T77" fmla="*/ 22 h 50"/>
                <a:gd name="T78" fmla="*/ 0 w 306"/>
                <a:gd name="T79" fmla="*/ 22 h 50"/>
                <a:gd name="T80" fmla="*/ 0 w 306"/>
                <a:gd name="T81" fmla="*/ 16 h 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6"/>
                <a:gd name="T124" fmla="*/ 0 h 50"/>
                <a:gd name="T125" fmla="*/ 306 w 306"/>
                <a:gd name="T126" fmla="*/ 50 h 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6" h="50">
                  <a:moveTo>
                    <a:pt x="0" y="16"/>
                  </a:moveTo>
                  <a:lnTo>
                    <a:pt x="19" y="16"/>
                  </a:lnTo>
                  <a:lnTo>
                    <a:pt x="29" y="16"/>
                  </a:lnTo>
                  <a:lnTo>
                    <a:pt x="49" y="16"/>
                  </a:lnTo>
                  <a:lnTo>
                    <a:pt x="59" y="11"/>
                  </a:lnTo>
                  <a:lnTo>
                    <a:pt x="69" y="11"/>
                  </a:lnTo>
                  <a:lnTo>
                    <a:pt x="79" y="5"/>
                  </a:lnTo>
                  <a:lnTo>
                    <a:pt x="89" y="5"/>
                  </a:lnTo>
                  <a:lnTo>
                    <a:pt x="99" y="0"/>
                  </a:lnTo>
                  <a:lnTo>
                    <a:pt x="118" y="5"/>
                  </a:lnTo>
                  <a:lnTo>
                    <a:pt x="138" y="5"/>
                  </a:lnTo>
                  <a:lnTo>
                    <a:pt x="158" y="11"/>
                  </a:lnTo>
                  <a:lnTo>
                    <a:pt x="188" y="16"/>
                  </a:lnTo>
                  <a:lnTo>
                    <a:pt x="217" y="16"/>
                  </a:lnTo>
                  <a:lnTo>
                    <a:pt x="237" y="22"/>
                  </a:lnTo>
                  <a:lnTo>
                    <a:pt x="267" y="22"/>
                  </a:lnTo>
                  <a:lnTo>
                    <a:pt x="306" y="28"/>
                  </a:lnTo>
                  <a:lnTo>
                    <a:pt x="267" y="28"/>
                  </a:lnTo>
                  <a:lnTo>
                    <a:pt x="237" y="33"/>
                  </a:lnTo>
                  <a:lnTo>
                    <a:pt x="217" y="33"/>
                  </a:lnTo>
                  <a:lnTo>
                    <a:pt x="188" y="39"/>
                  </a:lnTo>
                  <a:lnTo>
                    <a:pt x="158" y="39"/>
                  </a:lnTo>
                  <a:lnTo>
                    <a:pt x="138" y="45"/>
                  </a:lnTo>
                  <a:lnTo>
                    <a:pt x="118" y="50"/>
                  </a:lnTo>
                  <a:lnTo>
                    <a:pt x="108" y="50"/>
                  </a:lnTo>
                  <a:lnTo>
                    <a:pt x="99" y="50"/>
                  </a:lnTo>
                  <a:lnTo>
                    <a:pt x="79" y="45"/>
                  </a:lnTo>
                  <a:lnTo>
                    <a:pt x="69" y="45"/>
                  </a:lnTo>
                  <a:lnTo>
                    <a:pt x="59" y="39"/>
                  </a:lnTo>
                  <a:lnTo>
                    <a:pt x="49" y="39"/>
                  </a:lnTo>
                  <a:lnTo>
                    <a:pt x="29" y="39"/>
                  </a:lnTo>
                  <a:lnTo>
                    <a:pt x="19" y="39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3" name="Freeform 82"/>
            <p:cNvSpPr>
              <a:spLocks/>
            </p:cNvSpPr>
            <p:nvPr/>
          </p:nvSpPr>
          <p:spPr bwMode="auto">
            <a:xfrm>
              <a:off x="2801" y="209"/>
              <a:ext cx="158" cy="124"/>
            </a:xfrm>
            <a:custGeom>
              <a:avLst/>
              <a:gdLst>
                <a:gd name="T0" fmla="*/ 0 w 158"/>
                <a:gd name="T1" fmla="*/ 62 h 124"/>
                <a:gd name="T2" fmla="*/ 79 w 158"/>
                <a:gd name="T3" fmla="*/ 0 h 124"/>
                <a:gd name="T4" fmla="*/ 158 w 158"/>
                <a:gd name="T5" fmla="*/ 62 h 124"/>
                <a:gd name="T6" fmla="*/ 79 w 158"/>
                <a:gd name="T7" fmla="*/ 124 h 124"/>
                <a:gd name="T8" fmla="*/ 0 w 158"/>
                <a:gd name="T9" fmla="*/ 62 h 1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124"/>
                <a:gd name="T17" fmla="*/ 158 w 158"/>
                <a:gd name="T18" fmla="*/ 124 h 1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124">
                  <a:moveTo>
                    <a:pt x="0" y="62"/>
                  </a:moveTo>
                  <a:lnTo>
                    <a:pt x="79" y="0"/>
                  </a:lnTo>
                  <a:lnTo>
                    <a:pt x="158" y="62"/>
                  </a:lnTo>
                  <a:lnTo>
                    <a:pt x="79" y="124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4" name="Freeform 83"/>
            <p:cNvSpPr>
              <a:spLocks/>
            </p:cNvSpPr>
            <p:nvPr/>
          </p:nvSpPr>
          <p:spPr bwMode="auto">
            <a:xfrm>
              <a:off x="2801" y="203"/>
              <a:ext cx="89" cy="68"/>
            </a:xfrm>
            <a:custGeom>
              <a:avLst/>
              <a:gdLst>
                <a:gd name="T0" fmla="*/ 89 w 89"/>
                <a:gd name="T1" fmla="*/ 0 h 68"/>
                <a:gd name="T2" fmla="*/ 79 w 89"/>
                <a:gd name="T3" fmla="*/ 0 h 68"/>
                <a:gd name="T4" fmla="*/ 0 w 89"/>
                <a:gd name="T5" fmla="*/ 68 h 68"/>
                <a:gd name="T6" fmla="*/ 10 w 89"/>
                <a:gd name="T7" fmla="*/ 68 h 68"/>
                <a:gd name="T8" fmla="*/ 89 w 89"/>
                <a:gd name="T9" fmla="*/ 6 h 68"/>
                <a:gd name="T10" fmla="*/ 79 w 89"/>
                <a:gd name="T11" fmla="*/ 6 h 68"/>
                <a:gd name="T12" fmla="*/ 89 w 89"/>
                <a:gd name="T13" fmla="*/ 0 h 68"/>
                <a:gd name="T14" fmla="*/ 79 w 89"/>
                <a:gd name="T15" fmla="*/ 0 h 68"/>
                <a:gd name="T16" fmla="*/ 79 w 89"/>
                <a:gd name="T17" fmla="*/ 0 h 68"/>
                <a:gd name="T18" fmla="*/ 89 w 89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68"/>
                <a:gd name="T32" fmla="*/ 89 w 89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68">
                  <a:moveTo>
                    <a:pt x="89" y="0"/>
                  </a:moveTo>
                  <a:lnTo>
                    <a:pt x="79" y="0"/>
                  </a:lnTo>
                  <a:lnTo>
                    <a:pt x="0" y="68"/>
                  </a:lnTo>
                  <a:lnTo>
                    <a:pt x="10" y="68"/>
                  </a:lnTo>
                  <a:lnTo>
                    <a:pt x="89" y="6"/>
                  </a:lnTo>
                  <a:lnTo>
                    <a:pt x="79" y="6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5" name="Freeform 84"/>
            <p:cNvSpPr>
              <a:spLocks/>
            </p:cNvSpPr>
            <p:nvPr/>
          </p:nvSpPr>
          <p:spPr bwMode="auto">
            <a:xfrm>
              <a:off x="2880" y="203"/>
              <a:ext cx="89" cy="68"/>
            </a:xfrm>
            <a:custGeom>
              <a:avLst/>
              <a:gdLst>
                <a:gd name="T0" fmla="*/ 89 w 89"/>
                <a:gd name="T1" fmla="*/ 68 h 68"/>
                <a:gd name="T2" fmla="*/ 89 w 89"/>
                <a:gd name="T3" fmla="*/ 68 h 68"/>
                <a:gd name="T4" fmla="*/ 10 w 89"/>
                <a:gd name="T5" fmla="*/ 0 h 68"/>
                <a:gd name="T6" fmla="*/ 0 w 89"/>
                <a:gd name="T7" fmla="*/ 6 h 68"/>
                <a:gd name="T8" fmla="*/ 79 w 89"/>
                <a:gd name="T9" fmla="*/ 68 h 68"/>
                <a:gd name="T10" fmla="*/ 79 w 89"/>
                <a:gd name="T11" fmla="*/ 68 h 68"/>
                <a:gd name="T12" fmla="*/ 89 w 89"/>
                <a:gd name="T13" fmla="*/ 68 h 68"/>
                <a:gd name="T14" fmla="*/ 89 w 89"/>
                <a:gd name="T15" fmla="*/ 68 h 68"/>
                <a:gd name="T16" fmla="*/ 89 w 89"/>
                <a:gd name="T17" fmla="*/ 68 h 68"/>
                <a:gd name="T18" fmla="*/ 89 w 89"/>
                <a:gd name="T19" fmla="*/ 68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68"/>
                <a:gd name="T32" fmla="*/ 89 w 89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68">
                  <a:moveTo>
                    <a:pt x="89" y="68"/>
                  </a:moveTo>
                  <a:lnTo>
                    <a:pt x="89" y="68"/>
                  </a:lnTo>
                  <a:lnTo>
                    <a:pt x="10" y="0"/>
                  </a:lnTo>
                  <a:lnTo>
                    <a:pt x="0" y="6"/>
                  </a:lnTo>
                  <a:lnTo>
                    <a:pt x="79" y="68"/>
                  </a:lnTo>
                  <a:lnTo>
                    <a:pt x="89" y="6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6" name="Freeform 85"/>
            <p:cNvSpPr>
              <a:spLocks/>
            </p:cNvSpPr>
            <p:nvPr/>
          </p:nvSpPr>
          <p:spPr bwMode="auto">
            <a:xfrm>
              <a:off x="2880" y="271"/>
              <a:ext cx="89" cy="67"/>
            </a:xfrm>
            <a:custGeom>
              <a:avLst/>
              <a:gdLst>
                <a:gd name="T0" fmla="*/ 0 w 89"/>
                <a:gd name="T1" fmla="*/ 67 h 67"/>
                <a:gd name="T2" fmla="*/ 10 w 89"/>
                <a:gd name="T3" fmla="*/ 67 h 67"/>
                <a:gd name="T4" fmla="*/ 89 w 89"/>
                <a:gd name="T5" fmla="*/ 0 h 67"/>
                <a:gd name="T6" fmla="*/ 79 w 89"/>
                <a:gd name="T7" fmla="*/ 0 h 67"/>
                <a:gd name="T8" fmla="*/ 0 w 89"/>
                <a:gd name="T9" fmla="*/ 62 h 67"/>
                <a:gd name="T10" fmla="*/ 10 w 89"/>
                <a:gd name="T11" fmla="*/ 62 h 67"/>
                <a:gd name="T12" fmla="*/ 0 w 89"/>
                <a:gd name="T13" fmla="*/ 67 h 67"/>
                <a:gd name="T14" fmla="*/ 0 w 89"/>
                <a:gd name="T15" fmla="*/ 67 h 67"/>
                <a:gd name="T16" fmla="*/ 10 w 89"/>
                <a:gd name="T17" fmla="*/ 67 h 67"/>
                <a:gd name="T18" fmla="*/ 0 w 89"/>
                <a:gd name="T19" fmla="*/ 67 h 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67"/>
                <a:gd name="T32" fmla="*/ 89 w 89"/>
                <a:gd name="T33" fmla="*/ 67 h 6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67">
                  <a:moveTo>
                    <a:pt x="0" y="67"/>
                  </a:moveTo>
                  <a:lnTo>
                    <a:pt x="10" y="67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0" y="62"/>
                  </a:lnTo>
                  <a:lnTo>
                    <a:pt x="10" y="62"/>
                  </a:lnTo>
                  <a:lnTo>
                    <a:pt x="0" y="67"/>
                  </a:lnTo>
                  <a:lnTo>
                    <a:pt x="10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7" name="Freeform 86"/>
            <p:cNvSpPr>
              <a:spLocks/>
            </p:cNvSpPr>
            <p:nvPr/>
          </p:nvSpPr>
          <p:spPr bwMode="auto">
            <a:xfrm>
              <a:off x="2801" y="271"/>
              <a:ext cx="89" cy="67"/>
            </a:xfrm>
            <a:custGeom>
              <a:avLst/>
              <a:gdLst>
                <a:gd name="T0" fmla="*/ 0 w 89"/>
                <a:gd name="T1" fmla="*/ 0 h 67"/>
                <a:gd name="T2" fmla="*/ 0 w 89"/>
                <a:gd name="T3" fmla="*/ 0 h 67"/>
                <a:gd name="T4" fmla="*/ 79 w 89"/>
                <a:gd name="T5" fmla="*/ 67 h 67"/>
                <a:gd name="T6" fmla="*/ 89 w 89"/>
                <a:gd name="T7" fmla="*/ 62 h 67"/>
                <a:gd name="T8" fmla="*/ 10 w 89"/>
                <a:gd name="T9" fmla="*/ 0 h 67"/>
                <a:gd name="T10" fmla="*/ 10 w 89"/>
                <a:gd name="T11" fmla="*/ 0 h 67"/>
                <a:gd name="T12" fmla="*/ 0 w 89"/>
                <a:gd name="T13" fmla="*/ 0 h 67"/>
                <a:gd name="T14" fmla="*/ 0 w 89"/>
                <a:gd name="T15" fmla="*/ 0 h 67"/>
                <a:gd name="T16" fmla="*/ 0 w 89"/>
                <a:gd name="T17" fmla="*/ 0 h 67"/>
                <a:gd name="T18" fmla="*/ 0 w 89"/>
                <a:gd name="T19" fmla="*/ 0 h 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67"/>
                <a:gd name="T32" fmla="*/ 89 w 89"/>
                <a:gd name="T33" fmla="*/ 67 h 6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67">
                  <a:moveTo>
                    <a:pt x="0" y="0"/>
                  </a:moveTo>
                  <a:lnTo>
                    <a:pt x="0" y="0"/>
                  </a:lnTo>
                  <a:lnTo>
                    <a:pt x="79" y="67"/>
                  </a:lnTo>
                  <a:lnTo>
                    <a:pt x="89" y="62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8" name="Freeform 87"/>
            <p:cNvSpPr>
              <a:spLocks/>
            </p:cNvSpPr>
            <p:nvPr/>
          </p:nvSpPr>
          <p:spPr bwMode="auto">
            <a:xfrm>
              <a:off x="2840" y="237"/>
              <a:ext cx="80" cy="68"/>
            </a:xfrm>
            <a:custGeom>
              <a:avLst/>
              <a:gdLst>
                <a:gd name="T0" fmla="*/ 0 w 80"/>
                <a:gd name="T1" fmla="*/ 34 h 68"/>
                <a:gd name="T2" fmla="*/ 40 w 80"/>
                <a:gd name="T3" fmla="*/ 0 h 68"/>
                <a:gd name="T4" fmla="*/ 80 w 80"/>
                <a:gd name="T5" fmla="*/ 34 h 68"/>
                <a:gd name="T6" fmla="*/ 40 w 80"/>
                <a:gd name="T7" fmla="*/ 68 h 68"/>
                <a:gd name="T8" fmla="*/ 0 w 80"/>
                <a:gd name="T9" fmla="*/ 34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68"/>
                <a:gd name="T17" fmla="*/ 80 w 80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68">
                  <a:moveTo>
                    <a:pt x="0" y="34"/>
                  </a:moveTo>
                  <a:lnTo>
                    <a:pt x="40" y="0"/>
                  </a:lnTo>
                  <a:lnTo>
                    <a:pt x="80" y="34"/>
                  </a:lnTo>
                  <a:lnTo>
                    <a:pt x="40" y="68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9" name="Freeform 88"/>
            <p:cNvSpPr>
              <a:spLocks/>
            </p:cNvSpPr>
            <p:nvPr/>
          </p:nvSpPr>
          <p:spPr bwMode="auto">
            <a:xfrm>
              <a:off x="2840" y="226"/>
              <a:ext cx="50" cy="50"/>
            </a:xfrm>
            <a:custGeom>
              <a:avLst/>
              <a:gdLst>
                <a:gd name="T0" fmla="*/ 50 w 50"/>
                <a:gd name="T1" fmla="*/ 5 h 50"/>
                <a:gd name="T2" fmla="*/ 40 w 50"/>
                <a:gd name="T3" fmla="*/ 5 h 50"/>
                <a:gd name="T4" fmla="*/ 0 w 50"/>
                <a:gd name="T5" fmla="*/ 39 h 50"/>
                <a:gd name="T6" fmla="*/ 10 w 50"/>
                <a:gd name="T7" fmla="*/ 50 h 50"/>
                <a:gd name="T8" fmla="*/ 50 w 50"/>
                <a:gd name="T9" fmla="*/ 17 h 50"/>
                <a:gd name="T10" fmla="*/ 40 w 50"/>
                <a:gd name="T11" fmla="*/ 17 h 50"/>
                <a:gd name="T12" fmla="*/ 50 w 50"/>
                <a:gd name="T13" fmla="*/ 5 h 50"/>
                <a:gd name="T14" fmla="*/ 40 w 50"/>
                <a:gd name="T15" fmla="*/ 0 h 50"/>
                <a:gd name="T16" fmla="*/ 40 w 50"/>
                <a:gd name="T17" fmla="*/ 5 h 50"/>
                <a:gd name="T18" fmla="*/ 50 w 50"/>
                <a:gd name="T19" fmla="*/ 5 h 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50"/>
                <a:gd name="T32" fmla="*/ 50 w 50"/>
                <a:gd name="T33" fmla="*/ 50 h 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50">
                  <a:moveTo>
                    <a:pt x="50" y="5"/>
                  </a:moveTo>
                  <a:lnTo>
                    <a:pt x="40" y="5"/>
                  </a:lnTo>
                  <a:lnTo>
                    <a:pt x="0" y="39"/>
                  </a:lnTo>
                  <a:lnTo>
                    <a:pt x="10" y="50"/>
                  </a:lnTo>
                  <a:lnTo>
                    <a:pt x="50" y="17"/>
                  </a:lnTo>
                  <a:lnTo>
                    <a:pt x="40" y="17"/>
                  </a:lnTo>
                  <a:lnTo>
                    <a:pt x="50" y="5"/>
                  </a:lnTo>
                  <a:lnTo>
                    <a:pt x="40" y="0"/>
                  </a:lnTo>
                  <a:lnTo>
                    <a:pt x="40" y="5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0" name="Freeform 89"/>
            <p:cNvSpPr>
              <a:spLocks/>
            </p:cNvSpPr>
            <p:nvPr/>
          </p:nvSpPr>
          <p:spPr bwMode="auto">
            <a:xfrm>
              <a:off x="2880" y="231"/>
              <a:ext cx="59" cy="45"/>
            </a:xfrm>
            <a:custGeom>
              <a:avLst/>
              <a:gdLst>
                <a:gd name="T0" fmla="*/ 49 w 59"/>
                <a:gd name="T1" fmla="*/ 45 h 45"/>
                <a:gd name="T2" fmla="*/ 49 w 59"/>
                <a:gd name="T3" fmla="*/ 34 h 45"/>
                <a:gd name="T4" fmla="*/ 10 w 59"/>
                <a:gd name="T5" fmla="*/ 0 h 45"/>
                <a:gd name="T6" fmla="*/ 0 w 59"/>
                <a:gd name="T7" fmla="*/ 12 h 45"/>
                <a:gd name="T8" fmla="*/ 40 w 59"/>
                <a:gd name="T9" fmla="*/ 45 h 45"/>
                <a:gd name="T10" fmla="*/ 40 w 59"/>
                <a:gd name="T11" fmla="*/ 34 h 45"/>
                <a:gd name="T12" fmla="*/ 49 w 59"/>
                <a:gd name="T13" fmla="*/ 45 h 45"/>
                <a:gd name="T14" fmla="*/ 59 w 59"/>
                <a:gd name="T15" fmla="*/ 40 h 45"/>
                <a:gd name="T16" fmla="*/ 49 w 59"/>
                <a:gd name="T17" fmla="*/ 34 h 45"/>
                <a:gd name="T18" fmla="*/ 49 w 59"/>
                <a:gd name="T19" fmla="*/ 45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9"/>
                <a:gd name="T31" fmla="*/ 0 h 45"/>
                <a:gd name="T32" fmla="*/ 59 w 59"/>
                <a:gd name="T33" fmla="*/ 45 h 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9" h="45">
                  <a:moveTo>
                    <a:pt x="49" y="45"/>
                  </a:moveTo>
                  <a:lnTo>
                    <a:pt x="49" y="34"/>
                  </a:lnTo>
                  <a:lnTo>
                    <a:pt x="10" y="0"/>
                  </a:lnTo>
                  <a:lnTo>
                    <a:pt x="0" y="12"/>
                  </a:lnTo>
                  <a:lnTo>
                    <a:pt x="40" y="45"/>
                  </a:lnTo>
                  <a:lnTo>
                    <a:pt x="40" y="34"/>
                  </a:lnTo>
                  <a:lnTo>
                    <a:pt x="49" y="45"/>
                  </a:lnTo>
                  <a:lnTo>
                    <a:pt x="59" y="40"/>
                  </a:lnTo>
                  <a:lnTo>
                    <a:pt x="49" y="34"/>
                  </a:lnTo>
                  <a:lnTo>
                    <a:pt x="49" y="4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1" name="Freeform 90"/>
            <p:cNvSpPr>
              <a:spLocks/>
            </p:cNvSpPr>
            <p:nvPr/>
          </p:nvSpPr>
          <p:spPr bwMode="auto">
            <a:xfrm>
              <a:off x="2880" y="265"/>
              <a:ext cx="49" cy="51"/>
            </a:xfrm>
            <a:custGeom>
              <a:avLst/>
              <a:gdLst>
                <a:gd name="T0" fmla="*/ 0 w 49"/>
                <a:gd name="T1" fmla="*/ 45 h 51"/>
                <a:gd name="T2" fmla="*/ 10 w 49"/>
                <a:gd name="T3" fmla="*/ 45 h 51"/>
                <a:gd name="T4" fmla="*/ 49 w 49"/>
                <a:gd name="T5" fmla="*/ 11 h 51"/>
                <a:gd name="T6" fmla="*/ 40 w 49"/>
                <a:gd name="T7" fmla="*/ 0 h 51"/>
                <a:gd name="T8" fmla="*/ 0 w 49"/>
                <a:gd name="T9" fmla="*/ 34 h 51"/>
                <a:gd name="T10" fmla="*/ 10 w 49"/>
                <a:gd name="T11" fmla="*/ 34 h 51"/>
                <a:gd name="T12" fmla="*/ 0 w 49"/>
                <a:gd name="T13" fmla="*/ 45 h 51"/>
                <a:gd name="T14" fmla="*/ 0 w 49"/>
                <a:gd name="T15" fmla="*/ 51 h 51"/>
                <a:gd name="T16" fmla="*/ 10 w 49"/>
                <a:gd name="T17" fmla="*/ 45 h 51"/>
                <a:gd name="T18" fmla="*/ 0 w 49"/>
                <a:gd name="T19" fmla="*/ 45 h 5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51"/>
                <a:gd name="T32" fmla="*/ 49 w 49"/>
                <a:gd name="T33" fmla="*/ 51 h 5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51">
                  <a:moveTo>
                    <a:pt x="0" y="45"/>
                  </a:moveTo>
                  <a:lnTo>
                    <a:pt x="10" y="45"/>
                  </a:lnTo>
                  <a:lnTo>
                    <a:pt x="49" y="11"/>
                  </a:lnTo>
                  <a:lnTo>
                    <a:pt x="40" y="0"/>
                  </a:lnTo>
                  <a:lnTo>
                    <a:pt x="0" y="34"/>
                  </a:lnTo>
                  <a:lnTo>
                    <a:pt x="10" y="34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1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2" name="Freeform 91"/>
            <p:cNvSpPr>
              <a:spLocks/>
            </p:cNvSpPr>
            <p:nvPr/>
          </p:nvSpPr>
          <p:spPr bwMode="auto">
            <a:xfrm>
              <a:off x="2831" y="265"/>
              <a:ext cx="59" cy="45"/>
            </a:xfrm>
            <a:custGeom>
              <a:avLst/>
              <a:gdLst>
                <a:gd name="T0" fmla="*/ 9 w 59"/>
                <a:gd name="T1" fmla="*/ 0 h 45"/>
                <a:gd name="T2" fmla="*/ 9 w 59"/>
                <a:gd name="T3" fmla="*/ 11 h 45"/>
                <a:gd name="T4" fmla="*/ 49 w 59"/>
                <a:gd name="T5" fmla="*/ 45 h 45"/>
                <a:gd name="T6" fmla="*/ 59 w 59"/>
                <a:gd name="T7" fmla="*/ 34 h 45"/>
                <a:gd name="T8" fmla="*/ 19 w 59"/>
                <a:gd name="T9" fmla="*/ 0 h 45"/>
                <a:gd name="T10" fmla="*/ 19 w 59"/>
                <a:gd name="T11" fmla="*/ 11 h 45"/>
                <a:gd name="T12" fmla="*/ 9 w 59"/>
                <a:gd name="T13" fmla="*/ 0 h 45"/>
                <a:gd name="T14" fmla="*/ 0 w 59"/>
                <a:gd name="T15" fmla="*/ 6 h 45"/>
                <a:gd name="T16" fmla="*/ 9 w 59"/>
                <a:gd name="T17" fmla="*/ 11 h 45"/>
                <a:gd name="T18" fmla="*/ 9 w 59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9"/>
                <a:gd name="T31" fmla="*/ 0 h 45"/>
                <a:gd name="T32" fmla="*/ 59 w 59"/>
                <a:gd name="T33" fmla="*/ 45 h 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9" h="45">
                  <a:moveTo>
                    <a:pt x="9" y="0"/>
                  </a:moveTo>
                  <a:lnTo>
                    <a:pt x="9" y="11"/>
                  </a:lnTo>
                  <a:lnTo>
                    <a:pt x="49" y="45"/>
                  </a:lnTo>
                  <a:lnTo>
                    <a:pt x="59" y="34"/>
                  </a:lnTo>
                  <a:lnTo>
                    <a:pt x="19" y="0"/>
                  </a:lnTo>
                  <a:lnTo>
                    <a:pt x="19" y="11"/>
                  </a:lnTo>
                  <a:lnTo>
                    <a:pt x="9" y="0"/>
                  </a:lnTo>
                  <a:lnTo>
                    <a:pt x="0" y="6"/>
                  </a:lnTo>
                  <a:lnTo>
                    <a:pt x="9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3" name="Freeform 92"/>
            <p:cNvSpPr>
              <a:spLocks/>
            </p:cNvSpPr>
            <p:nvPr/>
          </p:nvSpPr>
          <p:spPr bwMode="auto">
            <a:xfrm>
              <a:off x="2544" y="4218"/>
              <a:ext cx="752" cy="6"/>
            </a:xfrm>
            <a:custGeom>
              <a:avLst/>
              <a:gdLst>
                <a:gd name="T0" fmla="*/ 752 w 752"/>
                <a:gd name="T1" fmla="*/ 6 h 6"/>
                <a:gd name="T2" fmla="*/ 752 w 752"/>
                <a:gd name="T3" fmla="*/ 0 h 6"/>
                <a:gd name="T4" fmla="*/ 0 w 752"/>
                <a:gd name="T5" fmla="*/ 0 h 6"/>
                <a:gd name="T6" fmla="*/ 0 w 752"/>
                <a:gd name="T7" fmla="*/ 6 h 6"/>
                <a:gd name="T8" fmla="*/ 752 w 752"/>
                <a:gd name="T9" fmla="*/ 6 h 6"/>
                <a:gd name="T10" fmla="*/ 752 w 752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2"/>
                <a:gd name="T19" fmla="*/ 0 h 6"/>
                <a:gd name="T20" fmla="*/ 752 w 75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2" h="6">
                  <a:moveTo>
                    <a:pt x="752" y="6"/>
                  </a:moveTo>
                  <a:lnTo>
                    <a:pt x="75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752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4" name="Freeform 93"/>
            <p:cNvSpPr>
              <a:spLocks/>
            </p:cNvSpPr>
            <p:nvPr/>
          </p:nvSpPr>
          <p:spPr bwMode="auto">
            <a:xfrm>
              <a:off x="2544" y="4252"/>
              <a:ext cx="752" cy="1"/>
            </a:xfrm>
            <a:custGeom>
              <a:avLst/>
              <a:gdLst>
                <a:gd name="T0" fmla="*/ 752 w 752"/>
                <a:gd name="T1" fmla="*/ 0 h 1"/>
                <a:gd name="T2" fmla="*/ 752 w 752"/>
                <a:gd name="T3" fmla="*/ 0 h 1"/>
                <a:gd name="T4" fmla="*/ 0 w 752"/>
                <a:gd name="T5" fmla="*/ 0 h 1"/>
                <a:gd name="T6" fmla="*/ 0 w 752"/>
                <a:gd name="T7" fmla="*/ 0 h 1"/>
                <a:gd name="T8" fmla="*/ 752 w 752"/>
                <a:gd name="T9" fmla="*/ 0 h 1"/>
                <a:gd name="T10" fmla="*/ 752 w 752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2"/>
                <a:gd name="T19" fmla="*/ 0 h 1"/>
                <a:gd name="T20" fmla="*/ 752 w 752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2" h="1">
                  <a:moveTo>
                    <a:pt x="752" y="0"/>
                  </a:moveTo>
                  <a:lnTo>
                    <a:pt x="752" y="0"/>
                  </a:lnTo>
                  <a:lnTo>
                    <a:pt x="0" y="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5" name="Freeform 94"/>
            <p:cNvSpPr>
              <a:spLocks/>
            </p:cNvSpPr>
            <p:nvPr/>
          </p:nvSpPr>
          <p:spPr bwMode="auto">
            <a:xfrm>
              <a:off x="2623" y="4264"/>
              <a:ext cx="593" cy="1"/>
            </a:xfrm>
            <a:custGeom>
              <a:avLst/>
              <a:gdLst>
                <a:gd name="T0" fmla="*/ 593 w 593"/>
                <a:gd name="T1" fmla="*/ 0 h 1"/>
                <a:gd name="T2" fmla="*/ 593 w 593"/>
                <a:gd name="T3" fmla="*/ 0 h 1"/>
                <a:gd name="T4" fmla="*/ 0 w 593"/>
                <a:gd name="T5" fmla="*/ 0 h 1"/>
                <a:gd name="T6" fmla="*/ 0 w 593"/>
                <a:gd name="T7" fmla="*/ 0 h 1"/>
                <a:gd name="T8" fmla="*/ 593 w 593"/>
                <a:gd name="T9" fmla="*/ 0 h 1"/>
                <a:gd name="T10" fmla="*/ 593 w 593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3"/>
                <a:gd name="T19" fmla="*/ 0 h 1"/>
                <a:gd name="T20" fmla="*/ 593 w 593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3" h="1">
                  <a:moveTo>
                    <a:pt x="593" y="0"/>
                  </a:moveTo>
                  <a:lnTo>
                    <a:pt x="593" y="0"/>
                  </a:lnTo>
                  <a:lnTo>
                    <a:pt x="0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6" name="Rectangle 95"/>
            <p:cNvSpPr>
              <a:spLocks noChangeArrowheads="1"/>
            </p:cNvSpPr>
            <p:nvPr/>
          </p:nvSpPr>
          <p:spPr bwMode="auto">
            <a:xfrm>
              <a:off x="2435" y="4230"/>
              <a:ext cx="970" cy="11"/>
            </a:xfrm>
            <a:prstGeom prst="rect">
              <a:avLst/>
            </a:prstGeom>
            <a:solidFill>
              <a:schemeClr val="folHlink"/>
            </a:solidFill>
            <a:ln w="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vi-VN" altLang="vi-VN" sz="7200"/>
            </a:p>
          </p:txBody>
        </p:sp>
        <p:sp>
          <p:nvSpPr>
            <p:cNvPr id="4197" name="Freeform 96"/>
            <p:cNvSpPr>
              <a:spLocks/>
            </p:cNvSpPr>
            <p:nvPr/>
          </p:nvSpPr>
          <p:spPr bwMode="auto">
            <a:xfrm>
              <a:off x="2880" y="4202"/>
              <a:ext cx="79" cy="67"/>
            </a:xfrm>
            <a:custGeom>
              <a:avLst/>
              <a:gdLst>
                <a:gd name="T0" fmla="*/ 0 w 79"/>
                <a:gd name="T1" fmla="*/ 33 h 67"/>
                <a:gd name="T2" fmla="*/ 40 w 79"/>
                <a:gd name="T3" fmla="*/ 0 h 67"/>
                <a:gd name="T4" fmla="*/ 79 w 79"/>
                <a:gd name="T5" fmla="*/ 33 h 67"/>
                <a:gd name="T6" fmla="*/ 40 w 79"/>
                <a:gd name="T7" fmla="*/ 67 h 67"/>
                <a:gd name="T8" fmla="*/ 0 w 79"/>
                <a:gd name="T9" fmla="*/ 33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67"/>
                <a:gd name="T17" fmla="*/ 79 w 79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67">
                  <a:moveTo>
                    <a:pt x="0" y="33"/>
                  </a:moveTo>
                  <a:lnTo>
                    <a:pt x="40" y="0"/>
                  </a:lnTo>
                  <a:lnTo>
                    <a:pt x="79" y="33"/>
                  </a:lnTo>
                  <a:lnTo>
                    <a:pt x="40" y="67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8" name="Freeform 97"/>
            <p:cNvSpPr>
              <a:spLocks/>
            </p:cNvSpPr>
            <p:nvPr/>
          </p:nvSpPr>
          <p:spPr bwMode="auto">
            <a:xfrm>
              <a:off x="2880" y="4202"/>
              <a:ext cx="40" cy="39"/>
            </a:xfrm>
            <a:custGeom>
              <a:avLst/>
              <a:gdLst>
                <a:gd name="T0" fmla="*/ 40 w 40"/>
                <a:gd name="T1" fmla="*/ 0 h 39"/>
                <a:gd name="T2" fmla="*/ 40 w 40"/>
                <a:gd name="T3" fmla="*/ 0 h 39"/>
                <a:gd name="T4" fmla="*/ 0 w 40"/>
                <a:gd name="T5" fmla="*/ 33 h 39"/>
                <a:gd name="T6" fmla="*/ 0 w 40"/>
                <a:gd name="T7" fmla="*/ 39 h 39"/>
                <a:gd name="T8" fmla="*/ 40 w 40"/>
                <a:gd name="T9" fmla="*/ 5 h 39"/>
                <a:gd name="T10" fmla="*/ 40 w 40"/>
                <a:gd name="T11" fmla="*/ 5 h 39"/>
                <a:gd name="T12" fmla="*/ 40 w 40"/>
                <a:gd name="T13" fmla="*/ 0 h 39"/>
                <a:gd name="T14" fmla="*/ 40 w 40"/>
                <a:gd name="T15" fmla="*/ 0 h 39"/>
                <a:gd name="T16" fmla="*/ 40 w 40"/>
                <a:gd name="T17" fmla="*/ 0 h 39"/>
                <a:gd name="T18" fmla="*/ 40 w 40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39"/>
                <a:gd name="T32" fmla="*/ 40 w 40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39">
                  <a:moveTo>
                    <a:pt x="40" y="0"/>
                  </a:moveTo>
                  <a:lnTo>
                    <a:pt x="40" y="0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40" y="5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" name="Freeform 98"/>
            <p:cNvSpPr>
              <a:spLocks/>
            </p:cNvSpPr>
            <p:nvPr/>
          </p:nvSpPr>
          <p:spPr bwMode="auto">
            <a:xfrm>
              <a:off x="2920" y="4202"/>
              <a:ext cx="49" cy="39"/>
            </a:xfrm>
            <a:custGeom>
              <a:avLst/>
              <a:gdLst>
                <a:gd name="T0" fmla="*/ 49 w 49"/>
                <a:gd name="T1" fmla="*/ 39 h 39"/>
                <a:gd name="T2" fmla="*/ 49 w 49"/>
                <a:gd name="T3" fmla="*/ 33 h 39"/>
                <a:gd name="T4" fmla="*/ 0 w 49"/>
                <a:gd name="T5" fmla="*/ 0 h 39"/>
                <a:gd name="T6" fmla="*/ 0 w 49"/>
                <a:gd name="T7" fmla="*/ 5 h 39"/>
                <a:gd name="T8" fmla="*/ 39 w 49"/>
                <a:gd name="T9" fmla="*/ 39 h 39"/>
                <a:gd name="T10" fmla="*/ 39 w 49"/>
                <a:gd name="T11" fmla="*/ 33 h 39"/>
                <a:gd name="T12" fmla="*/ 49 w 49"/>
                <a:gd name="T13" fmla="*/ 39 h 39"/>
                <a:gd name="T14" fmla="*/ 49 w 49"/>
                <a:gd name="T15" fmla="*/ 33 h 39"/>
                <a:gd name="T16" fmla="*/ 49 w 49"/>
                <a:gd name="T17" fmla="*/ 33 h 39"/>
                <a:gd name="T18" fmla="*/ 49 w 49"/>
                <a:gd name="T19" fmla="*/ 39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39"/>
                <a:gd name="T32" fmla="*/ 49 w 49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39">
                  <a:moveTo>
                    <a:pt x="49" y="39"/>
                  </a:moveTo>
                  <a:lnTo>
                    <a:pt x="49" y="33"/>
                  </a:lnTo>
                  <a:lnTo>
                    <a:pt x="0" y="0"/>
                  </a:lnTo>
                  <a:lnTo>
                    <a:pt x="0" y="5"/>
                  </a:lnTo>
                  <a:lnTo>
                    <a:pt x="39" y="39"/>
                  </a:lnTo>
                  <a:lnTo>
                    <a:pt x="39" y="33"/>
                  </a:lnTo>
                  <a:lnTo>
                    <a:pt x="49" y="39"/>
                  </a:lnTo>
                  <a:lnTo>
                    <a:pt x="49" y="33"/>
                  </a:lnTo>
                  <a:lnTo>
                    <a:pt x="49" y="39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0" name="Freeform 99"/>
            <p:cNvSpPr>
              <a:spLocks/>
            </p:cNvSpPr>
            <p:nvPr/>
          </p:nvSpPr>
          <p:spPr bwMode="auto">
            <a:xfrm>
              <a:off x="2920" y="4235"/>
              <a:ext cx="49" cy="40"/>
            </a:xfrm>
            <a:custGeom>
              <a:avLst/>
              <a:gdLst>
                <a:gd name="T0" fmla="*/ 0 w 49"/>
                <a:gd name="T1" fmla="*/ 34 h 40"/>
                <a:gd name="T2" fmla="*/ 0 w 49"/>
                <a:gd name="T3" fmla="*/ 34 h 40"/>
                <a:gd name="T4" fmla="*/ 49 w 49"/>
                <a:gd name="T5" fmla="*/ 6 h 40"/>
                <a:gd name="T6" fmla="*/ 39 w 49"/>
                <a:gd name="T7" fmla="*/ 0 h 40"/>
                <a:gd name="T8" fmla="*/ 0 w 49"/>
                <a:gd name="T9" fmla="*/ 34 h 40"/>
                <a:gd name="T10" fmla="*/ 0 w 49"/>
                <a:gd name="T11" fmla="*/ 34 h 40"/>
                <a:gd name="T12" fmla="*/ 0 w 49"/>
                <a:gd name="T13" fmla="*/ 34 h 40"/>
                <a:gd name="T14" fmla="*/ 0 w 49"/>
                <a:gd name="T15" fmla="*/ 40 h 40"/>
                <a:gd name="T16" fmla="*/ 0 w 49"/>
                <a:gd name="T17" fmla="*/ 34 h 40"/>
                <a:gd name="T18" fmla="*/ 0 w 49"/>
                <a:gd name="T19" fmla="*/ 34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40"/>
                <a:gd name="T32" fmla="*/ 49 w 49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40">
                  <a:moveTo>
                    <a:pt x="0" y="34"/>
                  </a:moveTo>
                  <a:lnTo>
                    <a:pt x="0" y="34"/>
                  </a:lnTo>
                  <a:lnTo>
                    <a:pt x="49" y="6"/>
                  </a:lnTo>
                  <a:lnTo>
                    <a:pt x="39" y="0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" name="Freeform 100"/>
            <p:cNvSpPr>
              <a:spLocks/>
            </p:cNvSpPr>
            <p:nvPr/>
          </p:nvSpPr>
          <p:spPr bwMode="auto">
            <a:xfrm>
              <a:off x="2870" y="4235"/>
              <a:ext cx="50" cy="34"/>
            </a:xfrm>
            <a:custGeom>
              <a:avLst/>
              <a:gdLst>
                <a:gd name="T0" fmla="*/ 10 w 50"/>
                <a:gd name="T1" fmla="*/ 0 h 34"/>
                <a:gd name="T2" fmla="*/ 10 w 50"/>
                <a:gd name="T3" fmla="*/ 6 h 34"/>
                <a:gd name="T4" fmla="*/ 50 w 50"/>
                <a:gd name="T5" fmla="*/ 34 h 34"/>
                <a:gd name="T6" fmla="*/ 50 w 50"/>
                <a:gd name="T7" fmla="*/ 34 h 34"/>
                <a:gd name="T8" fmla="*/ 10 w 50"/>
                <a:gd name="T9" fmla="*/ 0 h 34"/>
                <a:gd name="T10" fmla="*/ 10 w 50"/>
                <a:gd name="T11" fmla="*/ 6 h 34"/>
                <a:gd name="T12" fmla="*/ 10 w 50"/>
                <a:gd name="T13" fmla="*/ 0 h 34"/>
                <a:gd name="T14" fmla="*/ 0 w 50"/>
                <a:gd name="T15" fmla="*/ 0 h 34"/>
                <a:gd name="T16" fmla="*/ 10 w 50"/>
                <a:gd name="T17" fmla="*/ 6 h 34"/>
                <a:gd name="T18" fmla="*/ 10 w 50"/>
                <a:gd name="T19" fmla="*/ 0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34"/>
                <a:gd name="T32" fmla="*/ 50 w 50"/>
                <a:gd name="T33" fmla="*/ 34 h 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34">
                  <a:moveTo>
                    <a:pt x="10" y="0"/>
                  </a:moveTo>
                  <a:lnTo>
                    <a:pt x="10" y="6"/>
                  </a:lnTo>
                  <a:lnTo>
                    <a:pt x="50" y="34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" name="Freeform 101"/>
            <p:cNvSpPr>
              <a:spLocks/>
            </p:cNvSpPr>
            <p:nvPr/>
          </p:nvSpPr>
          <p:spPr bwMode="auto">
            <a:xfrm>
              <a:off x="2900" y="4218"/>
              <a:ext cx="39" cy="34"/>
            </a:xfrm>
            <a:custGeom>
              <a:avLst/>
              <a:gdLst>
                <a:gd name="T0" fmla="*/ 0 w 39"/>
                <a:gd name="T1" fmla="*/ 17 h 34"/>
                <a:gd name="T2" fmla="*/ 20 w 39"/>
                <a:gd name="T3" fmla="*/ 0 h 34"/>
                <a:gd name="T4" fmla="*/ 39 w 39"/>
                <a:gd name="T5" fmla="*/ 17 h 34"/>
                <a:gd name="T6" fmla="*/ 20 w 39"/>
                <a:gd name="T7" fmla="*/ 34 h 34"/>
                <a:gd name="T8" fmla="*/ 0 w 39"/>
                <a:gd name="T9" fmla="*/ 17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34"/>
                <a:gd name="T17" fmla="*/ 39 w 39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34">
                  <a:moveTo>
                    <a:pt x="0" y="17"/>
                  </a:moveTo>
                  <a:lnTo>
                    <a:pt x="20" y="0"/>
                  </a:lnTo>
                  <a:lnTo>
                    <a:pt x="39" y="17"/>
                  </a:lnTo>
                  <a:lnTo>
                    <a:pt x="20" y="34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3" name="Freeform 102"/>
            <p:cNvSpPr>
              <a:spLocks/>
            </p:cNvSpPr>
            <p:nvPr/>
          </p:nvSpPr>
          <p:spPr bwMode="auto">
            <a:xfrm>
              <a:off x="2890" y="4213"/>
              <a:ext cx="30" cy="28"/>
            </a:xfrm>
            <a:custGeom>
              <a:avLst/>
              <a:gdLst>
                <a:gd name="T0" fmla="*/ 30 w 30"/>
                <a:gd name="T1" fmla="*/ 5 h 28"/>
                <a:gd name="T2" fmla="*/ 30 w 30"/>
                <a:gd name="T3" fmla="*/ 5 h 28"/>
                <a:gd name="T4" fmla="*/ 0 w 30"/>
                <a:gd name="T5" fmla="*/ 22 h 28"/>
                <a:gd name="T6" fmla="*/ 10 w 30"/>
                <a:gd name="T7" fmla="*/ 28 h 28"/>
                <a:gd name="T8" fmla="*/ 30 w 30"/>
                <a:gd name="T9" fmla="*/ 11 h 28"/>
                <a:gd name="T10" fmla="*/ 30 w 30"/>
                <a:gd name="T11" fmla="*/ 11 h 28"/>
                <a:gd name="T12" fmla="*/ 30 w 30"/>
                <a:gd name="T13" fmla="*/ 5 h 28"/>
                <a:gd name="T14" fmla="*/ 30 w 30"/>
                <a:gd name="T15" fmla="*/ 0 h 28"/>
                <a:gd name="T16" fmla="*/ 30 w 30"/>
                <a:gd name="T17" fmla="*/ 5 h 28"/>
                <a:gd name="T18" fmla="*/ 30 w 30"/>
                <a:gd name="T19" fmla="*/ 5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8"/>
                <a:gd name="T32" fmla="*/ 30 w 30"/>
                <a:gd name="T33" fmla="*/ 28 h 2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8">
                  <a:moveTo>
                    <a:pt x="30" y="5"/>
                  </a:moveTo>
                  <a:lnTo>
                    <a:pt x="30" y="5"/>
                  </a:lnTo>
                  <a:lnTo>
                    <a:pt x="0" y="22"/>
                  </a:lnTo>
                  <a:lnTo>
                    <a:pt x="10" y="28"/>
                  </a:lnTo>
                  <a:lnTo>
                    <a:pt x="30" y="11"/>
                  </a:lnTo>
                  <a:lnTo>
                    <a:pt x="30" y="5"/>
                  </a:lnTo>
                  <a:lnTo>
                    <a:pt x="30" y="0"/>
                  </a:lnTo>
                  <a:lnTo>
                    <a:pt x="3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4" name="Freeform 103"/>
            <p:cNvSpPr>
              <a:spLocks/>
            </p:cNvSpPr>
            <p:nvPr/>
          </p:nvSpPr>
          <p:spPr bwMode="auto">
            <a:xfrm>
              <a:off x="2920" y="4218"/>
              <a:ext cx="29" cy="23"/>
            </a:xfrm>
            <a:custGeom>
              <a:avLst/>
              <a:gdLst>
                <a:gd name="T0" fmla="*/ 29 w 29"/>
                <a:gd name="T1" fmla="*/ 23 h 23"/>
                <a:gd name="T2" fmla="*/ 29 w 29"/>
                <a:gd name="T3" fmla="*/ 17 h 23"/>
                <a:gd name="T4" fmla="*/ 0 w 29"/>
                <a:gd name="T5" fmla="*/ 0 h 23"/>
                <a:gd name="T6" fmla="*/ 0 w 29"/>
                <a:gd name="T7" fmla="*/ 6 h 23"/>
                <a:gd name="T8" fmla="*/ 19 w 29"/>
                <a:gd name="T9" fmla="*/ 23 h 23"/>
                <a:gd name="T10" fmla="*/ 19 w 29"/>
                <a:gd name="T11" fmla="*/ 17 h 23"/>
                <a:gd name="T12" fmla="*/ 29 w 29"/>
                <a:gd name="T13" fmla="*/ 23 h 23"/>
                <a:gd name="T14" fmla="*/ 29 w 29"/>
                <a:gd name="T15" fmla="*/ 17 h 23"/>
                <a:gd name="T16" fmla="*/ 29 w 29"/>
                <a:gd name="T17" fmla="*/ 17 h 23"/>
                <a:gd name="T18" fmla="*/ 29 w 29"/>
                <a:gd name="T19" fmla="*/ 2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"/>
                <a:gd name="T31" fmla="*/ 0 h 23"/>
                <a:gd name="T32" fmla="*/ 29 w 29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" h="23">
                  <a:moveTo>
                    <a:pt x="29" y="23"/>
                  </a:moveTo>
                  <a:lnTo>
                    <a:pt x="29" y="17"/>
                  </a:lnTo>
                  <a:lnTo>
                    <a:pt x="0" y="0"/>
                  </a:lnTo>
                  <a:lnTo>
                    <a:pt x="0" y="6"/>
                  </a:lnTo>
                  <a:lnTo>
                    <a:pt x="19" y="23"/>
                  </a:lnTo>
                  <a:lnTo>
                    <a:pt x="19" y="17"/>
                  </a:lnTo>
                  <a:lnTo>
                    <a:pt x="29" y="23"/>
                  </a:lnTo>
                  <a:lnTo>
                    <a:pt x="29" y="17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5" name="Freeform 104"/>
            <p:cNvSpPr>
              <a:spLocks/>
            </p:cNvSpPr>
            <p:nvPr/>
          </p:nvSpPr>
          <p:spPr bwMode="auto">
            <a:xfrm>
              <a:off x="2920" y="4235"/>
              <a:ext cx="29" cy="23"/>
            </a:xfrm>
            <a:custGeom>
              <a:avLst/>
              <a:gdLst>
                <a:gd name="T0" fmla="*/ 0 w 29"/>
                <a:gd name="T1" fmla="*/ 23 h 23"/>
                <a:gd name="T2" fmla="*/ 0 w 29"/>
                <a:gd name="T3" fmla="*/ 23 h 23"/>
                <a:gd name="T4" fmla="*/ 29 w 29"/>
                <a:gd name="T5" fmla="*/ 6 h 23"/>
                <a:gd name="T6" fmla="*/ 19 w 29"/>
                <a:gd name="T7" fmla="*/ 0 h 23"/>
                <a:gd name="T8" fmla="*/ 0 w 29"/>
                <a:gd name="T9" fmla="*/ 17 h 23"/>
                <a:gd name="T10" fmla="*/ 0 w 29"/>
                <a:gd name="T11" fmla="*/ 17 h 23"/>
                <a:gd name="T12" fmla="*/ 0 w 29"/>
                <a:gd name="T13" fmla="*/ 23 h 23"/>
                <a:gd name="T14" fmla="*/ 0 w 29"/>
                <a:gd name="T15" fmla="*/ 23 h 23"/>
                <a:gd name="T16" fmla="*/ 0 w 29"/>
                <a:gd name="T17" fmla="*/ 23 h 23"/>
                <a:gd name="T18" fmla="*/ 0 w 29"/>
                <a:gd name="T19" fmla="*/ 2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"/>
                <a:gd name="T31" fmla="*/ 0 h 23"/>
                <a:gd name="T32" fmla="*/ 29 w 29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" h="23">
                  <a:moveTo>
                    <a:pt x="0" y="23"/>
                  </a:moveTo>
                  <a:lnTo>
                    <a:pt x="0" y="23"/>
                  </a:lnTo>
                  <a:lnTo>
                    <a:pt x="29" y="6"/>
                  </a:lnTo>
                  <a:lnTo>
                    <a:pt x="19" y="0"/>
                  </a:lnTo>
                  <a:lnTo>
                    <a:pt x="0" y="17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6" name="Freeform 105"/>
            <p:cNvSpPr>
              <a:spLocks/>
            </p:cNvSpPr>
            <p:nvPr/>
          </p:nvSpPr>
          <p:spPr bwMode="auto">
            <a:xfrm>
              <a:off x="2890" y="4235"/>
              <a:ext cx="30" cy="23"/>
            </a:xfrm>
            <a:custGeom>
              <a:avLst/>
              <a:gdLst>
                <a:gd name="T0" fmla="*/ 0 w 30"/>
                <a:gd name="T1" fmla="*/ 0 h 23"/>
                <a:gd name="T2" fmla="*/ 0 w 30"/>
                <a:gd name="T3" fmla="*/ 6 h 23"/>
                <a:gd name="T4" fmla="*/ 30 w 30"/>
                <a:gd name="T5" fmla="*/ 23 h 23"/>
                <a:gd name="T6" fmla="*/ 30 w 30"/>
                <a:gd name="T7" fmla="*/ 17 h 23"/>
                <a:gd name="T8" fmla="*/ 10 w 30"/>
                <a:gd name="T9" fmla="*/ 0 h 23"/>
                <a:gd name="T10" fmla="*/ 10 w 30"/>
                <a:gd name="T11" fmla="*/ 6 h 23"/>
                <a:gd name="T12" fmla="*/ 0 w 30"/>
                <a:gd name="T13" fmla="*/ 0 h 23"/>
                <a:gd name="T14" fmla="*/ 0 w 30"/>
                <a:gd name="T15" fmla="*/ 0 h 23"/>
                <a:gd name="T16" fmla="*/ 0 w 30"/>
                <a:gd name="T17" fmla="*/ 6 h 23"/>
                <a:gd name="T18" fmla="*/ 0 w 30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3"/>
                <a:gd name="T32" fmla="*/ 30 w 30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3">
                  <a:moveTo>
                    <a:pt x="0" y="0"/>
                  </a:moveTo>
                  <a:lnTo>
                    <a:pt x="0" y="6"/>
                  </a:lnTo>
                  <a:lnTo>
                    <a:pt x="30" y="23"/>
                  </a:lnTo>
                  <a:lnTo>
                    <a:pt x="30" y="17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7" name="Freeform 106"/>
            <p:cNvSpPr>
              <a:spLocks/>
            </p:cNvSpPr>
            <p:nvPr/>
          </p:nvSpPr>
          <p:spPr bwMode="auto">
            <a:xfrm>
              <a:off x="4810" y="4196"/>
              <a:ext cx="425" cy="34"/>
            </a:xfrm>
            <a:custGeom>
              <a:avLst/>
              <a:gdLst>
                <a:gd name="T0" fmla="*/ 0 w 425"/>
                <a:gd name="T1" fmla="*/ 34 h 34"/>
                <a:gd name="T2" fmla="*/ 59 w 425"/>
                <a:gd name="T3" fmla="*/ 34 h 34"/>
                <a:gd name="T4" fmla="*/ 119 w 425"/>
                <a:gd name="T5" fmla="*/ 34 h 34"/>
                <a:gd name="T6" fmla="*/ 178 w 425"/>
                <a:gd name="T7" fmla="*/ 34 h 34"/>
                <a:gd name="T8" fmla="*/ 237 w 425"/>
                <a:gd name="T9" fmla="*/ 34 h 34"/>
                <a:gd name="T10" fmla="*/ 287 w 425"/>
                <a:gd name="T11" fmla="*/ 28 h 34"/>
                <a:gd name="T12" fmla="*/ 336 w 425"/>
                <a:gd name="T13" fmla="*/ 22 h 34"/>
                <a:gd name="T14" fmla="*/ 376 w 425"/>
                <a:gd name="T15" fmla="*/ 17 h 34"/>
                <a:gd name="T16" fmla="*/ 425 w 425"/>
                <a:gd name="T17" fmla="*/ 11 h 34"/>
                <a:gd name="T18" fmla="*/ 396 w 425"/>
                <a:gd name="T19" fmla="*/ 0 h 34"/>
                <a:gd name="T20" fmla="*/ 346 w 425"/>
                <a:gd name="T21" fmla="*/ 6 h 34"/>
                <a:gd name="T22" fmla="*/ 287 w 425"/>
                <a:gd name="T23" fmla="*/ 6 h 34"/>
                <a:gd name="T24" fmla="*/ 237 w 425"/>
                <a:gd name="T25" fmla="*/ 11 h 34"/>
                <a:gd name="T26" fmla="*/ 188 w 425"/>
                <a:gd name="T27" fmla="*/ 11 h 34"/>
                <a:gd name="T28" fmla="*/ 138 w 425"/>
                <a:gd name="T29" fmla="*/ 11 h 34"/>
                <a:gd name="T30" fmla="*/ 89 w 425"/>
                <a:gd name="T31" fmla="*/ 11 h 34"/>
                <a:gd name="T32" fmla="*/ 39 w 425"/>
                <a:gd name="T33" fmla="*/ 11 h 34"/>
                <a:gd name="T34" fmla="*/ 0 w 425"/>
                <a:gd name="T35" fmla="*/ 11 h 34"/>
                <a:gd name="T36" fmla="*/ 0 w 425"/>
                <a:gd name="T37" fmla="*/ 34 h 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25"/>
                <a:gd name="T58" fmla="*/ 0 h 34"/>
                <a:gd name="T59" fmla="*/ 425 w 425"/>
                <a:gd name="T60" fmla="*/ 34 h 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25" h="34">
                  <a:moveTo>
                    <a:pt x="0" y="34"/>
                  </a:moveTo>
                  <a:lnTo>
                    <a:pt x="59" y="34"/>
                  </a:lnTo>
                  <a:lnTo>
                    <a:pt x="119" y="34"/>
                  </a:lnTo>
                  <a:lnTo>
                    <a:pt x="178" y="34"/>
                  </a:lnTo>
                  <a:lnTo>
                    <a:pt x="237" y="34"/>
                  </a:lnTo>
                  <a:lnTo>
                    <a:pt x="287" y="28"/>
                  </a:lnTo>
                  <a:lnTo>
                    <a:pt x="336" y="22"/>
                  </a:lnTo>
                  <a:lnTo>
                    <a:pt x="376" y="17"/>
                  </a:lnTo>
                  <a:lnTo>
                    <a:pt x="425" y="11"/>
                  </a:lnTo>
                  <a:lnTo>
                    <a:pt x="396" y="0"/>
                  </a:lnTo>
                  <a:lnTo>
                    <a:pt x="346" y="6"/>
                  </a:lnTo>
                  <a:lnTo>
                    <a:pt x="287" y="6"/>
                  </a:lnTo>
                  <a:lnTo>
                    <a:pt x="237" y="11"/>
                  </a:lnTo>
                  <a:lnTo>
                    <a:pt x="188" y="11"/>
                  </a:lnTo>
                  <a:lnTo>
                    <a:pt x="138" y="11"/>
                  </a:lnTo>
                  <a:lnTo>
                    <a:pt x="89" y="11"/>
                  </a:lnTo>
                  <a:lnTo>
                    <a:pt x="39" y="11"/>
                  </a:lnTo>
                  <a:lnTo>
                    <a:pt x="0" y="11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8" name="Freeform 107"/>
            <p:cNvSpPr>
              <a:spLocks/>
            </p:cNvSpPr>
            <p:nvPr/>
          </p:nvSpPr>
          <p:spPr bwMode="auto">
            <a:xfrm>
              <a:off x="5117" y="3818"/>
              <a:ext cx="475" cy="367"/>
            </a:xfrm>
            <a:custGeom>
              <a:avLst/>
              <a:gdLst>
                <a:gd name="T0" fmla="*/ 217 w 475"/>
                <a:gd name="T1" fmla="*/ 355 h 367"/>
                <a:gd name="T2" fmla="*/ 326 w 475"/>
                <a:gd name="T3" fmla="*/ 310 h 367"/>
                <a:gd name="T4" fmla="*/ 405 w 475"/>
                <a:gd name="T5" fmla="*/ 243 h 367"/>
                <a:gd name="T6" fmla="*/ 465 w 475"/>
                <a:gd name="T7" fmla="*/ 169 h 367"/>
                <a:gd name="T8" fmla="*/ 465 w 475"/>
                <a:gd name="T9" fmla="*/ 96 h 367"/>
                <a:gd name="T10" fmla="*/ 415 w 475"/>
                <a:gd name="T11" fmla="*/ 45 h 367"/>
                <a:gd name="T12" fmla="*/ 346 w 475"/>
                <a:gd name="T13" fmla="*/ 11 h 367"/>
                <a:gd name="T14" fmla="*/ 277 w 475"/>
                <a:gd name="T15" fmla="*/ 0 h 367"/>
                <a:gd name="T16" fmla="*/ 178 w 475"/>
                <a:gd name="T17" fmla="*/ 6 h 367"/>
                <a:gd name="T18" fmla="*/ 89 w 475"/>
                <a:gd name="T19" fmla="*/ 28 h 367"/>
                <a:gd name="T20" fmla="*/ 29 w 475"/>
                <a:gd name="T21" fmla="*/ 68 h 367"/>
                <a:gd name="T22" fmla="*/ 0 w 475"/>
                <a:gd name="T23" fmla="*/ 107 h 367"/>
                <a:gd name="T24" fmla="*/ 10 w 475"/>
                <a:gd name="T25" fmla="*/ 141 h 367"/>
                <a:gd name="T26" fmla="*/ 49 w 475"/>
                <a:gd name="T27" fmla="*/ 175 h 367"/>
                <a:gd name="T28" fmla="*/ 128 w 475"/>
                <a:gd name="T29" fmla="*/ 203 h 367"/>
                <a:gd name="T30" fmla="*/ 247 w 475"/>
                <a:gd name="T31" fmla="*/ 231 h 367"/>
                <a:gd name="T32" fmla="*/ 336 w 475"/>
                <a:gd name="T33" fmla="*/ 237 h 367"/>
                <a:gd name="T34" fmla="*/ 267 w 475"/>
                <a:gd name="T35" fmla="*/ 214 h 367"/>
                <a:gd name="T36" fmla="*/ 178 w 475"/>
                <a:gd name="T37" fmla="*/ 192 h 367"/>
                <a:gd name="T38" fmla="*/ 109 w 475"/>
                <a:gd name="T39" fmla="*/ 164 h 367"/>
                <a:gd name="T40" fmla="*/ 69 w 475"/>
                <a:gd name="T41" fmla="*/ 135 h 367"/>
                <a:gd name="T42" fmla="*/ 59 w 475"/>
                <a:gd name="T43" fmla="*/ 96 h 367"/>
                <a:gd name="T44" fmla="*/ 89 w 475"/>
                <a:gd name="T45" fmla="*/ 56 h 367"/>
                <a:gd name="T46" fmla="*/ 138 w 475"/>
                <a:gd name="T47" fmla="*/ 28 h 367"/>
                <a:gd name="T48" fmla="*/ 217 w 475"/>
                <a:gd name="T49" fmla="*/ 17 h 367"/>
                <a:gd name="T50" fmla="*/ 297 w 475"/>
                <a:gd name="T51" fmla="*/ 28 h 367"/>
                <a:gd name="T52" fmla="*/ 356 w 475"/>
                <a:gd name="T53" fmla="*/ 62 h 367"/>
                <a:gd name="T54" fmla="*/ 386 w 475"/>
                <a:gd name="T55" fmla="*/ 102 h 367"/>
                <a:gd name="T56" fmla="*/ 405 w 475"/>
                <a:gd name="T57" fmla="*/ 141 h 367"/>
                <a:gd name="T58" fmla="*/ 376 w 475"/>
                <a:gd name="T59" fmla="*/ 214 h 367"/>
                <a:gd name="T60" fmla="*/ 316 w 475"/>
                <a:gd name="T61" fmla="*/ 271 h 367"/>
                <a:gd name="T62" fmla="*/ 237 w 475"/>
                <a:gd name="T63" fmla="*/ 322 h 367"/>
                <a:gd name="T64" fmla="*/ 138 w 475"/>
                <a:gd name="T65" fmla="*/ 361 h 36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5"/>
                <a:gd name="T100" fmla="*/ 0 h 367"/>
                <a:gd name="T101" fmla="*/ 475 w 475"/>
                <a:gd name="T102" fmla="*/ 367 h 36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5" h="367">
                  <a:moveTo>
                    <a:pt x="158" y="367"/>
                  </a:moveTo>
                  <a:lnTo>
                    <a:pt x="217" y="355"/>
                  </a:lnTo>
                  <a:lnTo>
                    <a:pt x="277" y="333"/>
                  </a:lnTo>
                  <a:lnTo>
                    <a:pt x="326" y="310"/>
                  </a:lnTo>
                  <a:lnTo>
                    <a:pt x="366" y="276"/>
                  </a:lnTo>
                  <a:lnTo>
                    <a:pt x="405" y="243"/>
                  </a:lnTo>
                  <a:lnTo>
                    <a:pt x="435" y="209"/>
                  </a:lnTo>
                  <a:lnTo>
                    <a:pt x="465" y="169"/>
                  </a:lnTo>
                  <a:lnTo>
                    <a:pt x="475" y="130"/>
                  </a:lnTo>
                  <a:lnTo>
                    <a:pt x="465" y="96"/>
                  </a:lnTo>
                  <a:lnTo>
                    <a:pt x="445" y="68"/>
                  </a:lnTo>
                  <a:lnTo>
                    <a:pt x="415" y="45"/>
                  </a:lnTo>
                  <a:lnTo>
                    <a:pt x="386" y="28"/>
                  </a:lnTo>
                  <a:lnTo>
                    <a:pt x="346" y="11"/>
                  </a:lnTo>
                  <a:lnTo>
                    <a:pt x="316" y="6"/>
                  </a:lnTo>
                  <a:lnTo>
                    <a:pt x="277" y="0"/>
                  </a:lnTo>
                  <a:lnTo>
                    <a:pt x="237" y="0"/>
                  </a:lnTo>
                  <a:lnTo>
                    <a:pt x="178" y="6"/>
                  </a:lnTo>
                  <a:lnTo>
                    <a:pt x="128" y="17"/>
                  </a:lnTo>
                  <a:lnTo>
                    <a:pt x="89" y="28"/>
                  </a:lnTo>
                  <a:lnTo>
                    <a:pt x="49" y="51"/>
                  </a:lnTo>
                  <a:lnTo>
                    <a:pt x="29" y="68"/>
                  </a:lnTo>
                  <a:lnTo>
                    <a:pt x="10" y="90"/>
                  </a:lnTo>
                  <a:lnTo>
                    <a:pt x="0" y="107"/>
                  </a:lnTo>
                  <a:lnTo>
                    <a:pt x="0" y="124"/>
                  </a:lnTo>
                  <a:lnTo>
                    <a:pt x="10" y="141"/>
                  </a:lnTo>
                  <a:lnTo>
                    <a:pt x="19" y="158"/>
                  </a:lnTo>
                  <a:lnTo>
                    <a:pt x="49" y="175"/>
                  </a:lnTo>
                  <a:lnTo>
                    <a:pt x="79" y="186"/>
                  </a:lnTo>
                  <a:lnTo>
                    <a:pt x="128" y="203"/>
                  </a:lnTo>
                  <a:lnTo>
                    <a:pt x="178" y="220"/>
                  </a:lnTo>
                  <a:lnTo>
                    <a:pt x="247" y="231"/>
                  </a:lnTo>
                  <a:lnTo>
                    <a:pt x="326" y="254"/>
                  </a:lnTo>
                  <a:lnTo>
                    <a:pt x="336" y="237"/>
                  </a:lnTo>
                  <a:lnTo>
                    <a:pt x="307" y="226"/>
                  </a:lnTo>
                  <a:lnTo>
                    <a:pt x="267" y="214"/>
                  </a:lnTo>
                  <a:lnTo>
                    <a:pt x="217" y="203"/>
                  </a:lnTo>
                  <a:lnTo>
                    <a:pt x="178" y="192"/>
                  </a:lnTo>
                  <a:lnTo>
                    <a:pt x="148" y="175"/>
                  </a:lnTo>
                  <a:lnTo>
                    <a:pt x="109" y="164"/>
                  </a:lnTo>
                  <a:lnTo>
                    <a:pt x="89" y="147"/>
                  </a:lnTo>
                  <a:lnTo>
                    <a:pt x="69" y="135"/>
                  </a:lnTo>
                  <a:lnTo>
                    <a:pt x="59" y="113"/>
                  </a:lnTo>
                  <a:lnTo>
                    <a:pt x="59" y="96"/>
                  </a:lnTo>
                  <a:lnTo>
                    <a:pt x="69" y="73"/>
                  </a:lnTo>
                  <a:lnTo>
                    <a:pt x="89" y="56"/>
                  </a:lnTo>
                  <a:lnTo>
                    <a:pt x="109" y="40"/>
                  </a:lnTo>
                  <a:lnTo>
                    <a:pt x="138" y="28"/>
                  </a:lnTo>
                  <a:lnTo>
                    <a:pt x="178" y="23"/>
                  </a:lnTo>
                  <a:lnTo>
                    <a:pt x="217" y="17"/>
                  </a:lnTo>
                  <a:lnTo>
                    <a:pt x="257" y="23"/>
                  </a:lnTo>
                  <a:lnTo>
                    <a:pt x="297" y="28"/>
                  </a:lnTo>
                  <a:lnTo>
                    <a:pt x="326" y="45"/>
                  </a:lnTo>
                  <a:lnTo>
                    <a:pt x="356" y="62"/>
                  </a:lnTo>
                  <a:lnTo>
                    <a:pt x="376" y="79"/>
                  </a:lnTo>
                  <a:lnTo>
                    <a:pt x="386" y="102"/>
                  </a:lnTo>
                  <a:lnTo>
                    <a:pt x="396" y="124"/>
                  </a:lnTo>
                  <a:lnTo>
                    <a:pt x="405" y="141"/>
                  </a:lnTo>
                  <a:lnTo>
                    <a:pt x="386" y="181"/>
                  </a:lnTo>
                  <a:lnTo>
                    <a:pt x="376" y="214"/>
                  </a:lnTo>
                  <a:lnTo>
                    <a:pt x="346" y="243"/>
                  </a:lnTo>
                  <a:lnTo>
                    <a:pt x="316" y="271"/>
                  </a:lnTo>
                  <a:lnTo>
                    <a:pt x="287" y="299"/>
                  </a:lnTo>
                  <a:lnTo>
                    <a:pt x="237" y="322"/>
                  </a:lnTo>
                  <a:lnTo>
                    <a:pt x="188" y="344"/>
                  </a:lnTo>
                  <a:lnTo>
                    <a:pt x="138" y="361"/>
                  </a:lnTo>
                  <a:lnTo>
                    <a:pt x="158" y="367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9" name="Freeform 108"/>
            <p:cNvSpPr>
              <a:spLocks/>
            </p:cNvSpPr>
            <p:nvPr/>
          </p:nvSpPr>
          <p:spPr bwMode="auto">
            <a:xfrm>
              <a:off x="4939" y="3564"/>
              <a:ext cx="801" cy="660"/>
            </a:xfrm>
            <a:custGeom>
              <a:avLst/>
              <a:gdLst>
                <a:gd name="T0" fmla="*/ 583 w 801"/>
                <a:gd name="T1" fmla="*/ 519 h 660"/>
                <a:gd name="T2" fmla="*/ 593 w 801"/>
                <a:gd name="T3" fmla="*/ 513 h 660"/>
                <a:gd name="T4" fmla="*/ 702 w 801"/>
                <a:gd name="T5" fmla="*/ 542 h 660"/>
                <a:gd name="T6" fmla="*/ 791 w 801"/>
                <a:gd name="T7" fmla="*/ 587 h 660"/>
                <a:gd name="T8" fmla="*/ 722 w 801"/>
                <a:gd name="T9" fmla="*/ 643 h 660"/>
                <a:gd name="T10" fmla="*/ 554 w 801"/>
                <a:gd name="T11" fmla="*/ 660 h 660"/>
                <a:gd name="T12" fmla="*/ 237 w 801"/>
                <a:gd name="T13" fmla="*/ 621 h 660"/>
                <a:gd name="T14" fmla="*/ 19 w 801"/>
                <a:gd name="T15" fmla="*/ 446 h 660"/>
                <a:gd name="T16" fmla="*/ 69 w 801"/>
                <a:gd name="T17" fmla="*/ 265 h 660"/>
                <a:gd name="T18" fmla="*/ 316 w 801"/>
                <a:gd name="T19" fmla="*/ 169 h 660"/>
                <a:gd name="T20" fmla="*/ 504 w 801"/>
                <a:gd name="T21" fmla="*/ 175 h 660"/>
                <a:gd name="T22" fmla="*/ 613 w 801"/>
                <a:gd name="T23" fmla="*/ 192 h 660"/>
                <a:gd name="T24" fmla="*/ 663 w 801"/>
                <a:gd name="T25" fmla="*/ 203 h 660"/>
                <a:gd name="T26" fmla="*/ 673 w 801"/>
                <a:gd name="T27" fmla="*/ 192 h 660"/>
                <a:gd name="T28" fmla="*/ 613 w 801"/>
                <a:gd name="T29" fmla="*/ 158 h 660"/>
                <a:gd name="T30" fmla="*/ 564 w 801"/>
                <a:gd name="T31" fmla="*/ 113 h 660"/>
                <a:gd name="T32" fmla="*/ 564 w 801"/>
                <a:gd name="T33" fmla="*/ 79 h 660"/>
                <a:gd name="T34" fmla="*/ 593 w 801"/>
                <a:gd name="T35" fmla="*/ 62 h 660"/>
                <a:gd name="T36" fmla="*/ 633 w 801"/>
                <a:gd name="T37" fmla="*/ 62 h 660"/>
                <a:gd name="T38" fmla="*/ 663 w 801"/>
                <a:gd name="T39" fmla="*/ 68 h 660"/>
                <a:gd name="T40" fmla="*/ 682 w 801"/>
                <a:gd name="T41" fmla="*/ 68 h 660"/>
                <a:gd name="T42" fmla="*/ 682 w 801"/>
                <a:gd name="T43" fmla="*/ 62 h 660"/>
                <a:gd name="T44" fmla="*/ 682 w 801"/>
                <a:gd name="T45" fmla="*/ 34 h 660"/>
                <a:gd name="T46" fmla="*/ 682 w 801"/>
                <a:gd name="T47" fmla="*/ 6 h 660"/>
                <a:gd name="T48" fmla="*/ 702 w 801"/>
                <a:gd name="T49" fmla="*/ 0 h 660"/>
                <a:gd name="T50" fmla="*/ 722 w 801"/>
                <a:gd name="T51" fmla="*/ 0 h 660"/>
                <a:gd name="T52" fmla="*/ 722 w 801"/>
                <a:gd name="T53" fmla="*/ 28 h 660"/>
                <a:gd name="T54" fmla="*/ 722 w 801"/>
                <a:gd name="T55" fmla="*/ 62 h 660"/>
                <a:gd name="T56" fmla="*/ 712 w 801"/>
                <a:gd name="T57" fmla="*/ 85 h 660"/>
                <a:gd name="T58" fmla="*/ 702 w 801"/>
                <a:gd name="T59" fmla="*/ 91 h 660"/>
                <a:gd name="T60" fmla="*/ 673 w 801"/>
                <a:gd name="T61" fmla="*/ 85 h 660"/>
                <a:gd name="T62" fmla="*/ 653 w 801"/>
                <a:gd name="T63" fmla="*/ 79 h 660"/>
                <a:gd name="T64" fmla="*/ 613 w 801"/>
                <a:gd name="T65" fmla="*/ 79 h 660"/>
                <a:gd name="T66" fmla="*/ 613 w 801"/>
                <a:gd name="T67" fmla="*/ 96 h 660"/>
                <a:gd name="T68" fmla="*/ 673 w 801"/>
                <a:gd name="T69" fmla="*/ 136 h 660"/>
                <a:gd name="T70" fmla="*/ 732 w 801"/>
                <a:gd name="T71" fmla="*/ 181 h 660"/>
                <a:gd name="T72" fmla="*/ 712 w 801"/>
                <a:gd name="T73" fmla="*/ 215 h 660"/>
                <a:gd name="T74" fmla="*/ 663 w 801"/>
                <a:gd name="T75" fmla="*/ 220 h 660"/>
                <a:gd name="T76" fmla="*/ 534 w 801"/>
                <a:gd name="T77" fmla="*/ 192 h 660"/>
                <a:gd name="T78" fmla="*/ 386 w 801"/>
                <a:gd name="T79" fmla="*/ 186 h 660"/>
                <a:gd name="T80" fmla="*/ 197 w 801"/>
                <a:gd name="T81" fmla="*/ 237 h 660"/>
                <a:gd name="T82" fmla="*/ 99 w 801"/>
                <a:gd name="T83" fmla="*/ 350 h 660"/>
                <a:gd name="T84" fmla="*/ 148 w 801"/>
                <a:gd name="T85" fmla="*/ 519 h 660"/>
                <a:gd name="T86" fmla="*/ 415 w 801"/>
                <a:gd name="T87" fmla="*/ 638 h 660"/>
                <a:gd name="T88" fmla="*/ 633 w 801"/>
                <a:gd name="T89" fmla="*/ 632 h 660"/>
                <a:gd name="T90" fmla="*/ 702 w 801"/>
                <a:gd name="T91" fmla="*/ 598 h 660"/>
                <a:gd name="T92" fmla="*/ 682 w 801"/>
                <a:gd name="T93" fmla="*/ 564 h 660"/>
                <a:gd name="T94" fmla="*/ 603 w 801"/>
                <a:gd name="T95" fmla="*/ 536 h 6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01"/>
                <a:gd name="T145" fmla="*/ 0 h 660"/>
                <a:gd name="T146" fmla="*/ 801 w 801"/>
                <a:gd name="T147" fmla="*/ 660 h 66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01" h="660">
                  <a:moveTo>
                    <a:pt x="574" y="525"/>
                  </a:moveTo>
                  <a:lnTo>
                    <a:pt x="583" y="525"/>
                  </a:lnTo>
                  <a:lnTo>
                    <a:pt x="583" y="519"/>
                  </a:lnTo>
                  <a:lnTo>
                    <a:pt x="593" y="513"/>
                  </a:lnTo>
                  <a:lnTo>
                    <a:pt x="633" y="519"/>
                  </a:lnTo>
                  <a:lnTo>
                    <a:pt x="663" y="530"/>
                  </a:lnTo>
                  <a:lnTo>
                    <a:pt x="702" y="542"/>
                  </a:lnTo>
                  <a:lnTo>
                    <a:pt x="732" y="547"/>
                  </a:lnTo>
                  <a:lnTo>
                    <a:pt x="762" y="559"/>
                  </a:lnTo>
                  <a:lnTo>
                    <a:pt x="781" y="570"/>
                  </a:lnTo>
                  <a:lnTo>
                    <a:pt x="791" y="587"/>
                  </a:lnTo>
                  <a:lnTo>
                    <a:pt x="801" y="598"/>
                  </a:lnTo>
                  <a:lnTo>
                    <a:pt x="781" y="615"/>
                  </a:lnTo>
                  <a:lnTo>
                    <a:pt x="762" y="632"/>
                  </a:lnTo>
                  <a:lnTo>
                    <a:pt x="722" y="643"/>
                  </a:lnTo>
                  <a:lnTo>
                    <a:pt x="682" y="654"/>
                  </a:lnTo>
                  <a:lnTo>
                    <a:pt x="643" y="660"/>
                  </a:lnTo>
                  <a:lnTo>
                    <a:pt x="603" y="660"/>
                  </a:lnTo>
                  <a:lnTo>
                    <a:pt x="554" y="660"/>
                  </a:lnTo>
                  <a:lnTo>
                    <a:pt x="514" y="660"/>
                  </a:lnTo>
                  <a:lnTo>
                    <a:pt x="425" y="654"/>
                  </a:lnTo>
                  <a:lnTo>
                    <a:pt x="326" y="643"/>
                  </a:lnTo>
                  <a:lnTo>
                    <a:pt x="237" y="621"/>
                  </a:lnTo>
                  <a:lnTo>
                    <a:pt x="168" y="587"/>
                  </a:lnTo>
                  <a:lnTo>
                    <a:pt x="99" y="547"/>
                  </a:lnTo>
                  <a:lnTo>
                    <a:pt x="49" y="502"/>
                  </a:lnTo>
                  <a:lnTo>
                    <a:pt x="19" y="446"/>
                  </a:lnTo>
                  <a:lnTo>
                    <a:pt x="0" y="384"/>
                  </a:lnTo>
                  <a:lnTo>
                    <a:pt x="9" y="344"/>
                  </a:lnTo>
                  <a:lnTo>
                    <a:pt x="29" y="305"/>
                  </a:lnTo>
                  <a:lnTo>
                    <a:pt x="69" y="265"/>
                  </a:lnTo>
                  <a:lnTo>
                    <a:pt x="118" y="232"/>
                  </a:lnTo>
                  <a:lnTo>
                    <a:pt x="178" y="209"/>
                  </a:lnTo>
                  <a:lnTo>
                    <a:pt x="237" y="186"/>
                  </a:lnTo>
                  <a:lnTo>
                    <a:pt x="316" y="169"/>
                  </a:lnTo>
                  <a:lnTo>
                    <a:pt x="395" y="169"/>
                  </a:lnTo>
                  <a:lnTo>
                    <a:pt x="435" y="169"/>
                  </a:lnTo>
                  <a:lnTo>
                    <a:pt x="475" y="169"/>
                  </a:lnTo>
                  <a:lnTo>
                    <a:pt x="504" y="175"/>
                  </a:lnTo>
                  <a:lnTo>
                    <a:pt x="534" y="181"/>
                  </a:lnTo>
                  <a:lnTo>
                    <a:pt x="554" y="181"/>
                  </a:lnTo>
                  <a:lnTo>
                    <a:pt x="583" y="186"/>
                  </a:lnTo>
                  <a:lnTo>
                    <a:pt x="613" y="192"/>
                  </a:lnTo>
                  <a:lnTo>
                    <a:pt x="653" y="203"/>
                  </a:lnTo>
                  <a:lnTo>
                    <a:pt x="663" y="203"/>
                  </a:lnTo>
                  <a:lnTo>
                    <a:pt x="673" y="198"/>
                  </a:lnTo>
                  <a:lnTo>
                    <a:pt x="673" y="192"/>
                  </a:lnTo>
                  <a:lnTo>
                    <a:pt x="673" y="186"/>
                  </a:lnTo>
                  <a:lnTo>
                    <a:pt x="653" y="181"/>
                  </a:lnTo>
                  <a:lnTo>
                    <a:pt x="633" y="169"/>
                  </a:lnTo>
                  <a:lnTo>
                    <a:pt x="613" y="158"/>
                  </a:lnTo>
                  <a:lnTo>
                    <a:pt x="603" y="147"/>
                  </a:lnTo>
                  <a:lnTo>
                    <a:pt x="583" y="136"/>
                  </a:lnTo>
                  <a:lnTo>
                    <a:pt x="574" y="124"/>
                  </a:lnTo>
                  <a:lnTo>
                    <a:pt x="564" y="113"/>
                  </a:lnTo>
                  <a:lnTo>
                    <a:pt x="554" y="102"/>
                  </a:lnTo>
                  <a:lnTo>
                    <a:pt x="554" y="96"/>
                  </a:lnTo>
                  <a:lnTo>
                    <a:pt x="554" y="85"/>
                  </a:lnTo>
                  <a:lnTo>
                    <a:pt x="564" y="79"/>
                  </a:lnTo>
                  <a:lnTo>
                    <a:pt x="564" y="74"/>
                  </a:lnTo>
                  <a:lnTo>
                    <a:pt x="574" y="68"/>
                  </a:lnTo>
                  <a:lnTo>
                    <a:pt x="583" y="68"/>
                  </a:lnTo>
                  <a:lnTo>
                    <a:pt x="593" y="62"/>
                  </a:lnTo>
                  <a:lnTo>
                    <a:pt x="613" y="62"/>
                  </a:lnTo>
                  <a:lnTo>
                    <a:pt x="623" y="62"/>
                  </a:lnTo>
                  <a:lnTo>
                    <a:pt x="633" y="62"/>
                  </a:lnTo>
                  <a:lnTo>
                    <a:pt x="643" y="62"/>
                  </a:lnTo>
                  <a:lnTo>
                    <a:pt x="653" y="68"/>
                  </a:lnTo>
                  <a:lnTo>
                    <a:pt x="663" y="68"/>
                  </a:lnTo>
                  <a:lnTo>
                    <a:pt x="673" y="68"/>
                  </a:lnTo>
                  <a:lnTo>
                    <a:pt x="673" y="74"/>
                  </a:lnTo>
                  <a:lnTo>
                    <a:pt x="682" y="74"/>
                  </a:lnTo>
                  <a:lnTo>
                    <a:pt x="682" y="68"/>
                  </a:lnTo>
                  <a:lnTo>
                    <a:pt x="682" y="62"/>
                  </a:lnTo>
                  <a:lnTo>
                    <a:pt x="682" y="51"/>
                  </a:lnTo>
                  <a:lnTo>
                    <a:pt x="682" y="45"/>
                  </a:lnTo>
                  <a:lnTo>
                    <a:pt x="682" y="34"/>
                  </a:lnTo>
                  <a:lnTo>
                    <a:pt x="682" y="28"/>
                  </a:lnTo>
                  <a:lnTo>
                    <a:pt x="682" y="23"/>
                  </a:lnTo>
                  <a:lnTo>
                    <a:pt x="682" y="12"/>
                  </a:lnTo>
                  <a:lnTo>
                    <a:pt x="682" y="6"/>
                  </a:lnTo>
                  <a:lnTo>
                    <a:pt x="682" y="0"/>
                  </a:lnTo>
                  <a:lnTo>
                    <a:pt x="692" y="0"/>
                  </a:lnTo>
                  <a:lnTo>
                    <a:pt x="702" y="0"/>
                  </a:lnTo>
                  <a:lnTo>
                    <a:pt x="712" y="0"/>
                  </a:lnTo>
                  <a:lnTo>
                    <a:pt x="722" y="0"/>
                  </a:lnTo>
                  <a:lnTo>
                    <a:pt x="722" y="6"/>
                  </a:lnTo>
                  <a:lnTo>
                    <a:pt x="722" y="17"/>
                  </a:lnTo>
                  <a:lnTo>
                    <a:pt x="722" y="28"/>
                  </a:lnTo>
                  <a:lnTo>
                    <a:pt x="722" y="34"/>
                  </a:lnTo>
                  <a:lnTo>
                    <a:pt x="722" y="45"/>
                  </a:lnTo>
                  <a:lnTo>
                    <a:pt x="722" y="57"/>
                  </a:lnTo>
                  <a:lnTo>
                    <a:pt x="722" y="62"/>
                  </a:lnTo>
                  <a:lnTo>
                    <a:pt x="722" y="74"/>
                  </a:lnTo>
                  <a:lnTo>
                    <a:pt x="722" y="79"/>
                  </a:lnTo>
                  <a:lnTo>
                    <a:pt x="722" y="85"/>
                  </a:lnTo>
                  <a:lnTo>
                    <a:pt x="712" y="85"/>
                  </a:lnTo>
                  <a:lnTo>
                    <a:pt x="712" y="91"/>
                  </a:lnTo>
                  <a:lnTo>
                    <a:pt x="702" y="91"/>
                  </a:lnTo>
                  <a:lnTo>
                    <a:pt x="692" y="91"/>
                  </a:lnTo>
                  <a:lnTo>
                    <a:pt x="692" y="85"/>
                  </a:lnTo>
                  <a:lnTo>
                    <a:pt x="682" y="85"/>
                  </a:lnTo>
                  <a:lnTo>
                    <a:pt x="673" y="85"/>
                  </a:lnTo>
                  <a:lnTo>
                    <a:pt x="663" y="85"/>
                  </a:lnTo>
                  <a:lnTo>
                    <a:pt x="653" y="79"/>
                  </a:lnTo>
                  <a:lnTo>
                    <a:pt x="643" y="79"/>
                  </a:lnTo>
                  <a:lnTo>
                    <a:pt x="623" y="79"/>
                  </a:lnTo>
                  <a:lnTo>
                    <a:pt x="613" y="79"/>
                  </a:lnTo>
                  <a:lnTo>
                    <a:pt x="613" y="85"/>
                  </a:lnTo>
                  <a:lnTo>
                    <a:pt x="613" y="91"/>
                  </a:lnTo>
                  <a:lnTo>
                    <a:pt x="613" y="96"/>
                  </a:lnTo>
                  <a:lnTo>
                    <a:pt x="613" y="102"/>
                  </a:lnTo>
                  <a:lnTo>
                    <a:pt x="633" y="113"/>
                  </a:lnTo>
                  <a:lnTo>
                    <a:pt x="653" y="124"/>
                  </a:lnTo>
                  <a:lnTo>
                    <a:pt x="673" y="136"/>
                  </a:lnTo>
                  <a:lnTo>
                    <a:pt x="692" y="147"/>
                  </a:lnTo>
                  <a:lnTo>
                    <a:pt x="712" y="158"/>
                  </a:lnTo>
                  <a:lnTo>
                    <a:pt x="732" y="169"/>
                  </a:lnTo>
                  <a:lnTo>
                    <a:pt x="732" y="181"/>
                  </a:lnTo>
                  <a:lnTo>
                    <a:pt x="742" y="198"/>
                  </a:lnTo>
                  <a:lnTo>
                    <a:pt x="732" y="203"/>
                  </a:lnTo>
                  <a:lnTo>
                    <a:pt x="722" y="215"/>
                  </a:lnTo>
                  <a:lnTo>
                    <a:pt x="712" y="215"/>
                  </a:lnTo>
                  <a:lnTo>
                    <a:pt x="702" y="220"/>
                  </a:lnTo>
                  <a:lnTo>
                    <a:pt x="692" y="220"/>
                  </a:lnTo>
                  <a:lnTo>
                    <a:pt x="673" y="220"/>
                  </a:lnTo>
                  <a:lnTo>
                    <a:pt x="663" y="220"/>
                  </a:lnTo>
                  <a:lnTo>
                    <a:pt x="653" y="220"/>
                  </a:lnTo>
                  <a:lnTo>
                    <a:pt x="613" y="209"/>
                  </a:lnTo>
                  <a:lnTo>
                    <a:pt x="574" y="203"/>
                  </a:lnTo>
                  <a:lnTo>
                    <a:pt x="534" y="192"/>
                  </a:lnTo>
                  <a:lnTo>
                    <a:pt x="494" y="192"/>
                  </a:lnTo>
                  <a:lnTo>
                    <a:pt x="465" y="186"/>
                  </a:lnTo>
                  <a:lnTo>
                    <a:pt x="425" y="186"/>
                  </a:lnTo>
                  <a:lnTo>
                    <a:pt x="386" y="186"/>
                  </a:lnTo>
                  <a:lnTo>
                    <a:pt x="346" y="192"/>
                  </a:lnTo>
                  <a:lnTo>
                    <a:pt x="287" y="203"/>
                  </a:lnTo>
                  <a:lnTo>
                    <a:pt x="237" y="220"/>
                  </a:lnTo>
                  <a:lnTo>
                    <a:pt x="197" y="237"/>
                  </a:lnTo>
                  <a:lnTo>
                    <a:pt x="158" y="265"/>
                  </a:lnTo>
                  <a:lnTo>
                    <a:pt x="128" y="294"/>
                  </a:lnTo>
                  <a:lnTo>
                    <a:pt x="108" y="322"/>
                  </a:lnTo>
                  <a:lnTo>
                    <a:pt x="99" y="350"/>
                  </a:lnTo>
                  <a:lnTo>
                    <a:pt x="89" y="384"/>
                  </a:lnTo>
                  <a:lnTo>
                    <a:pt x="89" y="429"/>
                  </a:lnTo>
                  <a:lnTo>
                    <a:pt x="108" y="474"/>
                  </a:lnTo>
                  <a:lnTo>
                    <a:pt x="148" y="519"/>
                  </a:lnTo>
                  <a:lnTo>
                    <a:pt x="188" y="559"/>
                  </a:lnTo>
                  <a:lnTo>
                    <a:pt x="247" y="592"/>
                  </a:lnTo>
                  <a:lnTo>
                    <a:pt x="326" y="621"/>
                  </a:lnTo>
                  <a:lnTo>
                    <a:pt x="415" y="638"/>
                  </a:lnTo>
                  <a:lnTo>
                    <a:pt x="524" y="649"/>
                  </a:lnTo>
                  <a:lnTo>
                    <a:pt x="564" y="643"/>
                  </a:lnTo>
                  <a:lnTo>
                    <a:pt x="603" y="638"/>
                  </a:lnTo>
                  <a:lnTo>
                    <a:pt x="633" y="632"/>
                  </a:lnTo>
                  <a:lnTo>
                    <a:pt x="663" y="626"/>
                  </a:lnTo>
                  <a:lnTo>
                    <a:pt x="673" y="621"/>
                  </a:lnTo>
                  <a:lnTo>
                    <a:pt x="692" y="609"/>
                  </a:lnTo>
                  <a:lnTo>
                    <a:pt x="702" y="598"/>
                  </a:lnTo>
                  <a:lnTo>
                    <a:pt x="702" y="592"/>
                  </a:lnTo>
                  <a:lnTo>
                    <a:pt x="702" y="581"/>
                  </a:lnTo>
                  <a:lnTo>
                    <a:pt x="692" y="570"/>
                  </a:lnTo>
                  <a:lnTo>
                    <a:pt x="682" y="564"/>
                  </a:lnTo>
                  <a:lnTo>
                    <a:pt x="663" y="553"/>
                  </a:lnTo>
                  <a:lnTo>
                    <a:pt x="643" y="547"/>
                  </a:lnTo>
                  <a:lnTo>
                    <a:pt x="623" y="542"/>
                  </a:lnTo>
                  <a:lnTo>
                    <a:pt x="603" y="536"/>
                  </a:lnTo>
                  <a:lnTo>
                    <a:pt x="574" y="525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0" name="Freeform 109"/>
            <p:cNvSpPr>
              <a:spLocks/>
            </p:cNvSpPr>
            <p:nvPr/>
          </p:nvSpPr>
          <p:spPr bwMode="auto">
            <a:xfrm>
              <a:off x="4810" y="73"/>
              <a:ext cx="425" cy="40"/>
            </a:xfrm>
            <a:custGeom>
              <a:avLst/>
              <a:gdLst>
                <a:gd name="T0" fmla="*/ 0 w 425"/>
                <a:gd name="T1" fmla="*/ 0 h 40"/>
                <a:gd name="T2" fmla="*/ 59 w 425"/>
                <a:gd name="T3" fmla="*/ 0 h 40"/>
                <a:gd name="T4" fmla="*/ 119 w 425"/>
                <a:gd name="T5" fmla="*/ 0 h 40"/>
                <a:gd name="T6" fmla="*/ 178 w 425"/>
                <a:gd name="T7" fmla="*/ 0 h 40"/>
                <a:gd name="T8" fmla="*/ 237 w 425"/>
                <a:gd name="T9" fmla="*/ 6 h 40"/>
                <a:gd name="T10" fmla="*/ 287 w 425"/>
                <a:gd name="T11" fmla="*/ 6 h 40"/>
                <a:gd name="T12" fmla="*/ 336 w 425"/>
                <a:gd name="T13" fmla="*/ 12 h 40"/>
                <a:gd name="T14" fmla="*/ 376 w 425"/>
                <a:gd name="T15" fmla="*/ 17 h 40"/>
                <a:gd name="T16" fmla="*/ 425 w 425"/>
                <a:gd name="T17" fmla="*/ 29 h 40"/>
                <a:gd name="T18" fmla="*/ 396 w 425"/>
                <a:gd name="T19" fmla="*/ 40 h 40"/>
                <a:gd name="T20" fmla="*/ 346 w 425"/>
                <a:gd name="T21" fmla="*/ 34 h 40"/>
                <a:gd name="T22" fmla="*/ 287 w 425"/>
                <a:gd name="T23" fmla="*/ 34 h 40"/>
                <a:gd name="T24" fmla="*/ 237 w 425"/>
                <a:gd name="T25" fmla="*/ 29 h 40"/>
                <a:gd name="T26" fmla="*/ 188 w 425"/>
                <a:gd name="T27" fmla="*/ 29 h 40"/>
                <a:gd name="T28" fmla="*/ 138 w 425"/>
                <a:gd name="T29" fmla="*/ 29 h 40"/>
                <a:gd name="T30" fmla="*/ 89 w 425"/>
                <a:gd name="T31" fmla="*/ 29 h 40"/>
                <a:gd name="T32" fmla="*/ 39 w 425"/>
                <a:gd name="T33" fmla="*/ 29 h 40"/>
                <a:gd name="T34" fmla="*/ 0 w 425"/>
                <a:gd name="T35" fmla="*/ 29 h 40"/>
                <a:gd name="T36" fmla="*/ 0 w 425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25"/>
                <a:gd name="T58" fmla="*/ 0 h 40"/>
                <a:gd name="T59" fmla="*/ 425 w 425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25" h="40">
                  <a:moveTo>
                    <a:pt x="0" y="0"/>
                  </a:moveTo>
                  <a:lnTo>
                    <a:pt x="59" y="0"/>
                  </a:lnTo>
                  <a:lnTo>
                    <a:pt x="119" y="0"/>
                  </a:lnTo>
                  <a:lnTo>
                    <a:pt x="178" y="0"/>
                  </a:lnTo>
                  <a:lnTo>
                    <a:pt x="237" y="6"/>
                  </a:lnTo>
                  <a:lnTo>
                    <a:pt x="287" y="6"/>
                  </a:lnTo>
                  <a:lnTo>
                    <a:pt x="336" y="12"/>
                  </a:lnTo>
                  <a:lnTo>
                    <a:pt x="376" y="17"/>
                  </a:lnTo>
                  <a:lnTo>
                    <a:pt x="425" y="29"/>
                  </a:lnTo>
                  <a:lnTo>
                    <a:pt x="396" y="40"/>
                  </a:lnTo>
                  <a:lnTo>
                    <a:pt x="346" y="34"/>
                  </a:lnTo>
                  <a:lnTo>
                    <a:pt x="287" y="34"/>
                  </a:lnTo>
                  <a:lnTo>
                    <a:pt x="237" y="29"/>
                  </a:lnTo>
                  <a:lnTo>
                    <a:pt x="188" y="29"/>
                  </a:lnTo>
                  <a:lnTo>
                    <a:pt x="138" y="29"/>
                  </a:lnTo>
                  <a:lnTo>
                    <a:pt x="89" y="29"/>
                  </a:lnTo>
                  <a:lnTo>
                    <a:pt x="39" y="29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1" name="Freeform 110"/>
            <p:cNvSpPr>
              <a:spLocks/>
            </p:cNvSpPr>
            <p:nvPr/>
          </p:nvSpPr>
          <p:spPr bwMode="auto">
            <a:xfrm>
              <a:off x="5117" y="118"/>
              <a:ext cx="475" cy="373"/>
            </a:xfrm>
            <a:custGeom>
              <a:avLst/>
              <a:gdLst>
                <a:gd name="T0" fmla="*/ 217 w 475"/>
                <a:gd name="T1" fmla="*/ 17 h 373"/>
                <a:gd name="T2" fmla="*/ 326 w 475"/>
                <a:gd name="T3" fmla="*/ 62 h 373"/>
                <a:gd name="T4" fmla="*/ 405 w 475"/>
                <a:gd name="T5" fmla="*/ 125 h 373"/>
                <a:gd name="T6" fmla="*/ 465 w 475"/>
                <a:gd name="T7" fmla="*/ 203 h 373"/>
                <a:gd name="T8" fmla="*/ 465 w 475"/>
                <a:gd name="T9" fmla="*/ 277 h 373"/>
                <a:gd name="T10" fmla="*/ 425 w 475"/>
                <a:gd name="T11" fmla="*/ 328 h 373"/>
                <a:gd name="T12" fmla="*/ 356 w 475"/>
                <a:gd name="T13" fmla="*/ 356 h 373"/>
                <a:gd name="T14" fmla="*/ 277 w 475"/>
                <a:gd name="T15" fmla="*/ 373 h 373"/>
                <a:gd name="T16" fmla="*/ 178 w 475"/>
                <a:gd name="T17" fmla="*/ 367 h 373"/>
                <a:gd name="T18" fmla="*/ 89 w 475"/>
                <a:gd name="T19" fmla="*/ 339 h 373"/>
                <a:gd name="T20" fmla="*/ 29 w 475"/>
                <a:gd name="T21" fmla="*/ 299 h 373"/>
                <a:gd name="T22" fmla="*/ 10 w 475"/>
                <a:gd name="T23" fmla="*/ 265 h 373"/>
                <a:gd name="T24" fmla="*/ 10 w 475"/>
                <a:gd name="T25" fmla="*/ 232 h 373"/>
                <a:gd name="T26" fmla="*/ 49 w 475"/>
                <a:gd name="T27" fmla="*/ 198 h 373"/>
                <a:gd name="T28" fmla="*/ 128 w 475"/>
                <a:gd name="T29" fmla="*/ 170 h 373"/>
                <a:gd name="T30" fmla="*/ 247 w 475"/>
                <a:gd name="T31" fmla="*/ 136 h 373"/>
                <a:gd name="T32" fmla="*/ 336 w 475"/>
                <a:gd name="T33" fmla="*/ 136 h 373"/>
                <a:gd name="T34" fmla="*/ 267 w 475"/>
                <a:gd name="T35" fmla="*/ 158 h 373"/>
                <a:gd name="T36" fmla="*/ 178 w 475"/>
                <a:gd name="T37" fmla="*/ 181 h 373"/>
                <a:gd name="T38" fmla="*/ 109 w 475"/>
                <a:gd name="T39" fmla="*/ 209 h 373"/>
                <a:gd name="T40" fmla="*/ 69 w 475"/>
                <a:gd name="T41" fmla="*/ 237 h 373"/>
                <a:gd name="T42" fmla="*/ 59 w 475"/>
                <a:gd name="T43" fmla="*/ 277 h 373"/>
                <a:gd name="T44" fmla="*/ 89 w 475"/>
                <a:gd name="T45" fmla="*/ 311 h 373"/>
                <a:gd name="T46" fmla="*/ 138 w 475"/>
                <a:gd name="T47" fmla="*/ 339 h 373"/>
                <a:gd name="T48" fmla="*/ 217 w 475"/>
                <a:gd name="T49" fmla="*/ 350 h 373"/>
                <a:gd name="T50" fmla="*/ 297 w 475"/>
                <a:gd name="T51" fmla="*/ 339 h 373"/>
                <a:gd name="T52" fmla="*/ 356 w 475"/>
                <a:gd name="T53" fmla="*/ 311 h 373"/>
                <a:gd name="T54" fmla="*/ 396 w 475"/>
                <a:gd name="T55" fmla="*/ 271 h 373"/>
                <a:gd name="T56" fmla="*/ 405 w 475"/>
                <a:gd name="T57" fmla="*/ 226 h 373"/>
                <a:gd name="T58" fmla="*/ 376 w 475"/>
                <a:gd name="T59" fmla="*/ 158 h 373"/>
                <a:gd name="T60" fmla="*/ 316 w 475"/>
                <a:gd name="T61" fmla="*/ 96 h 373"/>
                <a:gd name="T62" fmla="*/ 237 w 475"/>
                <a:gd name="T63" fmla="*/ 51 h 373"/>
                <a:gd name="T64" fmla="*/ 138 w 475"/>
                <a:gd name="T65" fmla="*/ 12 h 3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5"/>
                <a:gd name="T100" fmla="*/ 0 h 373"/>
                <a:gd name="T101" fmla="*/ 475 w 475"/>
                <a:gd name="T102" fmla="*/ 373 h 3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5" h="373">
                  <a:moveTo>
                    <a:pt x="158" y="0"/>
                  </a:moveTo>
                  <a:lnTo>
                    <a:pt x="217" y="17"/>
                  </a:lnTo>
                  <a:lnTo>
                    <a:pt x="277" y="34"/>
                  </a:lnTo>
                  <a:lnTo>
                    <a:pt x="326" y="62"/>
                  </a:lnTo>
                  <a:lnTo>
                    <a:pt x="366" y="91"/>
                  </a:lnTo>
                  <a:lnTo>
                    <a:pt x="405" y="125"/>
                  </a:lnTo>
                  <a:lnTo>
                    <a:pt x="435" y="164"/>
                  </a:lnTo>
                  <a:lnTo>
                    <a:pt x="465" y="203"/>
                  </a:lnTo>
                  <a:lnTo>
                    <a:pt x="475" y="243"/>
                  </a:lnTo>
                  <a:lnTo>
                    <a:pt x="465" y="277"/>
                  </a:lnTo>
                  <a:lnTo>
                    <a:pt x="445" y="305"/>
                  </a:lnTo>
                  <a:lnTo>
                    <a:pt x="425" y="328"/>
                  </a:lnTo>
                  <a:lnTo>
                    <a:pt x="386" y="344"/>
                  </a:lnTo>
                  <a:lnTo>
                    <a:pt x="356" y="356"/>
                  </a:lnTo>
                  <a:lnTo>
                    <a:pt x="316" y="367"/>
                  </a:lnTo>
                  <a:lnTo>
                    <a:pt x="277" y="373"/>
                  </a:lnTo>
                  <a:lnTo>
                    <a:pt x="237" y="373"/>
                  </a:lnTo>
                  <a:lnTo>
                    <a:pt x="178" y="367"/>
                  </a:lnTo>
                  <a:lnTo>
                    <a:pt x="128" y="356"/>
                  </a:lnTo>
                  <a:lnTo>
                    <a:pt x="89" y="339"/>
                  </a:lnTo>
                  <a:lnTo>
                    <a:pt x="49" y="322"/>
                  </a:lnTo>
                  <a:lnTo>
                    <a:pt x="29" y="299"/>
                  </a:lnTo>
                  <a:lnTo>
                    <a:pt x="10" y="282"/>
                  </a:lnTo>
                  <a:lnTo>
                    <a:pt x="10" y="265"/>
                  </a:lnTo>
                  <a:lnTo>
                    <a:pt x="0" y="249"/>
                  </a:lnTo>
                  <a:lnTo>
                    <a:pt x="10" y="232"/>
                  </a:lnTo>
                  <a:lnTo>
                    <a:pt x="19" y="215"/>
                  </a:lnTo>
                  <a:lnTo>
                    <a:pt x="49" y="198"/>
                  </a:lnTo>
                  <a:lnTo>
                    <a:pt x="79" y="181"/>
                  </a:lnTo>
                  <a:lnTo>
                    <a:pt x="128" y="170"/>
                  </a:lnTo>
                  <a:lnTo>
                    <a:pt x="178" y="153"/>
                  </a:lnTo>
                  <a:lnTo>
                    <a:pt x="247" y="136"/>
                  </a:lnTo>
                  <a:lnTo>
                    <a:pt x="326" y="119"/>
                  </a:lnTo>
                  <a:lnTo>
                    <a:pt x="336" y="136"/>
                  </a:lnTo>
                  <a:lnTo>
                    <a:pt x="307" y="147"/>
                  </a:lnTo>
                  <a:lnTo>
                    <a:pt x="267" y="158"/>
                  </a:lnTo>
                  <a:lnTo>
                    <a:pt x="217" y="170"/>
                  </a:lnTo>
                  <a:lnTo>
                    <a:pt x="178" y="181"/>
                  </a:lnTo>
                  <a:lnTo>
                    <a:pt x="148" y="192"/>
                  </a:lnTo>
                  <a:lnTo>
                    <a:pt x="109" y="209"/>
                  </a:lnTo>
                  <a:lnTo>
                    <a:pt x="89" y="220"/>
                  </a:lnTo>
                  <a:lnTo>
                    <a:pt x="69" y="237"/>
                  </a:lnTo>
                  <a:lnTo>
                    <a:pt x="59" y="254"/>
                  </a:lnTo>
                  <a:lnTo>
                    <a:pt x="59" y="277"/>
                  </a:lnTo>
                  <a:lnTo>
                    <a:pt x="69" y="294"/>
                  </a:lnTo>
                  <a:lnTo>
                    <a:pt x="89" y="311"/>
                  </a:lnTo>
                  <a:lnTo>
                    <a:pt x="109" y="328"/>
                  </a:lnTo>
                  <a:lnTo>
                    <a:pt x="138" y="339"/>
                  </a:lnTo>
                  <a:lnTo>
                    <a:pt x="178" y="350"/>
                  </a:lnTo>
                  <a:lnTo>
                    <a:pt x="217" y="350"/>
                  </a:lnTo>
                  <a:lnTo>
                    <a:pt x="257" y="350"/>
                  </a:lnTo>
                  <a:lnTo>
                    <a:pt x="297" y="339"/>
                  </a:lnTo>
                  <a:lnTo>
                    <a:pt x="336" y="328"/>
                  </a:lnTo>
                  <a:lnTo>
                    <a:pt x="356" y="311"/>
                  </a:lnTo>
                  <a:lnTo>
                    <a:pt x="376" y="288"/>
                  </a:lnTo>
                  <a:lnTo>
                    <a:pt x="396" y="271"/>
                  </a:lnTo>
                  <a:lnTo>
                    <a:pt x="396" y="249"/>
                  </a:lnTo>
                  <a:lnTo>
                    <a:pt x="405" y="226"/>
                  </a:lnTo>
                  <a:lnTo>
                    <a:pt x="396" y="192"/>
                  </a:lnTo>
                  <a:lnTo>
                    <a:pt x="376" y="158"/>
                  </a:lnTo>
                  <a:lnTo>
                    <a:pt x="346" y="125"/>
                  </a:lnTo>
                  <a:lnTo>
                    <a:pt x="316" y="96"/>
                  </a:lnTo>
                  <a:lnTo>
                    <a:pt x="287" y="74"/>
                  </a:lnTo>
                  <a:lnTo>
                    <a:pt x="237" y="51"/>
                  </a:lnTo>
                  <a:lnTo>
                    <a:pt x="198" y="29"/>
                  </a:lnTo>
                  <a:lnTo>
                    <a:pt x="138" y="12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2" name="Freeform 111"/>
            <p:cNvSpPr>
              <a:spLocks/>
            </p:cNvSpPr>
            <p:nvPr/>
          </p:nvSpPr>
          <p:spPr bwMode="auto">
            <a:xfrm>
              <a:off x="4939" y="79"/>
              <a:ext cx="801" cy="665"/>
            </a:xfrm>
            <a:custGeom>
              <a:avLst/>
              <a:gdLst>
                <a:gd name="T0" fmla="*/ 583 w 801"/>
                <a:gd name="T1" fmla="*/ 141 h 665"/>
                <a:gd name="T2" fmla="*/ 593 w 801"/>
                <a:gd name="T3" fmla="*/ 152 h 665"/>
                <a:gd name="T4" fmla="*/ 702 w 801"/>
                <a:gd name="T5" fmla="*/ 124 h 665"/>
                <a:gd name="T6" fmla="*/ 791 w 801"/>
                <a:gd name="T7" fmla="*/ 79 h 665"/>
                <a:gd name="T8" fmla="*/ 722 w 801"/>
                <a:gd name="T9" fmla="*/ 17 h 665"/>
                <a:gd name="T10" fmla="*/ 554 w 801"/>
                <a:gd name="T11" fmla="*/ 0 h 665"/>
                <a:gd name="T12" fmla="*/ 237 w 801"/>
                <a:gd name="T13" fmla="*/ 45 h 665"/>
                <a:gd name="T14" fmla="*/ 19 w 801"/>
                <a:gd name="T15" fmla="*/ 214 h 665"/>
                <a:gd name="T16" fmla="*/ 69 w 801"/>
                <a:gd name="T17" fmla="*/ 395 h 665"/>
                <a:gd name="T18" fmla="*/ 316 w 801"/>
                <a:gd name="T19" fmla="*/ 491 h 665"/>
                <a:gd name="T20" fmla="*/ 504 w 801"/>
                <a:gd name="T21" fmla="*/ 491 h 665"/>
                <a:gd name="T22" fmla="*/ 613 w 801"/>
                <a:gd name="T23" fmla="*/ 468 h 665"/>
                <a:gd name="T24" fmla="*/ 663 w 801"/>
                <a:gd name="T25" fmla="*/ 462 h 665"/>
                <a:gd name="T26" fmla="*/ 673 w 801"/>
                <a:gd name="T27" fmla="*/ 474 h 665"/>
                <a:gd name="T28" fmla="*/ 623 w 801"/>
                <a:gd name="T29" fmla="*/ 502 h 665"/>
                <a:gd name="T30" fmla="*/ 564 w 801"/>
                <a:gd name="T31" fmla="*/ 553 h 665"/>
                <a:gd name="T32" fmla="*/ 564 w 801"/>
                <a:gd name="T33" fmla="*/ 581 h 665"/>
                <a:gd name="T34" fmla="*/ 603 w 801"/>
                <a:gd name="T35" fmla="*/ 603 h 665"/>
                <a:gd name="T36" fmla="*/ 633 w 801"/>
                <a:gd name="T37" fmla="*/ 598 h 665"/>
                <a:gd name="T38" fmla="*/ 663 w 801"/>
                <a:gd name="T39" fmla="*/ 598 h 665"/>
                <a:gd name="T40" fmla="*/ 682 w 801"/>
                <a:gd name="T41" fmla="*/ 592 h 665"/>
                <a:gd name="T42" fmla="*/ 682 w 801"/>
                <a:gd name="T43" fmla="*/ 603 h 665"/>
                <a:gd name="T44" fmla="*/ 682 w 801"/>
                <a:gd name="T45" fmla="*/ 626 h 665"/>
                <a:gd name="T46" fmla="*/ 682 w 801"/>
                <a:gd name="T47" fmla="*/ 660 h 665"/>
                <a:gd name="T48" fmla="*/ 702 w 801"/>
                <a:gd name="T49" fmla="*/ 665 h 665"/>
                <a:gd name="T50" fmla="*/ 722 w 801"/>
                <a:gd name="T51" fmla="*/ 665 h 665"/>
                <a:gd name="T52" fmla="*/ 722 w 801"/>
                <a:gd name="T53" fmla="*/ 637 h 665"/>
                <a:gd name="T54" fmla="*/ 722 w 801"/>
                <a:gd name="T55" fmla="*/ 598 h 665"/>
                <a:gd name="T56" fmla="*/ 722 w 801"/>
                <a:gd name="T57" fmla="*/ 575 h 665"/>
                <a:gd name="T58" fmla="*/ 702 w 801"/>
                <a:gd name="T59" fmla="*/ 575 h 665"/>
                <a:gd name="T60" fmla="*/ 673 w 801"/>
                <a:gd name="T61" fmla="*/ 581 h 665"/>
                <a:gd name="T62" fmla="*/ 653 w 801"/>
                <a:gd name="T63" fmla="*/ 586 h 665"/>
                <a:gd name="T64" fmla="*/ 613 w 801"/>
                <a:gd name="T65" fmla="*/ 581 h 665"/>
                <a:gd name="T66" fmla="*/ 613 w 801"/>
                <a:gd name="T67" fmla="*/ 564 h 665"/>
                <a:gd name="T68" fmla="*/ 682 w 801"/>
                <a:gd name="T69" fmla="*/ 530 h 665"/>
                <a:gd name="T70" fmla="*/ 742 w 801"/>
                <a:gd name="T71" fmla="*/ 479 h 665"/>
                <a:gd name="T72" fmla="*/ 712 w 801"/>
                <a:gd name="T73" fmla="*/ 445 h 665"/>
                <a:gd name="T74" fmla="*/ 663 w 801"/>
                <a:gd name="T75" fmla="*/ 445 h 665"/>
                <a:gd name="T76" fmla="*/ 534 w 801"/>
                <a:gd name="T77" fmla="*/ 468 h 665"/>
                <a:gd name="T78" fmla="*/ 386 w 801"/>
                <a:gd name="T79" fmla="*/ 474 h 665"/>
                <a:gd name="T80" fmla="*/ 197 w 801"/>
                <a:gd name="T81" fmla="*/ 423 h 665"/>
                <a:gd name="T82" fmla="*/ 99 w 801"/>
                <a:gd name="T83" fmla="*/ 310 h 665"/>
                <a:gd name="T84" fmla="*/ 148 w 801"/>
                <a:gd name="T85" fmla="*/ 147 h 665"/>
                <a:gd name="T86" fmla="*/ 415 w 801"/>
                <a:gd name="T87" fmla="*/ 23 h 665"/>
                <a:gd name="T88" fmla="*/ 633 w 801"/>
                <a:gd name="T89" fmla="*/ 28 h 665"/>
                <a:gd name="T90" fmla="*/ 702 w 801"/>
                <a:gd name="T91" fmla="*/ 62 h 665"/>
                <a:gd name="T92" fmla="*/ 682 w 801"/>
                <a:gd name="T93" fmla="*/ 101 h 665"/>
                <a:gd name="T94" fmla="*/ 603 w 801"/>
                <a:gd name="T95" fmla="*/ 130 h 66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01"/>
                <a:gd name="T145" fmla="*/ 0 h 665"/>
                <a:gd name="T146" fmla="*/ 801 w 801"/>
                <a:gd name="T147" fmla="*/ 665 h 66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01" h="665">
                  <a:moveTo>
                    <a:pt x="574" y="135"/>
                  </a:moveTo>
                  <a:lnTo>
                    <a:pt x="583" y="141"/>
                  </a:lnTo>
                  <a:lnTo>
                    <a:pt x="583" y="147"/>
                  </a:lnTo>
                  <a:lnTo>
                    <a:pt x="593" y="147"/>
                  </a:lnTo>
                  <a:lnTo>
                    <a:pt x="593" y="152"/>
                  </a:lnTo>
                  <a:lnTo>
                    <a:pt x="633" y="147"/>
                  </a:lnTo>
                  <a:lnTo>
                    <a:pt x="663" y="135"/>
                  </a:lnTo>
                  <a:lnTo>
                    <a:pt x="702" y="124"/>
                  </a:lnTo>
                  <a:lnTo>
                    <a:pt x="732" y="113"/>
                  </a:lnTo>
                  <a:lnTo>
                    <a:pt x="762" y="101"/>
                  </a:lnTo>
                  <a:lnTo>
                    <a:pt x="781" y="90"/>
                  </a:lnTo>
                  <a:lnTo>
                    <a:pt x="791" y="79"/>
                  </a:lnTo>
                  <a:lnTo>
                    <a:pt x="801" y="68"/>
                  </a:lnTo>
                  <a:lnTo>
                    <a:pt x="781" y="45"/>
                  </a:lnTo>
                  <a:lnTo>
                    <a:pt x="762" y="34"/>
                  </a:lnTo>
                  <a:lnTo>
                    <a:pt x="722" y="17"/>
                  </a:lnTo>
                  <a:lnTo>
                    <a:pt x="682" y="11"/>
                  </a:lnTo>
                  <a:lnTo>
                    <a:pt x="643" y="6"/>
                  </a:lnTo>
                  <a:lnTo>
                    <a:pt x="603" y="0"/>
                  </a:lnTo>
                  <a:lnTo>
                    <a:pt x="554" y="0"/>
                  </a:lnTo>
                  <a:lnTo>
                    <a:pt x="514" y="0"/>
                  </a:lnTo>
                  <a:lnTo>
                    <a:pt x="425" y="6"/>
                  </a:lnTo>
                  <a:lnTo>
                    <a:pt x="326" y="23"/>
                  </a:lnTo>
                  <a:lnTo>
                    <a:pt x="237" y="45"/>
                  </a:lnTo>
                  <a:lnTo>
                    <a:pt x="168" y="73"/>
                  </a:lnTo>
                  <a:lnTo>
                    <a:pt x="99" y="113"/>
                  </a:lnTo>
                  <a:lnTo>
                    <a:pt x="49" y="164"/>
                  </a:lnTo>
                  <a:lnTo>
                    <a:pt x="19" y="214"/>
                  </a:lnTo>
                  <a:lnTo>
                    <a:pt x="0" y="276"/>
                  </a:lnTo>
                  <a:lnTo>
                    <a:pt x="9" y="321"/>
                  </a:lnTo>
                  <a:lnTo>
                    <a:pt x="29" y="361"/>
                  </a:lnTo>
                  <a:lnTo>
                    <a:pt x="69" y="395"/>
                  </a:lnTo>
                  <a:lnTo>
                    <a:pt x="118" y="429"/>
                  </a:lnTo>
                  <a:lnTo>
                    <a:pt x="178" y="457"/>
                  </a:lnTo>
                  <a:lnTo>
                    <a:pt x="237" y="479"/>
                  </a:lnTo>
                  <a:lnTo>
                    <a:pt x="316" y="491"/>
                  </a:lnTo>
                  <a:lnTo>
                    <a:pt x="395" y="496"/>
                  </a:lnTo>
                  <a:lnTo>
                    <a:pt x="445" y="496"/>
                  </a:lnTo>
                  <a:lnTo>
                    <a:pt x="475" y="491"/>
                  </a:lnTo>
                  <a:lnTo>
                    <a:pt x="504" y="491"/>
                  </a:lnTo>
                  <a:lnTo>
                    <a:pt x="534" y="485"/>
                  </a:lnTo>
                  <a:lnTo>
                    <a:pt x="554" y="479"/>
                  </a:lnTo>
                  <a:lnTo>
                    <a:pt x="583" y="474"/>
                  </a:lnTo>
                  <a:lnTo>
                    <a:pt x="613" y="468"/>
                  </a:lnTo>
                  <a:lnTo>
                    <a:pt x="653" y="462"/>
                  </a:lnTo>
                  <a:lnTo>
                    <a:pt x="663" y="462"/>
                  </a:lnTo>
                  <a:lnTo>
                    <a:pt x="673" y="462"/>
                  </a:lnTo>
                  <a:lnTo>
                    <a:pt x="673" y="468"/>
                  </a:lnTo>
                  <a:lnTo>
                    <a:pt x="673" y="474"/>
                  </a:lnTo>
                  <a:lnTo>
                    <a:pt x="653" y="485"/>
                  </a:lnTo>
                  <a:lnTo>
                    <a:pt x="633" y="491"/>
                  </a:lnTo>
                  <a:lnTo>
                    <a:pt x="623" y="502"/>
                  </a:lnTo>
                  <a:lnTo>
                    <a:pt x="603" y="513"/>
                  </a:lnTo>
                  <a:lnTo>
                    <a:pt x="583" y="524"/>
                  </a:lnTo>
                  <a:lnTo>
                    <a:pt x="574" y="541"/>
                  </a:lnTo>
                  <a:lnTo>
                    <a:pt x="564" y="553"/>
                  </a:lnTo>
                  <a:lnTo>
                    <a:pt x="554" y="564"/>
                  </a:lnTo>
                  <a:lnTo>
                    <a:pt x="554" y="570"/>
                  </a:lnTo>
                  <a:lnTo>
                    <a:pt x="554" y="575"/>
                  </a:lnTo>
                  <a:lnTo>
                    <a:pt x="564" y="581"/>
                  </a:lnTo>
                  <a:lnTo>
                    <a:pt x="564" y="586"/>
                  </a:lnTo>
                  <a:lnTo>
                    <a:pt x="574" y="592"/>
                  </a:lnTo>
                  <a:lnTo>
                    <a:pt x="583" y="598"/>
                  </a:lnTo>
                  <a:lnTo>
                    <a:pt x="603" y="603"/>
                  </a:lnTo>
                  <a:lnTo>
                    <a:pt x="613" y="603"/>
                  </a:lnTo>
                  <a:lnTo>
                    <a:pt x="623" y="603"/>
                  </a:lnTo>
                  <a:lnTo>
                    <a:pt x="633" y="598"/>
                  </a:lnTo>
                  <a:lnTo>
                    <a:pt x="643" y="598"/>
                  </a:lnTo>
                  <a:lnTo>
                    <a:pt x="653" y="598"/>
                  </a:lnTo>
                  <a:lnTo>
                    <a:pt x="663" y="598"/>
                  </a:lnTo>
                  <a:lnTo>
                    <a:pt x="673" y="592"/>
                  </a:lnTo>
                  <a:lnTo>
                    <a:pt x="682" y="592"/>
                  </a:lnTo>
                  <a:lnTo>
                    <a:pt x="682" y="598"/>
                  </a:lnTo>
                  <a:lnTo>
                    <a:pt x="682" y="603"/>
                  </a:lnTo>
                  <a:lnTo>
                    <a:pt x="682" y="609"/>
                  </a:lnTo>
                  <a:lnTo>
                    <a:pt x="682" y="620"/>
                  </a:lnTo>
                  <a:lnTo>
                    <a:pt x="682" y="626"/>
                  </a:lnTo>
                  <a:lnTo>
                    <a:pt x="682" y="637"/>
                  </a:lnTo>
                  <a:lnTo>
                    <a:pt x="682" y="643"/>
                  </a:lnTo>
                  <a:lnTo>
                    <a:pt x="682" y="649"/>
                  </a:lnTo>
                  <a:lnTo>
                    <a:pt x="682" y="660"/>
                  </a:lnTo>
                  <a:lnTo>
                    <a:pt x="682" y="665"/>
                  </a:lnTo>
                  <a:lnTo>
                    <a:pt x="692" y="665"/>
                  </a:lnTo>
                  <a:lnTo>
                    <a:pt x="702" y="665"/>
                  </a:lnTo>
                  <a:lnTo>
                    <a:pt x="712" y="665"/>
                  </a:lnTo>
                  <a:lnTo>
                    <a:pt x="722" y="665"/>
                  </a:lnTo>
                  <a:lnTo>
                    <a:pt x="722" y="654"/>
                  </a:lnTo>
                  <a:lnTo>
                    <a:pt x="722" y="649"/>
                  </a:lnTo>
                  <a:lnTo>
                    <a:pt x="722" y="637"/>
                  </a:lnTo>
                  <a:lnTo>
                    <a:pt x="722" y="626"/>
                  </a:lnTo>
                  <a:lnTo>
                    <a:pt x="722" y="620"/>
                  </a:lnTo>
                  <a:lnTo>
                    <a:pt x="722" y="609"/>
                  </a:lnTo>
                  <a:lnTo>
                    <a:pt x="722" y="598"/>
                  </a:lnTo>
                  <a:lnTo>
                    <a:pt x="722" y="586"/>
                  </a:lnTo>
                  <a:lnTo>
                    <a:pt x="722" y="581"/>
                  </a:lnTo>
                  <a:lnTo>
                    <a:pt x="722" y="575"/>
                  </a:lnTo>
                  <a:lnTo>
                    <a:pt x="712" y="575"/>
                  </a:lnTo>
                  <a:lnTo>
                    <a:pt x="702" y="575"/>
                  </a:lnTo>
                  <a:lnTo>
                    <a:pt x="692" y="575"/>
                  </a:lnTo>
                  <a:lnTo>
                    <a:pt x="682" y="575"/>
                  </a:lnTo>
                  <a:lnTo>
                    <a:pt x="673" y="581"/>
                  </a:lnTo>
                  <a:lnTo>
                    <a:pt x="663" y="581"/>
                  </a:lnTo>
                  <a:lnTo>
                    <a:pt x="653" y="581"/>
                  </a:lnTo>
                  <a:lnTo>
                    <a:pt x="653" y="586"/>
                  </a:lnTo>
                  <a:lnTo>
                    <a:pt x="643" y="586"/>
                  </a:lnTo>
                  <a:lnTo>
                    <a:pt x="633" y="586"/>
                  </a:lnTo>
                  <a:lnTo>
                    <a:pt x="623" y="586"/>
                  </a:lnTo>
                  <a:lnTo>
                    <a:pt x="613" y="581"/>
                  </a:lnTo>
                  <a:lnTo>
                    <a:pt x="613" y="575"/>
                  </a:lnTo>
                  <a:lnTo>
                    <a:pt x="613" y="570"/>
                  </a:lnTo>
                  <a:lnTo>
                    <a:pt x="613" y="564"/>
                  </a:lnTo>
                  <a:lnTo>
                    <a:pt x="633" y="553"/>
                  </a:lnTo>
                  <a:lnTo>
                    <a:pt x="653" y="541"/>
                  </a:lnTo>
                  <a:lnTo>
                    <a:pt x="682" y="530"/>
                  </a:lnTo>
                  <a:lnTo>
                    <a:pt x="702" y="519"/>
                  </a:lnTo>
                  <a:lnTo>
                    <a:pt x="712" y="508"/>
                  </a:lnTo>
                  <a:lnTo>
                    <a:pt x="732" y="496"/>
                  </a:lnTo>
                  <a:lnTo>
                    <a:pt x="742" y="479"/>
                  </a:lnTo>
                  <a:lnTo>
                    <a:pt x="742" y="468"/>
                  </a:lnTo>
                  <a:lnTo>
                    <a:pt x="732" y="457"/>
                  </a:lnTo>
                  <a:lnTo>
                    <a:pt x="732" y="451"/>
                  </a:lnTo>
                  <a:lnTo>
                    <a:pt x="712" y="445"/>
                  </a:lnTo>
                  <a:lnTo>
                    <a:pt x="702" y="445"/>
                  </a:lnTo>
                  <a:lnTo>
                    <a:pt x="692" y="440"/>
                  </a:lnTo>
                  <a:lnTo>
                    <a:pt x="673" y="440"/>
                  </a:lnTo>
                  <a:lnTo>
                    <a:pt x="663" y="445"/>
                  </a:lnTo>
                  <a:lnTo>
                    <a:pt x="653" y="445"/>
                  </a:lnTo>
                  <a:lnTo>
                    <a:pt x="613" y="457"/>
                  </a:lnTo>
                  <a:lnTo>
                    <a:pt x="574" y="462"/>
                  </a:lnTo>
                  <a:lnTo>
                    <a:pt x="534" y="468"/>
                  </a:lnTo>
                  <a:lnTo>
                    <a:pt x="504" y="474"/>
                  </a:lnTo>
                  <a:lnTo>
                    <a:pt x="465" y="479"/>
                  </a:lnTo>
                  <a:lnTo>
                    <a:pt x="425" y="479"/>
                  </a:lnTo>
                  <a:lnTo>
                    <a:pt x="386" y="474"/>
                  </a:lnTo>
                  <a:lnTo>
                    <a:pt x="346" y="474"/>
                  </a:lnTo>
                  <a:lnTo>
                    <a:pt x="287" y="462"/>
                  </a:lnTo>
                  <a:lnTo>
                    <a:pt x="237" y="445"/>
                  </a:lnTo>
                  <a:lnTo>
                    <a:pt x="197" y="423"/>
                  </a:lnTo>
                  <a:lnTo>
                    <a:pt x="158" y="400"/>
                  </a:lnTo>
                  <a:lnTo>
                    <a:pt x="128" y="372"/>
                  </a:lnTo>
                  <a:lnTo>
                    <a:pt x="108" y="344"/>
                  </a:lnTo>
                  <a:lnTo>
                    <a:pt x="99" y="310"/>
                  </a:lnTo>
                  <a:lnTo>
                    <a:pt x="89" y="282"/>
                  </a:lnTo>
                  <a:lnTo>
                    <a:pt x="99" y="237"/>
                  </a:lnTo>
                  <a:lnTo>
                    <a:pt x="108" y="192"/>
                  </a:lnTo>
                  <a:lnTo>
                    <a:pt x="148" y="147"/>
                  </a:lnTo>
                  <a:lnTo>
                    <a:pt x="188" y="107"/>
                  </a:lnTo>
                  <a:lnTo>
                    <a:pt x="247" y="68"/>
                  </a:lnTo>
                  <a:lnTo>
                    <a:pt x="326" y="45"/>
                  </a:lnTo>
                  <a:lnTo>
                    <a:pt x="415" y="23"/>
                  </a:lnTo>
                  <a:lnTo>
                    <a:pt x="524" y="17"/>
                  </a:lnTo>
                  <a:lnTo>
                    <a:pt x="564" y="23"/>
                  </a:lnTo>
                  <a:lnTo>
                    <a:pt x="603" y="23"/>
                  </a:lnTo>
                  <a:lnTo>
                    <a:pt x="633" y="28"/>
                  </a:lnTo>
                  <a:lnTo>
                    <a:pt x="663" y="34"/>
                  </a:lnTo>
                  <a:lnTo>
                    <a:pt x="673" y="45"/>
                  </a:lnTo>
                  <a:lnTo>
                    <a:pt x="692" y="51"/>
                  </a:lnTo>
                  <a:lnTo>
                    <a:pt x="702" y="62"/>
                  </a:lnTo>
                  <a:lnTo>
                    <a:pt x="702" y="73"/>
                  </a:lnTo>
                  <a:lnTo>
                    <a:pt x="702" y="85"/>
                  </a:lnTo>
                  <a:lnTo>
                    <a:pt x="692" y="90"/>
                  </a:lnTo>
                  <a:lnTo>
                    <a:pt x="682" y="101"/>
                  </a:lnTo>
                  <a:lnTo>
                    <a:pt x="663" y="107"/>
                  </a:lnTo>
                  <a:lnTo>
                    <a:pt x="643" y="118"/>
                  </a:lnTo>
                  <a:lnTo>
                    <a:pt x="623" y="124"/>
                  </a:lnTo>
                  <a:lnTo>
                    <a:pt x="603" y="130"/>
                  </a:lnTo>
                  <a:lnTo>
                    <a:pt x="574" y="135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3" name="Freeform 112"/>
            <p:cNvSpPr>
              <a:spLocks/>
            </p:cNvSpPr>
            <p:nvPr/>
          </p:nvSpPr>
          <p:spPr bwMode="auto">
            <a:xfrm>
              <a:off x="525" y="73"/>
              <a:ext cx="425" cy="40"/>
            </a:xfrm>
            <a:custGeom>
              <a:avLst/>
              <a:gdLst>
                <a:gd name="T0" fmla="*/ 425 w 425"/>
                <a:gd name="T1" fmla="*/ 0 h 40"/>
                <a:gd name="T2" fmla="*/ 366 w 425"/>
                <a:gd name="T3" fmla="*/ 0 h 40"/>
                <a:gd name="T4" fmla="*/ 306 w 425"/>
                <a:gd name="T5" fmla="*/ 0 h 40"/>
                <a:gd name="T6" fmla="*/ 247 w 425"/>
                <a:gd name="T7" fmla="*/ 0 h 40"/>
                <a:gd name="T8" fmla="*/ 188 w 425"/>
                <a:gd name="T9" fmla="*/ 6 h 40"/>
                <a:gd name="T10" fmla="*/ 138 w 425"/>
                <a:gd name="T11" fmla="*/ 6 h 40"/>
                <a:gd name="T12" fmla="*/ 89 w 425"/>
                <a:gd name="T13" fmla="*/ 12 h 40"/>
                <a:gd name="T14" fmla="*/ 49 w 425"/>
                <a:gd name="T15" fmla="*/ 17 h 40"/>
                <a:gd name="T16" fmla="*/ 0 w 425"/>
                <a:gd name="T17" fmla="*/ 29 h 40"/>
                <a:gd name="T18" fmla="*/ 29 w 425"/>
                <a:gd name="T19" fmla="*/ 40 h 40"/>
                <a:gd name="T20" fmla="*/ 79 w 425"/>
                <a:gd name="T21" fmla="*/ 34 h 40"/>
                <a:gd name="T22" fmla="*/ 138 w 425"/>
                <a:gd name="T23" fmla="*/ 34 h 40"/>
                <a:gd name="T24" fmla="*/ 188 w 425"/>
                <a:gd name="T25" fmla="*/ 29 h 40"/>
                <a:gd name="T26" fmla="*/ 237 w 425"/>
                <a:gd name="T27" fmla="*/ 29 h 40"/>
                <a:gd name="T28" fmla="*/ 287 w 425"/>
                <a:gd name="T29" fmla="*/ 29 h 40"/>
                <a:gd name="T30" fmla="*/ 336 w 425"/>
                <a:gd name="T31" fmla="*/ 29 h 40"/>
                <a:gd name="T32" fmla="*/ 376 w 425"/>
                <a:gd name="T33" fmla="*/ 29 h 40"/>
                <a:gd name="T34" fmla="*/ 425 w 425"/>
                <a:gd name="T35" fmla="*/ 29 h 40"/>
                <a:gd name="T36" fmla="*/ 425 w 425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25"/>
                <a:gd name="T58" fmla="*/ 0 h 40"/>
                <a:gd name="T59" fmla="*/ 425 w 425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25" h="40">
                  <a:moveTo>
                    <a:pt x="425" y="0"/>
                  </a:moveTo>
                  <a:lnTo>
                    <a:pt x="366" y="0"/>
                  </a:lnTo>
                  <a:lnTo>
                    <a:pt x="306" y="0"/>
                  </a:lnTo>
                  <a:lnTo>
                    <a:pt x="247" y="0"/>
                  </a:lnTo>
                  <a:lnTo>
                    <a:pt x="188" y="6"/>
                  </a:lnTo>
                  <a:lnTo>
                    <a:pt x="138" y="6"/>
                  </a:lnTo>
                  <a:lnTo>
                    <a:pt x="89" y="12"/>
                  </a:lnTo>
                  <a:lnTo>
                    <a:pt x="49" y="17"/>
                  </a:lnTo>
                  <a:lnTo>
                    <a:pt x="0" y="29"/>
                  </a:lnTo>
                  <a:lnTo>
                    <a:pt x="29" y="40"/>
                  </a:lnTo>
                  <a:lnTo>
                    <a:pt x="79" y="34"/>
                  </a:lnTo>
                  <a:lnTo>
                    <a:pt x="138" y="34"/>
                  </a:lnTo>
                  <a:lnTo>
                    <a:pt x="188" y="29"/>
                  </a:lnTo>
                  <a:lnTo>
                    <a:pt x="237" y="29"/>
                  </a:lnTo>
                  <a:lnTo>
                    <a:pt x="287" y="29"/>
                  </a:lnTo>
                  <a:lnTo>
                    <a:pt x="336" y="29"/>
                  </a:lnTo>
                  <a:lnTo>
                    <a:pt x="376" y="29"/>
                  </a:lnTo>
                  <a:lnTo>
                    <a:pt x="425" y="29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4" name="Freeform 113"/>
            <p:cNvSpPr>
              <a:spLocks/>
            </p:cNvSpPr>
            <p:nvPr/>
          </p:nvSpPr>
          <p:spPr bwMode="auto">
            <a:xfrm>
              <a:off x="168" y="118"/>
              <a:ext cx="475" cy="373"/>
            </a:xfrm>
            <a:custGeom>
              <a:avLst/>
              <a:gdLst>
                <a:gd name="T0" fmla="*/ 258 w 475"/>
                <a:gd name="T1" fmla="*/ 17 h 373"/>
                <a:gd name="T2" fmla="*/ 149 w 475"/>
                <a:gd name="T3" fmla="*/ 62 h 373"/>
                <a:gd name="T4" fmla="*/ 70 w 475"/>
                <a:gd name="T5" fmla="*/ 125 h 373"/>
                <a:gd name="T6" fmla="*/ 10 w 475"/>
                <a:gd name="T7" fmla="*/ 203 h 373"/>
                <a:gd name="T8" fmla="*/ 10 w 475"/>
                <a:gd name="T9" fmla="*/ 277 h 373"/>
                <a:gd name="T10" fmla="*/ 50 w 475"/>
                <a:gd name="T11" fmla="*/ 328 h 373"/>
                <a:gd name="T12" fmla="*/ 119 w 475"/>
                <a:gd name="T13" fmla="*/ 356 h 373"/>
                <a:gd name="T14" fmla="*/ 198 w 475"/>
                <a:gd name="T15" fmla="*/ 373 h 373"/>
                <a:gd name="T16" fmla="*/ 297 w 475"/>
                <a:gd name="T17" fmla="*/ 367 h 373"/>
                <a:gd name="T18" fmla="*/ 386 w 475"/>
                <a:gd name="T19" fmla="*/ 339 h 373"/>
                <a:gd name="T20" fmla="*/ 446 w 475"/>
                <a:gd name="T21" fmla="*/ 299 h 373"/>
                <a:gd name="T22" fmla="*/ 465 w 475"/>
                <a:gd name="T23" fmla="*/ 265 h 373"/>
                <a:gd name="T24" fmla="*/ 465 w 475"/>
                <a:gd name="T25" fmla="*/ 232 h 373"/>
                <a:gd name="T26" fmla="*/ 426 w 475"/>
                <a:gd name="T27" fmla="*/ 198 h 373"/>
                <a:gd name="T28" fmla="*/ 347 w 475"/>
                <a:gd name="T29" fmla="*/ 170 h 373"/>
                <a:gd name="T30" fmla="*/ 228 w 475"/>
                <a:gd name="T31" fmla="*/ 136 h 373"/>
                <a:gd name="T32" fmla="*/ 139 w 475"/>
                <a:gd name="T33" fmla="*/ 136 h 373"/>
                <a:gd name="T34" fmla="*/ 208 w 475"/>
                <a:gd name="T35" fmla="*/ 158 h 373"/>
                <a:gd name="T36" fmla="*/ 287 w 475"/>
                <a:gd name="T37" fmla="*/ 181 h 373"/>
                <a:gd name="T38" fmla="*/ 366 w 475"/>
                <a:gd name="T39" fmla="*/ 209 h 373"/>
                <a:gd name="T40" fmla="*/ 406 w 475"/>
                <a:gd name="T41" fmla="*/ 237 h 373"/>
                <a:gd name="T42" fmla="*/ 416 w 475"/>
                <a:gd name="T43" fmla="*/ 277 h 373"/>
                <a:gd name="T44" fmla="*/ 386 w 475"/>
                <a:gd name="T45" fmla="*/ 311 h 373"/>
                <a:gd name="T46" fmla="*/ 337 w 475"/>
                <a:gd name="T47" fmla="*/ 339 h 373"/>
                <a:gd name="T48" fmla="*/ 258 w 475"/>
                <a:gd name="T49" fmla="*/ 350 h 373"/>
                <a:gd name="T50" fmla="*/ 178 w 475"/>
                <a:gd name="T51" fmla="*/ 339 h 373"/>
                <a:gd name="T52" fmla="*/ 119 w 475"/>
                <a:gd name="T53" fmla="*/ 311 h 373"/>
                <a:gd name="T54" fmla="*/ 79 w 475"/>
                <a:gd name="T55" fmla="*/ 271 h 373"/>
                <a:gd name="T56" fmla="*/ 70 w 475"/>
                <a:gd name="T57" fmla="*/ 226 h 373"/>
                <a:gd name="T58" fmla="*/ 99 w 475"/>
                <a:gd name="T59" fmla="*/ 158 h 373"/>
                <a:gd name="T60" fmla="*/ 159 w 475"/>
                <a:gd name="T61" fmla="*/ 96 h 373"/>
                <a:gd name="T62" fmla="*/ 238 w 475"/>
                <a:gd name="T63" fmla="*/ 51 h 373"/>
                <a:gd name="T64" fmla="*/ 337 w 475"/>
                <a:gd name="T65" fmla="*/ 12 h 3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5"/>
                <a:gd name="T100" fmla="*/ 0 h 373"/>
                <a:gd name="T101" fmla="*/ 475 w 475"/>
                <a:gd name="T102" fmla="*/ 373 h 3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5" h="373">
                  <a:moveTo>
                    <a:pt x="317" y="0"/>
                  </a:moveTo>
                  <a:lnTo>
                    <a:pt x="258" y="17"/>
                  </a:lnTo>
                  <a:lnTo>
                    <a:pt x="198" y="34"/>
                  </a:lnTo>
                  <a:lnTo>
                    <a:pt x="149" y="62"/>
                  </a:lnTo>
                  <a:lnTo>
                    <a:pt x="109" y="91"/>
                  </a:lnTo>
                  <a:lnTo>
                    <a:pt x="70" y="125"/>
                  </a:lnTo>
                  <a:lnTo>
                    <a:pt x="40" y="164"/>
                  </a:lnTo>
                  <a:lnTo>
                    <a:pt x="10" y="203"/>
                  </a:lnTo>
                  <a:lnTo>
                    <a:pt x="0" y="243"/>
                  </a:lnTo>
                  <a:lnTo>
                    <a:pt x="10" y="277"/>
                  </a:lnTo>
                  <a:lnTo>
                    <a:pt x="30" y="305"/>
                  </a:lnTo>
                  <a:lnTo>
                    <a:pt x="50" y="328"/>
                  </a:lnTo>
                  <a:lnTo>
                    <a:pt x="89" y="344"/>
                  </a:lnTo>
                  <a:lnTo>
                    <a:pt x="119" y="356"/>
                  </a:lnTo>
                  <a:lnTo>
                    <a:pt x="159" y="367"/>
                  </a:lnTo>
                  <a:lnTo>
                    <a:pt x="198" y="373"/>
                  </a:lnTo>
                  <a:lnTo>
                    <a:pt x="238" y="373"/>
                  </a:lnTo>
                  <a:lnTo>
                    <a:pt x="297" y="367"/>
                  </a:lnTo>
                  <a:lnTo>
                    <a:pt x="347" y="356"/>
                  </a:lnTo>
                  <a:lnTo>
                    <a:pt x="386" y="339"/>
                  </a:lnTo>
                  <a:lnTo>
                    <a:pt x="426" y="322"/>
                  </a:lnTo>
                  <a:lnTo>
                    <a:pt x="446" y="299"/>
                  </a:lnTo>
                  <a:lnTo>
                    <a:pt x="465" y="282"/>
                  </a:lnTo>
                  <a:lnTo>
                    <a:pt x="465" y="265"/>
                  </a:lnTo>
                  <a:lnTo>
                    <a:pt x="475" y="249"/>
                  </a:lnTo>
                  <a:lnTo>
                    <a:pt x="465" y="232"/>
                  </a:lnTo>
                  <a:lnTo>
                    <a:pt x="446" y="215"/>
                  </a:lnTo>
                  <a:lnTo>
                    <a:pt x="426" y="198"/>
                  </a:lnTo>
                  <a:lnTo>
                    <a:pt x="386" y="181"/>
                  </a:lnTo>
                  <a:lnTo>
                    <a:pt x="347" y="170"/>
                  </a:lnTo>
                  <a:lnTo>
                    <a:pt x="287" y="153"/>
                  </a:lnTo>
                  <a:lnTo>
                    <a:pt x="228" y="136"/>
                  </a:lnTo>
                  <a:lnTo>
                    <a:pt x="149" y="119"/>
                  </a:lnTo>
                  <a:lnTo>
                    <a:pt x="139" y="136"/>
                  </a:lnTo>
                  <a:lnTo>
                    <a:pt x="168" y="147"/>
                  </a:lnTo>
                  <a:lnTo>
                    <a:pt x="208" y="158"/>
                  </a:lnTo>
                  <a:lnTo>
                    <a:pt x="248" y="170"/>
                  </a:lnTo>
                  <a:lnTo>
                    <a:pt x="287" y="181"/>
                  </a:lnTo>
                  <a:lnTo>
                    <a:pt x="327" y="192"/>
                  </a:lnTo>
                  <a:lnTo>
                    <a:pt x="366" y="209"/>
                  </a:lnTo>
                  <a:lnTo>
                    <a:pt x="386" y="220"/>
                  </a:lnTo>
                  <a:lnTo>
                    <a:pt x="406" y="237"/>
                  </a:lnTo>
                  <a:lnTo>
                    <a:pt x="416" y="254"/>
                  </a:lnTo>
                  <a:lnTo>
                    <a:pt x="416" y="277"/>
                  </a:lnTo>
                  <a:lnTo>
                    <a:pt x="406" y="294"/>
                  </a:lnTo>
                  <a:lnTo>
                    <a:pt x="386" y="311"/>
                  </a:lnTo>
                  <a:lnTo>
                    <a:pt x="366" y="328"/>
                  </a:lnTo>
                  <a:lnTo>
                    <a:pt x="337" y="339"/>
                  </a:lnTo>
                  <a:lnTo>
                    <a:pt x="297" y="350"/>
                  </a:lnTo>
                  <a:lnTo>
                    <a:pt x="258" y="350"/>
                  </a:lnTo>
                  <a:lnTo>
                    <a:pt x="218" y="350"/>
                  </a:lnTo>
                  <a:lnTo>
                    <a:pt x="178" y="339"/>
                  </a:lnTo>
                  <a:lnTo>
                    <a:pt x="139" y="328"/>
                  </a:lnTo>
                  <a:lnTo>
                    <a:pt x="119" y="311"/>
                  </a:lnTo>
                  <a:lnTo>
                    <a:pt x="99" y="288"/>
                  </a:lnTo>
                  <a:lnTo>
                    <a:pt x="79" y="271"/>
                  </a:lnTo>
                  <a:lnTo>
                    <a:pt x="79" y="249"/>
                  </a:lnTo>
                  <a:lnTo>
                    <a:pt x="70" y="226"/>
                  </a:lnTo>
                  <a:lnTo>
                    <a:pt x="79" y="192"/>
                  </a:lnTo>
                  <a:lnTo>
                    <a:pt x="99" y="158"/>
                  </a:lnTo>
                  <a:lnTo>
                    <a:pt x="129" y="125"/>
                  </a:lnTo>
                  <a:lnTo>
                    <a:pt x="159" y="96"/>
                  </a:lnTo>
                  <a:lnTo>
                    <a:pt x="188" y="74"/>
                  </a:lnTo>
                  <a:lnTo>
                    <a:pt x="238" y="51"/>
                  </a:lnTo>
                  <a:lnTo>
                    <a:pt x="277" y="29"/>
                  </a:lnTo>
                  <a:lnTo>
                    <a:pt x="337" y="12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5" name="Freeform 114"/>
            <p:cNvSpPr>
              <a:spLocks/>
            </p:cNvSpPr>
            <p:nvPr/>
          </p:nvSpPr>
          <p:spPr bwMode="auto">
            <a:xfrm>
              <a:off x="20" y="79"/>
              <a:ext cx="801" cy="665"/>
            </a:xfrm>
            <a:custGeom>
              <a:avLst/>
              <a:gdLst>
                <a:gd name="T0" fmla="*/ 218 w 801"/>
                <a:gd name="T1" fmla="*/ 141 h 665"/>
                <a:gd name="T2" fmla="*/ 208 w 801"/>
                <a:gd name="T3" fmla="*/ 152 h 665"/>
                <a:gd name="T4" fmla="*/ 99 w 801"/>
                <a:gd name="T5" fmla="*/ 124 h 665"/>
                <a:gd name="T6" fmla="*/ 10 w 801"/>
                <a:gd name="T7" fmla="*/ 79 h 665"/>
                <a:gd name="T8" fmla="*/ 79 w 801"/>
                <a:gd name="T9" fmla="*/ 17 h 665"/>
                <a:gd name="T10" fmla="*/ 247 w 801"/>
                <a:gd name="T11" fmla="*/ 0 h 665"/>
                <a:gd name="T12" fmla="*/ 564 w 801"/>
                <a:gd name="T13" fmla="*/ 45 h 665"/>
                <a:gd name="T14" fmla="*/ 782 w 801"/>
                <a:gd name="T15" fmla="*/ 214 h 665"/>
                <a:gd name="T16" fmla="*/ 732 w 801"/>
                <a:gd name="T17" fmla="*/ 395 h 665"/>
                <a:gd name="T18" fmla="*/ 485 w 801"/>
                <a:gd name="T19" fmla="*/ 491 h 665"/>
                <a:gd name="T20" fmla="*/ 297 w 801"/>
                <a:gd name="T21" fmla="*/ 491 h 665"/>
                <a:gd name="T22" fmla="*/ 188 w 801"/>
                <a:gd name="T23" fmla="*/ 468 h 665"/>
                <a:gd name="T24" fmla="*/ 138 w 801"/>
                <a:gd name="T25" fmla="*/ 462 h 665"/>
                <a:gd name="T26" fmla="*/ 128 w 801"/>
                <a:gd name="T27" fmla="*/ 474 h 665"/>
                <a:gd name="T28" fmla="*/ 178 w 801"/>
                <a:gd name="T29" fmla="*/ 502 h 665"/>
                <a:gd name="T30" fmla="*/ 237 w 801"/>
                <a:gd name="T31" fmla="*/ 553 h 665"/>
                <a:gd name="T32" fmla="*/ 237 w 801"/>
                <a:gd name="T33" fmla="*/ 581 h 665"/>
                <a:gd name="T34" fmla="*/ 198 w 801"/>
                <a:gd name="T35" fmla="*/ 603 h 665"/>
                <a:gd name="T36" fmla="*/ 168 w 801"/>
                <a:gd name="T37" fmla="*/ 598 h 665"/>
                <a:gd name="T38" fmla="*/ 138 w 801"/>
                <a:gd name="T39" fmla="*/ 598 h 665"/>
                <a:gd name="T40" fmla="*/ 119 w 801"/>
                <a:gd name="T41" fmla="*/ 592 h 665"/>
                <a:gd name="T42" fmla="*/ 119 w 801"/>
                <a:gd name="T43" fmla="*/ 603 h 665"/>
                <a:gd name="T44" fmla="*/ 119 w 801"/>
                <a:gd name="T45" fmla="*/ 626 h 665"/>
                <a:gd name="T46" fmla="*/ 119 w 801"/>
                <a:gd name="T47" fmla="*/ 660 h 665"/>
                <a:gd name="T48" fmla="*/ 99 w 801"/>
                <a:gd name="T49" fmla="*/ 665 h 665"/>
                <a:gd name="T50" fmla="*/ 79 w 801"/>
                <a:gd name="T51" fmla="*/ 665 h 665"/>
                <a:gd name="T52" fmla="*/ 79 w 801"/>
                <a:gd name="T53" fmla="*/ 637 h 665"/>
                <a:gd name="T54" fmla="*/ 79 w 801"/>
                <a:gd name="T55" fmla="*/ 598 h 665"/>
                <a:gd name="T56" fmla="*/ 79 w 801"/>
                <a:gd name="T57" fmla="*/ 575 h 665"/>
                <a:gd name="T58" fmla="*/ 99 w 801"/>
                <a:gd name="T59" fmla="*/ 575 h 665"/>
                <a:gd name="T60" fmla="*/ 128 w 801"/>
                <a:gd name="T61" fmla="*/ 581 h 665"/>
                <a:gd name="T62" fmla="*/ 148 w 801"/>
                <a:gd name="T63" fmla="*/ 586 h 665"/>
                <a:gd name="T64" fmla="*/ 188 w 801"/>
                <a:gd name="T65" fmla="*/ 581 h 665"/>
                <a:gd name="T66" fmla="*/ 188 w 801"/>
                <a:gd name="T67" fmla="*/ 564 h 665"/>
                <a:gd name="T68" fmla="*/ 119 w 801"/>
                <a:gd name="T69" fmla="*/ 530 h 665"/>
                <a:gd name="T70" fmla="*/ 59 w 801"/>
                <a:gd name="T71" fmla="*/ 479 h 665"/>
                <a:gd name="T72" fmla="*/ 79 w 801"/>
                <a:gd name="T73" fmla="*/ 445 h 665"/>
                <a:gd name="T74" fmla="*/ 138 w 801"/>
                <a:gd name="T75" fmla="*/ 445 h 665"/>
                <a:gd name="T76" fmla="*/ 257 w 801"/>
                <a:gd name="T77" fmla="*/ 468 h 665"/>
                <a:gd name="T78" fmla="*/ 415 w 801"/>
                <a:gd name="T79" fmla="*/ 474 h 665"/>
                <a:gd name="T80" fmla="*/ 604 w 801"/>
                <a:gd name="T81" fmla="*/ 423 h 665"/>
                <a:gd name="T82" fmla="*/ 702 w 801"/>
                <a:gd name="T83" fmla="*/ 310 h 665"/>
                <a:gd name="T84" fmla="*/ 653 w 801"/>
                <a:gd name="T85" fmla="*/ 147 h 665"/>
                <a:gd name="T86" fmla="*/ 386 w 801"/>
                <a:gd name="T87" fmla="*/ 23 h 665"/>
                <a:gd name="T88" fmla="*/ 168 w 801"/>
                <a:gd name="T89" fmla="*/ 28 h 665"/>
                <a:gd name="T90" fmla="*/ 99 w 801"/>
                <a:gd name="T91" fmla="*/ 62 h 665"/>
                <a:gd name="T92" fmla="*/ 119 w 801"/>
                <a:gd name="T93" fmla="*/ 101 h 665"/>
                <a:gd name="T94" fmla="*/ 198 w 801"/>
                <a:gd name="T95" fmla="*/ 130 h 66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01"/>
                <a:gd name="T145" fmla="*/ 0 h 665"/>
                <a:gd name="T146" fmla="*/ 801 w 801"/>
                <a:gd name="T147" fmla="*/ 665 h 66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01" h="665">
                  <a:moveTo>
                    <a:pt x="218" y="135"/>
                  </a:moveTo>
                  <a:lnTo>
                    <a:pt x="218" y="141"/>
                  </a:lnTo>
                  <a:lnTo>
                    <a:pt x="218" y="147"/>
                  </a:lnTo>
                  <a:lnTo>
                    <a:pt x="208" y="147"/>
                  </a:lnTo>
                  <a:lnTo>
                    <a:pt x="208" y="152"/>
                  </a:lnTo>
                  <a:lnTo>
                    <a:pt x="168" y="147"/>
                  </a:lnTo>
                  <a:lnTo>
                    <a:pt x="138" y="135"/>
                  </a:lnTo>
                  <a:lnTo>
                    <a:pt x="99" y="124"/>
                  </a:lnTo>
                  <a:lnTo>
                    <a:pt x="69" y="113"/>
                  </a:lnTo>
                  <a:lnTo>
                    <a:pt x="39" y="101"/>
                  </a:lnTo>
                  <a:lnTo>
                    <a:pt x="20" y="90"/>
                  </a:lnTo>
                  <a:lnTo>
                    <a:pt x="10" y="79"/>
                  </a:lnTo>
                  <a:lnTo>
                    <a:pt x="0" y="68"/>
                  </a:lnTo>
                  <a:lnTo>
                    <a:pt x="20" y="45"/>
                  </a:lnTo>
                  <a:lnTo>
                    <a:pt x="39" y="34"/>
                  </a:lnTo>
                  <a:lnTo>
                    <a:pt x="79" y="17"/>
                  </a:lnTo>
                  <a:lnTo>
                    <a:pt x="119" y="11"/>
                  </a:lnTo>
                  <a:lnTo>
                    <a:pt x="158" y="6"/>
                  </a:lnTo>
                  <a:lnTo>
                    <a:pt x="198" y="0"/>
                  </a:lnTo>
                  <a:lnTo>
                    <a:pt x="247" y="0"/>
                  </a:lnTo>
                  <a:lnTo>
                    <a:pt x="277" y="0"/>
                  </a:lnTo>
                  <a:lnTo>
                    <a:pt x="376" y="6"/>
                  </a:lnTo>
                  <a:lnTo>
                    <a:pt x="475" y="23"/>
                  </a:lnTo>
                  <a:lnTo>
                    <a:pt x="564" y="45"/>
                  </a:lnTo>
                  <a:lnTo>
                    <a:pt x="633" y="73"/>
                  </a:lnTo>
                  <a:lnTo>
                    <a:pt x="702" y="113"/>
                  </a:lnTo>
                  <a:lnTo>
                    <a:pt x="752" y="164"/>
                  </a:lnTo>
                  <a:lnTo>
                    <a:pt x="782" y="214"/>
                  </a:lnTo>
                  <a:lnTo>
                    <a:pt x="801" y="276"/>
                  </a:lnTo>
                  <a:lnTo>
                    <a:pt x="792" y="321"/>
                  </a:lnTo>
                  <a:lnTo>
                    <a:pt x="762" y="361"/>
                  </a:lnTo>
                  <a:lnTo>
                    <a:pt x="732" y="395"/>
                  </a:lnTo>
                  <a:lnTo>
                    <a:pt x="683" y="429"/>
                  </a:lnTo>
                  <a:lnTo>
                    <a:pt x="623" y="457"/>
                  </a:lnTo>
                  <a:lnTo>
                    <a:pt x="564" y="479"/>
                  </a:lnTo>
                  <a:lnTo>
                    <a:pt x="485" y="491"/>
                  </a:lnTo>
                  <a:lnTo>
                    <a:pt x="406" y="496"/>
                  </a:lnTo>
                  <a:lnTo>
                    <a:pt x="356" y="496"/>
                  </a:lnTo>
                  <a:lnTo>
                    <a:pt x="326" y="491"/>
                  </a:lnTo>
                  <a:lnTo>
                    <a:pt x="297" y="491"/>
                  </a:lnTo>
                  <a:lnTo>
                    <a:pt x="267" y="485"/>
                  </a:lnTo>
                  <a:lnTo>
                    <a:pt x="237" y="479"/>
                  </a:lnTo>
                  <a:lnTo>
                    <a:pt x="218" y="474"/>
                  </a:lnTo>
                  <a:lnTo>
                    <a:pt x="188" y="468"/>
                  </a:lnTo>
                  <a:lnTo>
                    <a:pt x="148" y="462"/>
                  </a:lnTo>
                  <a:lnTo>
                    <a:pt x="138" y="462"/>
                  </a:lnTo>
                  <a:lnTo>
                    <a:pt x="128" y="462"/>
                  </a:lnTo>
                  <a:lnTo>
                    <a:pt x="128" y="468"/>
                  </a:lnTo>
                  <a:lnTo>
                    <a:pt x="128" y="474"/>
                  </a:lnTo>
                  <a:lnTo>
                    <a:pt x="148" y="485"/>
                  </a:lnTo>
                  <a:lnTo>
                    <a:pt x="158" y="491"/>
                  </a:lnTo>
                  <a:lnTo>
                    <a:pt x="178" y="502"/>
                  </a:lnTo>
                  <a:lnTo>
                    <a:pt x="198" y="513"/>
                  </a:lnTo>
                  <a:lnTo>
                    <a:pt x="218" y="524"/>
                  </a:lnTo>
                  <a:lnTo>
                    <a:pt x="227" y="541"/>
                  </a:lnTo>
                  <a:lnTo>
                    <a:pt x="237" y="553"/>
                  </a:lnTo>
                  <a:lnTo>
                    <a:pt x="247" y="564"/>
                  </a:lnTo>
                  <a:lnTo>
                    <a:pt x="247" y="570"/>
                  </a:lnTo>
                  <a:lnTo>
                    <a:pt x="247" y="575"/>
                  </a:lnTo>
                  <a:lnTo>
                    <a:pt x="237" y="581"/>
                  </a:lnTo>
                  <a:lnTo>
                    <a:pt x="237" y="586"/>
                  </a:lnTo>
                  <a:lnTo>
                    <a:pt x="227" y="592"/>
                  </a:lnTo>
                  <a:lnTo>
                    <a:pt x="218" y="598"/>
                  </a:lnTo>
                  <a:lnTo>
                    <a:pt x="198" y="603"/>
                  </a:lnTo>
                  <a:lnTo>
                    <a:pt x="188" y="603"/>
                  </a:lnTo>
                  <a:lnTo>
                    <a:pt x="178" y="603"/>
                  </a:lnTo>
                  <a:lnTo>
                    <a:pt x="168" y="598"/>
                  </a:lnTo>
                  <a:lnTo>
                    <a:pt x="158" y="598"/>
                  </a:lnTo>
                  <a:lnTo>
                    <a:pt x="148" y="598"/>
                  </a:lnTo>
                  <a:lnTo>
                    <a:pt x="138" y="598"/>
                  </a:lnTo>
                  <a:lnTo>
                    <a:pt x="128" y="592"/>
                  </a:lnTo>
                  <a:lnTo>
                    <a:pt x="119" y="592"/>
                  </a:lnTo>
                  <a:lnTo>
                    <a:pt x="119" y="598"/>
                  </a:lnTo>
                  <a:lnTo>
                    <a:pt x="119" y="603"/>
                  </a:lnTo>
                  <a:lnTo>
                    <a:pt x="119" y="609"/>
                  </a:lnTo>
                  <a:lnTo>
                    <a:pt x="119" y="620"/>
                  </a:lnTo>
                  <a:lnTo>
                    <a:pt x="119" y="626"/>
                  </a:lnTo>
                  <a:lnTo>
                    <a:pt x="119" y="637"/>
                  </a:lnTo>
                  <a:lnTo>
                    <a:pt x="119" y="643"/>
                  </a:lnTo>
                  <a:lnTo>
                    <a:pt x="119" y="649"/>
                  </a:lnTo>
                  <a:lnTo>
                    <a:pt x="119" y="660"/>
                  </a:lnTo>
                  <a:lnTo>
                    <a:pt x="119" y="665"/>
                  </a:lnTo>
                  <a:lnTo>
                    <a:pt x="109" y="665"/>
                  </a:lnTo>
                  <a:lnTo>
                    <a:pt x="99" y="665"/>
                  </a:lnTo>
                  <a:lnTo>
                    <a:pt x="89" y="665"/>
                  </a:lnTo>
                  <a:lnTo>
                    <a:pt x="79" y="665"/>
                  </a:lnTo>
                  <a:lnTo>
                    <a:pt x="79" y="654"/>
                  </a:lnTo>
                  <a:lnTo>
                    <a:pt x="79" y="649"/>
                  </a:lnTo>
                  <a:lnTo>
                    <a:pt x="79" y="637"/>
                  </a:lnTo>
                  <a:lnTo>
                    <a:pt x="79" y="626"/>
                  </a:lnTo>
                  <a:lnTo>
                    <a:pt x="79" y="620"/>
                  </a:lnTo>
                  <a:lnTo>
                    <a:pt x="79" y="609"/>
                  </a:lnTo>
                  <a:lnTo>
                    <a:pt x="79" y="598"/>
                  </a:lnTo>
                  <a:lnTo>
                    <a:pt x="79" y="586"/>
                  </a:lnTo>
                  <a:lnTo>
                    <a:pt x="79" y="581"/>
                  </a:lnTo>
                  <a:lnTo>
                    <a:pt x="79" y="575"/>
                  </a:lnTo>
                  <a:lnTo>
                    <a:pt x="89" y="575"/>
                  </a:lnTo>
                  <a:lnTo>
                    <a:pt x="99" y="575"/>
                  </a:lnTo>
                  <a:lnTo>
                    <a:pt x="109" y="575"/>
                  </a:lnTo>
                  <a:lnTo>
                    <a:pt x="119" y="575"/>
                  </a:lnTo>
                  <a:lnTo>
                    <a:pt x="128" y="581"/>
                  </a:lnTo>
                  <a:lnTo>
                    <a:pt x="138" y="581"/>
                  </a:lnTo>
                  <a:lnTo>
                    <a:pt x="148" y="581"/>
                  </a:lnTo>
                  <a:lnTo>
                    <a:pt x="148" y="586"/>
                  </a:lnTo>
                  <a:lnTo>
                    <a:pt x="158" y="586"/>
                  </a:lnTo>
                  <a:lnTo>
                    <a:pt x="168" y="586"/>
                  </a:lnTo>
                  <a:lnTo>
                    <a:pt x="178" y="586"/>
                  </a:lnTo>
                  <a:lnTo>
                    <a:pt x="188" y="581"/>
                  </a:lnTo>
                  <a:lnTo>
                    <a:pt x="188" y="575"/>
                  </a:lnTo>
                  <a:lnTo>
                    <a:pt x="188" y="570"/>
                  </a:lnTo>
                  <a:lnTo>
                    <a:pt x="188" y="564"/>
                  </a:lnTo>
                  <a:lnTo>
                    <a:pt x="168" y="553"/>
                  </a:lnTo>
                  <a:lnTo>
                    <a:pt x="148" y="541"/>
                  </a:lnTo>
                  <a:lnTo>
                    <a:pt x="119" y="530"/>
                  </a:lnTo>
                  <a:lnTo>
                    <a:pt x="99" y="519"/>
                  </a:lnTo>
                  <a:lnTo>
                    <a:pt x="89" y="508"/>
                  </a:lnTo>
                  <a:lnTo>
                    <a:pt x="69" y="496"/>
                  </a:lnTo>
                  <a:lnTo>
                    <a:pt x="59" y="479"/>
                  </a:lnTo>
                  <a:lnTo>
                    <a:pt x="59" y="468"/>
                  </a:lnTo>
                  <a:lnTo>
                    <a:pt x="69" y="457"/>
                  </a:lnTo>
                  <a:lnTo>
                    <a:pt x="69" y="451"/>
                  </a:lnTo>
                  <a:lnTo>
                    <a:pt x="79" y="445"/>
                  </a:lnTo>
                  <a:lnTo>
                    <a:pt x="99" y="445"/>
                  </a:lnTo>
                  <a:lnTo>
                    <a:pt x="109" y="440"/>
                  </a:lnTo>
                  <a:lnTo>
                    <a:pt x="128" y="440"/>
                  </a:lnTo>
                  <a:lnTo>
                    <a:pt x="138" y="445"/>
                  </a:lnTo>
                  <a:lnTo>
                    <a:pt x="148" y="445"/>
                  </a:lnTo>
                  <a:lnTo>
                    <a:pt x="188" y="457"/>
                  </a:lnTo>
                  <a:lnTo>
                    <a:pt x="227" y="462"/>
                  </a:lnTo>
                  <a:lnTo>
                    <a:pt x="257" y="468"/>
                  </a:lnTo>
                  <a:lnTo>
                    <a:pt x="297" y="474"/>
                  </a:lnTo>
                  <a:lnTo>
                    <a:pt x="336" y="479"/>
                  </a:lnTo>
                  <a:lnTo>
                    <a:pt x="376" y="479"/>
                  </a:lnTo>
                  <a:lnTo>
                    <a:pt x="415" y="474"/>
                  </a:lnTo>
                  <a:lnTo>
                    <a:pt x="455" y="474"/>
                  </a:lnTo>
                  <a:lnTo>
                    <a:pt x="514" y="462"/>
                  </a:lnTo>
                  <a:lnTo>
                    <a:pt x="564" y="445"/>
                  </a:lnTo>
                  <a:lnTo>
                    <a:pt x="604" y="423"/>
                  </a:lnTo>
                  <a:lnTo>
                    <a:pt x="643" y="400"/>
                  </a:lnTo>
                  <a:lnTo>
                    <a:pt x="673" y="372"/>
                  </a:lnTo>
                  <a:lnTo>
                    <a:pt x="693" y="344"/>
                  </a:lnTo>
                  <a:lnTo>
                    <a:pt x="702" y="310"/>
                  </a:lnTo>
                  <a:lnTo>
                    <a:pt x="712" y="282"/>
                  </a:lnTo>
                  <a:lnTo>
                    <a:pt x="702" y="237"/>
                  </a:lnTo>
                  <a:lnTo>
                    <a:pt x="693" y="192"/>
                  </a:lnTo>
                  <a:lnTo>
                    <a:pt x="653" y="147"/>
                  </a:lnTo>
                  <a:lnTo>
                    <a:pt x="613" y="107"/>
                  </a:lnTo>
                  <a:lnTo>
                    <a:pt x="544" y="68"/>
                  </a:lnTo>
                  <a:lnTo>
                    <a:pt x="475" y="45"/>
                  </a:lnTo>
                  <a:lnTo>
                    <a:pt x="386" y="23"/>
                  </a:lnTo>
                  <a:lnTo>
                    <a:pt x="277" y="17"/>
                  </a:lnTo>
                  <a:lnTo>
                    <a:pt x="237" y="23"/>
                  </a:lnTo>
                  <a:lnTo>
                    <a:pt x="198" y="23"/>
                  </a:lnTo>
                  <a:lnTo>
                    <a:pt x="168" y="28"/>
                  </a:lnTo>
                  <a:lnTo>
                    <a:pt x="138" y="34"/>
                  </a:lnTo>
                  <a:lnTo>
                    <a:pt x="119" y="45"/>
                  </a:lnTo>
                  <a:lnTo>
                    <a:pt x="109" y="51"/>
                  </a:lnTo>
                  <a:lnTo>
                    <a:pt x="99" y="62"/>
                  </a:lnTo>
                  <a:lnTo>
                    <a:pt x="99" y="73"/>
                  </a:lnTo>
                  <a:lnTo>
                    <a:pt x="99" y="85"/>
                  </a:lnTo>
                  <a:lnTo>
                    <a:pt x="109" y="90"/>
                  </a:lnTo>
                  <a:lnTo>
                    <a:pt x="119" y="101"/>
                  </a:lnTo>
                  <a:lnTo>
                    <a:pt x="138" y="107"/>
                  </a:lnTo>
                  <a:lnTo>
                    <a:pt x="158" y="118"/>
                  </a:lnTo>
                  <a:lnTo>
                    <a:pt x="178" y="124"/>
                  </a:lnTo>
                  <a:lnTo>
                    <a:pt x="198" y="130"/>
                  </a:lnTo>
                  <a:lnTo>
                    <a:pt x="218" y="135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6" name="Freeform 115"/>
            <p:cNvSpPr>
              <a:spLocks/>
            </p:cNvSpPr>
            <p:nvPr/>
          </p:nvSpPr>
          <p:spPr bwMode="auto">
            <a:xfrm>
              <a:off x="544" y="4196"/>
              <a:ext cx="426" cy="34"/>
            </a:xfrm>
            <a:custGeom>
              <a:avLst/>
              <a:gdLst>
                <a:gd name="T0" fmla="*/ 426 w 426"/>
                <a:gd name="T1" fmla="*/ 34 h 34"/>
                <a:gd name="T2" fmla="*/ 357 w 426"/>
                <a:gd name="T3" fmla="*/ 34 h 34"/>
                <a:gd name="T4" fmla="*/ 297 w 426"/>
                <a:gd name="T5" fmla="*/ 34 h 34"/>
                <a:gd name="T6" fmla="*/ 238 w 426"/>
                <a:gd name="T7" fmla="*/ 34 h 34"/>
                <a:gd name="T8" fmla="*/ 188 w 426"/>
                <a:gd name="T9" fmla="*/ 34 h 34"/>
                <a:gd name="T10" fmla="*/ 139 w 426"/>
                <a:gd name="T11" fmla="*/ 28 h 34"/>
                <a:gd name="T12" fmla="*/ 89 w 426"/>
                <a:gd name="T13" fmla="*/ 22 h 34"/>
                <a:gd name="T14" fmla="*/ 40 w 426"/>
                <a:gd name="T15" fmla="*/ 17 h 34"/>
                <a:gd name="T16" fmla="*/ 0 w 426"/>
                <a:gd name="T17" fmla="*/ 11 h 34"/>
                <a:gd name="T18" fmla="*/ 30 w 426"/>
                <a:gd name="T19" fmla="*/ 0 h 34"/>
                <a:gd name="T20" fmla="*/ 80 w 426"/>
                <a:gd name="T21" fmla="*/ 6 h 34"/>
                <a:gd name="T22" fmla="*/ 129 w 426"/>
                <a:gd name="T23" fmla="*/ 6 h 34"/>
                <a:gd name="T24" fmla="*/ 178 w 426"/>
                <a:gd name="T25" fmla="*/ 11 h 34"/>
                <a:gd name="T26" fmla="*/ 228 w 426"/>
                <a:gd name="T27" fmla="*/ 11 h 34"/>
                <a:gd name="T28" fmla="*/ 277 w 426"/>
                <a:gd name="T29" fmla="*/ 11 h 34"/>
                <a:gd name="T30" fmla="*/ 327 w 426"/>
                <a:gd name="T31" fmla="*/ 11 h 34"/>
                <a:gd name="T32" fmla="*/ 376 w 426"/>
                <a:gd name="T33" fmla="*/ 11 h 34"/>
                <a:gd name="T34" fmla="*/ 426 w 426"/>
                <a:gd name="T35" fmla="*/ 11 h 34"/>
                <a:gd name="T36" fmla="*/ 426 w 426"/>
                <a:gd name="T37" fmla="*/ 34 h 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26"/>
                <a:gd name="T58" fmla="*/ 0 h 34"/>
                <a:gd name="T59" fmla="*/ 426 w 426"/>
                <a:gd name="T60" fmla="*/ 34 h 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26" h="34">
                  <a:moveTo>
                    <a:pt x="426" y="34"/>
                  </a:moveTo>
                  <a:lnTo>
                    <a:pt x="357" y="34"/>
                  </a:lnTo>
                  <a:lnTo>
                    <a:pt x="297" y="34"/>
                  </a:lnTo>
                  <a:lnTo>
                    <a:pt x="238" y="34"/>
                  </a:lnTo>
                  <a:lnTo>
                    <a:pt x="188" y="34"/>
                  </a:lnTo>
                  <a:lnTo>
                    <a:pt x="139" y="28"/>
                  </a:lnTo>
                  <a:lnTo>
                    <a:pt x="89" y="22"/>
                  </a:lnTo>
                  <a:lnTo>
                    <a:pt x="40" y="17"/>
                  </a:lnTo>
                  <a:lnTo>
                    <a:pt x="0" y="11"/>
                  </a:lnTo>
                  <a:lnTo>
                    <a:pt x="30" y="0"/>
                  </a:lnTo>
                  <a:lnTo>
                    <a:pt x="80" y="6"/>
                  </a:lnTo>
                  <a:lnTo>
                    <a:pt x="129" y="6"/>
                  </a:lnTo>
                  <a:lnTo>
                    <a:pt x="178" y="11"/>
                  </a:lnTo>
                  <a:lnTo>
                    <a:pt x="228" y="11"/>
                  </a:lnTo>
                  <a:lnTo>
                    <a:pt x="277" y="11"/>
                  </a:lnTo>
                  <a:lnTo>
                    <a:pt x="327" y="11"/>
                  </a:lnTo>
                  <a:lnTo>
                    <a:pt x="376" y="11"/>
                  </a:lnTo>
                  <a:lnTo>
                    <a:pt x="426" y="11"/>
                  </a:lnTo>
                  <a:lnTo>
                    <a:pt x="426" y="34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7" name="Freeform 116"/>
            <p:cNvSpPr>
              <a:spLocks/>
            </p:cNvSpPr>
            <p:nvPr/>
          </p:nvSpPr>
          <p:spPr bwMode="auto">
            <a:xfrm>
              <a:off x="188" y="3818"/>
              <a:ext cx="475" cy="367"/>
            </a:xfrm>
            <a:custGeom>
              <a:avLst/>
              <a:gdLst>
                <a:gd name="T0" fmla="*/ 257 w 475"/>
                <a:gd name="T1" fmla="*/ 355 h 367"/>
                <a:gd name="T2" fmla="*/ 148 w 475"/>
                <a:gd name="T3" fmla="*/ 310 h 367"/>
                <a:gd name="T4" fmla="*/ 59 w 475"/>
                <a:gd name="T5" fmla="*/ 243 h 367"/>
                <a:gd name="T6" fmla="*/ 10 w 475"/>
                <a:gd name="T7" fmla="*/ 169 h 367"/>
                <a:gd name="T8" fmla="*/ 10 w 475"/>
                <a:gd name="T9" fmla="*/ 96 h 367"/>
                <a:gd name="T10" fmla="*/ 50 w 475"/>
                <a:gd name="T11" fmla="*/ 45 h 367"/>
                <a:gd name="T12" fmla="*/ 119 w 475"/>
                <a:gd name="T13" fmla="*/ 11 h 367"/>
                <a:gd name="T14" fmla="*/ 198 w 475"/>
                <a:gd name="T15" fmla="*/ 0 h 367"/>
                <a:gd name="T16" fmla="*/ 297 w 475"/>
                <a:gd name="T17" fmla="*/ 6 h 367"/>
                <a:gd name="T18" fmla="*/ 386 w 475"/>
                <a:gd name="T19" fmla="*/ 28 h 367"/>
                <a:gd name="T20" fmla="*/ 445 w 475"/>
                <a:gd name="T21" fmla="*/ 68 h 367"/>
                <a:gd name="T22" fmla="*/ 465 w 475"/>
                <a:gd name="T23" fmla="*/ 107 h 367"/>
                <a:gd name="T24" fmla="*/ 465 w 475"/>
                <a:gd name="T25" fmla="*/ 141 h 367"/>
                <a:gd name="T26" fmla="*/ 426 w 475"/>
                <a:gd name="T27" fmla="*/ 175 h 367"/>
                <a:gd name="T28" fmla="*/ 346 w 475"/>
                <a:gd name="T29" fmla="*/ 203 h 367"/>
                <a:gd name="T30" fmla="*/ 228 w 475"/>
                <a:gd name="T31" fmla="*/ 231 h 367"/>
                <a:gd name="T32" fmla="*/ 129 w 475"/>
                <a:gd name="T33" fmla="*/ 237 h 367"/>
                <a:gd name="T34" fmla="*/ 208 w 475"/>
                <a:gd name="T35" fmla="*/ 214 h 367"/>
                <a:gd name="T36" fmla="*/ 287 w 475"/>
                <a:gd name="T37" fmla="*/ 192 h 367"/>
                <a:gd name="T38" fmla="*/ 356 w 475"/>
                <a:gd name="T39" fmla="*/ 164 h 367"/>
                <a:gd name="T40" fmla="*/ 406 w 475"/>
                <a:gd name="T41" fmla="*/ 135 h 367"/>
                <a:gd name="T42" fmla="*/ 416 w 475"/>
                <a:gd name="T43" fmla="*/ 96 h 367"/>
                <a:gd name="T44" fmla="*/ 386 w 475"/>
                <a:gd name="T45" fmla="*/ 56 h 367"/>
                <a:gd name="T46" fmla="*/ 337 w 475"/>
                <a:gd name="T47" fmla="*/ 28 h 367"/>
                <a:gd name="T48" fmla="*/ 257 w 475"/>
                <a:gd name="T49" fmla="*/ 17 h 367"/>
                <a:gd name="T50" fmla="*/ 168 w 475"/>
                <a:gd name="T51" fmla="*/ 28 h 367"/>
                <a:gd name="T52" fmla="*/ 119 w 475"/>
                <a:gd name="T53" fmla="*/ 62 h 367"/>
                <a:gd name="T54" fmla="*/ 79 w 475"/>
                <a:gd name="T55" fmla="*/ 102 h 367"/>
                <a:gd name="T56" fmla="*/ 69 w 475"/>
                <a:gd name="T57" fmla="*/ 141 h 367"/>
                <a:gd name="T58" fmla="*/ 99 w 475"/>
                <a:gd name="T59" fmla="*/ 214 h 367"/>
                <a:gd name="T60" fmla="*/ 148 w 475"/>
                <a:gd name="T61" fmla="*/ 271 h 367"/>
                <a:gd name="T62" fmla="*/ 228 w 475"/>
                <a:gd name="T63" fmla="*/ 322 h 367"/>
                <a:gd name="T64" fmla="*/ 337 w 475"/>
                <a:gd name="T65" fmla="*/ 361 h 36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5"/>
                <a:gd name="T100" fmla="*/ 0 h 367"/>
                <a:gd name="T101" fmla="*/ 475 w 475"/>
                <a:gd name="T102" fmla="*/ 367 h 36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5" h="367">
                  <a:moveTo>
                    <a:pt x="317" y="367"/>
                  </a:moveTo>
                  <a:lnTo>
                    <a:pt x="257" y="355"/>
                  </a:lnTo>
                  <a:lnTo>
                    <a:pt x="198" y="333"/>
                  </a:lnTo>
                  <a:lnTo>
                    <a:pt x="148" y="310"/>
                  </a:lnTo>
                  <a:lnTo>
                    <a:pt x="99" y="276"/>
                  </a:lnTo>
                  <a:lnTo>
                    <a:pt x="59" y="243"/>
                  </a:lnTo>
                  <a:lnTo>
                    <a:pt x="30" y="209"/>
                  </a:lnTo>
                  <a:lnTo>
                    <a:pt x="10" y="169"/>
                  </a:lnTo>
                  <a:lnTo>
                    <a:pt x="0" y="130"/>
                  </a:lnTo>
                  <a:lnTo>
                    <a:pt x="10" y="96"/>
                  </a:lnTo>
                  <a:lnTo>
                    <a:pt x="30" y="68"/>
                  </a:lnTo>
                  <a:lnTo>
                    <a:pt x="50" y="45"/>
                  </a:lnTo>
                  <a:lnTo>
                    <a:pt x="79" y="28"/>
                  </a:lnTo>
                  <a:lnTo>
                    <a:pt x="119" y="11"/>
                  </a:lnTo>
                  <a:lnTo>
                    <a:pt x="158" y="6"/>
                  </a:lnTo>
                  <a:lnTo>
                    <a:pt x="198" y="0"/>
                  </a:lnTo>
                  <a:lnTo>
                    <a:pt x="238" y="0"/>
                  </a:lnTo>
                  <a:lnTo>
                    <a:pt x="297" y="6"/>
                  </a:lnTo>
                  <a:lnTo>
                    <a:pt x="346" y="17"/>
                  </a:lnTo>
                  <a:lnTo>
                    <a:pt x="386" y="28"/>
                  </a:lnTo>
                  <a:lnTo>
                    <a:pt x="416" y="51"/>
                  </a:lnTo>
                  <a:lnTo>
                    <a:pt x="445" y="68"/>
                  </a:lnTo>
                  <a:lnTo>
                    <a:pt x="455" y="90"/>
                  </a:lnTo>
                  <a:lnTo>
                    <a:pt x="465" y="107"/>
                  </a:lnTo>
                  <a:lnTo>
                    <a:pt x="475" y="124"/>
                  </a:lnTo>
                  <a:lnTo>
                    <a:pt x="465" y="141"/>
                  </a:lnTo>
                  <a:lnTo>
                    <a:pt x="445" y="158"/>
                  </a:lnTo>
                  <a:lnTo>
                    <a:pt x="426" y="175"/>
                  </a:lnTo>
                  <a:lnTo>
                    <a:pt x="386" y="186"/>
                  </a:lnTo>
                  <a:lnTo>
                    <a:pt x="346" y="203"/>
                  </a:lnTo>
                  <a:lnTo>
                    <a:pt x="287" y="220"/>
                  </a:lnTo>
                  <a:lnTo>
                    <a:pt x="228" y="231"/>
                  </a:lnTo>
                  <a:lnTo>
                    <a:pt x="148" y="254"/>
                  </a:lnTo>
                  <a:lnTo>
                    <a:pt x="129" y="237"/>
                  </a:lnTo>
                  <a:lnTo>
                    <a:pt x="168" y="226"/>
                  </a:lnTo>
                  <a:lnTo>
                    <a:pt x="208" y="214"/>
                  </a:lnTo>
                  <a:lnTo>
                    <a:pt x="247" y="203"/>
                  </a:lnTo>
                  <a:lnTo>
                    <a:pt x="287" y="192"/>
                  </a:lnTo>
                  <a:lnTo>
                    <a:pt x="327" y="175"/>
                  </a:lnTo>
                  <a:lnTo>
                    <a:pt x="356" y="164"/>
                  </a:lnTo>
                  <a:lnTo>
                    <a:pt x="386" y="147"/>
                  </a:lnTo>
                  <a:lnTo>
                    <a:pt x="406" y="135"/>
                  </a:lnTo>
                  <a:lnTo>
                    <a:pt x="416" y="113"/>
                  </a:lnTo>
                  <a:lnTo>
                    <a:pt x="416" y="96"/>
                  </a:lnTo>
                  <a:lnTo>
                    <a:pt x="406" y="73"/>
                  </a:lnTo>
                  <a:lnTo>
                    <a:pt x="386" y="56"/>
                  </a:lnTo>
                  <a:lnTo>
                    <a:pt x="366" y="40"/>
                  </a:lnTo>
                  <a:lnTo>
                    <a:pt x="337" y="28"/>
                  </a:lnTo>
                  <a:lnTo>
                    <a:pt x="297" y="23"/>
                  </a:lnTo>
                  <a:lnTo>
                    <a:pt x="257" y="17"/>
                  </a:lnTo>
                  <a:lnTo>
                    <a:pt x="208" y="23"/>
                  </a:lnTo>
                  <a:lnTo>
                    <a:pt x="168" y="28"/>
                  </a:lnTo>
                  <a:lnTo>
                    <a:pt x="139" y="45"/>
                  </a:lnTo>
                  <a:lnTo>
                    <a:pt x="119" y="62"/>
                  </a:lnTo>
                  <a:lnTo>
                    <a:pt x="99" y="79"/>
                  </a:lnTo>
                  <a:lnTo>
                    <a:pt x="79" y="102"/>
                  </a:lnTo>
                  <a:lnTo>
                    <a:pt x="69" y="124"/>
                  </a:lnTo>
                  <a:lnTo>
                    <a:pt x="69" y="141"/>
                  </a:lnTo>
                  <a:lnTo>
                    <a:pt x="79" y="181"/>
                  </a:lnTo>
                  <a:lnTo>
                    <a:pt x="99" y="214"/>
                  </a:lnTo>
                  <a:lnTo>
                    <a:pt x="119" y="243"/>
                  </a:lnTo>
                  <a:lnTo>
                    <a:pt x="148" y="271"/>
                  </a:lnTo>
                  <a:lnTo>
                    <a:pt x="188" y="299"/>
                  </a:lnTo>
                  <a:lnTo>
                    <a:pt x="228" y="322"/>
                  </a:lnTo>
                  <a:lnTo>
                    <a:pt x="277" y="344"/>
                  </a:lnTo>
                  <a:lnTo>
                    <a:pt x="337" y="361"/>
                  </a:lnTo>
                  <a:lnTo>
                    <a:pt x="317" y="367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8" name="Freeform 117"/>
            <p:cNvSpPr>
              <a:spLocks/>
            </p:cNvSpPr>
            <p:nvPr/>
          </p:nvSpPr>
          <p:spPr bwMode="auto">
            <a:xfrm>
              <a:off x="40" y="3564"/>
              <a:ext cx="791" cy="660"/>
            </a:xfrm>
            <a:custGeom>
              <a:avLst/>
              <a:gdLst>
                <a:gd name="T0" fmla="*/ 217 w 791"/>
                <a:gd name="T1" fmla="*/ 519 h 660"/>
                <a:gd name="T2" fmla="*/ 207 w 791"/>
                <a:gd name="T3" fmla="*/ 513 h 660"/>
                <a:gd name="T4" fmla="*/ 99 w 791"/>
                <a:gd name="T5" fmla="*/ 542 h 660"/>
                <a:gd name="T6" fmla="*/ 0 w 791"/>
                <a:gd name="T7" fmla="*/ 587 h 660"/>
                <a:gd name="T8" fmla="*/ 69 w 791"/>
                <a:gd name="T9" fmla="*/ 643 h 660"/>
                <a:gd name="T10" fmla="*/ 237 w 791"/>
                <a:gd name="T11" fmla="*/ 660 h 660"/>
                <a:gd name="T12" fmla="*/ 554 w 791"/>
                <a:gd name="T13" fmla="*/ 621 h 660"/>
                <a:gd name="T14" fmla="*/ 781 w 791"/>
                <a:gd name="T15" fmla="*/ 446 h 660"/>
                <a:gd name="T16" fmla="*/ 732 w 791"/>
                <a:gd name="T17" fmla="*/ 265 h 660"/>
                <a:gd name="T18" fmla="*/ 485 w 791"/>
                <a:gd name="T19" fmla="*/ 169 h 660"/>
                <a:gd name="T20" fmla="*/ 287 w 791"/>
                <a:gd name="T21" fmla="*/ 175 h 660"/>
                <a:gd name="T22" fmla="*/ 188 w 791"/>
                <a:gd name="T23" fmla="*/ 192 h 660"/>
                <a:gd name="T24" fmla="*/ 128 w 791"/>
                <a:gd name="T25" fmla="*/ 203 h 660"/>
                <a:gd name="T26" fmla="*/ 128 w 791"/>
                <a:gd name="T27" fmla="*/ 192 h 660"/>
                <a:gd name="T28" fmla="*/ 178 w 791"/>
                <a:gd name="T29" fmla="*/ 158 h 660"/>
                <a:gd name="T30" fmla="*/ 237 w 791"/>
                <a:gd name="T31" fmla="*/ 113 h 660"/>
                <a:gd name="T32" fmla="*/ 237 w 791"/>
                <a:gd name="T33" fmla="*/ 79 h 660"/>
                <a:gd name="T34" fmla="*/ 198 w 791"/>
                <a:gd name="T35" fmla="*/ 62 h 660"/>
                <a:gd name="T36" fmla="*/ 168 w 791"/>
                <a:gd name="T37" fmla="*/ 62 h 660"/>
                <a:gd name="T38" fmla="*/ 128 w 791"/>
                <a:gd name="T39" fmla="*/ 68 h 660"/>
                <a:gd name="T40" fmla="*/ 118 w 791"/>
                <a:gd name="T41" fmla="*/ 68 h 660"/>
                <a:gd name="T42" fmla="*/ 118 w 791"/>
                <a:gd name="T43" fmla="*/ 62 h 660"/>
                <a:gd name="T44" fmla="*/ 118 w 791"/>
                <a:gd name="T45" fmla="*/ 34 h 660"/>
                <a:gd name="T46" fmla="*/ 118 w 791"/>
                <a:gd name="T47" fmla="*/ 6 h 660"/>
                <a:gd name="T48" fmla="*/ 99 w 791"/>
                <a:gd name="T49" fmla="*/ 0 h 660"/>
                <a:gd name="T50" fmla="*/ 79 w 791"/>
                <a:gd name="T51" fmla="*/ 0 h 660"/>
                <a:gd name="T52" fmla="*/ 79 w 791"/>
                <a:gd name="T53" fmla="*/ 28 h 660"/>
                <a:gd name="T54" fmla="*/ 79 w 791"/>
                <a:gd name="T55" fmla="*/ 62 h 660"/>
                <a:gd name="T56" fmla="*/ 79 w 791"/>
                <a:gd name="T57" fmla="*/ 85 h 660"/>
                <a:gd name="T58" fmla="*/ 99 w 791"/>
                <a:gd name="T59" fmla="*/ 91 h 660"/>
                <a:gd name="T60" fmla="*/ 128 w 791"/>
                <a:gd name="T61" fmla="*/ 85 h 660"/>
                <a:gd name="T62" fmla="*/ 148 w 791"/>
                <a:gd name="T63" fmla="*/ 79 h 660"/>
                <a:gd name="T64" fmla="*/ 188 w 791"/>
                <a:gd name="T65" fmla="*/ 79 h 660"/>
                <a:gd name="T66" fmla="*/ 188 w 791"/>
                <a:gd name="T67" fmla="*/ 96 h 660"/>
                <a:gd name="T68" fmla="*/ 118 w 791"/>
                <a:gd name="T69" fmla="*/ 136 h 660"/>
                <a:gd name="T70" fmla="*/ 59 w 791"/>
                <a:gd name="T71" fmla="*/ 181 h 660"/>
                <a:gd name="T72" fmla="*/ 79 w 791"/>
                <a:gd name="T73" fmla="*/ 215 h 660"/>
                <a:gd name="T74" fmla="*/ 138 w 791"/>
                <a:gd name="T75" fmla="*/ 220 h 660"/>
                <a:gd name="T76" fmla="*/ 257 w 791"/>
                <a:gd name="T77" fmla="*/ 192 h 660"/>
                <a:gd name="T78" fmla="*/ 415 w 791"/>
                <a:gd name="T79" fmla="*/ 186 h 660"/>
                <a:gd name="T80" fmla="*/ 603 w 791"/>
                <a:gd name="T81" fmla="*/ 237 h 660"/>
                <a:gd name="T82" fmla="*/ 702 w 791"/>
                <a:gd name="T83" fmla="*/ 350 h 660"/>
                <a:gd name="T84" fmla="*/ 653 w 791"/>
                <a:gd name="T85" fmla="*/ 519 h 660"/>
                <a:gd name="T86" fmla="*/ 386 w 791"/>
                <a:gd name="T87" fmla="*/ 638 h 660"/>
                <a:gd name="T88" fmla="*/ 168 w 791"/>
                <a:gd name="T89" fmla="*/ 632 h 660"/>
                <a:gd name="T90" fmla="*/ 99 w 791"/>
                <a:gd name="T91" fmla="*/ 598 h 660"/>
                <a:gd name="T92" fmla="*/ 118 w 791"/>
                <a:gd name="T93" fmla="*/ 564 h 660"/>
                <a:gd name="T94" fmla="*/ 198 w 791"/>
                <a:gd name="T95" fmla="*/ 536 h 6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91"/>
                <a:gd name="T145" fmla="*/ 0 h 660"/>
                <a:gd name="T146" fmla="*/ 791 w 791"/>
                <a:gd name="T147" fmla="*/ 660 h 66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91" h="660">
                  <a:moveTo>
                    <a:pt x="217" y="525"/>
                  </a:moveTo>
                  <a:lnTo>
                    <a:pt x="217" y="525"/>
                  </a:lnTo>
                  <a:lnTo>
                    <a:pt x="217" y="519"/>
                  </a:lnTo>
                  <a:lnTo>
                    <a:pt x="207" y="519"/>
                  </a:lnTo>
                  <a:lnTo>
                    <a:pt x="207" y="513"/>
                  </a:lnTo>
                  <a:lnTo>
                    <a:pt x="168" y="519"/>
                  </a:lnTo>
                  <a:lnTo>
                    <a:pt x="138" y="530"/>
                  </a:lnTo>
                  <a:lnTo>
                    <a:pt x="99" y="542"/>
                  </a:lnTo>
                  <a:lnTo>
                    <a:pt x="69" y="547"/>
                  </a:lnTo>
                  <a:lnTo>
                    <a:pt x="39" y="559"/>
                  </a:lnTo>
                  <a:lnTo>
                    <a:pt x="19" y="570"/>
                  </a:lnTo>
                  <a:lnTo>
                    <a:pt x="0" y="587"/>
                  </a:lnTo>
                  <a:lnTo>
                    <a:pt x="0" y="598"/>
                  </a:lnTo>
                  <a:lnTo>
                    <a:pt x="19" y="615"/>
                  </a:lnTo>
                  <a:lnTo>
                    <a:pt x="39" y="632"/>
                  </a:lnTo>
                  <a:lnTo>
                    <a:pt x="69" y="643"/>
                  </a:lnTo>
                  <a:lnTo>
                    <a:pt x="108" y="654"/>
                  </a:lnTo>
                  <a:lnTo>
                    <a:pt x="158" y="660"/>
                  </a:lnTo>
                  <a:lnTo>
                    <a:pt x="198" y="660"/>
                  </a:lnTo>
                  <a:lnTo>
                    <a:pt x="237" y="660"/>
                  </a:lnTo>
                  <a:lnTo>
                    <a:pt x="277" y="660"/>
                  </a:lnTo>
                  <a:lnTo>
                    <a:pt x="376" y="654"/>
                  </a:lnTo>
                  <a:lnTo>
                    <a:pt x="475" y="643"/>
                  </a:lnTo>
                  <a:lnTo>
                    <a:pt x="554" y="621"/>
                  </a:lnTo>
                  <a:lnTo>
                    <a:pt x="633" y="587"/>
                  </a:lnTo>
                  <a:lnTo>
                    <a:pt x="702" y="547"/>
                  </a:lnTo>
                  <a:lnTo>
                    <a:pt x="752" y="502"/>
                  </a:lnTo>
                  <a:lnTo>
                    <a:pt x="781" y="446"/>
                  </a:lnTo>
                  <a:lnTo>
                    <a:pt x="791" y="384"/>
                  </a:lnTo>
                  <a:lnTo>
                    <a:pt x="791" y="344"/>
                  </a:lnTo>
                  <a:lnTo>
                    <a:pt x="762" y="305"/>
                  </a:lnTo>
                  <a:lnTo>
                    <a:pt x="732" y="265"/>
                  </a:lnTo>
                  <a:lnTo>
                    <a:pt x="682" y="232"/>
                  </a:lnTo>
                  <a:lnTo>
                    <a:pt x="623" y="209"/>
                  </a:lnTo>
                  <a:lnTo>
                    <a:pt x="554" y="186"/>
                  </a:lnTo>
                  <a:lnTo>
                    <a:pt x="485" y="169"/>
                  </a:lnTo>
                  <a:lnTo>
                    <a:pt x="405" y="169"/>
                  </a:lnTo>
                  <a:lnTo>
                    <a:pt x="356" y="169"/>
                  </a:lnTo>
                  <a:lnTo>
                    <a:pt x="316" y="169"/>
                  </a:lnTo>
                  <a:lnTo>
                    <a:pt x="287" y="175"/>
                  </a:lnTo>
                  <a:lnTo>
                    <a:pt x="267" y="181"/>
                  </a:lnTo>
                  <a:lnTo>
                    <a:pt x="237" y="181"/>
                  </a:lnTo>
                  <a:lnTo>
                    <a:pt x="217" y="186"/>
                  </a:lnTo>
                  <a:lnTo>
                    <a:pt x="188" y="192"/>
                  </a:lnTo>
                  <a:lnTo>
                    <a:pt x="148" y="203"/>
                  </a:lnTo>
                  <a:lnTo>
                    <a:pt x="138" y="203"/>
                  </a:lnTo>
                  <a:lnTo>
                    <a:pt x="128" y="203"/>
                  </a:lnTo>
                  <a:lnTo>
                    <a:pt x="128" y="198"/>
                  </a:lnTo>
                  <a:lnTo>
                    <a:pt x="128" y="192"/>
                  </a:lnTo>
                  <a:lnTo>
                    <a:pt x="128" y="186"/>
                  </a:lnTo>
                  <a:lnTo>
                    <a:pt x="138" y="181"/>
                  </a:lnTo>
                  <a:lnTo>
                    <a:pt x="158" y="169"/>
                  </a:lnTo>
                  <a:lnTo>
                    <a:pt x="178" y="158"/>
                  </a:lnTo>
                  <a:lnTo>
                    <a:pt x="198" y="147"/>
                  </a:lnTo>
                  <a:lnTo>
                    <a:pt x="217" y="136"/>
                  </a:lnTo>
                  <a:lnTo>
                    <a:pt x="227" y="124"/>
                  </a:lnTo>
                  <a:lnTo>
                    <a:pt x="237" y="113"/>
                  </a:lnTo>
                  <a:lnTo>
                    <a:pt x="247" y="102"/>
                  </a:lnTo>
                  <a:lnTo>
                    <a:pt x="247" y="96"/>
                  </a:lnTo>
                  <a:lnTo>
                    <a:pt x="247" y="85"/>
                  </a:lnTo>
                  <a:lnTo>
                    <a:pt x="237" y="79"/>
                  </a:lnTo>
                  <a:lnTo>
                    <a:pt x="227" y="74"/>
                  </a:lnTo>
                  <a:lnTo>
                    <a:pt x="217" y="68"/>
                  </a:lnTo>
                  <a:lnTo>
                    <a:pt x="207" y="68"/>
                  </a:lnTo>
                  <a:lnTo>
                    <a:pt x="198" y="62"/>
                  </a:lnTo>
                  <a:lnTo>
                    <a:pt x="188" y="62"/>
                  </a:lnTo>
                  <a:lnTo>
                    <a:pt x="178" y="62"/>
                  </a:lnTo>
                  <a:lnTo>
                    <a:pt x="168" y="62"/>
                  </a:lnTo>
                  <a:lnTo>
                    <a:pt x="158" y="62"/>
                  </a:lnTo>
                  <a:lnTo>
                    <a:pt x="148" y="68"/>
                  </a:lnTo>
                  <a:lnTo>
                    <a:pt x="138" y="68"/>
                  </a:lnTo>
                  <a:lnTo>
                    <a:pt x="128" y="68"/>
                  </a:lnTo>
                  <a:lnTo>
                    <a:pt x="118" y="74"/>
                  </a:lnTo>
                  <a:lnTo>
                    <a:pt x="118" y="68"/>
                  </a:lnTo>
                  <a:lnTo>
                    <a:pt x="118" y="62"/>
                  </a:lnTo>
                  <a:lnTo>
                    <a:pt x="118" y="51"/>
                  </a:lnTo>
                  <a:lnTo>
                    <a:pt x="118" y="45"/>
                  </a:lnTo>
                  <a:lnTo>
                    <a:pt x="118" y="34"/>
                  </a:lnTo>
                  <a:lnTo>
                    <a:pt x="118" y="28"/>
                  </a:lnTo>
                  <a:lnTo>
                    <a:pt x="118" y="23"/>
                  </a:lnTo>
                  <a:lnTo>
                    <a:pt x="118" y="12"/>
                  </a:lnTo>
                  <a:lnTo>
                    <a:pt x="118" y="6"/>
                  </a:lnTo>
                  <a:lnTo>
                    <a:pt x="118" y="0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79" y="6"/>
                  </a:lnTo>
                  <a:lnTo>
                    <a:pt x="79" y="17"/>
                  </a:lnTo>
                  <a:lnTo>
                    <a:pt x="79" y="28"/>
                  </a:lnTo>
                  <a:lnTo>
                    <a:pt x="79" y="34"/>
                  </a:lnTo>
                  <a:lnTo>
                    <a:pt x="79" y="45"/>
                  </a:lnTo>
                  <a:lnTo>
                    <a:pt x="79" y="57"/>
                  </a:lnTo>
                  <a:lnTo>
                    <a:pt x="79" y="62"/>
                  </a:lnTo>
                  <a:lnTo>
                    <a:pt x="79" y="74"/>
                  </a:lnTo>
                  <a:lnTo>
                    <a:pt x="79" y="79"/>
                  </a:lnTo>
                  <a:lnTo>
                    <a:pt x="79" y="85"/>
                  </a:lnTo>
                  <a:lnTo>
                    <a:pt x="79" y="91"/>
                  </a:lnTo>
                  <a:lnTo>
                    <a:pt x="89" y="91"/>
                  </a:lnTo>
                  <a:lnTo>
                    <a:pt x="99" y="91"/>
                  </a:lnTo>
                  <a:lnTo>
                    <a:pt x="108" y="85"/>
                  </a:lnTo>
                  <a:lnTo>
                    <a:pt x="118" y="85"/>
                  </a:lnTo>
                  <a:lnTo>
                    <a:pt x="128" y="85"/>
                  </a:lnTo>
                  <a:lnTo>
                    <a:pt x="138" y="85"/>
                  </a:lnTo>
                  <a:lnTo>
                    <a:pt x="138" y="79"/>
                  </a:lnTo>
                  <a:lnTo>
                    <a:pt x="148" y="79"/>
                  </a:lnTo>
                  <a:lnTo>
                    <a:pt x="158" y="79"/>
                  </a:lnTo>
                  <a:lnTo>
                    <a:pt x="168" y="79"/>
                  </a:lnTo>
                  <a:lnTo>
                    <a:pt x="178" y="79"/>
                  </a:lnTo>
                  <a:lnTo>
                    <a:pt x="188" y="79"/>
                  </a:lnTo>
                  <a:lnTo>
                    <a:pt x="188" y="85"/>
                  </a:lnTo>
                  <a:lnTo>
                    <a:pt x="188" y="91"/>
                  </a:lnTo>
                  <a:lnTo>
                    <a:pt x="188" y="96"/>
                  </a:lnTo>
                  <a:lnTo>
                    <a:pt x="178" y="102"/>
                  </a:lnTo>
                  <a:lnTo>
                    <a:pt x="158" y="113"/>
                  </a:lnTo>
                  <a:lnTo>
                    <a:pt x="138" y="124"/>
                  </a:lnTo>
                  <a:lnTo>
                    <a:pt x="118" y="136"/>
                  </a:lnTo>
                  <a:lnTo>
                    <a:pt x="99" y="147"/>
                  </a:lnTo>
                  <a:lnTo>
                    <a:pt x="79" y="158"/>
                  </a:lnTo>
                  <a:lnTo>
                    <a:pt x="69" y="169"/>
                  </a:lnTo>
                  <a:lnTo>
                    <a:pt x="59" y="181"/>
                  </a:lnTo>
                  <a:lnTo>
                    <a:pt x="59" y="198"/>
                  </a:lnTo>
                  <a:lnTo>
                    <a:pt x="59" y="203"/>
                  </a:lnTo>
                  <a:lnTo>
                    <a:pt x="69" y="215"/>
                  </a:lnTo>
                  <a:lnTo>
                    <a:pt x="79" y="215"/>
                  </a:lnTo>
                  <a:lnTo>
                    <a:pt x="99" y="220"/>
                  </a:lnTo>
                  <a:lnTo>
                    <a:pt x="108" y="220"/>
                  </a:lnTo>
                  <a:lnTo>
                    <a:pt x="118" y="220"/>
                  </a:lnTo>
                  <a:lnTo>
                    <a:pt x="138" y="220"/>
                  </a:lnTo>
                  <a:lnTo>
                    <a:pt x="148" y="220"/>
                  </a:lnTo>
                  <a:lnTo>
                    <a:pt x="188" y="209"/>
                  </a:lnTo>
                  <a:lnTo>
                    <a:pt x="217" y="203"/>
                  </a:lnTo>
                  <a:lnTo>
                    <a:pt x="257" y="192"/>
                  </a:lnTo>
                  <a:lnTo>
                    <a:pt x="296" y="192"/>
                  </a:lnTo>
                  <a:lnTo>
                    <a:pt x="336" y="186"/>
                  </a:lnTo>
                  <a:lnTo>
                    <a:pt x="376" y="186"/>
                  </a:lnTo>
                  <a:lnTo>
                    <a:pt x="415" y="186"/>
                  </a:lnTo>
                  <a:lnTo>
                    <a:pt x="455" y="192"/>
                  </a:lnTo>
                  <a:lnTo>
                    <a:pt x="504" y="203"/>
                  </a:lnTo>
                  <a:lnTo>
                    <a:pt x="564" y="220"/>
                  </a:lnTo>
                  <a:lnTo>
                    <a:pt x="603" y="237"/>
                  </a:lnTo>
                  <a:lnTo>
                    <a:pt x="643" y="265"/>
                  </a:lnTo>
                  <a:lnTo>
                    <a:pt x="673" y="294"/>
                  </a:lnTo>
                  <a:lnTo>
                    <a:pt x="692" y="322"/>
                  </a:lnTo>
                  <a:lnTo>
                    <a:pt x="702" y="350"/>
                  </a:lnTo>
                  <a:lnTo>
                    <a:pt x="712" y="384"/>
                  </a:lnTo>
                  <a:lnTo>
                    <a:pt x="702" y="429"/>
                  </a:lnTo>
                  <a:lnTo>
                    <a:pt x="682" y="474"/>
                  </a:lnTo>
                  <a:lnTo>
                    <a:pt x="653" y="519"/>
                  </a:lnTo>
                  <a:lnTo>
                    <a:pt x="603" y="559"/>
                  </a:lnTo>
                  <a:lnTo>
                    <a:pt x="544" y="592"/>
                  </a:lnTo>
                  <a:lnTo>
                    <a:pt x="475" y="621"/>
                  </a:lnTo>
                  <a:lnTo>
                    <a:pt x="386" y="638"/>
                  </a:lnTo>
                  <a:lnTo>
                    <a:pt x="277" y="649"/>
                  </a:lnTo>
                  <a:lnTo>
                    <a:pt x="237" y="643"/>
                  </a:lnTo>
                  <a:lnTo>
                    <a:pt x="198" y="638"/>
                  </a:lnTo>
                  <a:lnTo>
                    <a:pt x="168" y="632"/>
                  </a:lnTo>
                  <a:lnTo>
                    <a:pt x="138" y="626"/>
                  </a:lnTo>
                  <a:lnTo>
                    <a:pt x="118" y="621"/>
                  </a:lnTo>
                  <a:lnTo>
                    <a:pt x="108" y="609"/>
                  </a:lnTo>
                  <a:lnTo>
                    <a:pt x="99" y="598"/>
                  </a:lnTo>
                  <a:lnTo>
                    <a:pt x="99" y="592"/>
                  </a:lnTo>
                  <a:lnTo>
                    <a:pt x="99" y="581"/>
                  </a:lnTo>
                  <a:lnTo>
                    <a:pt x="108" y="570"/>
                  </a:lnTo>
                  <a:lnTo>
                    <a:pt x="118" y="564"/>
                  </a:lnTo>
                  <a:lnTo>
                    <a:pt x="138" y="553"/>
                  </a:lnTo>
                  <a:lnTo>
                    <a:pt x="158" y="547"/>
                  </a:lnTo>
                  <a:lnTo>
                    <a:pt x="178" y="542"/>
                  </a:lnTo>
                  <a:lnTo>
                    <a:pt x="198" y="536"/>
                  </a:lnTo>
                  <a:lnTo>
                    <a:pt x="217" y="525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9" name="Freeform 118"/>
            <p:cNvSpPr>
              <a:spLocks/>
            </p:cNvSpPr>
            <p:nvPr/>
          </p:nvSpPr>
          <p:spPr bwMode="auto">
            <a:xfrm>
              <a:off x="99" y="744"/>
              <a:ext cx="59" cy="2820"/>
            </a:xfrm>
            <a:custGeom>
              <a:avLst/>
              <a:gdLst>
                <a:gd name="T0" fmla="*/ 0 w 59"/>
                <a:gd name="T1" fmla="*/ 0 h 2820"/>
                <a:gd name="T2" fmla="*/ 20 w 59"/>
                <a:gd name="T3" fmla="*/ 2820 h 2820"/>
                <a:gd name="T4" fmla="*/ 59 w 59"/>
                <a:gd name="T5" fmla="*/ 2820 h 2820"/>
                <a:gd name="T6" fmla="*/ 40 w 59"/>
                <a:gd name="T7" fmla="*/ 0 h 2820"/>
                <a:gd name="T8" fmla="*/ 40 w 59"/>
                <a:gd name="T9" fmla="*/ 0 h 2820"/>
                <a:gd name="T10" fmla="*/ 40 w 59"/>
                <a:gd name="T11" fmla="*/ 0 h 2820"/>
                <a:gd name="T12" fmla="*/ 30 w 59"/>
                <a:gd name="T13" fmla="*/ 0 h 2820"/>
                <a:gd name="T14" fmla="*/ 30 w 59"/>
                <a:gd name="T15" fmla="*/ 0 h 2820"/>
                <a:gd name="T16" fmla="*/ 30 w 59"/>
                <a:gd name="T17" fmla="*/ 0 h 2820"/>
                <a:gd name="T18" fmla="*/ 20 w 59"/>
                <a:gd name="T19" fmla="*/ 0 h 2820"/>
                <a:gd name="T20" fmla="*/ 10 w 59"/>
                <a:gd name="T21" fmla="*/ 0 h 2820"/>
                <a:gd name="T22" fmla="*/ 0 w 59"/>
                <a:gd name="T23" fmla="*/ 0 h 2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9"/>
                <a:gd name="T37" fmla="*/ 0 h 2820"/>
                <a:gd name="T38" fmla="*/ 59 w 59"/>
                <a:gd name="T39" fmla="*/ 2820 h 2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9" h="2820">
                  <a:moveTo>
                    <a:pt x="0" y="0"/>
                  </a:moveTo>
                  <a:lnTo>
                    <a:pt x="20" y="2820"/>
                  </a:lnTo>
                  <a:lnTo>
                    <a:pt x="59" y="2820"/>
                  </a:lnTo>
                  <a:lnTo>
                    <a:pt x="40" y="0"/>
                  </a:lnTo>
                  <a:lnTo>
                    <a:pt x="30" y="0"/>
                  </a:lnTo>
                  <a:lnTo>
                    <a:pt x="20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0" name="Freeform 119"/>
            <p:cNvSpPr>
              <a:spLocks/>
            </p:cNvSpPr>
            <p:nvPr/>
          </p:nvSpPr>
          <p:spPr bwMode="auto">
            <a:xfrm>
              <a:off x="5621" y="744"/>
              <a:ext cx="40" cy="2820"/>
            </a:xfrm>
            <a:custGeom>
              <a:avLst/>
              <a:gdLst>
                <a:gd name="T0" fmla="*/ 40 w 40"/>
                <a:gd name="T1" fmla="*/ 0 h 2820"/>
                <a:gd name="T2" fmla="*/ 40 w 40"/>
                <a:gd name="T3" fmla="*/ 2820 h 2820"/>
                <a:gd name="T4" fmla="*/ 0 w 40"/>
                <a:gd name="T5" fmla="*/ 2820 h 2820"/>
                <a:gd name="T6" fmla="*/ 0 w 40"/>
                <a:gd name="T7" fmla="*/ 0 h 2820"/>
                <a:gd name="T8" fmla="*/ 0 w 40"/>
                <a:gd name="T9" fmla="*/ 0 h 2820"/>
                <a:gd name="T10" fmla="*/ 10 w 40"/>
                <a:gd name="T11" fmla="*/ 0 h 2820"/>
                <a:gd name="T12" fmla="*/ 10 w 40"/>
                <a:gd name="T13" fmla="*/ 0 h 2820"/>
                <a:gd name="T14" fmla="*/ 10 w 40"/>
                <a:gd name="T15" fmla="*/ 0 h 2820"/>
                <a:gd name="T16" fmla="*/ 20 w 40"/>
                <a:gd name="T17" fmla="*/ 0 h 2820"/>
                <a:gd name="T18" fmla="*/ 30 w 40"/>
                <a:gd name="T19" fmla="*/ 0 h 2820"/>
                <a:gd name="T20" fmla="*/ 40 w 40"/>
                <a:gd name="T21" fmla="*/ 0 h 28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2820"/>
                <a:gd name="T35" fmla="*/ 40 w 40"/>
                <a:gd name="T36" fmla="*/ 2820 h 282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2820">
                  <a:moveTo>
                    <a:pt x="40" y="0"/>
                  </a:moveTo>
                  <a:lnTo>
                    <a:pt x="40" y="2820"/>
                  </a:lnTo>
                  <a:lnTo>
                    <a:pt x="0" y="282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folHlink"/>
            </a:solidFill>
            <a:ln w="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1" name="Freeform 120"/>
            <p:cNvSpPr>
              <a:spLocks/>
            </p:cNvSpPr>
            <p:nvPr/>
          </p:nvSpPr>
          <p:spPr bwMode="auto">
            <a:xfrm>
              <a:off x="4642" y="3463"/>
              <a:ext cx="237" cy="744"/>
            </a:xfrm>
            <a:custGeom>
              <a:avLst/>
              <a:gdLst>
                <a:gd name="T0" fmla="*/ 39 w 237"/>
                <a:gd name="T1" fmla="*/ 586 h 744"/>
                <a:gd name="T2" fmla="*/ 59 w 237"/>
                <a:gd name="T3" fmla="*/ 609 h 744"/>
                <a:gd name="T4" fmla="*/ 148 w 237"/>
                <a:gd name="T5" fmla="*/ 682 h 744"/>
                <a:gd name="T6" fmla="*/ 168 w 237"/>
                <a:gd name="T7" fmla="*/ 682 h 744"/>
                <a:gd name="T8" fmla="*/ 79 w 237"/>
                <a:gd name="T9" fmla="*/ 581 h 744"/>
                <a:gd name="T10" fmla="*/ 59 w 237"/>
                <a:gd name="T11" fmla="*/ 569 h 744"/>
                <a:gd name="T12" fmla="*/ 39 w 237"/>
                <a:gd name="T13" fmla="*/ 485 h 744"/>
                <a:gd name="T14" fmla="*/ 10 w 237"/>
                <a:gd name="T15" fmla="*/ 490 h 744"/>
                <a:gd name="T16" fmla="*/ 19 w 237"/>
                <a:gd name="T17" fmla="*/ 462 h 744"/>
                <a:gd name="T18" fmla="*/ 29 w 237"/>
                <a:gd name="T19" fmla="*/ 417 h 744"/>
                <a:gd name="T20" fmla="*/ 10 w 237"/>
                <a:gd name="T21" fmla="*/ 383 h 744"/>
                <a:gd name="T22" fmla="*/ 49 w 237"/>
                <a:gd name="T23" fmla="*/ 344 h 744"/>
                <a:gd name="T24" fmla="*/ 29 w 237"/>
                <a:gd name="T25" fmla="*/ 333 h 744"/>
                <a:gd name="T26" fmla="*/ 59 w 237"/>
                <a:gd name="T27" fmla="*/ 316 h 744"/>
                <a:gd name="T28" fmla="*/ 79 w 237"/>
                <a:gd name="T29" fmla="*/ 276 h 744"/>
                <a:gd name="T30" fmla="*/ 89 w 237"/>
                <a:gd name="T31" fmla="*/ 254 h 744"/>
                <a:gd name="T32" fmla="*/ 118 w 237"/>
                <a:gd name="T33" fmla="*/ 225 h 744"/>
                <a:gd name="T34" fmla="*/ 138 w 237"/>
                <a:gd name="T35" fmla="*/ 208 h 744"/>
                <a:gd name="T36" fmla="*/ 178 w 237"/>
                <a:gd name="T37" fmla="*/ 186 h 744"/>
                <a:gd name="T38" fmla="*/ 178 w 237"/>
                <a:gd name="T39" fmla="*/ 180 h 744"/>
                <a:gd name="T40" fmla="*/ 207 w 237"/>
                <a:gd name="T41" fmla="*/ 163 h 744"/>
                <a:gd name="T42" fmla="*/ 217 w 237"/>
                <a:gd name="T43" fmla="*/ 146 h 744"/>
                <a:gd name="T44" fmla="*/ 168 w 237"/>
                <a:gd name="T45" fmla="*/ 180 h 744"/>
                <a:gd name="T46" fmla="*/ 148 w 237"/>
                <a:gd name="T47" fmla="*/ 180 h 744"/>
                <a:gd name="T48" fmla="*/ 118 w 237"/>
                <a:gd name="T49" fmla="*/ 208 h 744"/>
                <a:gd name="T50" fmla="*/ 99 w 237"/>
                <a:gd name="T51" fmla="*/ 220 h 744"/>
                <a:gd name="T52" fmla="*/ 69 w 237"/>
                <a:gd name="T53" fmla="*/ 237 h 744"/>
                <a:gd name="T54" fmla="*/ 49 w 237"/>
                <a:gd name="T55" fmla="*/ 265 h 744"/>
                <a:gd name="T56" fmla="*/ 29 w 237"/>
                <a:gd name="T57" fmla="*/ 282 h 744"/>
                <a:gd name="T58" fmla="*/ 10 w 237"/>
                <a:gd name="T59" fmla="*/ 316 h 744"/>
                <a:gd name="T60" fmla="*/ 10 w 237"/>
                <a:gd name="T61" fmla="*/ 304 h 744"/>
                <a:gd name="T62" fmla="*/ 19 w 237"/>
                <a:gd name="T63" fmla="*/ 270 h 744"/>
                <a:gd name="T64" fmla="*/ 10 w 237"/>
                <a:gd name="T65" fmla="*/ 265 h 744"/>
                <a:gd name="T66" fmla="*/ 0 w 237"/>
                <a:gd name="T67" fmla="*/ 259 h 744"/>
                <a:gd name="T68" fmla="*/ 39 w 237"/>
                <a:gd name="T69" fmla="*/ 197 h 744"/>
                <a:gd name="T70" fmla="*/ 29 w 237"/>
                <a:gd name="T71" fmla="*/ 197 h 744"/>
                <a:gd name="T72" fmla="*/ 39 w 237"/>
                <a:gd name="T73" fmla="*/ 180 h 744"/>
                <a:gd name="T74" fmla="*/ 69 w 237"/>
                <a:gd name="T75" fmla="*/ 141 h 744"/>
                <a:gd name="T76" fmla="*/ 59 w 237"/>
                <a:gd name="T77" fmla="*/ 146 h 744"/>
                <a:gd name="T78" fmla="*/ 99 w 237"/>
                <a:gd name="T79" fmla="*/ 101 h 744"/>
                <a:gd name="T80" fmla="*/ 99 w 237"/>
                <a:gd name="T81" fmla="*/ 96 h 744"/>
                <a:gd name="T82" fmla="*/ 128 w 237"/>
                <a:gd name="T83" fmla="*/ 79 h 744"/>
                <a:gd name="T84" fmla="*/ 148 w 237"/>
                <a:gd name="T85" fmla="*/ 51 h 744"/>
                <a:gd name="T86" fmla="*/ 178 w 237"/>
                <a:gd name="T87" fmla="*/ 34 h 744"/>
                <a:gd name="T88" fmla="*/ 207 w 237"/>
                <a:gd name="T89" fmla="*/ 0 h 744"/>
                <a:gd name="T90" fmla="*/ 188 w 237"/>
                <a:gd name="T91" fmla="*/ 5 h 744"/>
                <a:gd name="T92" fmla="*/ 168 w 237"/>
                <a:gd name="T93" fmla="*/ 28 h 744"/>
                <a:gd name="T94" fmla="*/ 148 w 237"/>
                <a:gd name="T95" fmla="*/ 45 h 744"/>
                <a:gd name="T96" fmla="*/ 128 w 237"/>
                <a:gd name="T97" fmla="*/ 51 h 744"/>
                <a:gd name="T98" fmla="*/ 118 w 237"/>
                <a:gd name="T99" fmla="*/ 79 h 744"/>
                <a:gd name="T100" fmla="*/ 99 w 237"/>
                <a:gd name="T101" fmla="*/ 73 h 744"/>
                <a:gd name="T102" fmla="*/ 69 w 237"/>
                <a:gd name="T103" fmla="*/ 107 h 744"/>
                <a:gd name="T104" fmla="*/ 59 w 237"/>
                <a:gd name="T105" fmla="*/ 135 h 744"/>
                <a:gd name="T106" fmla="*/ 59 w 237"/>
                <a:gd name="T107" fmla="*/ 118 h 744"/>
                <a:gd name="T108" fmla="*/ 49 w 237"/>
                <a:gd name="T109" fmla="*/ 124 h 744"/>
                <a:gd name="T110" fmla="*/ 39 w 237"/>
                <a:gd name="T111" fmla="*/ 152 h 744"/>
                <a:gd name="T112" fmla="*/ 29 w 237"/>
                <a:gd name="T113" fmla="*/ 175 h 744"/>
                <a:gd name="T114" fmla="*/ 19 w 237"/>
                <a:gd name="T115" fmla="*/ 163 h 744"/>
                <a:gd name="T116" fmla="*/ 0 w 237"/>
                <a:gd name="T117" fmla="*/ 203 h 744"/>
                <a:gd name="T118" fmla="*/ 10 w 237"/>
                <a:gd name="T119" fmla="*/ 220 h 744"/>
                <a:gd name="T120" fmla="*/ 0 w 237"/>
                <a:gd name="T121" fmla="*/ 225 h 744"/>
                <a:gd name="T122" fmla="*/ 10 w 237"/>
                <a:gd name="T123" fmla="*/ 389 h 744"/>
                <a:gd name="T124" fmla="*/ 0 w 237"/>
                <a:gd name="T125" fmla="*/ 507 h 7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37"/>
                <a:gd name="T190" fmla="*/ 0 h 744"/>
                <a:gd name="T191" fmla="*/ 237 w 237"/>
                <a:gd name="T192" fmla="*/ 744 h 7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37" h="744">
                  <a:moveTo>
                    <a:pt x="0" y="513"/>
                  </a:moveTo>
                  <a:lnTo>
                    <a:pt x="0" y="558"/>
                  </a:lnTo>
                  <a:lnTo>
                    <a:pt x="0" y="564"/>
                  </a:lnTo>
                  <a:lnTo>
                    <a:pt x="10" y="569"/>
                  </a:lnTo>
                  <a:lnTo>
                    <a:pt x="19" y="575"/>
                  </a:lnTo>
                  <a:lnTo>
                    <a:pt x="29" y="581"/>
                  </a:lnTo>
                  <a:lnTo>
                    <a:pt x="39" y="586"/>
                  </a:lnTo>
                  <a:lnTo>
                    <a:pt x="49" y="592"/>
                  </a:lnTo>
                  <a:lnTo>
                    <a:pt x="59" y="598"/>
                  </a:lnTo>
                  <a:lnTo>
                    <a:pt x="69" y="603"/>
                  </a:lnTo>
                  <a:lnTo>
                    <a:pt x="69" y="609"/>
                  </a:lnTo>
                  <a:lnTo>
                    <a:pt x="59" y="609"/>
                  </a:lnTo>
                  <a:lnTo>
                    <a:pt x="59" y="603"/>
                  </a:lnTo>
                  <a:lnTo>
                    <a:pt x="49" y="603"/>
                  </a:lnTo>
                  <a:lnTo>
                    <a:pt x="39" y="598"/>
                  </a:lnTo>
                  <a:lnTo>
                    <a:pt x="29" y="592"/>
                  </a:lnTo>
                  <a:lnTo>
                    <a:pt x="19" y="592"/>
                  </a:lnTo>
                  <a:lnTo>
                    <a:pt x="19" y="586"/>
                  </a:lnTo>
                  <a:lnTo>
                    <a:pt x="39" y="603"/>
                  </a:lnTo>
                  <a:lnTo>
                    <a:pt x="59" y="620"/>
                  </a:lnTo>
                  <a:lnTo>
                    <a:pt x="79" y="637"/>
                  </a:lnTo>
                  <a:lnTo>
                    <a:pt x="99" y="648"/>
                  </a:lnTo>
                  <a:lnTo>
                    <a:pt x="128" y="665"/>
                  </a:lnTo>
                  <a:lnTo>
                    <a:pt x="148" y="682"/>
                  </a:lnTo>
                  <a:lnTo>
                    <a:pt x="178" y="710"/>
                  </a:lnTo>
                  <a:lnTo>
                    <a:pt x="207" y="744"/>
                  </a:lnTo>
                  <a:lnTo>
                    <a:pt x="207" y="739"/>
                  </a:lnTo>
                  <a:lnTo>
                    <a:pt x="217" y="739"/>
                  </a:lnTo>
                  <a:lnTo>
                    <a:pt x="217" y="733"/>
                  </a:lnTo>
                  <a:lnTo>
                    <a:pt x="188" y="710"/>
                  </a:lnTo>
                  <a:lnTo>
                    <a:pt x="168" y="682"/>
                  </a:lnTo>
                  <a:lnTo>
                    <a:pt x="148" y="665"/>
                  </a:lnTo>
                  <a:lnTo>
                    <a:pt x="128" y="643"/>
                  </a:lnTo>
                  <a:lnTo>
                    <a:pt x="118" y="620"/>
                  </a:lnTo>
                  <a:lnTo>
                    <a:pt x="109" y="603"/>
                  </a:lnTo>
                  <a:lnTo>
                    <a:pt x="89" y="581"/>
                  </a:lnTo>
                  <a:lnTo>
                    <a:pt x="79" y="564"/>
                  </a:lnTo>
                  <a:lnTo>
                    <a:pt x="79" y="569"/>
                  </a:lnTo>
                  <a:lnTo>
                    <a:pt x="79" y="575"/>
                  </a:lnTo>
                  <a:lnTo>
                    <a:pt x="79" y="581"/>
                  </a:lnTo>
                  <a:lnTo>
                    <a:pt x="79" y="586"/>
                  </a:lnTo>
                  <a:lnTo>
                    <a:pt x="79" y="592"/>
                  </a:lnTo>
                  <a:lnTo>
                    <a:pt x="69" y="592"/>
                  </a:lnTo>
                  <a:lnTo>
                    <a:pt x="69" y="586"/>
                  </a:lnTo>
                  <a:lnTo>
                    <a:pt x="59" y="581"/>
                  </a:lnTo>
                  <a:lnTo>
                    <a:pt x="59" y="575"/>
                  </a:lnTo>
                  <a:lnTo>
                    <a:pt x="59" y="569"/>
                  </a:lnTo>
                  <a:lnTo>
                    <a:pt x="59" y="564"/>
                  </a:lnTo>
                  <a:lnTo>
                    <a:pt x="59" y="558"/>
                  </a:lnTo>
                  <a:lnTo>
                    <a:pt x="59" y="547"/>
                  </a:lnTo>
                  <a:lnTo>
                    <a:pt x="59" y="536"/>
                  </a:lnTo>
                  <a:lnTo>
                    <a:pt x="59" y="524"/>
                  </a:lnTo>
                  <a:lnTo>
                    <a:pt x="49" y="513"/>
                  </a:lnTo>
                  <a:lnTo>
                    <a:pt x="49" y="502"/>
                  </a:lnTo>
                  <a:lnTo>
                    <a:pt x="39" y="485"/>
                  </a:lnTo>
                  <a:lnTo>
                    <a:pt x="39" y="474"/>
                  </a:lnTo>
                  <a:lnTo>
                    <a:pt x="29" y="462"/>
                  </a:lnTo>
                  <a:lnTo>
                    <a:pt x="29" y="468"/>
                  </a:lnTo>
                  <a:lnTo>
                    <a:pt x="29" y="474"/>
                  </a:lnTo>
                  <a:lnTo>
                    <a:pt x="29" y="479"/>
                  </a:lnTo>
                  <a:lnTo>
                    <a:pt x="19" y="485"/>
                  </a:lnTo>
                  <a:lnTo>
                    <a:pt x="19" y="490"/>
                  </a:lnTo>
                  <a:lnTo>
                    <a:pt x="10" y="490"/>
                  </a:lnTo>
                  <a:lnTo>
                    <a:pt x="10" y="485"/>
                  </a:lnTo>
                  <a:lnTo>
                    <a:pt x="0" y="479"/>
                  </a:lnTo>
                  <a:lnTo>
                    <a:pt x="0" y="474"/>
                  </a:lnTo>
                  <a:lnTo>
                    <a:pt x="10" y="468"/>
                  </a:lnTo>
                  <a:lnTo>
                    <a:pt x="19" y="468"/>
                  </a:lnTo>
                  <a:lnTo>
                    <a:pt x="19" y="462"/>
                  </a:lnTo>
                  <a:lnTo>
                    <a:pt x="29" y="462"/>
                  </a:lnTo>
                  <a:lnTo>
                    <a:pt x="29" y="457"/>
                  </a:lnTo>
                  <a:lnTo>
                    <a:pt x="29" y="451"/>
                  </a:lnTo>
                  <a:lnTo>
                    <a:pt x="39" y="445"/>
                  </a:lnTo>
                  <a:lnTo>
                    <a:pt x="39" y="440"/>
                  </a:lnTo>
                  <a:lnTo>
                    <a:pt x="39" y="434"/>
                  </a:lnTo>
                  <a:lnTo>
                    <a:pt x="39" y="428"/>
                  </a:lnTo>
                  <a:lnTo>
                    <a:pt x="29" y="423"/>
                  </a:lnTo>
                  <a:lnTo>
                    <a:pt x="29" y="417"/>
                  </a:lnTo>
                  <a:lnTo>
                    <a:pt x="29" y="411"/>
                  </a:lnTo>
                  <a:lnTo>
                    <a:pt x="29" y="400"/>
                  </a:lnTo>
                  <a:lnTo>
                    <a:pt x="29" y="395"/>
                  </a:lnTo>
                  <a:lnTo>
                    <a:pt x="39" y="383"/>
                  </a:lnTo>
                  <a:lnTo>
                    <a:pt x="29" y="383"/>
                  </a:lnTo>
                  <a:lnTo>
                    <a:pt x="19" y="383"/>
                  </a:lnTo>
                  <a:lnTo>
                    <a:pt x="10" y="383"/>
                  </a:lnTo>
                  <a:lnTo>
                    <a:pt x="19" y="378"/>
                  </a:lnTo>
                  <a:lnTo>
                    <a:pt x="29" y="378"/>
                  </a:lnTo>
                  <a:lnTo>
                    <a:pt x="29" y="372"/>
                  </a:lnTo>
                  <a:lnTo>
                    <a:pt x="39" y="372"/>
                  </a:lnTo>
                  <a:lnTo>
                    <a:pt x="39" y="366"/>
                  </a:lnTo>
                  <a:lnTo>
                    <a:pt x="39" y="361"/>
                  </a:lnTo>
                  <a:lnTo>
                    <a:pt x="49" y="355"/>
                  </a:lnTo>
                  <a:lnTo>
                    <a:pt x="49" y="349"/>
                  </a:lnTo>
                  <a:lnTo>
                    <a:pt x="49" y="344"/>
                  </a:lnTo>
                  <a:lnTo>
                    <a:pt x="49" y="338"/>
                  </a:lnTo>
                  <a:lnTo>
                    <a:pt x="49" y="333"/>
                  </a:lnTo>
                  <a:lnTo>
                    <a:pt x="49" y="327"/>
                  </a:lnTo>
                  <a:lnTo>
                    <a:pt x="49" y="321"/>
                  </a:lnTo>
                  <a:lnTo>
                    <a:pt x="49" y="327"/>
                  </a:lnTo>
                  <a:lnTo>
                    <a:pt x="39" y="327"/>
                  </a:lnTo>
                  <a:lnTo>
                    <a:pt x="39" y="333"/>
                  </a:lnTo>
                  <a:lnTo>
                    <a:pt x="29" y="333"/>
                  </a:lnTo>
                  <a:lnTo>
                    <a:pt x="29" y="327"/>
                  </a:lnTo>
                  <a:lnTo>
                    <a:pt x="29" y="321"/>
                  </a:lnTo>
                  <a:lnTo>
                    <a:pt x="39" y="316"/>
                  </a:lnTo>
                  <a:lnTo>
                    <a:pt x="49" y="316"/>
                  </a:lnTo>
                  <a:lnTo>
                    <a:pt x="59" y="316"/>
                  </a:lnTo>
                  <a:lnTo>
                    <a:pt x="59" y="310"/>
                  </a:lnTo>
                  <a:lnTo>
                    <a:pt x="69" y="310"/>
                  </a:lnTo>
                  <a:lnTo>
                    <a:pt x="69" y="304"/>
                  </a:lnTo>
                  <a:lnTo>
                    <a:pt x="79" y="299"/>
                  </a:lnTo>
                  <a:lnTo>
                    <a:pt x="79" y="293"/>
                  </a:lnTo>
                  <a:lnTo>
                    <a:pt x="79" y="287"/>
                  </a:lnTo>
                  <a:lnTo>
                    <a:pt x="79" y="276"/>
                  </a:lnTo>
                  <a:lnTo>
                    <a:pt x="89" y="270"/>
                  </a:lnTo>
                  <a:lnTo>
                    <a:pt x="79" y="270"/>
                  </a:lnTo>
                  <a:lnTo>
                    <a:pt x="79" y="276"/>
                  </a:lnTo>
                  <a:lnTo>
                    <a:pt x="69" y="276"/>
                  </a:lnTo>
                  <a:lnTo>
                    <a:pt x="69" y="270"/>
                  </a:lnTo>
                  <a:lnTo>
                    <a:pt x="69" y="265"/>
                  </a:lnTo>
                  <a:lnTo>
                    <a:pt x="79" y="259"/>
                  </a:lnTo>
                  <a:lnTo>
                    <a:pt x="89" y="254"/>
                  </a:lnTo>
                  <a:lnTo>
                    <a:pt x="99" y="254"/>
                  </a:lnTo>
                  <a:lnTo>
                    <a:pt x="109" y="248"/>
                  </a:lnTo>
                  <a:lnTo>
                    <a:pt x="109" y="242"/>
                  </a:lnTo>
                  <a:lnTo>
                    <a:pt x="118" y="237"/>
                  </a:lnTo>
                  <a:lnTo>
                    <a:pt x="128" y="231"/>
                  </a:lnTo>
                  <a:lnTo>
                    <a:pt x="128" y="220"/>
                  </a:lnTo>
                  <a:lnTo>
                    <a:pt x="128" y="225"/>
                  </a:lnTo>
                  <a:lnTo>
                    <a:pt x="118" y="225"/>
                  </a:lnTo>
                  <a:lnTo>
                    <a:pt x="118" y="220"/>
                  </a:lnTo>
                  <a:lnTo>
                    <a:pt x="118" y="214"/>
                  </a:lnTo>
                  <a:lnTo>
                    <a:pt x="128" y="214"/>
                  </a:lnTo>
                  <a:lnTo>
                    <a:pt x="138" y="208"/>
                  </a:lnTo>
                  <a:lnTo>
                    <a:pt x="148" y="208"/>
                  </a:lnTo>
                  <a:lnTo>
                    <a:pt x="148" y="203"/>
                  </a:lnTo>
                  <a:lnTo>
                    <a:pt x="158" y="203"/>
                  </a:lnTo>
                  <a:lnTo>
                    <a:pt x="158" y="197"/>
                  </a:lnTo>
                  <a:lnTo>
                    <a:pt x="168" y="197"/>
                  </a:lnTo>
                  <a:lnTo>
                    <a:pt x="168" y="192"/>
                  </a:lnTo>
                  <a:lnTo>
                    <a:pt x="178" y="186"/>
                  </a:lnTo>
                  <a:lnTo>
                    <a:pt x="168" y="186"/>
                  </a:lnTo>
                  <a:lnTo>
                    <a:pt x="168" y="180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8" y="175"/>
                  </a:lnTo>
                  <a:lnTo>
                    <a:pt x="198" y="169"/>
                  </a:lnTo>
                  <a:lnTo>
                    <a:pt x="207" y="163"/>
                  </a:lnTo>
                  <a:lnTo>
                    <a:pt x="217" y="158"/>
                  </a:lnTo>
                  <a:lnTo>
                    <a:pt x="217" y="152"/>
                  </a:lnTo>
                  <a:lnTo>
                    <a:pt x="227" y="152"/>
                  </a:lnTo>
                  <a:lnTo>
                    <a:pt x="227" y="146"/>
                  </a:lnTo>
                  <a:lnTo>
                    <a:pt x="237" y="141"/>
                  </a:lnTo>
                  <a:lnTo>
                    <a:pt x="227" y="141"/>
                  </a:lnTo>
                  <a:lnTo>
                    <a:pt x="227" y="146"/>
                  </a:lnTo>
                  <a:lnTo>
                    <a:pt x="217" y="146"/>
                  </a:lnTo>
                  <a:lnTo>
                    <a:pt x="207" y="152"/>
                  </a:lnTo>
                  <a:lnTo>
                    <a:pt x="198" y="152"/>
                  </a:lnTo>
                  <a:lnTo>
                    <a:pt x="188" y="158"/>
                  </a:lnTo>
                  <a:lnTo>
                    <a:pt x="188" y="163"/>
                  </a:lnTo>
                  <a:lnTo>
                    <a:pt x="178" y="163"/>
                  </a:lnTo>
                  <a:lnTo>
                    <a:pt x="178" y="169"/>
                  </a:lnTo>
                  <a:lnTo>
                    <a:pt x="178" y="175"/>
                  </a:lnTo>
                  <a:lnTo>
                    <a:pt x="168" y="175"/>
                  </a:lnTo>
                  <a:lnTo>
                    <a:pt x="168" y="180"/>
                  </a:lnTo>
                  <a:lnTo>
                    <a:pt x="158" y="180"/>
                  </a:lnTo>
                  <a:lnTo>
                    <a:pt x="158" y="175"/>
                  </a:lnTo>
                  <a:lnTo>
                    <a:pt x="168" y="175"/>
                  </a:lnTo>
                  <a:lnTo>
                    <a:pt x="168" y="169"/>
                  </a:lnTo>
                  <a:lnTo>
                    <a:pt x="158" y="169"/>
                  </a:lnTo>
                  <a:lnTo>
                    <a:pt x="158" y="175"/>
                  </a:lnTo>
                  <a:lnTo>
                    <a:pt x="148" y="175"/>
                  </a:lnTo>
                  <a:lnTo>
                    <a:pt x="148" y="180"/>
                  </a:lnTo>
                  <a:lnTo>
                    <a:pt x="138" y="180"/>
                  </a:lnTo>
                  <a:lnTo>
                    <a:pt x="138" y="186"/>
                  </a:lnTo>
                  <a:lnTo>
                    <a:pt x="128" y="192"/>
                  </a:lnTo>
                  <a:lnTo>
                    <a:pt x="128" y="197"/>
                  </a:lnTo>
                  <a:lnTo>
                    <a:pt x="118" y="197"/>
                  </a:lnTo>
                  <a:lnTo>
                    <a:pt x="118" y="203"/>
                  </a:lnTo>
                  <a:lnTo>
                    <a:pt x="118" y="208"/>
                  </a:lnTo>
                  <a:lnTo>
                    <a:pt x="118" y="214"/>
                  </a:lnTo>
                  <a:lnTo>
                    <a:pt x="118" y="220"/>
                  </a:lnTo>
                  <a:lnTo>
                    <a:pt x="109" y="220"/>
                  </a:lnTo>
                  <a:lnTo>
                    <a:pt x="99" y="220"/>
                  </a:lnTo>
                  <a:lnTo>
                    <a:pt x="99" y="214"/>
                  </a:lnTo>
                  <a:lnTo>
                    <a:pt x="109" y="208"/>
                  </a:lnTo>
                  <a:lnTo>
                    <a:pt x="99" y="214"/>
                  </a:lnTo>
                  <a:lnTo>
                    <a:pt x="89" y="220"/>
                  </a:lnTo>
                  <a:lnTo>
                    <a:pt x="89" y="225"/>
                  </a:lnTo>
                  <a:lnTo>
                    <a:pt x="79" y="225"/>
                  </a:lnTo>
                  <a:lnTo>
                    <a:pt x="79" y="231"/>
                  </a:lnTo>
                  <a:lnTo>
                    <a:pt x="69" y="237"/>
                  </a:lnTo>
                  <a:lnTo>
                    <a:pt x="69" y="242"/>
                  </a:lnTo>
                  <a:lnTo>
                    <a:pt x="69" y="248"/>
                  </a:lnTo>
                  <a:lnTo>
                    <a:pt x="69" y="254"/>
                  </a:lnTo>
                  <a:lnTo>
                    <a:pt x="69" y="259"/>
                  </a:lnTo>
                  <a:lnTo>
                    <a:pt x="59" y="265"/>
                  </a:lnTo>
                  <a:lnTo>
                    <a:pt x="59" y="270"/>
                  </a:lnTo>
                  <a:lnTo>
                    <a:pt x="59" y="276"/>
                  </a:lnTo>
                  <a:lnTo>
                    <a:pt x="49" y="276"/>
                  </a:lnTo>
                  <a:lnTo>
                    <a:pt x="49" y="270"/>
                  </a:lnTo>
                  <a:lnTo>
                    <a:pt x="49" y="265"/>
                  </a:lnTo>
                  <a:lnTo>
                    <a:pt x="49" y="259"/>
                  </a:lnTo>
                  <a:lnTo>
                    <a:pt x="49" y="254"/>
                  </a:lnTo>
                  <a:lnTo>
                    <a:pt x="39" y="259"/>
                  </a:lnTo>
                  <a:lnTo>
                    <a:pt x="39" y="265"/>
                  </a:lnTo>
                  <a:lnTo>
                    <a:pt x="29" y="270"/>
                  </a:lnTo>
                  <a:lnTo>
                    <a:pt x="29" y="276"/>
                  </a:lnTo>
                  <a:lnTo>
                    <a:pt x="29" y="282"/>
                  </a:lnTo>
                  <a:lnTo>
                    <a:pt x="29" y="287"/>
                  </a:lnTo>
                  <a:lnTo>
                    <a:pt x="19" y="287"/>
                  </a:lnTo>
                  <a:lnTo>
                    <a:pt x="19" y="293"/>
                  </a:lnTo>
                  <a:lnTo>
                    <a:pt x="19" y="299"/>
                  </a:lnTo>
                  <a:lnTo>
                    <a:pt x="19" y="304"/>
                  </a:lnTo>
                  <a:lnTo>
                    <a:pt x="19" y="310"/>
                  </a:lnTo>
                  <a:lnTo>
                    <a:pt x="10" y="310"/>
                  </a:lnTo>
                  <a:lnTo>
                    <a:pt x="10" y="316"/>
                  </a:lnTo>
                  <a:lnTo>
                    <a:pt x="10" y="321"/>
                  </a:lnTo>
                  <a:lnTo>
                    <a:pt x="10" y="316"/>
                  </a:lnTo>
                  <a:lnTo>
                    <a:pt x="0" y="316"/>
                  </a:lnTo>
                  <a:lnTo>
                    <a:pt x="10" y="310"/>
                  </a:lnTo>
                  <a:lnTo>
                    <a:pt x="10" y="304"/>
                  </a:lnTo>
                  <a:lnTo>
                    <a:pt x="10" y="299"/>
                  </a:lnTo>
                  <a:lnTo>
                    <a:pt x="10" y="293"/>
                  </a:lnTo>
                  <a:lnTo>
                    <a:pt x="19" y="293"/>
                  </a:lnTo>
                  <a:lnTo>
                    <a:pt x="19" y="287"/>
                  </a:lnTo>
                  <a:lnTo>
                    <a:pt x="19" y="282"/>
                  </a:lnTo>
                  <a:lnTo>
                    <a:pt x="19" y="276"/>
                  </a:lnTo>
                  <a:lnTo>
                    <a:pt x="19" y="270"/>
                  </a:lnTo>
                  <a:lnTo>
                    <a:pt x="19" y="265"/>
                  </a:lnTo>
                  <a:lnTo>
                    <a:pt x="19" y="259"/>
                  </a:lnTo>
                  <a:lnTo>
                    <a:pt x="19" y="254"/>
                  </a:lnTo>
                  <a:lnTo>
                    <a:pt x="19" y="259"/>
                  </a:lnTo>
                  <a:lnTo>
                    <a:pt x="10" y="265"/>
                  </a:lnTo>
                  <a:lnTo>
                    <a:pt x="0" y="270"/>
                  </a:lnTo>
                  <a:lnTo>
                    <a:pt x="0" y="265"/>
                  </a:lnTo>
                  <a:lnTo>
                    <a:pt x="0" y="259"/>
                  </a:lnTo>
                  <a:lnTo>
                    <a:pt x="10" y="254"/>
                  </a:lnTo>
                  <a:lnTo>
                    <a:pt x="10" y="248"/>
                  </a:lnTo>
                  <a:lnTo>
                    <a:pt x="19" y="242"/>
                  </a:lnTo>
                  <a:lnTo>
                    <a:pt x="19" y="237"/>
                  </a:lnTo>
                  <a:lnTo>
                    <a:pt x="29" y="231"/>
                  </a:lnTo>
                  <a:lnTo>
                    <a:pt x="29" y="220"/>
                  </a:lnTo>
                  <a:lnTo>
                    <a:pt x="39" y="214"/>
                  </a:lnTo>
                  <a:lnTo>
                    <a:pt x="39" y="208"/>
                  </a:lnTo>
                  <a:lnTo>
                    <a:pt x="39" y="203"/>
                  </a:lnTo>
                  <a:lnTo>
                    <a:pt x="39" y="197"/>
                  </a:lnTo>
                  <a:lnTo>
                    <a:pt x="49" y="192"/>
                  </a:lnTo>
                  <a:lnTo>
                    <a:pt x="39" y="192"/>
                  </a:lnTo>
                  <a:lnTo>
                    <a:pt x="39" y="197"/>
                  </a:lnTo>
                  <a:lnTo>
                    <a:pt x="29" y="197"/>
                  </a:lnTo>
                  <a:lnTo>
                    <a:pt x="29" y="192"/>
                  </a:lnTo>
                  <a:lnTo>
                    <a:pt x="39" y="186"/>
                  </a:lnTo>
                  <a:lnTo>
                    <a:pt x="39" y="180"/>
                  </a:lnTo>
                  <a:lnTo>
                    <a:pt x="49" y="175"/>
                  </a:lnTo>
                  <a:lnTo>
                    <a:pt x="49" y="169"/>
                  </a:lnTo>
                  <a:lnTo>
                    <a:pt x="59" y="169"/>
                  </a:lnTo>
                  <a:lnTo>
                    <a:pt x="59" y="163"/>
                  </a:lnTo>
                  <a:lnTo>
                    <a:pt x="59" y="158"/>
                  </a:lnTo>
                  <a:lnTo>
                    <a:pt x="69" y="158"/>
                  </a:lnTo>
                  <a:lnTo>
                    <a:pt x="69" y="152"/>
                  </a:lnTo>
                  <a:lnTo>
                    <a:pt x="69" y="146"/>
                  </a:lnTo>
                  <a:lnTo>
                    <a:pt x="69" y="141"/>
                  </a:lnTo>
                  <a:lnTo>
                    <a:pt x="69" y="146"/>
                  </a:lnTo>
                  <a:lnTo>
                    <a:pt x="59" y="146"/>
                  </a:lnTo>
                  <a:lnTo>
                    <a:pt x="59" y="152"/>
                  </a:lnTo>
                  <a:lnTo>
                    <a:pt x="59" y="146"/>
                  </a:lnTo>
                  <a:lnTo>
                    <a:pt x="59" y="141"/>
                  </a:lnTo>
                  <a:lnTo>
                    <a:pt x="69" y="141"/>
                  </a:lnTo>
                  <a:lnTo>
                    <a:pt x="79" y="135"/>
                  </a:lnTo>
                  <a:lnTo>
                    <a:pt x="79" y="129"/>
                  </a:lnTo>
                  <a:lnTo>
                    <a:pt x="89" y="124"/>
                  </a:lnTo>
                  <a:lnTo>
                    <a:pt x="89" y="118"/>
                  </a:lnTo>
                  <a:lnTo>
                    <a:pt x="99" y="113"/>
                  </a:lnTo>
                  <a:lnTo>
                    <a:pt x="99" y="107"/>
                  </a:lnTo>
                  <a:lnTo>
                    <a:pt x="109" y="101"/>
                  </a:lnTo>
                  <a:lnTo>
                    <a:pt x="99" y="101"/>
                  </a:lnTo>
                  <a:lnTo>
                    <a:pt x="99" y="107"/>
                  </a:lnTo>
                  <a:lnTo>
                    <a:pt x="99" y="101"/>
                  </a:lnTo>
                  <a:lnTo>
                    <a:pt x="99" y="96"/>
                  </a:lnTo>
                  <a:lnTo>
                    <a:pt x="109" y="96"/>
                  </a:lnTo>
                  <a:lnTo>
                    <a:pt x="109" y="90"/>
                  </a:lnTo>
                  <a:lnTo>
                    <a:pt x="118" y="90"/>
                  </a:lnTo>
                  <a:lnTo>
                    <a:pt x="118" y="84"/>
                  </a:lnTo>
                  <a:lnTo>
                    <a:pt x="128" y="84"/>
                  </a:lnTo>
                  <a:lnTo>
                    <a:pt x="128" y="79"/>
                  </a:lnTo>
                  <a:lnTo>
                    <a:pt x="138" y="79"/>
                  </a:lnTo>
                  <a:lnTo>
                    <a:pt x="138" y="73"/>
                  </a:lnTo>
                  <a:lnTo>
                    <a:pt x="138" y="67"/>
                  </a:lnTo>
                  <a:lnTo>
                    <a:pt x="148" y="62"/>
                  </a:lnTo>
                  <a:lnTo>
                    <a:pt x="148" y="56"/>
                  </a:lnTo>
                  <a:lnTo>
                    <a:pt x="148" y="51"/>
                  </a:lnTo>
                  <a:lnTo>
                    <a:pt x="148" y="45"/>
                  </a:lnTo>
                  <a:lnTo>
                    <a:pt x="158" y="45"/>
                  </a:lnTo>
                  <a:lnTo>
                    <a:pt x="158" y="39"/>
                  </a:lnTo>
                  <a:lnTo>
                    <a:pt x="168" y="39"/>
                  </a:lnTo>
                  <a:lnTo>
                    <a:pt x="168" y="34"/>
                  </a:lnTo>
                  <a:lnTo>
                    <a:pt x="178" y="34"/>
                  </a:lnTo>
                  <a:lnTo>
                    <a:pt x="178" y="28"/>
                  </a:lnTo>
                  <a:lnTo>
                    <a:pt x="188" y="22"/>
                  </a:lnTo>
                  <a:lnTo>
                    <a:pt x="188" y="17"/>
                  </a:lnTo>
                  <a:lnTo>
                    <a:pt x="198" y="17"/>
                  </a:lnTo>
                  <a:lnTo>
                    <a:pt x="198" y="11"/>
                  </a:lnTo>
                  <a:lnTo>
                    <a:pt x="207" y="5"/>
                  </a:lnTo>
                  <a:lnTo>
                    <a:pt x="207" y="0"/>
                  </a:lnTo>
                  <a:lnTo>
                    <a:pt x="198" y="0"/>
                  </a:lnTo>
                  <a:lnTo>
                    <a:pt x="198" y="5"/>
                  </a:lnTo>
                  <a:lnTo>
                    <a:pt x="188" y="5"/>
                  </a:lnTo>
                  <a:lnTo>
                    <a:pt x="188" y="11"/>
                  </a:lnTo>
                  <a:lnTo>
                    <a:pt x="178" y="11"/>
                  </a:lnTo>
                  <a:lnTo>
                    <a:pt x="178" y="17"/>
                  </a:lnTo>
                  <a:lnTo>
                    <a:pt x="168" y="22"/>
                  </a:lnTo>
                  <a:lnTo>
                    <a:pt x="168" y="28"/>
                  </a:lnTo>
                  <a:lnTo>
                    <a:pt x="168" y="34"/>
                  </a:lnTo>
                  <a:lnTo>
                    <a:pt x="158" y="34"/>
                  </a:lnTo>
                  <a:lnTo>
                    <a:pt x="158" y="39"/>
                  </a:lnTo>
                  <a:lnTo>
                    <a:pt x="148" y="45"/>
                  </a:lnTo>
                  <a:lnTo>
                    <a:pt x="148" y="39"/>
                  </a:lnTo>
                  <a:lnTo>
                    <a:pt x="148" y="34"/>
                  </a:lnTo>
                  <a:lnTo>
                    <a:pt x="148" y="39"/>
                  </a:lnTo>
                  <a:lnTo>
                    <a:pt x="138" y="39"/>
                  </a:lnTo>
                  <a:lnTo>
                    <a:pt x="138" y="45"/>
                  </a:lnTo>
                  <a:lnTo>
                    <a:pt x="128" y="51"/>
                  </a:lnTo>
                  <a:lnTo>
                    <a:pt x="128" y="56"/>
                  </a:lnTo>
                  <a:lnTo>
                    <a:pt x="118" y="62"/>
                  </a:lnTo>
                  <a:lnTo>
                    <a:pt x="118" y="67"/>
                  </a:lnTo>
                  <a:lnTo>
                    <a:pt x="118" y="73"/>
                  </a:lnTo>
                  <a:lnTo>
                    <a:pt x="118" y="79"/>
                  </a:lnTo>
                  <a:lnTo>
                    <a:pt x="109" y="79"/>
                  </a:lnTo>
                  <a:lnTo>
                    <a:pt x="109" y="84"/>
                  </a:lnTo>
                  <a:lnTo>
                    <a:pt x="99" y="84"/>
                  </a:lnTo>
                  <a:lnTo>
                    <a:pt x="99" y="79"/>
                  </a:lnTo>
                  <a:lnTo>
                    <a:pt x="99" y="73"/>
                  </a:lnTo>
                  <a:lnTo>
                    <a:pt x="109" y="73"/>
                  </a:lnTo>
                  <a:lnTo>
                    <a:pt x="99" y="73"/>
                  </a:lnTo>
                  <a:lnTo>
                    <a:pt x="99" y="79"/>
                  </a:lnTo>
                  <a:lnTo>
                    <a:pt x="89" y="79"/>
                  </a:lnTo>
                  <a:lnTo>
                    <a:pt x="89" y="84"/>
                  </a:lnTo>
                  <a:lnTo>
                    <a:pt x="89" y="90"/>
                  </a:lnTo>
                  <a:lnTo>
                    <a:pt x="79" y="90"/>
                  </a:lnTo>
                  <a:lnTo>
                    <a:pt x="79" y="96"/>
                  </a:lnTo>
                  <a:lnTo>
                    <a:pt x="79" y="101"/>
                  </a:lnTo>
                  <a:lnTo>
                    <a:pt x="69" y="107"/>
                  </a:lnTo>
                  <a:lnTo>
                    <a:pt x="69" y="113"/>
                  </a:lnTo>
                  <a:lnTo>
                    <a:pt x="69" y="118"/>
                  </a:lnTo>
                  <a:lnTo>
                    <a:pt x="69" y="124"/>
                  </a:lnTo>
                  <a:lnTo>
                    <a:pt x="69" y="129"/>
                  </a:lnTo>
                  <a:lnTo>
                    <a:pt x="59" y="135"/>
                  </a:lnTo>
                  <a:lnTo>
                    <a:pt x="59" y="129"/>
                  </a:lnTo>
                  <a:lnTo>
                    <a:pt x="59" y="124"/>
                  </a:lnTo>
                  <a:lnTo>
                    <a:pt x="59" y="118"/>
                  </a:lnTo>
                  <a:lnTo>
                    <a:pt x="59" y="113"/>
                  </a:lnTo>
                  <a:lnTo>
                    <a:pt x="49" y="113"/>
                  </a:lnTo>
                  <a:lnTo>
                    <a:pt x="49" y="118"/>
                  </a:lnTo>
                  <a:lnTo>
                    <a:pt x="49" y="124"/>
                  </a:lnTo>
                  <a:lnTo>
                    <a:pt x="49" y="129"/>
                  </a:lnTo>
                  <a:lnTo>
                    <a:pt x="39" y="129"/>
                  </a:lnTo>
                  <a:lnTo>
                    <a:pt x="39" y="135"/>
                  </a:lnTo>
                  <a:lnTo>
                    <a:pt x="39" y="141"/>
                  </a:lnTo>
                  <a:lnTo>
                    <a:pt x="39" y="146"/>
                  </a:lnTo>
                  <a:lnTo>
                    <a:pt x="39" y="152"/>
                  </a:lnTo>
                  <a:lnTo>
                    <a:pt x="39" y="158"/>
                  </a:lnTo>
                  <a:lnTo>
                    <a:pt x="39" y="163"/>
                  </a:lnTo>
                  <a:lnTo>
                    <a:pt x="39" y="169"/>
                  </a:lnTo>
                  <a:lnTo>
                    <a:pt x="39" y="175"/>
                  </a:lnTo>
                  <a:lnTo>
                    <a:pt x="29" y="175"/>
                  </a:lnTo>
                  <a:lnTo>
                    <a:pt x="29" y="180"/>
                  </a:lnTo>
                  <a:lnTo>
                    <a:pt x="29" y="175"/>
                  </a:lnTo>
                  <a:lnTo>
                    <a:pt x="19" y="169"/>
                  </a:lnTo>
                  <a:lnTo>
                    <a:pt x="19" y="163"/>
                  </a:lnTo>
                  <a:lnTo>
                    <a:pt x="19" y="158"/>
                  </a:lnTo>
                  <a:lnTo>
                    <a:pt x="19" y="163"/>
                  </a:lnTo>
                  <a:lnTo>
                    <a:pt x="10" y="169"/>
                  </a:lnTo>
                  <a:lnTo>
                    <a:pt x="10" y="175"/>
                  </a:lnTo>
                  <a:lnTo>
                    <a:pt x="10" y="180"/>
                  </a:lnTo>
                  <a:lnTo>
                    <a:pt x="10" y="186"/>
                  </a:lnTo>
                  <a:lnTo>
                    <a:pt x="10" y="192"/>
                  </a:lnTo>
                  <a:lnTo>
                    <a:pt x="0" y="192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0" y="208"/>
                  </a:lnTo>
                  <a:lnTo>
                    <a:pt x="10" y="214"/>
                  </a:lnTo>
                  <a:lnTo>
                    <a:pt x="10" y="220"/>
                  </a:lnTo>
                  <a:lnTo>
                    <a:pt x="10" y="225"/>
                  </a:lnTo>
                  <a:lnTo>
                    <a:pt x="10" y="231"/>
                  </a:lnTo>
                  <a:lnTo>
                    <a:pt x="0" y="231"/>
                  </a:lnTo>
                  <a:lnTo>
                    <a:pt x="0" y="225"/>
                  </a:lnTo>
                  <a:lnTo>
                    <a:pt x="0" y="220"/>
                  </a:lnTo>
                  <a:lnTo>
                    <a:pt x="0" y="383"/>
                  </a:lnTo>
                  <a:lnTo>
                    <a:pt x="10" y="383"/>
                  </a:lnTo>
                  <a:lnTo>
                    <a:pt x="10" y="389"/>
                  </a:lnTo>
                  <a:lnTo>
                    <a:pt x="0" y="389"/>
                  </a:lnTo>
                  <a:lnTo>
                    <a:pt x="0" y="395"/>
                  </a:lnTo>
                  <a:lnTo>
                    <a:pt x="0" y="400"/>
                  </a:lnTo>
                  <a:lnTo>
                    <a:pt x="0" y="502"/>
                  </a:lnTo>
                  <a:lnTo>
                    <a:pt x="0" y="507"/>
                  </a:lnTo>
                  <a:lnTo>
                    <a:pt x="0" y="5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2" name="Freeform 121"/>
            <p:cNvSpPr>
              <a:spLocks/>
            </p:cNvSpPr>
            <p:nvPr/>
          </p:nvSpPr>
          <p:spPr bwMode="auto">
            <a:xfrm>
              <a:off x="4572" y="3666"/>
              <a:ext cx="70" cy="299"/>
            </a:xfrm>
            <a:custGeom>
              <a:avLst/>
              <a:gdLst>
                <a:gd name="T0" fmla="*/ 70 w 70"/>
                <a:gd name="T1" fmla="*/ 11 h 299"/>
                <a:gd name="T2" fmla="*/ 60 w 70"/>
                <a:gd name="T3" fmla="*/ 0 h 299"/>
                <a:gd name="T4" fmla="*/ 50 w 70"/>
                <a:gd name="T5" fmla="*/ 5 h 299"/>
                <a:gd name="T6" fmla="*/ 50 w 70"/>
                <a:gd name="T7" fmla="*/ 22 h 299"/>
                <a:gd name="T8" fmla="*/ 40 w 70"/>
                <a:gd name="T9" fmla="*/ 34 h 299"/>
                <a:gd name="T10" fmla="*/ 40 w 70"/>
                <a:gd name="T11" fmla="*/ 45 h 299"/>
                <a:gd name="T12" fmla="*/ 50 w 70"/>
                <a:gd name="T13" fmla="*/ 51 h 299"/>
                <a:gd name="T14" fmla="*/ 50 w 70"/>
                <a:gd name="T15" fmla="*/ 62 h 299"/>
                <a:gd name="T16" fmla="*/ 50 w 70"/>
                <a:gd name="T17" fmla="*/ 73 h 299"/>
                <a:gd name="T18" fmla="*/ 50 w 70"/>
                <a:gd name="T19" fmla="*/ 79 h 299"/>
                <a:gd name="T20" fmla="*/ 40 w 70"/>
                <a:gd name="T21" fmla="*/ 67 h 299"/>
                <a:gd name="T22" fmla="*/ 30 w 70"/>
                <a:gd name="T23" fmla="*/ 51 h 299"/>
                <a:gd name="T24" fmla="*/ 20 w 70"/>
                <a:gd name="T25" fmla="*/ 45 h 299"/>
                <a:gd name="T26" fmla="*/ 20 w 70"/>
                <a:gd name="T27" fmla="*/ 56 h 299"/>
                <a:gd name="T28" fmla="*/ 20 w 70"/>
                <a:gd name="T29" fmla="*/ 67 h 299"/>
                <a:gd name="T30" fmla="*/ 20 w 70"/>
                <a:gd name="T31" fmla="*/ 84 h 299"/>
                <a:gd name="T32" fmla="*/ 20 w 70"/>
                <a:gd name="T33" fmla="*/ 101 h 299"/>
                <a:gd name="T34" fmla="*/ 20 w 70"/>
                <a:gd name="T35" fmla="*/ 118 h 299"/>
                <a:gd name="T36" fmla="*/ 30 w 70"/>
                <a:gd name="T37" fmla="*/ 130 h 299"/>
                <a:gd name="T38" fmla="*/ 40 w 70"/>
                <a:gd name="T39" fmla="*/ 130 h 299"/>
                <a:gd name="T40" fmla="*/ 50 w 70"/>
                <a:gd name="T41" fmla="*/ 141 h 299"/>
                <a:gd name="T42" fmla="*/ 50 w 70"/>
                <a:gd name="T43" fmla="*/ 163 h 299"/>
                <a:gd name="T44" fmla="*/ 40 w 70"/>
                <a:gd name="T45" fmla="*/ 163 h 299"/>
                <a:gd name="T46" fmla="*/ 40 w 70"/>
                <a:gd name="T47" fmla="*/ 152 h 299"/>
                <a:gd name="T48" fmla="*/ 30 w 70"/>
                <a:gd name="T49" fmla="*/ 135 h 299"/>
                <a:gd name="T50" fmla="*/ 10 w 70"/>
                <a:gd name="T51" fmla="*/ 118 h 299"/>
                <a:gd name="T52" fmla="*/ 10 w 70"/>
                <a:gd name="T53" fmla="*/ 124 h 299"/>
                <a:gd name="T54" fmla="*/ 0 w 70"/>
                <a:gd name="T55" fmla="*/ 135 h 299"/>
                <a:gd name="T56" fmla="*/ 0 w 70"/>
                <a:gd name="T57" fmla="*/ 152 h 299"/>
                <a:gd name="T58" fmla="*/ 10 w 70"/>
                <a:gd name="T59" fmla="*/ 169 h 299"/>
                <a:gd name="T60" fmla="*/ 10 w 70"/>
                <a:gd name="T61" fmla="*/ 180 h 299"/>
                <a:gd name="T62" fmla="*/ 30 w 70"/>
                <a:gd name="T63" fmla="*/ 197 h 299"/>
                <a:gd name="T64" fmla="*/ 40 w 70"/>
                <a:gd name="T65" fmla="*/ 208 h 299"/>
                <a:gd name="T66" fmla="*/ 50 w 70"/>
                <a:gd name="T67" fmla="*/ 214 h 299"/>
                <a:gd name="T68" fmla="*/ 50 w 70"/>
                <a:gd name="T69" fmla="*/ 225 h 299"/>
                <a:gd name="T70" fmla="*/ 50 w 70"/>
                <a:gd name="T71" fmla="*/ 231 h 299"/>
                <a:gd name="T72" fmla="*/ 40 w 70"/>
                <a:gd name="T73" fmla="*/ 231 h 299"/>
                <a:gd name="T74" fmla="*/ 30 w 70"/>
                <a:gd name="T75" fmla="*/ 214 h 299"/>
                <a:gd name="T76" fmla="*/ 20 w 70"/>
                <a:gd name="T77" fmla="*/ 203 h 299"/>
                <a:gd name="T78" fmla="*/ 0 w 70"/>
                <a:gd name="T79" fmla="*/ 192 h 299"/>
                <a:gd name="T80" fmla="*/ 0 w 70"/>
                <a:gd name="T81" fmla="*/ 197 h 299"/>
                <a:gd name="T82" fmla="*/ 0 w 70"/>
                <a:gd name="T83" fmla="*/ 220 h 299"/>
                <a:gd name="T84" fmla="*/ 10 w 70"/>
                <a:gd name="T85" fmla="*/ 242 h 299"/>
                <a:gd name="T86" fmla="*/ 30 w 70"/>
                <a:gd name="T87" fmla="*/ 271 h 299"/>
                <a:gd name="T88" fmla="*/ 50 w 70"/>
                <a:gd name="T89" fmla="*/ 282 h 299"/>
                <a:gd name="T90" fmla="*/ 60 w 70"/>
                <a:gd name="T91" fmla="*/ 287 h 299"/>
                <a:gd name="T92" fmla="*/ 70 w 70"/>
                <a:gd name="T93" fmla="*/ 293 h 299"/>
                <a:gd name="T94" fmla="*/ 70 w 70"/>
                <a:gd name="T95" fmla="*/ 197 h 299"/>
                <a:gd name="T96" fmla="*/ 60 w 70"/>
                <a:gd name="T97" fmla="*/ 203 h 299"/>
                <a:gd name="T98" fmla="*/ 60 w 70"/>
                <a:gd name="T99" fmla="*/ 192 h 299"/>
                <a:gd name="T100" fmla="*/ 60 w 70"/>
                <a:gd name="T101" fmla="*/ 180 h 29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0"/>
                <a:gd name="T154" fmla="*/ 0 h 299"/>
                <a:gd name="T155" fmla="*/ 70 w 70"/>
                <a:gd name="T156" fmla="*/ 299 h 29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0" h="299">
                  <a:moveTo>
                    <a:pt x="70" y="180"/>
                  </a:moveTo>
                  <a:lnTo>
                    <a:pt x="70" y="17"/>
                  </a:lnTo>
                  <a:lnTo>
                    <a:pt x="70" y="11"/>
                  </a:lnTo>
                  <a:lnTo>
                    <a:pt x="60" y="11"/>
                  </a:lnTo>
                  <a:lnTo>
                    <a:pt x="60" y="5"/>
                  </a:lnTo>
                  <a:lnTo>
                    <a:pt x="60" y="0"/>
                  </a:lnTo>
                  <a:lnTo>
                    <a:pt x="50" y="5"/>
                  </a:lnTo>
                  <a:lnTo>
                    <a:pt x="50" y="11"/>
                  </a:lnTo>
                  <a:lnTo>
                    <a:pt x="50" y="17"/>
                  </a:lnTo>
                  <a:lnTo>
                    <a:pt x="50" y="22"/>
                  </a:lnTo>
                  <a:lnTo>
                    <a:pt x="40" y="22"/>
                  </a:lnTo>
                  <a:lnTo>
                    <a:pt x="40" y="28"/>
                  </a:lnTo>
                  <a:lnTo>
                    <a:pt x="40" y="34"/>
                  </a:lnTo>
                  <a:lnTo>
                    <a:pt x="40" y="39"/>
                  </a:lnTo>
                  <a:lnTo>
                    <a:pt x="40" y="45"/>
                  </a:lnTo>
                  <a:lnTo>
                    <a:pt x="50" y="45"/>
                  </a:lnTo>
                  <a:lnTo>
                    <a:pt x="50" y="51"/>
                  </a:lnTo>
                  <a:lnTo>
                    <a:pt x="50" y="56"/>
                  </a:lnTo>
                  <a:lnTo>
                    <a:pt x="50" y="62"/>
                  </a:lnTo>
                  <a:lnTo>
                    <a:pt x="50" y="67"/>
                  </a:lnTo>
                  <a:lnTo>
                    <a:pt x="50" y="73"/>
                  </a:lnTo>
                  <a:lnTo>
                    <a:pt x="50" y="79"/>
                  </a:lnTo>
                  <a:lnTo>
                    <a:pt x="40" y="73"/>
                  </a:lnTo>
                  <a:lnTo>
                    <a:pt x="40" y="67"/>
                  </a:lnTo>
                  <a:lnTo>
                    <a:pt x="40" y="62"/>
                  </a:lnTo>
                  <a:lnTo>
                    <a:pt x="40" y="56"/>
                  </a:lnTo>
                  <a:lnTo>
                    <a:pt x="30" y="51"/>
                  </a:lnTo>
                  <a:lnTo>
                    <a:pt x="30" y="45"/>
                  </a:lnTo>
                  <a:lnTo>
                    <a:pt x="30" y="39"/>
                  </a:lnTo>
                  <a:lnTo>
                    <a:pt x="30" y="45"/>
                  </a:lnTo>
                  <a:lnTo>
                    <a:pt x="20" y="45"/>
                  </a:lnTo>
                  <a:lnTo>
                    <a:pt x="20" y="51"/>
                  </a:lnTo>
                  <a:lnTo>
                    <a:pt x="20" y="56"/>
                  </a:lnTo>
                  <a:lnTo>
                    <a:pt x="20" y="62"/>
                  </a:lnTo>
                  <a:lnTo>
                    <a:pt x="20" y="67"/>
                  </a:lnTo>
                  <a:lnTo>
                    <a:pt x="20" y="73"/>
                  </a:lnTo>
                  <a:lnTo>
                    <a:pt x="20" y="79"/>
                  </a:lnTo>
                  <a:lnTo>
                    <a:pt x="20" y="84"/>
                  </a:lnTo>
                  <a:lnTo>
                    <a:pt x="20" y="90"/>
                  </a:lnTo>
                  <a:lnTo>
                    <a:pt x="20" y="96"/>
                  </a:lnTo>
                  <a:lnTo>
                    <a:pt x="20" y="101"/>
                  </a:lnTo>
                  <a:lnTo>
                    <a:pt x="20" y="107"/>
                  </a:lnTo>
                  <a:lnTo>
                    <a:pt x="20" y="113"/>
                  </a:lnTo>
                  <a:lnTo>
                    <a:pt x="20" y="118"/>
                  </a:lnTo>
                  <a:lnTo>
                    <a:pt x="30" y="124"/>
                  </a:lnTo>
                  <a:lnTo>
                    <a:pt x="30" y="130"/>
                  </a:lnTo>
                  <a:lnTo>
                    <a:pt x="40" y="130"/>
                  </a:lnTo>
                  <a:lnTo>
                    <a:pt x="50" y="135"/>
                  </a:lnTo>
                  <a:lnTo>
                    <a:pt x="50" y="141"/>
                  </a:lnTo>
                  <a:lnTo>
                    <a:pt x="50" y="146"/>
                  </a:lnTo>
                  <a:lnTo>
                    <a:pt x="50" y="152"/>
                  </a:lnTo>
                  <a:lnTo>
                    <a:pt x="50" y="158"/>
                  </a:lnTo>
                  <a:lnTo>
                    <a:pt x="50" y="163"/>
                  </a:lnTo>
                  <a:lnTo>
                    <a:pt x="40" y="163"/>
                  </a:lnTo>
                  <a:lnTo>
                    <a:pt x="40" y="158"/>
                  </a:lnTo>
                  <a:lnTo>
                    <a:pt x="40" y="152"/>
                  </a:lnTo>
                  <a:lnTo>
                    <a:pt x="30" y="146"/>
                  </a:lnTo>
                  <a:lnTo>
                    <a:pt x="30" y="141"/>
                  </a:lnTo>
                  <a:lnTo>
                    <a:pt x="30" y="135"/>
                  </a:lnTo>
                  <a:lnTo>
                    <a:pt x="20" y="135"/>
                  </a:lnTo>
                  <a:lnTo>
                    <a:pt x="20" y="130"/>
                  </a:lnTo>
                  <a:lnTo>
                    <a:pt x="20" y="124"/>
                  </a:lnTo>
                  <a:lnTo>
                    <a:pt x="10" y="118"/>
                  </a:lnTo>
                  <a:lnTo>
                    <a:pt x="10" y="113"/>
                  </a:lnTo>
                  <a:lnTo>
                    <a:pt x="10" y="118"/>
                  </a:lnTo>
                  <a:lnTo>
                    <a:pt x="10" y="124"/>
                  </a:lnTo>
                  <a:lnTo>
                    <a:pt x="0" y="130"/>
                  </a:lnTo>
                  <a:lnTo>
                    <a:pt x="0" y="135"/>
                  </a:lnTo>
                  <a:lnTo>
                    <a:pt x="0" y="141"/>
                  </a:lnTo>
                  <a:lnTo>
                    <a:pt x="0" y="146"/>
                  </a:lnTo>
                  <a:lnTo>
                    <a:pt x="0" y="152"/>
                  </a:lnTo>
                  <a:lnTo>
                    <a:pt x="0" y="158"/>
                  </a:lnTo>
                  <a:lnTo>
                    <a:pt x="0" y="163"/>
                  </a:lnTo>
                  <a:lnTo>
                    <a:pt x="10" y="169"/>
                  </a:lnTo>
                  <a:lnTo>
                    <a:pt x="10" y="175"/>
                  </a:lnTo>
                  <a:lnTo>
                    <a:pt x="10" y="180"/>
                  </a:lnTo>
                  <a:lnTo>
                    <a:pt x="20" y="186"/>
                  </a:lnTo>
                  <a:lnTo>
                    <a:pt x="20" y="192"/>
                  </a:lnTo>
                  <a:lnTo>
                    <a:pt x="30" y="197"/>
                  </a:lnTo>
                  <a:lnTo>
                    <a:pt x="30" y="203"/>
                  </a:lnTo>
                  <a:lnTo>
                    <a:pt x="40" y="203"/>
                  </a:lnTo>
                  <a:lnTo>
                    <a:pt x="40" y="208"/>
                  </a:lnTo>
                  <a:lnTo>
                    <a:pt x="40" y="214"/>
                  </a:lnTo>
                  <a:lnTo>
                    <a:pt x="50" y="214"/>
                  </a:lnTo>
                  <a:lnTo>
                    <a:pt x="50" y="220"/>
                  </a:lnTo>
                  <a:lnTo>
                    <a:pt x="50" y="225"/>
                  </a:lnTo>
                  <a:lnTo>
                    <a:pt x="60" y="225"/>
                  </a:lnTo>
                  <a:lnTo>
                    <a:pt x="60" y="231"/>
                  </a:lnTo>
                  <a:lnTo>
                    <a:pt x="50" y="231"/>
                  </a:lnTo>
                  <a:lnTo>
                    <a:pt x="40" y="231"/>
                  </a:lnTo>
                  <a:lnTo>
                    <a:pt x="40" y="225"/>
                  </a:lnTo>
                  <a:lnTo>
                    <a:pt x="30" y="220"/>
                  </a:lnTo>
                  <a:lnTo>
                    <a:pt x="30" y="214"/>
                  </a:lnTo>
                  <a:lnTo>
                    <a:pt x="20" y="208"/>
                  </a:lnTo>
                  <a:lnTo>
                    <a:pt x="20" y="203"/>
                  </a:lnTo>
                  <a:lnTo>
                    <a:pt x="10" y="203"/>
                  </a:lnTo>
                  <a:lnTo>
                    <a:pt x="10" y="197"/>
                  </a:lnTo>
                  <a:lnTo>
                    <a:pt x="10" y="192"/>
                  </a:lnTo>
                  <a:lnTo>
                    <a:pt x="0" y="192"/>
                  </a:lnTo>
                  <a:lnTo>
                    <a:pt x="0" y="186"/>
                  </a:lnTo>
                  <a:lnTo>
                    <a:pt x="0" y="192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20"/>
                  </a:lnTo>
                  <a:lnTo>
                    <a:pt x="0" y="225"/>
                  </a:lnTo>
                  <a:lnTo>
                    <a:pt x="10" y="237"/>
                  </a:lnTo>
                  <a:lnTo>
                    <a:pt x="10" y="242"/>
                  </a:lnTo>
                  <a:lnTo>
                    <a:pt x="20" y="254"/>
                  </a:lnTo>
                  <a:lnTo>
                    <a:pt x="20" y="259"/>
                  </a:lnTo>
                  <a:lnTo>
                    <a:pt x="30" y="265"/>
                  </a:lnTo>
                  <a:lnTo>
                    <a:pt x="30" y="271"/>
                  </a:lnTo>
                  <a:lnTo>
                    <a:pt x="40" y="276"/>
                  </a:lnTo>
                  <a:lnTo>
                    <a:pt x="50" y="276"/>
                  </a:lnTo>
                  <a:lnTo>
                    <a:pt x="50" y="282"/>
                  </a:lnTo>
                  <a:lnTo>
                    <a:pt x="60" y="287"/>
                  </a:lnTo>
                  <a:lnTo>
                    <a:pt x="60" y="293"/>
                  </a:lnTo>
                  <a:lnTo>
                    <a:pt x="70" y="293"/>
                  </a:lnTo>
                  <a:lnTo>
                    <a:pt x="70" y="299"/>
                  </a:lnTo>
                  <a:lnTo>
                    <a:pt x="70" y="197"/>
                  </a:lnTo>
                  <a:lnTo>
                    <a:pt x="60" y="197"/>
                  </a:lnTo>
                  <a:lnTo>
                    <a:pt x="60" y="203"/>
                  </a:lnTo>
                  <a:lnTo>
                    <a:pt x="60" y="197"/>
                  </a:lnTo>
                  <a:lnTo>
                    <a:pt x="60" y="192"/>
                  </a:lnTo>
                  <a:lnTo>
                    <a:pt x="60" y="186"/>
                  </a:lnTo>
                  <a:lnTo>
                    <a:pt x="60" y="180"/>
                  </a:lnTo>
                  <a:lnTo>
                    <a:pt x="70" y="18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3" name="Freeform 122"/>
            <p:cNvSpPr>
              <a:spLocks/>
            </p:cNvSpPr>
            <p:nvPr/>
          </p:nvSpPr>
          <p:spPr bwMode="auto">
            <a:xfrm>
              <a:off x="4592" y="3931"/>
              <a:ext cx="50" cy="90"/>
            </a:xfrm>
            <a:custGeom>
              <a:avLst/>
              <a:gdLst>
                <a:gd name="T0" fmla="*/ 50 w 50"/>
                <a:gd name="T1" fmla="*/ 90 h 90"/>
                <a:gd name="T2" fmla="*/ 50 w 50"/>
                <a:gd name="T3" fmla="*/ 45 h 90"/>
                <a:gd name="T4" fmla="*/ 50 w 50"/>
                <a:gd name="T5" fmla="*/ 45 h 90"/>
                <a:gd name="T6" fmla="*/ 50 w 50"/>
                <a:gd name="T7" fmla="*/ 45 h 90"/>
                <a:gd name="T8" fmla="*/ 40 w 50"/>
                <a:gd name="T9" fmla="*/ 45 h 90"/>
                <a:gd name="T10" fmla="*/ 40 w 50"/>
                <a:gd name="T11" fmla="*/ 45 h 90"/>
                <a:gd name="T12" fmla="*/ 30 w 50"/>
                <a:gd name="T13" fmla="*/ 39 h 90"/>
                <a:gd name="T14" fmla="*/ 30 w 50"/>
                <a:gd name="T15" fmla="*/ 39 h 90"/>
                <a:gd name="T16" fmla="*/ 30 w 50"/>
                <a:gd name="T17" fmla="*/ 34 h 90"/>
                <a:gd name="T18" fmla="*/ 20 w 50"/>
                <a:gd name="T19" fmla="*/ 28 h 90"/>
                <a:gd name="T20" fmla="*/ 20 w 50"/>
                <a:gd name="T21" fmla="*/ 28 h 90"/>
                <a:gd name="T22" fmla="*/ 20 w 50"/>
                <a:gd name="T23" fmla="*/ 22 h 90"/>
                <a:gd name="T24" fmla="*/ 10 w 50"/>
                <a:gd name="T25" fmla="*/ 22 h 90"/>
                <a:gd name="T26" fmla="*/ 10 w 50"/>
                <a:gd name="T27" fmla="*/ 22 h 90"/>
                <a:gd name="T28" fmla="*/ 10 w 50"/>
                <a:gd name="T29" fmla="*/ 17 h 90"/>
                <a:gd name="T30" fmla="*/ 10 w 50"/>
                <a:gd name="T31" fmla="*/ 17 h 90"/>
                <a:gd name="T32" fmla="*/ 0 w 50"/>
                <a:gd name="T33" fmla="*/ 11 h 90"/>
                <a:gd name="T34" fmla="*/ 0 w 50"/>
                <a:gd name="T35" fmla="*/ 6 h 90"/>
                <a:gd name="T36" fmla="*/ 0 w 50"/>
                <a:gd name="T37" fmla="*/ 6 h 90"/>
                <a:gd name="T38" fmla="*/ 0 w 50"/>
                <a:gd name="T39" fmla="*/ 0 h 90"/>
                <a:gd name="T40" fmla="*/ 0 w 50"/>
                <a:gd name="T41" fmla="*/ 11 h 90"/>
                <a:gd name="T42" fmla="*/ 0 w 50"/>
                <a:gd name="T43" fmla="*/ 17 h 90"/>
                <a:gd name="T44" fmla="*/ 0 w 50"/>
                <a:gd name="T45" fmla="*/ 22 h 90"/>
                <a:gd name="T46" fmla="*/ 10 w 50"/>
                <a:gd name="T47" fmla="*/ 34 h 90"/>
                <a:gd name="T48" fmla="*/ 10 w 50"/>
                <a:gd name="T49" fmla="*/ 39 h 90"/>
                <a:gd name="T50" fmla="*/ 10 w 50"/>
                <a:gd name="T51" fmla="*/ 51 h 90"/>
                <a:gd name="T52" fmla="*/ 20 w 50"/>
                <a:gd name="T53" fmla="*/ 56 h 90"/>
                <a:gd name="T54" fmla="*/ 20 w 50"/>
                <a:gd name="T55" fmla="*/ 62 h 90"/>
                <a:gd name="T56" fmla="*/ 30 w 50"/>
                <a:gd name="T57" fmla="*/ 68 h 90"/>
                <a:gd name="T58" fmla="*/ 30 w 50"/>
                <a:gd name="T59" fmla="*/ 73 h 90"/>
                <a:gd name="T60" fmla="*/ 30 w 50"/>
                <a:gd name="T61" fmla="*/ 73 h 90"/>
                <a:gd name="T62" fmla="*/ 30 w 50"/>
                <a:gd name="T63" fmla="*/ 79 h 90"/>
                <a:gd name="T64" fmla="*/ 40 w 50"/>
                <a:gd name="T65" fmla="*/ 84 h 90"/>
                <a:gd name="T66" fmla="*/ 40 w 50"/>
                <a:gd name="T67" fmla="*/ 84 h 90"/>
                <a:gd name="T68" fmla="*/ 40 w 50"/>
                <a:gd name="T69" fmla="*/ 90 h 90"/>
                <a:gd name="T70" fmla="*/ 50 w 50"/>
                <a:gd name="T71" fmla="*/ 90 h 9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"/>
                <a:gd name="T109" fmla="*/ 0 h 90"/>
                <a:gd name="T110" fmla="*/ 50 w 50"/>
                <a:gd name="T111" fmla="*/ 90 h 9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" h="90">
                  <a:moveTo>
                    <a:pt x="50" y="90"/>
                  </a:moveTo>
                  <a:lnTo>
                    <a:pt x="50" y="45"/>
                  </a:lnTo>
                  <a:lnTo>
                    <a:pt x="40" y="45"/>
                  </a:lnTo>
                  <a:lnTo>
                    <a:pt x="30" y="39"/>
                  </a:lnTo>
                  <a:lnTo>
                    <a:pt x="30" y="34"/>
                  </a:lnTo>
                  <a:lnTo>
                    <a:pt x="20" y="28"/>
                  </a:lnTo>
                  <a:lnTo>
                    <a:pt x="20" y="22"/>
                  </a:lnTo>
                  <a:lnTo>
                    <a:pt x="10" y="22"/>
                  </a:lnTo>
                  <a:lnTo>
                    <a:pt x="10" y="17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10" y="34"/>
                  </a:lnTo>
                  <a:lnTo>
                    <a:pt x="10" y="39"/>
                  </a:lnTo>
                  <a:lnTo>
                    <a:pt x="10" y="51"/>
                  </a:lnTo>
                  <a:lnTo>
                    <a:pt x="20" y="56"/>
                  </a:lnTo>
                  <a:lnTo>
                    <a:pt x="20" y="62"/>
                  </a:lnTo>
                  <a:lnTo>
                    <a:pt x="30" y="68"/>
                  </a:lnTo>
                  <a:lnTo>
                    <a:pt x="30" y="73"/>
                  </a:lnTo>
                  <a:lnTo>
                    <a:pt x="30" y="79"/>
                  </a:lnTo>
                  <a:lnTo>
                    <a:pt x="40" y="84"/>
                  </a:lnTo>
                  <a:lnTo>
                    <a:pt x="40" y="90"/>
                  </a:lnTo>
                  <a:lnTo>
                    <a:pt x="50" y="9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4" name="Freeform 123"/>
            <p:cNvSpPr>
              <a:spLocks/>
            </p:cNvSpPr>
            <p:nvPr/>
          </p:nvSpPr>
          <p:spPr bwMode="auto">
            <a:xfrm>
              <a:off x="4612" y="4004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6 h 6"/>
                <a:gd name="T6" fmla="*/ 0 w 1"/>
                <a:gd name="T7" fmla="*/ 6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5" name="Freeform 124"/>
            <p:cNvSpPr>
              <a:spLocks/>
            </p:cNvSpPr>
            <p:nvPr/>
          </p:nvSpPr>
          <p:spPr bwMode="auto">
            <a:xfrm>
              <a:off x="4562" y="3937"/>
              <a:ext cx="50" cy="73"/>
            </a:xfrm>
            <a:custGeom>
              <a:avLst/>
              <a:gdLst>
                <a:gd name="T0" fmla="*/ 0 w 50"/>
                <a:gd name="T1" fmla="*/ 5 h 73"/>
                <a:gd name="T2" fmla="*/ 0 w 50"/>
                <a:gd name="T3" fmla="*/ 5 h 73"/>
                <a:gd name="T4" fmla="*/ 0 w 50"/>
                <a:gd name="T5" fmla="*/ 5 h 73"/>
                <a:gd name="T6" fmla="*/ 0 w 50"/>
                <a:gd name="T7" fmla="*/ 11 h 73"/>
                <a:gd name="T8" fmla="*/ 0 w 50"/>
                <a:gd name="T9" fmla="*/ 11 h 73"/>
                <a:gd name="T10" fmla="*/ 10 w 50"/>
                <a:gd name="T11" fmla="*/ 16 h 73"/>
                <a:gd name="T12" fmla="*/ 10 w 50"/>
                <a:gd name="T13" fmla="*/ 16 h 73"/>
                <a:gd name="T14" fmla="*/ 10 w 50"/>
                <a:gd name="T15" fmla="*/ 22 h 73"/>
                <a:gd name="T16" fmla="*/ 10 w 50"/>
                <a:gd name="T17" fmla="*/ 28 h 73"/>
                <a:gd name="T18" fmla="*/ 10 w 50"/>
                <a:gd name="T19" fmla="*/ 33 h 73"/>
                <a:gd name="T20" fmla="*/ 10 w 50"/>
                <a:gd name="T21" fmla="*/ 33 h 73"/>
                <a:gd name="T22" fmla="*/ 20 w 50"/>
                <a:gd name="T23" fmla="*/ 39 h 73"/>
                <a:gd name="T24" fmla="*/ 20 w 50"/>
                <a:gd name="T25" fmla="*/ 45 h 73"/>
                <a:gd name="T26" fmla="*/ 20 w 50"/>
                <a:gd name="T27" fmla="*/ 50 h 73"/>
                <a:gd name="T28" fmla="*/ 30 w 50"/>
                <a:gd name="T29" fmla="*/ 56 h 73"/>
                <a:gd name="T30" fmla="*/ 30 w 50"/>
                <a:gd name="T31" fmla="*/ 62 h 73"/>
                <a:gd name="T32" fmla="*/ 40 w 50"/>
                <a:gd name="T33" fmla="*/ 67 h 73"/>
                <a:gd name="T34" fmla="*/ 50 w 50"/>
                <a:gd name="T35" fmla="*/ 73 h 73"/>
                <a:gd name="T36" fmla="*/ 50 w 50"/>
                <a:gd name="T37" fmla="*/ 67 h 73"/>
                <a:gd name="T38" fmla="*/ 50 w 50"/>
                <a:gd name="T39" fmla="*/ 62 h 73"/>
                <a:gd name="T40" fmla="*/ 40 w 50"/>
                <a:gd name="T41" fmla="*/ 56 h 73"/>
                <a:gd name="T42" fmla="*/ 30 w 50"/>
                <a:gd name="T43" fmla="*/ 50 h 73"/>
                <a:gd name="T44" fmla="*/ 30 w 50"/>
                <a:gd name="T45" fmla="*/ 45 h 73"/>
                <a:gd name="T46" fmla="*/ 30 w 50"/>
                <a:gd name="T47" fmla="*/ 39 h 73"/>
                <a:gd name="T48" fmla="*/ 20 w 50"/>
                <a:gd name="T49" fmla="*/ 39 h 73"/>
                <a:gd name="T50" fmla="*/ 20 w 50"/>
                <a:gd name="T51" fmla="*/ 33 h 73"/>
                <a:gd name="T52" fmla="*/ 20 w 50"/>
                <a:gd name="T53" fmla="*/ 28 h 73"/>
                <a:gd name="T54" fmla="*/ 20 w 50"/>
                <a:gd name="T55" fmla="*/ 22 h 73"/>
                <a:gd name="T56" fmla="*/ 10 w 50"/>
                <a:gd name="T57" fmla="*/ 22 h 73"/>
                <a:gd name="T58" fmla="*/ 10 w 50"/>
                <a:gd name="T59" fmla="*/ 16 h 73"/>
                <a:gd name="T60" fmla="*/ 10 w 50"/>
                <a:gd name="T61" fmla="*/ 16 h 73"/>
                <a:gd name="T62" fmla="*/ 10 w 50"/>
                <a:gd name="T63" fmla="*/ 11 h 73"/>
                <a:gd name="T64" fmla="*/ 10 w 50"/>
                <a:gd name="T65" fmla="*/ 5 h 73"/>
                <a:gd name="T66" fmla="*/ 10 w 50"/>
                <a:gd name="T67" fmla="*/ 5 h 73"/>
                <a:gd name="T68" fmla="*/ 10 w 50"/>
                <a:gd name="T69" fmla="*/ 0 h 73"/>
                <a:gd name="T70" fmla="*/ 10 w 50"/>
                <a:gd name="T71" fmla="*/ 0 h 73"/>
                <a:gd name="T72" fmla="*/ 10 w 50"/>
                <a:gd name="T73" fmla="*/ 0 h 73"/>
                <a:gd name="T74" fmla="*/ 10 w 50"/>
                <a:gd name="T75" fmla="*/ 0 h 73"/>
                <a:gd name="T76" fmla="*/ 0 w 50"/>
                <a:gd name="T77" fmla="*/ 0 h 73"/>
                <a:gd name="T78" fmla="*/ 0 w 50"/>
                <a:gd name="T79" fmla="*/ 0 h 73"/>
                <a:gd name="T80" fmla="*/ 0 w 50"/>
                <a:gd name="T81" fmla="*/ 5 h 73"/>
                <a:gd name="T82" fmla="*/ 0 w 50"/>
                <a:gd name="T83" fmla="*/ 5 h 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0"/>
                <a:gd name="T127" fmla="*/ 0 h 73"/>
                <a:gd name="T128" fmla="*/ 50 w 50"/>
                <a:gd name="T129" fmla="*/ 73 h 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0" h="73">
                  <a:moveTo>
                    <a:pt x="0" y="5"/>
                  </a:moveTo>
                  <a:lnTo>
                    <a:pt x="0" y="5"/>
                  </a:lnTo>
                  <a:lnTo>
                    <a:pt x="0" y="11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20" y="39"/>
                  </a:lnTo>
                  <a:lnTo>
                    <a:pt x="20" y="45"/>
                  </a:lnTo>
                  <a:lnTo>
                    <a:pt x="20" y="50"/>
                  </a:lnTo>
                  <a:lnTo>
                    <a:pt x="30" y="56"/>
                  </a:lnTo>
                  <a:lnTo>
                    <a:pt x="30" y="62"/>
                  </a:lnTo>
                  <a:lnTo>
                    <a:pt x="40" y="67"/>
                  </a:lnTo>
                  <a:lnTo>
                    <a:pt x="50" y="73"/>
                  </a:lnTo>
                  <a:lnTo>
                    <a:pt x="50" y="67"/>
                  </a:lnTo>
                  <a:lnTo>
                    <a:pt x="50" y="62"/>
                  </a:lnTo>
                  <a:lnTo>
                    <a:pt x="40" y="56"/>
                  </a:lnTo>
                  <a:lnTo>
                    <a:pt x="30" y="50"/>
                  </a:lnTo>
                  <a:lnTo>
                    <a:pt x="30" y="45"/>
                  </a:lnTo>
                  <a:lnTo>
                    <a:pt x="30" y="39"/>
                  </a:lnTo>
                  <a:lnTo>
                    <a:pt x="20" y="39"/>
                  </a:lnTo>
                  <a:lnTo>
                    <a:pt x="20" y="33"/>
                  </a:lnTo>
                  <a:lnTo>
                    <a:pt x="20" y="28"/>
                  </a:lnTo>
                  <a:lnTo>
                    <a:pt x="20" y="22"/>
                  </a:lnTo>
                  <a:lnTo>
                    <a:pt x="10" y="22"/>
                  </a:lnTo>
                  <a:lnTo>
                    <a:pt x="10" y="16"/>
                  </a:lnTo>
                  <a:lnTo>
                    <a:pt x="10" y="11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6" name="Freeform 125"/>
            <p:cNvSpPr>
              <a:spLocks/>
            </p:cNvSpPr>
            <p:nvPr/>
          </p:nvSpPr>
          <p:spPr bwMode="auto">
            <a:xfrm>
              <a:off x="4533" y="3874"/>
              <a:ext cx="39" cy="68"/>
            </a:xfrm>
            <a:custGeom>
              <a:avLst/>
              <a:gdLst>
                <a:gd name="T0" fmla="*/ 0 w 39"/>
                <a:gd name="T1" fmla="*/ 6 h 68"/>
                <a:gd name="T2" fmla="*/ 10 w 39"/>
                <a:gd name="T3" fmla="*/ 12 h 68"/>
                <a:gd name="T4" fmla="*/ 10 w 39"/>
                <a:gd name="T5" fmla="*/ 17 h 68"/>
                <a:gd name="T6" fmla="*/ 10 w 39"/>
                <a:gd name="T7" fmla="*/ 23 h 68"/>
                <a:gd name="T8" fmla="*/ 20 w 39"/>
                <a:gd name="T9" fmla="*/ 29 h 68"/>
                <a:gd name="T10" fmla="*/ 20 w 39"/>
                <a:gd name="T11" fmla="*/ 40 h 68"/>
                <a:gd name="T12" fmla="*/ 20 w 39"/>
                <a:gd name="T13" fmla="*/ 46 h 68"/>
                <a:gd name="T14" fmla="*/ 29 w 39"/>
                <a:gd name="T15" fmla="*/ 57 h 68"/>
                <a:gd name="T16" fmla="*/ 29 w 39"/>
                <a:gd name="T17" fmla="*/ 68 h 68"/>
                <a:gd name="T18" fmla="*/ 39 w 39"/>
                <a:gd name="T19" fmla="*/ 63 h 68"/>
                <a:gd name="T20" fmla="*/ 29 w 39"/>
                <a:gd name="T21" fmla="*/ 51 h 68"/>
                <a:gd name="T22" fmla="*/ 29 w 39"/>
                <a:gd name="T23" fmla="*/ 46 h 68"/>
                <a:gd name="T24" fmla="*/ 29 w 39"/>
                <a:gd name="T25" fmla="*/ 34 h 68"/>
                <a:gd name="T26" fmla="*/ 20 w 39"/>
                <a:gd name="T27" fmla="*/ 29 h 68"/>
                <a:gd name="T28" fmla="*/ 20 w 39"/>
                <a:gd name="T29" fmla="*/ 23 h 68"/>
                <a:gd name="T30" fmla="*/ 20 w 39"/>
                <a:gd name="T31" fmla="*/ 17 h 68"/>
                <a:gd name="T32" fmla="*/ 10 w 39"/>
                <a:gd name="T33" fmla="*/ 6 h 68"/>
                <a:gd name="T34" fmla="*/ 10 w 39"/>
                <a:gd name="T35" fmla="*/ 0 h 68"/>
                <a:gd name="T36" fmla="*/ 0 w 39"/>
                <a:gd name="T37" fmla="*/ 6 h 6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9"/>
                <a:gd name="T58" fmla="*/ 0 h 68"/>
                <a:gd name="T59" fmla="*/ 39 w 39"/>
                <a:gd name="T60" fmla="*/ 68 h 6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9" h="68">
                  <a:moveTo>
                    <a:pt x="0" y="6"/>
                  </a:moveTo>
                  <a:lnTo>
                    <a:pt x="10" y="12"/>
                  </a:lnTo>
                  <a:lnTo>
                    <a:pt x="10" y="17"/>
                  </a:lnTo>
                  <a:lnTo>
                    <a:pt x="10" y="23"/>
                  </a:lnTo>
                  <a:lnTo>
                    <a:pt x="20" y="29"/>
                  </a:lnTo>
                  <a:lnTo>
                    <a:pt x="20" y="40"/>
                  </a:lnTo>
                  <a:lnTo>
                    <a:pt x="20" y="46"/>
                  </a:lnTo>
                  <a:lnTo>
                    <a:pt x="29" y="57"/>
                  </a:lnTo>
                  <a:lnTo>
                    <a:pt x="29" y="68"/>
                  </a:lnTo>
                  <a:lnTo>
                    <a:pt x="39" y="63"/>
                  </a:lnTo>
                  <a:lnTo>
                    <a:pt x="29" y="51"/>
                  </a:lnTo>
                  <a:lnTo>
                    <a:pt x="29" y="46"/>
                  </a:lnTo>
                  <a:lnTo>
                    <a:pt x="29" y="34"/>
                  </a:lnTo>
                  <a:lnTo>
                    <a:pt x="20" y="29"/>
                  </a:lnTo>
                  <a:lnTo>
                    <a:pt x="20" y="23"/>
                  </a:lnTo>
                  <a:lnTo>
                    <a:pt x="20" y="17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7" name="Freeform 126"/>
            <p:cNvSpPr>
              <a:spLocks/>
            </p:cNvSpPr>
            <p:nvPr/>
          </p:nvSpPr>
          <p:spPr bwMode="auto">
            <a:xfrm>
              <a:off x="4533" y="3874"/>
              <a:ext cx="10" cy="6"/>
            </a:xfrm>
            <a:custGeom>
              <a:avLst/>
              <a:gdLst>
                <a:gd name="T0" fmla="*/ 10 w 10"/>
                <a:gd name="T1" fmla="*/ 0 h 6"/>
                <a:gd name="T2" fmla="*/ 10 w 10"/>
                <a:gd name="T3" fmla="*/ 0 h 6"/>
                <a:gd name="T4" fmla="*/ 0 w 10"/>
                <a:gd name="T5" fmla="*/ 0 h 6"/>
                <a:gd name="T6" fmla="*/ 0 w 10"/>
                <a:gd name="T7" fmla="*/ 0 h 6"/>
                <a:gd name="T8" fmla="*/ 0 w 10"/>
                <a:gd name="T9" fmla="*/ 6 h 6"/>
                <a:gd name="T10" fmla="*/ 1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8" name="Freeform 127"/>
            <p:cNvSpPr>
              <a:spLocks/>
            </p:cNvSpPr>
            <p:nvPr/>
          </p:nvSpPr>
          <p:spPr bwMode="auto">
            <a:xfrm>
              <a:off x="4572" y="3903"/>
              <a:ext cx="1" cy="5"/>
            </a:xfrm>
            <a:custGeom>
              <a:avLst/>
              <a:gdLst>
                <a:gd name="T0" fmla="*/ 0 w 1"/>
                <a:gd name="T1" fmla="*/ 5 h 5"/>
                <a:gd name="T2" fmla="*/ 0 w 1"/>
                <a:gd name="T3" fmla="*/ 5 h 5"/>
                <a:gd name="T4" fmla="*/ 0 w 1"/>
                <a:gd name="T5" fmla="*/ 5 h 5"/>
                <a:gd name="T6" fmla="*/ 0 w 1"/>
                <a:gd name="T7" fmla="*/ 0 h 5"/>
                <a:gd name="T8" fmla="*/ 0 w 1"/>
                <a:gd name="T9" fmla="*/ 0 h 5"/>
                <a:gd name="T10" fmla="*/ 0 w 1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5"/>
                <a:gd name="T20" fmla="*/ 1 w 1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9" name="Freeform 128"/>
            <p:cNvSpPr>
              <a:spLocks/>
            </p:cNvSpPr>
            <p:nvPr/>
          </p:nvSpPr>
          <p:spPr bwMode="auto">
            <a:xfrm>
              <a:off x="4543" y="3829"/>
              <a:ext cx="29" cy="79"/>
            </a:xfrm>
            <a:custGeom>
              <a:avLst/>
              <a:gdLst>
                <a:gd name="T0" fmla="*/ 0 w 29"/>
                <a:gd name="T1" fmla="*/ 6 h 79"/>
                <a:gd name="T2" fmla="*/ 0 w 29"/>
                <a:gd name="T3" fmla="*/ 6 h 79"/>
                <a:gd name="T4" fmla="*/ 0 w 29"/>
                <a:gd name="T5" fmla="*/ 12 h 79"/>
                <a:gd name="T6" fmla="*/ 0 w 29"/>
                <a:gd name="T7" fmla="*/ 17 h 79"/>
                <a:gd name="T8" fmla="*/ 0 w 29"/>
                <a:gd name="T9" fmla="*/ 17 h 79"/>
                <a:gd name="T10" fmla="*/ 0 w 29"/>
                <a:gd name="T11" fmla="*/ 23 h 79"/>
                <a:gd name="T12" fmla="*/ 10 w 29"/>
                <a:gd name="T13" fmla="*/ 29 h 79"/>
                <a:gd name="T14" fmla="*/ 10 w 29"/>
                <a:gd name="T15" fmla="*/ 34 h 79"/>
                <a:gd name="T16" fmla="*/ 10 w 29"/>
                <a:gd name="T17" fmla="*/ 40 h 79"/>
                <a:gd name="T18" fmla="*/ 10 w 29"/>
                <a:gd name="T19" fmla="*/ 45 h 79"/>
                <a:gd name="T20" fmla="*/ 10 w 29"/>
                <a:gd name="T21" fmla="*/ 45 h 79"/>
                <a:gd name="T22" fmla="*/ 10 w 29"/>
                <a:gd name="T23" fmla="*/ 51 h 79"/>
                <a:gd name="T24" fmla="*/ 19 w 29"/>
                <a:gd name="T25" fmla="*/ 57 h 79"/>
                <a:gd name="T26" fmla="*/ 19 w 29"/>
                <a:gd name="T27" fmla="*/ 62 h 79"/>
                <a:gd name="T28" fmla="*/ 19 w 29"/>
                <a:gd name="T29" fmla="*/ 68 h 79"/>
                <a:gd name="T30" fmla="*/ 19 w 29"/>
                <a:gd name="T31" fmla="*/ 68 h 79"/>
                <a:gd name="T32" fmla="*/ 19 w 29"/>
                <a:gd name="T33" fmla="*/ 74 h 79"/>
                <a:gd name="T34" fmla="*/ 29 w 29"/>
                <a:gd name="T35" fmla="*/ 79 h 79"/>
                <a:gd name="T36" fmla="*/ 29 w 29"/>
                <a:gd name="T37" fmla="*/ 74 h 79"/>
                <a:gd name="T38" fmla="*/ 29 w 29"/>
                <a:gd name="T39" fmla="*/ 68 h 79"/>
                <a:gd name="T40" fmla="*/ 29 w 29"/>
                <a:gd name="T41" fmla="*/ 68 h 79"/>
                <a:gd name="T42" fmla="*/ 29 w 29"/>
                <a:gd name="T43" fmla="*/ 62 h 79"/>
                <a:gd name="T44" fmla="*/ 19 w 29"/>
                <a:gd name="T45" fmla="*/ 57 h 79"/>
                <a:gd name="T46" fmla="*/ 19 w 29"/>
                <a:gd name="T47" fmla="*/ 57 h 79"/>
                <a:gd name="T48" fmla="*/ 19 w 29"/>
                <a:gd name="T49" fmla="*/ 51 h 79"/>
                <a:gd name="T50" fmla="*/ 19 w 29"/>
                <a:gd name="T51" fmla="*/ 45 h 79"/>
                <a:gd name="T52" fmla="*/ 19 w 29"/>
                <a:gd name="T53" fmla="*/ 40 h 79"/>
                <a:gd name="T54" fmla="*/ 19 w 29"/>
                <a:gd name="T55" fmla="*/ 40 h 79"/>
                <a:gd name="T56" fmla="*/ 10 w 29"/>
                <a:gd name="T57" fmla="*/ 34 h 79"/>
                <a:gd name="T58" fmla="*/ 10 w 29"/>
                <a:gd name="T59" fmla="*/ 29 h 79"/>
                <a:gd name="T60" fmla="*/ 10 w 29"/>
                <a:gd name="T61" fmla="*/ 23 h 79"/>
                <a:gd name="T62" fmla="*/ 10 w 29"/>
                <a:gd name="T63" fmla="*/ 17 h 79"/>
                <a:gd name="T64" fmla="*/ 10 w 29"/>
                <a:gd name="T65" fmla="*/ 12 h 79"/>
                <a:gd name="T66" fmla="*/ 10 w 29"/>
                <a:gd name="T67" fmla="*/ 6 h 79"/>
                <a:gd name="T68" fmla="*/ 10 w 29"/>
                <a:gd name="T69" fmla="*/ 0 h 79"/>
                <a:gd name="T70" fmla="*/ 10 w 29"/>
                <a:gd name="T71" fmla="*/ 0 h 79"/>
                <a:gd name="T72" fmla="*/ 10 w 29"/>
                <a:gd name="T73" fmla="*/ 0 h 79"/>
                <a:gd name="T74" fmla="*/ 0 w 29"/>
                <a:gd name="T75" fmla="*/ 0 h 79"/>
                <a:gd name="T76" fmla="*/ 0 w 29"/>
                <a:gd name="T77" fmla="*/ 0 h 79"/>
                <a:gd name="T78" fmla="*/ 0 w 29"/>
                <a:gd name="T79" fmla="*/ 0 h 79"/>
                <a:gd name="T80" fmla="*/ 0 w 29"/>
                <a:gd name="T81" fmla="*/ 6 h 7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9"/>
                <a:gd name="T124" fmla="*/ 0 h 79"/>
                <a:gd name="T125" fmla="*/ 29 w 29"/>
                <a:gd name="T126" fmla="*/ 79 h 7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9" h="79">
                  <a:moveTo>
                    <a:pt x="0" y="6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0" y="23"/>
                  </a:lnTo>
                  <a:lnTo>
                    <a:pt x="10" y="29"/>
                  </a:lnTo>
                  <a:lnTo>
                    <a:pt x="10" y="34"/>
                  </a:lnTo>
                  <a:lnTo>
                    <a:pt x="10" y="40"/>
                  </a:lnTo>
                  <a:lnTo>
                    <a:pt x="10" y="45"/>
                  </a:lnTo>
                  <a:lnTo>
                    <a:pt x="10" y="51"/>
                  </a:lnTo>
                  <a:lnTo>
                    <a:pt x="19" y="57"/>
                  </a:lnTo>
                  <a:lnTo>
                    <a:pt x="19" y="62"/>
                  </a:lnTo>
                  <a:lnTo>
                    <a:pt x="19" y="68"/>
                  </a:lnTo>
                  <a:lnTo>
                    <a:pt x="19" y="74"/>
                  </a:lnTo>
                  <a:lnTo>
                    <a:pt x="29" y="79"/>
                  </a:lnTo>
                  <a:lnTo>
                    <a:pt x="29" y="74"/>
                  </a:lnTo>
                  <a:lnTo>
                    <a:pt x="29" y="68"/>
                  </a:lnTo>
                  <a:lnTo>
                    <a:pt x="29" y="62"/>
                  </a:lnTo>
                  <a:lnTo>
                    <a:pt x="19" y="57"/>
                  </a:lnTo>
                  <a:lnTo>
                    <a:pt x="19" y="51"/>
                  </a:lnTo>
                  <a:lnTo>
                    <a:pt x="19" y="45"/>
                  </a:lnTo>
                  <a:lnTo>
                    <a:pt x="19" y="40"/>
                  </a:lnTo>
                  <a:lnTo>
                    <a:pt x="10" y="34"/>
                  </a:lnTo>
                  <a:lnTo>
                    <a:pt x="10" y="29"/>
                  </a:lnTo>
                  <a:lnTo>
                    <a:pt x="10" y="23"/>
                  </a:lnTo>
                  <a:lnTo>
                    <a:pt x="10" y="17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0" name="Freeform 129"/>
            <p:cNvSpPr>
              <a:spLocks/>
            </p:cNvSpPr>
            <p:nvPr/>
          </p:nvSpPr>
          <p:spPr bwMode="auto">
            <a:xfrm>
              <a:off x="4533" y="3773"/>
              <a:ext cx="20" cy="62"/>
            </a:xfrm>
            <a:custGeom>
              <a:avLst/>
              <a:gdLst>
                <a:gd name="T0" fmla="*/ 0 w 20"/>
                <a:gd name="T1" fmla="*/ 0 h 62"/>
                <a:gd name="T2" fmla="*/ 0 w 20"/>
                <a:gd name="T3" fmla="*/ 6 h 62"/>
                <a:gd name="T4" fmla="*/ 0 w 20"/>
                <a:gd name="T5" fmla="*/ 11 h 62"/>
                <a:gd name="T6" fmla="*/ 0 w 20"/>
                <a:gd name="T7" fmla="*/ 17 h 62"/>
                <a:gd name="T8" fmla="*/ 0 w 20"/>
                <a:gd name="T9" fmla="*/ 28 h 62"/>
                <a:gd name="T10" fmla="*/ 0 w 20"/>
                <a:gd name="T11" fmla="*/ 34 h 62"/>
                <a:gd name="T12" fmla="*/ 0 w 20"/>
                <a:gd name="T13" fmla="*/ 39 h 62"/>
                <a:gd name="T14" fmla="*/ 10 w 20"/>
                <a:gd name="T15" fmla="*/ 51 h 62"/>
                <a:gd name="T16" fmla="*/ 10 w 20"/>
                <a:gd name="T17" fmla="*/ 62 h 62"/>
                <a:gd name="T18" fmla="*/ 20 w 20"/>
                <a:gd name="T19" fmla="*/ 56 h 62"/>
                <a:gd name="T20" fmla="*/ 10 w 20"/>
                <a:gd name="T21" fmla="*/ 51 h 62"/>
                <a:gd name="T22" fmla="*/ 10 w 20"/>
                <a:gd name="T23" fmla="*/ 39 h 62"/>
                <a:gd name="T24" fmla="*/ 10 w 20"/>
                <a:gd name="T25" fmla="*/ 34 h 62"/>
                <a:gd name="T26" fmla="*/ 10 w 20"/>
                <a:gd name="T27" fmla="*/ 23 h 62"/>
                <a:gd name="T28" fmla="*/ 10 w 20"/>
                <a:gd name="T29" fmla="*/ 17 h 62"/>
                <a:gd name="T30" fmla="*/ 0 w 20"/>
                <a:gd name="T31" fmla="*/ 11 h 62"/>
                <a:gd name="T32" fmla="*/ 0 w 20"/>
                <a:gd name="T33" fmla="*/ 6 h 62"/>
                <a:gd name="T34" fmla="*/ 0 w 20"/>
                <a:gd name="T35" fmla="*/ 0 h 62"/>
                <a:gd name="T36" fmla="*/ 0 w 20"/>
                <a:gd name="T37" fmla="*/ 0 h 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"/>
                <a:gd name="T58" fmla="*/ 0 h 62"/>
                <a:gd name="T59" fmla="*/ 20 w 20"/>
                <a:gd name="T60" fmla="*/ 62 h 6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" h="62">
                  <a:moveTo>
                    <a:pt x="0" y="0"/>
                  </a:moveTo>
                  <a:lnTo>
                    <a:pt x="0" y="6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10" y="51"/>
                  </a:lnTo>
                  <a:lnTo>
                    <a:pt x="10" y="62"/>
                  </a:lnTo>
                  <a:lnTo>
                    <a:pt x="20" y="56"/>
                  </a:lnTo>
                  <a:lnTo>
                    <a:pt x="10" y="51"/>
                  </a:lnTo>
                  <a:lnTo>
                    <a:pt x="10" y="39"/>
                  </a:lnTo>
                  <a:lnTo>
                    <a:pt x="10" y="34"/>
                  </a:lnTo>
                  <a:lnTo>
                    <a:pt x="10" y="23"/>
                  </a:lnTo>
                  <a:lnTo>
                    <a:pt x="10" y="17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1" name="Freeform 130"/>
            <p:cNvSpPr>
              <a:spLocks/>
            </p:cNvSpPr>
            <p:nvPr/>
          </p:nvSpPr>
          <p:spPr bwMode="auto">
            <a:xfrm>
              <a:off x="4533" y="3767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0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6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2" name="Freeform 131"/>
            <p:cNvSpPr>
              <a:spLocks/>
            </p:cNvSpPr>
            <p:nvPr/>
          </p:nvSpPr>
          <p:spPr bwMode="auto">
            <a:xfrm>
              <a:off x="4562" y="3824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0 w 10"/>
                <a:gd name="T5" fmla="*/ 0 h 1"/>
                <a:gd name="T6" fmla="*/ 0 w 10"/>
                <a:gd name="T7" fmla="*/ 0 h 1"/>
                <a:gd name="T8" fmla="*/ 10 w 10"/>
                <a:gd name="T9" fmla="*/ 0 h 1"/>
                <a:gd name="T10" fmla="*/ 0 w 1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"/>
                <a:gd name="T20" fmla="*/ 10 w 10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3" name="Freeform 132"/>
            <p:cNvSpPr>
              <a:spLocks/>
            </p:cNvSpPr>
            <p:nvPr/>
          </p:nvSpPr>
          <p:spPr bwMode="auto">
            <a:xfrm>
              <a:off x="4543" y="3745"/>
              <a:ext cx="29" cy="79"/>
            </a:xfrm>
            <a:custGeom>
              <a:avLst/>
              <a:gdLst>
                <a:gd name="T0" fmla="*/ 0 w 29"/>
                <a:gd name="T1" fmla="*/ 0 h 79"/>
                <a:gd name="T2" fmla="*/ 0 w 29"/>
                <a:gd name="T3" fmla="*/ 0 h 79"/>
                <a:gd name="T4" fmla="*/ 0 w 29"/>
                <a:gd name="T5" fmla="*/ 5 h 79"/>
                <a:gd name="T6" fmla="*/ 0 w 29"/>
                <a:gd name="T7" fmla="*/ 11 h 79"/>
                <a:gd name="T8" fmla="*/ 0 w 29"/>
                <a:gd name="T9" fmla="*/ 11 h 79"/>
                <a:gd name="T10" fmla="*/ 0 w 29"/>
                <a:gd name="T11" fmla="*/ 17 h 79"/>
                <a:gd name="T12" fmla="*/ 0 w 29"/>
                <a:gd name="T13" fmla="*/ 22 h 79"/>
                <a:gd name="T14" fmla="*/ 10 w 29"/>
                <a:gd name="T15" fmla="*/ 22 h 79"/>
                <a:gd name="T16" fmla="*/ 10 w 29"/>
                <a:gd name="T17" fmla="*/ 28 h 79"/>
                <a:gd name="T18" fmla="*/ 10 w 29"/>
                <a:gd name="T19" fmla="*/ 34 h 79"/>
                <a:gd name="T20" fmla="*/ 10 w 29"/>
                <a:gd name="T21" fmla="*/ 39 h 79"/>
                <a:gd name="T22" fmla="*/ 10 w 29"/>
                <a:gd name="T23" fmla="*/ 45 h 79"/>
                <a:gd name="T24" fmla="*/ 10 w 29"/>
                <a:gd name="T25" fmla="*/ 51 h 79"/>
                <a:gd name="T26" fmla="*/ 10 w 29"/>
                <a:gd name="T27" fmla="*/ 56 h 79"/>
                <a:gd name="T28" fmla="*/ 10 w 29"/>
                <a:gd name="T29" fmla="*/ 56 h 79"/>
                <a:gd name="T30" fmla="*/ 19 w 29"/>
                <a:gd name="T31" fmla="*/ 67 h 79"/>
                <a:gd name="T32" fmla="*/ 19 w 29"/>
                <a:gd name="T33" fmla="*/ 73 h 79"/>
                <a:gd name="T34" fmla="*/ 19 w 29"/>
                <a:gd name="T35" fmla="*/ 79 h 79"/>
                <a:gd name="T36" fmla="*/ 29 w 29"/>
                <a:gd name="T37" fmla="*/ 79 h 79"/>
                <a:gd name="T38" fmla="*/ 19 w 29"/>
                <a:gd name="T39" fmla="*/ 67 h 79"/>
                <a:gd name="T40" fmla="*/ 19 w 29"/>
                <a:gd name="T41" fmla="*/ 62 h 79"/>
                <a:gd name="T42" fmla="*/ 19 w 29"/>
                <a:gd name="T43" fmla="*/ 56 h 79"/>
                <a:gd name="T44" fmla="*/ 19 w 29"/>
                <a:gd name="T45" fmla="*/ 51 h 79"/>
                <a:gd name="T46" fmla="*/ 19 w 29"/>
                <a:gd name="T47" fmla="*/ 45 h 79"/>
                <a:gd name="T48" fmla="*/ 19 w 29"/>
                <a:gd name="T49" fmla="*/ 39 h 79"/>
                <a:gd name="T50" fmla="*/ 19 w 29"/>
                <a:gd name="T51" fmla="*/ 34 h 79"/>
                <a:gd name="T52" fmla="*/ 10 w 29"/>
                <a:gd name="T53" fmla="*/ 34 h 79"/>
                <a:gd name="T54" fmla="*/ 10 w 29"/>
                <a:gd name="T55" fmla="*/ 28 h 79"/>
                <a:gd name="T56" fmla="*/ 10 w 29"/>
                <a:gd name="T57" fmla="*/ 22 h 79"/>
                <a:gd name="T58" fmla="*/ 10 w 29"/>
                <a:gd name="T59" fmla="*/ 22 h 79"/>
                <a:gd name="T60" fmla="*/ 10 w 29"/>
                <a:gd name="T61" fmla="*/ 17 h 79"/>
                <a:gd name="T62" fmla="*/ 10 w 29"/>
                <a:gd name="T63" fmla="*/ 11 h 79"/>
                <a:gd name="T64" fmla="*/ 10 w 29"/>
                <a:gd name="T65" fmla="*/ 11 h 79"/>
                <a:gd name="T66" fmla="*/ 10 w 29"/>
                <a:gd name="T67" fmla="*/ 5 h 79"/>
                <a:gd name="T68" fmla="*/ 10 w 29"/>
                <a:gd name="T69" fmla="*/ 0 h 79"/>
                <a:gd name="T70" fmla="*/ 10 w 29"/>
                <a:gd name="T71" fmla="*/ 0 h 79"/>
                <a:gd name="T72" fmla="*/ 10 w 29"/>
                <a:gd name="T73" fmla="*/ 0 h 79"/>
                <a:gd name="T74" fmla="*/ 10 w 29"/>
                <a:gd name="T75" fmla="*/ 0 h 79"/>
                <a:gd name="T76" fmla="*/ 10 w 29"/>
                <a:gd name="T77" fmla="*/ 0 h 79"/>
                <a:gd name="T78" fmla="*/ 10 w 29"/>
                <a:gd name="T79" fmla="*/ 0 h 79"/>
                <a:gd name="T80" fmla="*/ 0 w 29"/>
                <a:gd name="T81" fmla="*/ 0 h 79"/>
                <a:gd name="T82" fmla="*/ 0 w 29"/>
                <a:gd name="T83" fmla="*/ 0 h 7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"/>
                <a:gd name="T127" fmla="*/ 0 h 79"/>
                <a:gd name="T128" fmla="*/ 29 w 29"/>
                <a:gd name="T129" fmla="*/ 79 h 7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" h="79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10" y="39"/>
                  </a:lnTo>
                  <a:lnTo>
                    <a:pt x="10" y="45"/>
                  </a:lnTo>
                  <a:lnTo>
                    <a:pt x="10" y="51"/>
                  </a:lnTo>
                  <a:lnTo>
                    <a:pt x="10" y="56"/>
                  </a:lnTo>
                  <a:lnTo>
                    <a:pt x="19" y="67"/>
                  </a:lnTo>
                  <a:lnTo>
                    <a:pt x="19" y="73"/>
                  </a:lnTo>
                  <a:lnTo>
                    <a:pt x="19" y="79"/>
                  </a:lnTo>
                  <a:lnTo>
                    <a:pt x="29" y="79"/>
                  </a:lnTo>
                  <a:lnTo>
                    <a:pt x="19" y="67"/>
                  </a:lnTo>
                  <a:lnTo>
                    <a:pt x="19" y="62"/>
                  </a:lnTo>
                  <a:lnTo>
                    <a:pt x="19" y="56"/>
                  </a:lnTo>
                  <a:lnTo>
                    <a:pt x="19" y="51"/>
                  </a:lnTo>
                  <a:lnTo>
                    <a:pt x="19" y="45"/>
                  </a:lnTo>
                  <a:lnTo>
                    <a:pt x="19" y="39"/>
                  </a:lnTo>
                  <a:lnTo>
                    <a:pt x="19" y="34"/>
                  </a:lnTo>
                  <a:lnTo>
                    <a:pt x="10" y="34"/>
                  </a:lnTo>
                  <a:lnTo>
                    <a:pt x="10" y="28"/>
                  </a:lnTo>
                  <a:lnTo>
                    <a:pt x="10" y="22"/>
                  </a:lnTo>
                  <a:lnTo>
                    <a:pt x="10" y="17"/>
                  </a:lnTo>
                  <a:lnTo>
                    <a:pt x="10" y="11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4" name="Freeform 133"/>
            <p:cNvSpPr>
              <a:spLocks/>
            </p:cNvSpPr>
            <p:nvPr/>
          </p:nvSpPr>
          <p:spPr bwMode="auto">
            <a:xfrm>
              <a:off x="4543" y="3688"/>
              <a:ext cx="19" cy="57"/>
            </a:xfrm>
            <a:custGeom>
              <a:avLst/>
              <a:gdLst>
                <a:gd name="T0" fmla="*/ 19 w 19"/>
                <a:gd name="T1" fmla="*/ 0 h 57"/>
                <a:gd name="T2" fmla="*/ 19 w 19"/>
                <a:gd name="T3" fmla="*/ 12 h 57"/>
                <a:gd name="T4" fmla="*/ 19 w 19"/>
                <a:gd name="T5" fmla="*/ 17 h 57"/>
                <a:gd name="T6" fmla="*/ 10 w 19"/>
                <a:gd name="T7" fmla="*/ 23 h 57"/>
                <a:gd name="T8" fmla="*/ 10 w 19"/>
                <a:gd name="T9" fmla="*/ 29 h 57"/>
                <a:gd name="T10" fmla="*/ 10 w 19"/>
                <a:gd name="T11" fmla="*/ 34 h 57"/>
                <a:gd name="T12" fmla="*/ 10 w 19"/>
                <a:gd name="T13" fmla="*/ 45 h 57"/>
                <a:gd name="T14" fmla="*/ 10 w 19"/>
                <a:gd name="T15" fmla="*/ 51 h 57"/>
                <a:gd name="T16" fmla="*/ 0 w 19"/>
                <a:gd name="T17" fmla="*/ 57 h 57"/>
                <a:gd name="T18" fmla="*/ 10 w 19"/>
                <a:gd name="T19" fmla="*/ 57 h 57"/>
                <a:gd name="T20" fmla="*/ 10 w 19"/>
                <a:gd name="T21" fmla="*/ 51 h 57"/>
                <a:gd name="T22" fmla="*/ 10 w 19"/>
                <a:gd name="T23" fmla="*/ 45 h 57"/>
                <a:gd name="T24" fmla="*/ 19 w 19"/>
                <a:gd name="T25" fmla="*/ 40 h 57"/>
                <a:gd name="T26" fmla="*/ 19 w 19"/>
                <a:gd name="T27" fmla="*/ 34 h 57"/>
                <a:gd name="T28" fmla="*/ 19 w 19"/>
                <a:gd name="T29" fmla="*/ 23 h 57"/>
                <a:gd name="T30" fmla="*/ 19 w 19"/>
                <a:gd name="T31" fmla="*/ 17 h 57"/>
                <a:gd name="T32" fmla="*/ 19 w 19"/>
                <a:gd name="T33" fmla="*/ 12 h 57"/>
                <a:gd name="T34" fmla="*/ 19 w 19"/>
                <a:gd name="T35" fmla="*/ 0 h 57"/>
                <a:gd name="T36" fmla="*/ 19 w 19"/>
                <a:gd name="T37" fmla="*/ 0 h 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"/>
                <a:gd name="T58" fmla="*/ 0 h 57"/>
                <a:gd name="T59" fmla="*/ 19 w 19"/>
                <a:gd name="T60" fmla="*/ 57 h 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" h="57">
                  <a:moveTo>
                    <a:pt x="19" y="0"/>
                  </a:moveTo>
                  <a:lnTo>
                    <a:pt x="19" y="12"/>
                  </a:lnTo>
                  <a:lnTo>
                    <a:pt x="19" y="17"/>
                  </a:lnTo>
                  <a:lnTo>
                    <a:pt x="10" y="23"/>
                  </a:lnTo>
                  <a:lnTo>
                    <a:pt x="10" y="29"/>
                  </a:lnTo>
                  <a:lnTo>
                    <a:pt x="10" y="34"/>
                  </a:lnTo>
                  <a:lnTo>
                    <a:pt x="10" y="45"/>
                  </a:lnTo>
                  <a:lnTo>
                    <a:pt x="10" y="51"/>
                  </a:lnTo>
                  <a:lnTo>
                    <a:pt x="0" y="57"/>
                  </a:lnTo>
                  <a:lnTo>
                    <a:pt x="10" y="57"/>
                  </a:lnTo>
                  <a:lnTo>
                    <a:pt x="10" y="51"/>
                  </a:lnTo>
                  <a:lnTo>
                    <a:pt x="10" y="45"/>
                  </a:lnTo>
                  <a:lnTo>
                    <a:pt x="19" y="40"/>
                  </a:lnTo>
                  <a:lnTo>
                    <a:pt x="19" y="34"/>
                  </a:lnTo>
                  <a:lnTo>
                    <a:pt x="19" y="23"/>
                  </a:lnTo>
                  <a:lnTo>
                    <a:pt x="19" y="17"/>
                  </a:lnTo>
                  <a:lnTo>
                    <a:pt x="19" y="1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5" name="Freeform 134"/>
            <p:cNvSpPr>
              <a:spLocks/>
            </p:cNvSpPr>
            <p:nvPr/>
          </p:nvSpPr>
          <p:spPr bwMode="auto">
            <a:xfrm>
              <a:off x="4562" y="3688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6" name="Freeform 135"/>
            <p:cNvSpPr>
              <a:spLocks/>
            </p:cNvSpPr>
            <p:nvPr/>
          </p:nvSpPr>
          <p:spPr bwMode="auto">
            <a:xfrm>
              <a:off x="4572" y="3756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0 w 10"/>
                <a:gd name="T3" fmla="*/ 6 h 6"/>
                <a:gd name="T4" fmla="*/ 10 w 10"/>
                <a:gd name="T5" fmla="*/ 6 h 6"/>
                <a:gd name="T6" fmla="*/ 10 w 10"/>
                <a:gd name="T7" fmla="*/ 0 h 6"/>
                <a:gd name="T8" fmla="*/ 10 w 10"/>
                <a:gd name="T9" fmla="*/ 0 h 6"/>
                <a:gd name="T10" fmla="*/ 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0"/>
                  </a:moveTo>
                  <a:lnTo>
                    <a:pt x="0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7" name="Freeform 136"/>
            <p:cNvSpPr>
              <a:spLocks/>
            </p:cNvSpPr>
            <p:nvPr/>
          </p:nvSpPr>
          <p:spPr bwMode="auto">
            <a:xfrm>
              <a:off x="4572" y="3683"/>
              <a:ext cx="10" cy="73"/>
            </a:xfrm>
            <a:custGeom>
              <a:avLst/>
              <a:gdLst>
                <a:gd name="T0" fmla="*/ 10 w 10"/>
                <a:gd name="T1" fmla="*/ 0 h 73"/>
                <a:gd name="T2" fmla="*/ 10 w 10"/>
                <a:gd name="T3" fmla="*/ 0 h 73"/>
                <a:gd name="T4" fmla="*/ 10 w 10"/>
                <a:gd name="T5" fmla="*/ 5 h 73"/>
                <a:gd name="T6" fmla="*/ 10 w 10"/>
                <a:gd name="T7" fmla="*/ 11 h 73"/>
                <a:gd name="T8" fmla="*/ 0 w 10"/>
                <a:gd name="T9" fmla="*/ 17 h 73"/>
                <a:gd name="T10" fmla="*/ 0 w 10"/>
                <a:gd name="T11" fmla="*/ 17 h 73"/>
                <a:gd name="T12" fmla="*/ 0 w 10"/>
                <a:gd name="T13" fmla="*/ 22 h 73"/>
                <a:gd name="T14" fmla="*/ 0 w 10"/>
                <a:gd name="T15" fmla="*/ 28 h 73"/>
                <a:gd name="T16" fmla="*/ 0 w 10"/>
                <a:gd name="T17" fmla="*/ 28 h 73"/>
                <a:gd name="T18" fmla="*/ 0 w 10"/>
                <a:gd name="T19" fmla="*/ 34 h 73"/>
                <a:gd name="T20" fmla="*/ 0 w 10"/>
                <a:gd name="T21" fmla="*/ 34 h 73"/>
                <a:gd name="T22" fmla="*/ 0 w 10"/>
                <a:gd name="T23" fmla="*/ 39 h 73"/>
                <a:gd name="T24" fmla="*/ 0 w 10"/>
                <a:gd name="T25" fmla="*/ 45 h 73"/>
                <a:gd name="T26" fmla="*/ 0 w 10"/>
                <a:gd name="T27" fmla="*/ 50 h 73"/>
                <a:gd name="T28" fmla="*/ 0 w 10"/>
                <a:gd name="T29" fmla="*/ 56 h 73"/>
                <a:gd name="T30" fmla="*/ 0 w 10"/>
                <a:gd name="T31" fmla="*/ 62 h 73"/>
                <a:gd name="T32" fmla="*/ 0 w 10"/>
                <a:gd name="T33" fmla="*/ 67 h 73"/>
                <a:gd name="T34" fmla="*/ 0 w 10"/>
                <a:gd name="T35" fmla="*/ 73 h 73"/>
                <a:gd name="T36" fmla="*/ 10 w 10"/>
                <a:gd name="T37" fmla="*/ 73 h 73"/>
                <a:gd name="T38" fmla="*/ 10 w 10"/>
                <a:gd name="T39" fmla="*/ 67 h 73"/>
                <a:gd name="T40" fmla="*/ 10 w 10"/>
                <a:gd name="T41" fmla="*/ 62 h 73"/>
                <a:gd name="T42" fmla="*/ 10 w 10"/>
                <a:gd name="T43" fmla="*/ 56 h 73"/>
                <a:gd name="T44" fmla="*/ 0 w 10"/>
                <a:gd name="T45" fmla="*/ 50 h 73"/>
                <a:gd name="T46" fmla="*/ 0 w 10"/>
                <a:gd name="T47" fmla="*/ 45 h 73"/>
                <a:gd name="T48" fmla="*/ 0 w 10"/>
                <a:gd name="T49" fmla="*/ 39 h 73"/>
                <a:gd name="T50" fmla="*/ 10 w 10"/>
                <a:gd name="T51" fmla="*/ 39 h 73"/>
                <a:gd name="T52" fmla="*/ 10 w 10"/>
                <a:gd name="T53" fmla="*/ 34 h 73"/>
                <a:gd name="T54" fmla="*/ 10 w 10"/>
                <a:gd name="T55" fmla="*/ 34 h 73"/>
                <a:gd name="T56" fmla="*/ 10 w 10"/>
                <a:gd name="T57" fmla="*/ 28 h 73"/>
                <a:gd name="T58" fmla="*/ 10 w 10"/>
                <a:gd name="T59" fmla="*/ 22 h 73"/>
                <a:gd name="T60" fmla="*/ 10 w 10"/>
                <a:gd name="T61" fmla="*/ 22 h 73"/>
                <a:gd name="T62" fmla="*/ 10 w 10"/>
                <a:gd name="T63" fmla="*/ 17 h 73"/>
                <a:gd name="T64" fmla="*/ 10 w 10"/>
                <a:gd name="T65" fmla="*/ 11 h 73"/>
                <a:gd name="T66" fmla="*/ 10 w 10"/>
                <a:gd name="T67" fmla="*/ 11 h 73"/>
                <a:gd name="T68" fmla="*/ 10 w 10"/>
                <a:gd name="T69" fmla="*/ 5 h 73"/>
                <a:gd name="T70" fmla="*/ 10 w 10"/>
                <a:gd name="T71" fmla="*/ 5 h 73"/>
                <a:gd name="T72" fmla="*/ 10 w 10"/>
                <a:gd name="T73" fmla="*/ 5 h 73"/>
                <a:gd name="T74" fmla="*/ 10 w 10"/>
                <a:gd name="T75" fmla="*/ 0 h 73"/>
                <a:gd name="T76" fmla="*/ 10 w 10"/>
                <a:gd name="T77" fmla="*/ 0 h 73"/>
                <a:gd name="T78" fmla="*/ 10 w 10"/>
                <a:gd name="T79" fmla="*/ 0 h 73"/>
                <a:gd name="T80" fmla="*/ 10 w 10"/>
                <a:gd name="T81" fmla="*/ 0 h 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"/>
                <a:gd name="T124" fmla="*/ 0 h 73"/>
                <a:gd name="T125" fmla="*/ 10 w 10"/>
                <a:gd name="T126" fmla="*/ 73 h 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" h="73">
                  <a:moveTo>
                    <a:pt x="10" y="0"/>
                  </a:moveTo>
                  <a:lnTo>
                    <a:pt x="10" y="0"/>
                  </a:lnTo>
                  <a:lnTo>
                    <a:pt x="10" y="5"/>
                  </a:lnTo>
                  <a:lnTo>
                    <a:pt x="10" y="11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0" y="45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0" y="73"/>
                  </a:lnTo>
                  <a:lnTo>
                    <a:pt x="10" y="73"/>
                  </a:lnTo>
                  <a:lnTo>
                    <a:pt x="10" y="67"/>
                  </a:lnTo>
                  <a:lnTo>
                    <a:pt x="10" y="62"/>
                  </a:lnTo>
                  <a:lnTo>
                    <a:pt x="10" y="56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0" y="39"/>
                  </a:lnTo>
                  <a:lnTo>
                    <a:pt x="10" y="39"/>
                  </a:lnTo>
                  <a:lnTo>
                    <a:pt x="10" y="34"/>
                  </a:lnTo>
                  <a:lnTo>
                    <a:pt x="10" y="28"/>
                  </a:lnTo>
                  <a:lnTo>
                    <a:pt x="10" y="22"/>
                  </a:lnTo>
                  <a:lnTo>
                    <a:pt x="10" y="17"/>
                  </a:lnTo>
                  <a:lnTo>
                    <a:pt x="10" y="11"/>
                  </a:lnTo>
                  <a:lnTo>
                    <a:pt x="1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8" name="Freeform 137"/>
            <p:cNvSpPr>
              <a:spLocks/>
            </p:cNvSpPr>
            <p:nvPr/>
          </p:nvSpPr>
          <p:spPr bwMode="auto">
            <a:xfrm>
              <a:off x="4582" y="3638"/>
              <a:ext cx="20" cy="50"/>
            </a:xfrm>
            <a:custGeom>
              <a:avLst/>
              <a:gdLst>
                <a:gd name="T0" fmla="*/ 20 w 20"/>
                <a:gd name="T1" fmla="*/ 0 h 50"/>
                <a:gd name="T2" fmla="*/ 10 w 20"/>
                <a:gd name="T3" fmla="*/ 5 h 50"/>
                <a:gd name="T4" fmla="*/ 10 w 20"/>
                <a:gd name="T5" fmla="*/ 11 h 50"/>
                <a:gd name="T6" fmla="*/ 10 w 20"/>
                <a:gd name="T7" fmla="*/ 17 h 50"/>
                <a:gd name="T8" fmla="*/ 10 w 20"/>
                <a:gd name="T9" fmla="*/ 17 h 50"/>
                <a:gd name="T10" fmla="*/ 0 w 20"/>
                <a:gd name="T11" fmla="*/ 22 h 50"/>
                <a:gd name="T12" fmla="*/ 0 w 20"/>
                <a:gd name="T13" fmla="*/ 28 h 50"/>
                <a:gd name="T14" fmla="*/ 0 w 20"/>
                <a:gd name="T15" fmla="*/ 39 h 50"/>
                <a:gd name="T16" fmla="*/ 0 w 20"/>
                <a:gd name="T17" fmla="*/ 45 h 50"/>
                <a:gd name="T18" fmla="*/ 0 w 20"/>
                <a:gd name="T19" fmla="*/ 50 h 50"/>
                <a:gd name="T20" fmla="*/ 10 w 20"/>
                <a:gd name="T21" fmla="*/ 39 h 50"/>
                <a:gd name="T22" fmla="*/ 10 w 20"/>
                <a:gd name="T23" fmla="*/ 33 h 50"/>
                <a:gd name="T24" fmla="*/ 10 w 20"/>
                <a:gd name="T25" fmla="*/ 28 h 50"/>
                <a:gd name="T26" fmla="*/ 10 w 20"/>
                <a:gd name="T27" fmla="*/ 22 h 50"/>
                <a:gd name="T28" fmla="*/ 20 w 20"/>
                <a:gd name="T29" fmla="*/ 17 h 50"/>
                <a:gd name="T30" fmla="*/ 20 w 20"/>
                <a:gd name="T31" fmla="*/ 11 h 50"/>
                <a:gd name="T32" fmla="*/ 20 w 20"/>
                <a:gd name="T33" fmla="*/ 5 h 50"/>
                <a:gd name="T34" fmla="*/ 20 w 20"/>
                <a:gd name="T35" fmla="*/ 0 h 50"/>
                <a:gd name="T36" fmla="*/ 20 w 20"/>
                <a:gd name="T37" fmla="*/ 0 h 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"/>
                <a:gd name="T58" fmla="*/ 0 h 50"/>
                <a:gd name="T59" fmla="*/ 20 w 20"/>
                <a:gd name="T60" fmla="*/ 50 h 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" h="50">
                  <a:moveTo>
                    <a:pt x="20" y="0"/>
                  </a:moveTo>
                  <a:lnTo>
                    <a:pt x="10" y="5"/>
                  </a:lnTo>
                  <a:lnTo>
                    <a:pt x="10" y="11"/>
                  </a:lnTo>
                  <a:lnTo>
                    <a:pt x="10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9"/>
                  </a:lnTo>
                  <a:lnTo>
                    <a:pt x="0" y="45"/>
                  </a:lnTo>
                  <a:lnTo>
                    <a:pt x="0" y="50"/>
                  </a:lnTo>
                  <a:lnTo>
                    <a:pt x="10" y="39"/>
                  </a:lnTo>
                  <a:lnTo>
                    <a:pt x="10" y="33"/>
                  </a:lnTo>
                  <a:lnTo>
                    <a:pt x="10" y="28"/>
                  </a:lnTo>
                  <a:lnTo>
                    <a:pt x="10" y="22"/>
                  </a:lnTo>
                  <a:lnTo>
                    <a:pt x="20" y="17"/>
                  </a:lnTo>
                  <a:lnTo>
                    <a:pt x="20" y="11"/>
                  </a:lnTo>
                  <a:lnTo>
                    <a:pt x="20" y="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9" name="Freeform 138"/>
            <p:cNvSpPr>
              <a:spLocks/>
            </p:cNvSpPr>
            <p:nvPr/>
          </p:nvSpPr>
          <p:spPr bwMode="auto">
            <a:xfrm>
              <a:off x="4602" y="3632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6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0" name="Freeform 139"/>
            <p:cNvSpPr>
              <a:spLocks/>
            </p:cNvSpPr>
            <p:nvPr/>
          </p:nvSpPr>
          <p:spPr bwMode="auto">
            <a:xfrm>
              <a:off x="4592" y="3694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0 w 10"/>
                <a:gd name="T5" fmla="*/ 0 h 1"/>
                <a:gd name="T6" fmla="*/ 10 w 10"/>
                <a:gd name="T7" fmla="*/ 0 h 1"/>
                <a:gd name="T8" fmla="*/ 10 w 10"/>
                <a:gd name="T9" fmla="*/ 0 h 1"/>
                <a:gd name="T10" fmla="*/ 0 w 1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"/>
                <a:gd name="T20" fmla="*/ 10 w 10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1" name="Freeform 140"/>
            <p:cNvSpPr>
              <a:spLocks/>
            </p:cNvSpPr>
            <p:nvPr/>
          </p:nvSpPr>
          <p:spPr bwMode="auto">
            <a:xfrm>
              <a:off x="4592" y="3626"/>
              <a:ext cx="30" cy="68"/>
            </a:xfrm>
            <a:custGeom>
              <a:avLst/>
              <a:gdLst>
                <a:gd name="T0" fmla="*/ 30 w 30"/>
                <a:gd name="T1" fmla="*/ 0 h 68"/>
                <a:gd name="T2" fmla="*/ 30 w 30"/>
                <a:gd name="T3" fmla="*/ 0 h 68"/>
                <a:gd name="T4" fmla="*/ 20 w 30"/>
                <a:gd name="T5" fmla="*/ 6 h 68"/>
                <a:gd name="T6" fmla="*/ 20 w 30"/>
                <a:gd name="T7" fmla="*/ 12 h 68"/>
                <a:gd name="T8" fmla="*/ 20 w 30"/>
                <a:gd name="T9" fmla="*/ 12 h 68"/>
                <a:gd name="T10" fmla="*/ 20 w 30"/>
                <a:gd name="T11" fmla="*/ 17 h 68"/>
                <a:gd name="T12" fmla="*/ 20 w 30"/>
                <a:gd name="T13" fmla="*/ 17 h 68"/>
                <a:gd name="T14" fmla="*/ 20 w 30"/>
                <a:gd name="T15" fmla="*/ 23 h 68"/>
                <a:gd name="T16" fmla="*/ 10 w 30"/>
                <a:gd name="T17" fmla="*/ 23 h 68"/>
                <a:gd name="T18" fmla="*/ 10 w 30"/>
                <a:gd name="T19" fmla="*/ 29 h 68"/>
                <a:gd name="T20" fmla="*/ 10 w 30"/>
                <a:gd name="T21" fmla="*/ 34 h 68"/>
                <a:gd name="T22" fmla="*/ 10 w 30"/>
                <a:gd name="T23" fmla="*/ 34 h 68"/>
                <a:gd name="T24" fmla="*/ 10 w 30"/>
                <a:gd name="T25" fmla="*/ 40 h 68"/>
                <a:gd name="T26" fmla="*/ 10 w 30"/>
                <a:gd name="T27" fmla="*/ 45 h 68"/>
                <a:gd name="T28" fmla="*/ 0 w 30"/>
                <a:gd name="T29" fmla="*/ 51 h 68"/>
                <a:gd name="T30" fmla="*/ 0 w 30"/>
                <a:gd name="T31" fmla="*/ 57 h 68"/>
                <a:gd name="T32" fmla="*/ 0 w 30"/>
                <a:gd name="T33" fmla="*/ 62 h 68"/>
                <a:gd name="T34" fmla="*/ 0 w 30"/>
                <a:gd name="T35" fmla="*/ 68 h 68"/>
                <a:gd name="T36" fmla="*/ 10 w 30"/>
                <a:gd name="T37" fmla="*/ 68 h 68"/>
                <a:gd name="T38" fmla="*/ 10 w 30"/>
                <a:gd name="T39" fmla="*/ 62 h 68"/>
                <a:gd name="T40" fmla="*/ 10 w 30"/>
                <a:gd name="T41" fmla="*/ 57 h 68"/>
                <a:gd name="T42" fmla="*/ 10 w 30"/>
                <a:gd name="T43" fmla="*/ 51 h 68"/>
                <a:gd name="T44" fmla="*/ 10 w 30"/>
                <a:gd name="T45" fmla="*/ 45 h 68"/>
                <a:gd name="T46" fmla="*/ 10 w 30"/>
                <a:gd name="T47" fmla="*/ 45 h 68"/>
                <a:gd name="T48" fmla="*/ 20 w 30"/>
                <a:gd name="T49" fmla="*/ 40 h 68"/>
                <a:gd name="T50" fmla="*/ 20 w 30"/>
                <a:gd name="T51" fmla="*/ 34 h 68"/>
                <a:gd name="T52" fmla="*/ 20 w 30"/>
                <a:gd name="T53" fmla="*/ 29 h 68"/>
                <a:gd name="T54" fmla="*/ 20 w 30"/>
                <a:gd name="T55" fmla="*/ 29 h 68"/>
                <a:gd name="T56" fmla="*/ 20 w 30"/>
                <a:gd name="T57" fmla="*/ 23 h 68"/>
                <a:gd name="T58" fmla="*/ 20 w 30"/>
                <a:gd name="T59" fmla="*/ 23 h 68"/>
                <a:gd name="T60" fmla="*/ 20 w 30"/>
                <a:gd name="T61" fmla="*/ 17 h 68"/>
                <a:gd name="T62" fmla="*/ 30 w 30"/>
                <a:gd name="T63" fmla="*/ 17 h 68"/>
                <a:gd name="T64" fmla="*/ 30 w 30"/>
                <a:gd name="T65" fmla="*/ 12 h 68"/>
                <a:gd name="T66" fmla="*/ 30 w 30"/>
                <a:gd name="T67" fmla="*/ 6 h 68"/>
                <a:gd name="T68" fmla="*/ 30 w 30"/>
                <a:gd name="T69" fmla="*/ 6 h 68"/>
                <a:gd name="T70" fmla="*/ 30 w 30"/>
                <a:gd name="T71" fmla="*/ 6 h 68"/>
                <a:gd name="T72" fmla="*/ 30 w 30"/>
                <a:gd name="T73" fmla="*/ 6 h 68"/>
                <a:gd name="T74" fmla="*/ 30 w 30"/>
                <a:gd name="T75" fmla="*/ 0 h 68"/>
                <a:gd name="T76" fmla="*/ 30 w 30"/>
                <a:gd name="T77" fmla="*/ 0 h 68"/>
                <a:gd name="T78" fmla="*/ 30 w 30"/>
                <a:gd name="T79" fmla="*/ 0 h 68"/>
                <a:gd name="T80" fmla="*/ 30 w 30"/>
                <a:gd name="T81" fmla="*/ 0 h 68"/>
                <a:gd name="T82" fmla="*/ 30 w 30"/>
                <a:gd name="T83" fmla="*/ 0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"/>
                <a:gd name="T127" fmla="*/ 0 h 68"/>
                <a:gd name="T128" fmla="*/ 30 w 30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" h="68">
                  <a:moveTo>
                    <a:pt x="30" y="0"/>
                  </a:moveTo>
                  <a:lnTo>
                    <a:pt x="30" y="0"/>
                  </a:lnTo>
                  <a:lnTo>
                    <a:pt x="20" y="6"/>
                  </a:lnTo>
                  <a:lnTo>
                    <a:pt x="20" y="12"/>
                  </a:lnTo>
                  <a:lnTo>
                    <a:pt x="20" y="17"/>
                  </a:lnTo>
                  <a:lnTo>
                    <a:pt x="20" y="23"/>
                  </a:lnTo>
                  <a:lnTo>
                    <a:pt x="10" y="23"/>
                  </a:lnTo>
                  <a:lnTo>
                    <a:pt x="10" y="29"/>
                  </a:lnTo>
                  <a:lnTo>
                    <a:pt x="10" y="34"/>
                  </a:lnTo>
                  <a:lnTo>
                    <a:pt x="10" y="40"/>
                  </a:lnTo>
                  <a:lnTo>
                    <a:pt x="10" y="45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10" y="68"/>
                  </a:lnTo>
                  <a:lnTo>
                    <a:pt x="10" y="62"/>
                  </a:lnTo>
                  <a:lnTo>
                    <a:pt x="10" y="57"/>
                  </a:lnTo>
                  <a:lnTo>
                    <a:pt x="10" y="51"/>
                  </a:lnTo>
                  <a:lnTo>
                    <a:pt x="10" y="45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0" y="29"/>
                  </a:lnTo>
                  <a:lnTo>
                    <a:pt x="20" y="23"/>
                  </a:lnTo>
                  <a:lnTo>
                    <a:pt x="20" y="17"/>
                  </a:lnTo>
                  <a:lnTo>
                    <a:pt x="30" y="17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2" name="Freeform 141"/>
            <p:cNvSpPr>
              <a:spLocks/>
            </p:cNvSpPr>
            <p:nvPr/>
          </p:nvSpPr>
          <p:spPr bwMode="auto">
            <a:xfrm>
              <a:off x="4622" y="3581"/>
              <a:ext cx="30" cy="51"/>
            </a:xfrm>
            <a:custGeom>
              <a:avLst/>
              <a:gdLst>
                <a:gd name="T0" fmla="*/ 20 w 30"/>
                <a:gd name="T1" fmla="*/ 0 h 51"/>
                <a:gd name="T2" fmla="*/ 20 w 30"/>
                <a:gd name="T3" fmla="*/ 6 h 51"/>
                <a:gd name="T4" fmla="*/ 20 w 30"/>
                <a:gd name="T5" fmla="*/ 11 h 51"/>
                <a:gd name="T6" fmla="*/ 10 w 30"/>
                <a:gd name="T7" fmla="*/ 17 h 51"/>
                <a:gd name="T8" fmla="*/ 10 w 30"/>
                <a:gd name="T9" fmla="*/ 23 h 51"/>
                <a:gd name="T10" fmla="*/ 10 w 30"/>
                <a:gd name="T11" fmla="*/ 28 h 51"/>
                <a:gd name="T12" fmla="*/ 0 w 30"/>
                <a:gd name="T13" fmla="*/ 34 h 51"/>
                <a:gd name="T14" fmla="*/ 0 w 30"/>
                <a:gd name="T15" fmla="*/ 40 h 51"/>
                <a:gd name="T16" fmla="*/ 0 w 30"/>
                <a:gd name="T17" fmla="*/ 45 h 51"/>
                <a:gd name="T18" fmla="*/ 0 w 30"/>
                <a:gd name="T19" fmla="*/ 51 h 51"/>
                <a:gd name="T20" fmla="*/ 0 w 30"/>
                <a:gd name="T21" fmla="*/ 45 h 51"/>
                <a:gd name="T22" fmla="*/ 10 w 30"/>
                <a:gd name="T23" fmla="*/ 34 h 51"/>
                <a:gd name="T24" fmla="*/ 10 w 30"/>
                <a:gd name="T25" fmla="*/ 34 h 51"/>
                <a:gd name="T26" fmla="*/ 20 w 30"/>
                <a:gd name="T27" fmla="*/ 28 h 51"/>
                <a:gd name="T28" fmla="*/ 20 w 30"/>
                <a:gd name="T29" fmla="*/ 23 h 51"/>
                <a:gd name="T30" fmla="*/ 20 w 30"/>
                <a:gd name="T31" fmla="*/ 17 h 51"/>
                <a:gd name="T32" fmla="*/ 30 w 30"/>
                <a:gd name="T33" fmla="*/ 11 h 51"/>
                <a:gd name="T34" fmla="*/ 30 w 30"/>
                <a:gd name="T35" fmla="*/ 0 h 51"/>
                <a:gd name="T36" fmla="*/ 20 w 30"/>
                <a:gd name="T37" fmla="*/ 0 h 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0"/>
                <a:gd name="T58" fmla="*/ 0 h 51"/>
                <a:gd name="T59" fmla="*/ 30 w 30"/>
                <a:gd name="T60" fmla="*/ 51 h 5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0" h="51">
                  <a:moveTo>
                    <a:pt x="20" y="0"/>
                  </a:moveTo>
                  <a:lnTo>
                    <a:pt x="20" y="6"/>
                  </a:lnTo>
                  <a:lnTo>
                    <a:pt x="20" y="11"/>
                  </a:lnTo>
                  <a:lnTo>
                    <a:pt x="10" y="17"/>
                  </a:lnTo>
                  <a:lnTo>
                    <a:pt x="10" y="23"/>
                  </a:lnTo>
                  <a:lnTo>
                    <a:pt x="10" y="28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10" y="34"/>
                  </a:lnTo>
                  <a:lnTo>
                    <a:pt x="20" y="28"/>
                  </a:lnTo>
                  <a:lnTo>
                    <a:pt x="20" y="23"/>
                  </a:lnTo>
                  <a:lnTo>
                    <a:pt x="20" y="17"/>
                  </a:lnTo>
                  <a:lnTo>
                    <a:pt x="30" y="11"/>
                  </a:lnTo>
                  <a:lnTo>
                    <a:pt x="3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3" name="Freeform 142"/>
            <p:cNvSpPr>
              <a:spLocks/>
            </p:cNvSpPr>
            <p:nvPr/>
          </p:nvSpPr>
          <p:spPr bwMode="auto">
            <a:xfrm>
              <a:off x="4642" y="3581"/>
              <a:ext cx="10" cy="1"/>
            </a:xfrm>
            <a:custGeom>
              <a:avLst/>
              <a:gdLst>
                <a:gd name="T0" fmla="*/ 10 w 10"/>
                <a:gd name="T1" fmla="*/ 0 h 1"/>
                <a:gd name="T2" fmla="*/ 10 w 10"/>
                <a:gd name="T3" fmla="*/ 0 h 1"/>
                <a:gd name="T4" fmla="*/ 10 w 10"/>
                <a:gd name="T5" fmla="*/ 0 h 1"/>
                <a:gd name="T6" fmla="*/ 10 w 10"/>
                <a:gd name="T7" fmla="*/ 0 h 1"/>
                <a:gd name="T8" fmla="*/ 0 w 10"/>
                <a:gd name="T9" fmla="*/ 0 h 1"/>
                <a:gd name="T10" fmla="*/ 10 w 1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"/>
                <a:gd name="T20" fmla="*/ 10 w 10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4" name="Freeform 143"/>
            <p:cNvSpPr>
              <a:spLocks/>
            </p:cNvSpPr>
            <p:nvPr/>
          </p:nvSpPr>
          <p:spPr bwMode="auto">
            <a:xfrm>
              <a:off x="4622" y="3655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0 w 10"/>
                <a:gd name="T5" fmla="*/ 0 h 1"/>
                <a:gd name="T6" fmla="*/ 10 w 10"/>
                <a:gd name="T7" fmla="*/ 0 h 1"/>
                <a:gd name="T8" fmla="*/ 10 w 10"/>
                <a:gd name="T9" fmla="*/ 0 h 1"/>
                <a:gd name="T10" fmla="*/ 0 w 1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"/>
                <a:gd name="T20" fmla="*/ 10 w 10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5" name="Freeform 144"/>
            <p:cNvSpPr>
              <a:spLocks/>
            </p:cNvSpPr>
            <p:nvPr/>
          </p:nvSpPr>
          <p:spPr bwMode="auto">
            <a:xfrm>
              <a:off x="4622" y="3581"/>
              <a:ext cx="49" cy="74"/>
            </a:xfrm>
            <a:custGeom>
              <a:avLst/>
              <a:gdLst>
                <a:gd name="T0" fmla="*/ 39 w 49"/>
                <a:gd name="T1" fmla="*/ 0 h 74"/>
                <a:gd name="T2" fmla="*/ 39 w 49"/>
                <a:gd name="T3" fmla="*/ 0 h 74"/>
                <a:gd name="T4" fmla="*/ 39 w 49"/>
                <a:gd name="T5" fmla="*/ 6 h 74"/>
                <a:gd name="T6" fmla="*/ 30 w 49"/>
                <a:gd name="T7" fmla="*/ 11 h 74"/>
                <a:gd name="T8" fmla="*/ 30 w 49"/>
                <a:gd name="T9" fmla="*/ 17 h 74"/>
                <a:gd name="T10" fmla="*/ 30 w 49"/>
                <a:gd name="T11" fmla="*/ 17 h 74"/>
                <a:gd name="T12" fmla="*/ 30 w 49"/>
                <a:gd name="T13" fmla="*/ 23 h 74"/>
                <a:gd name="T14" fmla="*/ 30 w 49"/>
                <a:gd name="T15" fmla="*/ 28 h 74"/>
                <a:gd name="T16" fmla="*/ 20 w 49"/>
                <a:gd name="T17" fmla="*/ 28 h 74"/>
                <a:gd name="T18" fmla="*/ 20 w 49"/>
                <a:gd name="T19" fmla="*/ 34 h 74"/>
                <a:gd name="T20" fmla="*/ 20 w 49"/>
                <a:gd name="T21" fmla="*/ 40 h 74"/>
                <a:gd name="T22" fmla="*/ 20 w 49"/>
                <a:gd name="T23" fmla="*/ 40 h 74"/>
                <a:gd name="T24" fmla="*/ 10 w 49"/>
                <a:gd name="T25" fmla="*/ 45 h 74"/>
                <a:gd name="T26" fmla="*/ 10 w 49"/>
                <a:gd name="T27" fmla="*/ 51 h 74"/>
                <a:gd name="T28" fmla="*/ 10 w 49"/>
                <a:gd name="T29" fmla="*/ 57 h 74"/>
                <a:gd name="T30" fmla="*/ 10 w 49"/>
                <a:gd name="T31" fmla="*/ 62 h 74"/>
                <a:gd name="T32" fmla="*/ 0 w 49"/>
                <a:gd name="T33" fmla="*/ 68 h 74"/>
                <a:gd name="T34" fmla="*/ 0 w 49"/>
                <a:gd name="T35" fmla="*/ 74 h 74"/>
                <a:gd name="T36" fmla="*/ 10 w 49"/>
                <a:gd name="T37" fmla="*/ 74 h 74"/>
                <a:gd name="T38" fmla="*/ 10 w 49"/>
                <a:gd name="T39" fmla="*/ 68 h 74"/>
                <a:gd name="T40" fmla="*/ 10 w 49"/>
                <a:gd name="T41" fmla="*/ 62 h 74"/>
                <a:gd name="T42" fmla="*/ 20 w 49"/>
                <a:gd name="T43" fmla="*/ 57 h 74"/>
                <a:gd name="T44" fmla="*/ 20 w 49"/>
                <a:gd name="T45" fmla="*/ 51 h 74"/>
                <a:gd name="T46" fmla="*/ 20 w 49"/>
                <a:gd name="T47" fmla="*/ 51 h 74"/>
                <a:gd name="T48" fmla="*/ 20 w 49"/>
                <a:gd name="T49" fmla="*/ 45 h 74"/>
                <a:gd name="T50" fmla="*/ 30 w 49"/>
                <a:gd name="T51" fmla="*/ 40 h 74"/>
                <a:gd name="T52" fmla="*/ 30 w 49"/>
                <a:gd name="T53" fmla="*/ 40 h 74"/>
                <a:gd name="T54" fmla="*/ 30 w 49"/>
                <a:gd name="T55" fmla="*/ 34 h 74"/>
                <a:gd name="T56" fmla="*/ 30 w 49"/>
                <a:gd name="T57" fmla="*/ 28 h 74"/>
                <a:gd name="T58" fmla="*/ 30 w 49"/>
                <a:gd name="T59" fmla="*/ 28 h 74"/>
                <a:gd name="T60" fmla="*/ 39 w 49"/>
                <a:gd name="T61" fmla="*/ 23 h 74"/>
                <a:gd name="T62" fmla="*/ 39 w 49"/>
                <a:gd name="T63" fmla="*/ 17 h 74"/>
                <a:gd name="T64" fmla="*/ 39 w 49"/>
                <a:gd name="T65" fmla="*/ 11 h 74"/>
                <a:gd name="T66" fmla="*/ 39 w 49"/>
                <a:gd name="T67" fmla="*/ 6 h 74"/>
                <a:gd name="T68" fmla="*/ 49 w 49"/>
                <a:gd name="T69" fmla="*/ 0 h 74"/>
                <a:gd name="T70" fmla="*/ 49 w 49"/>
                <a:gd name="T71" fmla="*/ 0 h 74"/>
                <a:gd name="T72" fmla="*/ 49 w 49"/>
                <a:gd name="T73" fmla="*/ 0 h 74"/>
                <a:gd name="T74" fmla="*/ 49 w 49"/>
                <a:gd name="T75" fmla="*/ 0 h 74"/>
                <a:gd name="T76" fmla="*/ 39 w 49"/>
                <a:gd name="T77" fmla="*/ 0 h 74"/>
                <a:gd name="T78" fmla="*/ 39 w 49"/>
                <a:gd name="T79" fmla="*/ 0 h 74"/>
                <a:gd name="T80" fmla="*/ 39 w 49"/>
                <a:gd name="T81" fmla="*/ 0 h 74"/>
                <a:gd name="T82" fmla="*/ 39 w 49"/>
                <a:gd name="T83" fmla="*/ 0 h 7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9"/>
                <a:gd name="T127" fmla="*/ 0 h 74"/>
                <a:gd name="T128" fmla="*/ 49 w 49"/>
                <a:gd name="T129" fmla="*/ 74 h 7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9" h="74">
                  <a:moveTo>
                    <a:pt x="39" y="0"/>
                  </a:moveTo>
                  <a:lnTo>
                    <a:pt x="39" y="0"/>
                  </a:lnTo>
                  <a:lnTo>
                    <a:pt x="39" y="6"/>
                  </a:lnTo>
                  <a:lnTo>
                    <a:pt x="30" y="11"/>
                  </a:lnTo>
                  <a:lnTo>
                    <a:pt x="30" y="17"/>
                  </a:lnTo>
                  <a:lnTo>
                    <a:pt x="30" y="23"/>
                  </a:lnTo>
                  <a:lnTo>
                    <a:pt x="30" y="28"/>
                  </a:lnTo>
                  <a:lnTo>
                    <a:pt x="20" y="28"/>
                  </a:lnTo>
                  <a:lnTo>
                    <a:pt x="20" y="34"/>
                  </a:lnTo>
                  <a:lnTo>
                    <a:pt x="20" y="40"/>
                  </a:lnTo>
                  <a:lnTo>
                    <a:pt x="10" y="45"/>
                  </a:lnTo>
                  <a:lnTo>
                    <a:pt x="10" y="51"/>
                  </a:lnTo>
                  <a:lnTo>
                    <a:pt x="10" y="57"/>
                  </a:lnTo>
                  <a:lnTo>
                    <a:pt x="10" y="62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10" y="74"/>
                  </a:lnTo>
                  <a:lnTo>
                    <a:pt x="10" y="68"/>
                  </a:lnTo>
                  <a:lnTo>
                    <a:pt x="10" y="62"/>
                  </a:lnTo>
                  <a:lnTo>
                    <a:pt x="20" y="57"/>
                  </a:lnTo>
                  <a:lnTo>
                    <a:pt x="20" y="51"/>
                  </a:lnTo>
                  <a:lnTo>
                    <a:pt x="20" y="45"/>
                  </a:lnTo>
                  <a:lnTo>
                    <a:pt x="30" y="40"/>
                  </a:lnTo>
                  <a:lnTo>
                    <a:pt x="30" y="34"/>
                  </a:lnTo>
                  <a:lnTo>
                    <a:pt x="30" y="28"/>
                  </a:lnTo>
                  <a:lnTo>
                    <a:pt x="39" y="23"/>
                  </a:lnTo>
                  <a:lnTo>
                    <a:pt x="39" y="17"/>
                  </a:lnTo>
                  <a:lnTo>
                    <a:pt x="39" y="11"/>
                  </a:lnTo>
                  <a:lnTo>
                    <a:pt x="39" y="6"/>
                  </a:lnTo>
                  <a:lnTo>
                    <a:pt x="49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6" name="Freeform 145"/>
            <p:cNvSpPr>
              <a:spLocks/>
            </p:cNvSpPr>
            <p:nvPr/>
          </p:nvSpPr>
          <p:spPr bwMode="auto">
            <a:xfrm>
              <a:off x="4661" y="3519"/>
              <a:ext cx="40" cy="62"/>
            </a:xfrm>
            <a:custGeom>
              <a:avLst/>
              <a:gdLst>
                <a:gd name="T0" fmla="*/ 40 w 40"/>
                <a:gd name="T1" fmla="*/ 0 h 62"/>
                <a:gd name="T2" fmla="*/ 30 w 40"/>
                <a:gd name="T3" fmla="*/ 11 h 62"/>
                <a:gd name="T4" fmla="*/ 30 w 40"/>
                <a:gd name="T5" fmla="*/ 17 h 62"/>
                <a:gd name="T6" fmla="*/ 20 w 40"/>
                <a:gd name="T7" fmla="*/ 23 h 62"/>
                <a:gd name="T8" fmla="*/ 20 w 40"/>
                <a:gd name="T9" fmla="*/ 28 h 62"/>
                <a:gd name="T10" fmla="*/ 10 w 40"/>
                <a:gd name="T11" fmla="*/ 40 h 62"/>
                <a:gd name="T12" fmla="*/ 10 w 40"/>
                <a:gd name="T13" fmla="*/ 45 h 62"/>
                <a:gd name="T14" fmla="*/ 0 w 40"/>
                <a:gd name="T15" fmla="*/ 51 h 62"/>
                <a:gd name="T16" fmla="*/ 0 w 40"/>
                <a:gd name="T17" fmla="*/ 62 h 62"/>
                <a:gd name="T18" fmla="*/ 10 w 40"/>
                <a:gd name="T19" fmla="*/ 62 h 62"/>
                <a:gd name="T20" fmla="*/ 10 w 40"/>
                <a:gd name="T21" fmla="*/ 57 h 62"/>
                <a:gd name="T22" fmla="*/ 10 w 40"/>
                <a:gd name="T23" fmla="*/ 45 h 62"/>
                <a:gd name="T24" fmla="*/ 20 w 40"/>
                <a:gd name="T25" fmla="*/ 40 h 62"/>
                <a:gd name="T26" fmla="*/ 20 w 40"/>
                <a:gd name="T27" fmla="*/ 34 h 62"/>
                <a:gd name="T28" fmla="*/ 30 w 40"/>
                <a:gd name="T29" fmla="*/ 28 h 62"/>
                <a:gd name="T30" fmla="*/ 30 w 40"/>
                <a:gd name="T31" fmla="*/ 23 h 62"/>
                <a:gd name="T32" fmla="*/ 40 w 40"/>
                <a:gd name="T33" fmla="*/ 11 h 62"/>
                <a:gd name="T34" fmla="*/ 40 w 40"/>
                <a:gd name="T35" fmla="*/ 6 h 62"/>
                <a:gd name="T36" fmla="*/ 40 w 40"/>
                <a:gd name="T37" fmla="*/ 0 h 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"/>
                <a:gd name="T58" fmla="*/ 0 h 62"/>
                <a:gd name="T59" fmla="*/ 40 w 40"/>
                <a:gd name="T60" fmla="*/ 62 h 6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" h="62">
                  <a:moveTo>
                    <a:pt x="40" y="0"/>
                  </a:moveTo>
                  <a:lnTo>
                    <a:pt x="30" y="11"/>
                  </a:lnTo>
                  <a:lnTo>
                    <a:pt x="30" y="17"/>
                  </a:lnTo>
                  <a:lnTo>
                    <a:pt x="20" y="23"/>
                  </a:lnTo>
                  <a:lnTo>
                    <a:pt x="20" y="28"/>
                  </a:lnTo>
                  <a:lnTo>
                    <a:pt x="10" y="40"/>
                  </a:lnTo>
                  <a:lnTo>
                    <a:pt x="10" y="45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10" y="62"/>
                  </a:lnTo>
                  <a:lnTo>
                    <a:pt x="10" y="57"/>
                  </a:lnTo>
                  <a:lnTo>
                    <a:pt x="10" y="45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30" y="28"/>
                  </a:lnTo>
                  <a:lnTo>
                    <a:pt x="30" y="23"/>
                  </a:lnTo>
                  <a:lnTo>
                    <a:pt x="40" y="11"/>
                  </a:lnTo>
                  <a:lnTo>
                    <a:pt x="40" y="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7" name="Freeform 146"/>
            <p:cNvSpPr>
              <a:spLocks/>
            </p:cNvSpPr>
            <p:nvPr/>
          </p:nvSpPr>
          <p:spPr bwMode="auto">
            <a:xfrm>
              <a:off x="4701" y="3519"/>
              <a:ext cx="10" cy="6"/>
            </a:xfrm>
            <a:custGeom>
              <a:avLst/>
              <a:gdLst>
                <a:gd name="T0" fmla="*/ 0 w 10"/>
                <a:gd name="T1" fmla="*/ 6 h 6"/>
                <a:gd name="T2" fmla="*/ 10 w 10"/>
                <a:gd name="T3" fmla="*/ 6 h 6"/>
                <a:gd name="T4" fmla="*/ 10 w 10"/>
                <a:gd name="T5" fmla="*/ 6 h 6"/>
                <a:gd name="T6" fmla="*/ 0 w 10"/>
                <a:gd name="T7" fmla="*/ 0 h 6"/>
                <a:gd name="T8" fmla="*/ 0 w 10"/>
                <a:gd name="T9" fmla="*/ 0 h 6"/>
                <a:gd name="T10" fmla="*/ 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6"/>
                  </a:moveTo>
                  <a:lnTo>
                    <a:pt x="1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8" name="Freeform 147"/>
            <p:cNvSpPr>
              <a:spLocks/>
            </p:cNvSpPr>
            <p:nvPr/>
          </p:nvSpPr>
          <p:spPr bwMode="auto">
            <a:xfrm>
              <a:off x="4671" y="3598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6 h 6"/>
                <a:gd name="T4" fmla="*/ 0 w 1"/>
                <a:gd name="T5" fmla="*/ 6 h 6"/>
                <a:gd name="T6" fmla="*/ 0 w 1"/>
                <a:gd name="T7" fmla="*/ 6 h 6"/>
                <a:gd name="T8" fmla="*/ 0 w 1"/>
                <a:gd name="T9" fmla="*/ 6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9" name="Freeform 148"/>
            <p:cNvSpPr>
              <a:spLocks/>
            </p:cNvSpPr>
            <p:nvPr/>
          </p:nvSpPr>
          <p:spPr bwMode="auto">
            <a:xfrm>
              <a:off x="4671" y="3530"/>
              <a:ext cx="50" cy="74"/>
            </a:xfrm>
            <a:custGeom>
              <a:avLst/>
              <a:gdLst>
                <a:gd name="T0" fmla="*/ 40 w 50"/>
                <a:gd name="T1" fmla="*/ 0 h 74"/>
                <a:gd name="T2" fmla="*/ 40 w 50"/>
                <a:gd name="T3" fmla="*/ 0 h 74"/>
                <a:gd name="T4" fmla="*/ 40 w 50"/>
                <a:gd name="T5" fmla="*/ 6 h 74"/>
                <a:gd name="T6" fmla="*/ 30 w 50"/>
                <a:gd name="T7" fmla="*/ 12 h 74"/>
                <a:gd name="T8" fmla="*/ 30 w 50"/>
                <a:gd name="T9" fmla="*/ 17 h 74"/>
                <a:gd name="T10" fmla="*/ 30 w 50"/>
                <a:gd name="T11" fmla="*/ 23 h 74"/>
                <a:gd name="T12" fmla="*/ 20 w 50"/>
                <a:gd name="T13" fmla="*/ 23 h 74"/>
                <a:gd name="T14" fmla="*/ 20 w 50"/>
                <a:gd name="T15" fmla="*/ 29 h 74"/>
                <a:gd name="T16" fmla="*/ 20 w 50"/>
                <a:gd name="T17" fmla="*/ 34 h 74"/>
                <a:gd name="T18" fmla="*/ 20 w 50"/>
                <a:gd name="T19" fmla="*/ 40 h 74"/>
                <a:gd name="T20" fmla="*/ 10 w 50"/>
                <a:gd name="T21" fmla="*/ 40 h 74"/>
                <a:gd name="T22" fmla="*/ 10 w 50"/>
                <a:gd name="T23" fmla="*/ 46 h 74"/>
                <a:gd name="T24" fmla="*/ 10 w 50"/>
                <a:gd name="T25" fmla="*/ 51 h 74"/>
                <a:gd name="T26" fmla="*/ 10 w 50"/>
                <a:gd name="T27" fmla="*/ 51 h 74"/>
                <a:gd name="T28" fmla="*/ 10 w 50"/>
                <a:gd name="T29" fmla="*/ 57 h 74"/>
                <a:gd name="T30" fmla="*/ 0 w 50"/>
                <a:gd name="T31" fmla="*/ 62 h 74"/>
                <a:gd name="T32" fmla="*/ 0 w 50"/>
                <a:gd name="T33" fmla="*/ 62 h 74"/>
                <a:gd name="T34" fmla="*/ 0 w 50"/>
                <a:gd name="T35" fmla="*/ 68 h 74"/>
                <a:gd name="T36" fmla="*/ 0 w 50"/>
                <a:gd name="T37" fmla="*/ 74 h 74"/>
                <a:gd name="T38" fmla="*/ 10 w 50"/>
                <a:gd name="T39" fmla="*/ 68 h 74"/>
                <a:gd name="T40" fmla="*/ 10 w 50"/>
                <a:gd name="T41" fmla="*/ 62 h 74"/>
                <a:gd name="T42" fmla="*/ 10 w 50"/>
                <a:gd name="T43" fmla="*/ 62 h 74"/>
                <a:gd name="T44" fmla="*/ 10 w 50"/>
                <a:gd name="T45" fmla="*/ 57 h 74"/>
                <a:gd name="T46" fmla="*/ 20 w 50"/>
                <a:gd name="T47" fmla="*/ 51 h 74"/>
                <a:gd name="T48" fmla="*/ 20 w 50"/>
                <a:gd name="T49" fmla="*/ 51 h 74"/>
                <a:gd name="T50" fmla="*/ 20 w 50"/>
                <a:gd name="T51" fmla="*/ 46 h 74"/>
                <a:gd name="T52" fmla="*/ 20 w 50"/>
                <a:gd name="T53" fmla="*/ 40 h 74"/>
                <a:gd name="T54" fmla="*/ 20 w 50"/>
                <a:gd name="T55" fmla="*/ 34 h 74"/>
                <a:gd name="T56" fmla="*/ 30 w 50"/>
                <a:gd name="T57" fmla="*/ 34 h 74"/>
                <a:gd name="T58" fmla="*/ 30 w 50"/>
                <a:gd name="T59" fmla="*/ 29 h 74"/>
                <a:gd name="T60" fmla="*/ 30 w 50"/>
                <a:gd name="T61" fmla="*/ 23 h 74"/>
                <a:gd name="T62" fmla="*/ 30 w 50"/>
                <a:gd name="T63" fmla="*/ 17 h 74"/>
                <a:gd name="T64" fmla="*/ 40 w 50"/>
                <a:gd name="T65" fmla="*/ 17 h 74"/>
                <a:gd name="T66" fmla="*/ 40 w 50"/>
                <a:gd name="T67" fmla="*/ 12 h 74"/>
                <a:gd name="T68" fmla="*/ 40 w 50"/>
                <a:gd name="T69" fmla="*/ 6 h 74"/>
                <a:gd name="T70" fmla="*/ 50 w 50"/>
                <a:gd name="T71" fmla="*/ 6 h 74"/>
                <a:gd name="T72" fmla="*/ 40 w 50"/>
                <a:gd name="T73" fmla="*/ 6 h 74"/>
                <a:gd name="T74" fmla="*/ 50 w 50"/>
                <a:gd name="T75" fmla="*/ 0 h 74"/>
                <a:gd name="T76" fmla="*/ 40 w 50"/>
                <a:gd name="T77" fmla="*/ 0 h 74"/>
                <a:gd name="T78" fmla="*/ 40 w 50"/>
                <a:gd name="T79" fmla="*/ 0 h 74"/>
                <a:gd name="T80" fmla="*/ 40 w 50"/>
                <a:gd name="T81" fmla="*/ 0 h 74"/>
                <a:gd name="T82" fmla="*/ 40 w 50"/>
                <a:gd name="T83" fmla="*/ 0 h 7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0"/>
                <a:gd name="T127" fmla="*/ 0 h 74"/>
                <a:gd name="T128" fmla="*/ 50 w 50"/>
                <a:gd name="T129" fmla="*/ 74 h 7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0" h="74">
                  <a:moveTo>
                    <a:pt x="40" y="0"/>
                  </a:moveTo>
                  <a:lnTo>
                    <a:pt x="40" y="0"/>
                  </a:lnTo>
                  <a:lnTo>
                    <a:pt x="40" y="6"/>
                  </a:lnTo>
                  <a:lnTo>
                    <a:pt x="30" y="12"/>
                  </a:lnTo>
                  <a:lnTo>
                    <a:pt x="30" y="17"/>
                  </a:lnTo>
                  <a:lnTo>
                    <a:pt x="30" y="23"/>
                  </a:lnTo>
                  <a:lnTo>
                    <a:pt x="20" y="23"/>
                  </a:lnTo>
                  <a:lnTo>
                    <a:pt x="20" y="29"/>
                  </a:lnTo>
                  <a:lnTo>
                    <a:pt x="20" y="34"/>
                  </a:lnTo>
                  <a:lnTo>
                    <a:pt x="20" y="40"/>
                  </a:lnTo>
                  <a:lnTo>
                    <a:pt x="10" y="40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10" y="57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10" y="68"/>
                  </a:lnTo>
                  <a:lnTo>
                    <a:pt x="10" y="62"/>
                  </a:lnTo>
                  <a:lnTo>
                    <a:pt x="10" y="57"/>
                  </a:lnTo>
                  <a:lnTo>
                    <a:pt x="20" y="51"/>
                  </a:lnTo>
                  <a:lnTo>
                    <a:pt x="20" y="46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30" y="34"/>
                  </a:lnTo>
                  <a:lnTo>
                    <a:pt x="30" y="29"/>
                  </a:lnTo>
                  <a:lnTo>
                    <a:pt x="30" y="23"/>
                  </a:lnTo>
                  <a:lnTo>
                    <a:pt x="30" y="17"/>
                  </a:lnTo>
                  <a:lnTo>
                    <a:pt x="40" y="17"/>
                  </a:lnTo>
                  <a:lnTo>
                    <a:pt x="40" y="12"/>
                  </a:lnTo>
                  <a:lnTo>
                    <a:pt x="40" y="6"/>
                  </a:lnTo>
                  <a:lnTo>
                    <a:pt x="50" y="6"/>
                  </a:lnTo>
                  <a:lnTo>
                    <a:pt x="40" y="6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0" name="Freeform 149"/>
            <p:cNvSpPr>
              <a:spLocks/>
            </p:cNvSpPr>
            <p:nvPr/>
          </p:nvSpPr>
          <p:spPr bwMode="auto">
            <a:xfrm>
              <a:off x="4711" y="3502"/>
              <a:ext cx="30" cy="34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6 h 34"/>
                <a:gd name="T4" fmla="*/ 10 w 30"/>
                <a:gd name="T5" fmla="*/ 12 h 34"/>
                <a:gd name="T6" fmla="*/ 10 w 30"/>
                <a:gd name="T7" fmla="*/ 17 h 34"/>
                <a:gd name="T8" fmla="*/ 0 w 30"/>
                <a:gd name="T9" fmla="*/ 17 h 34"/>
                <a:gd name="T10" fmla="*/ 0 w 30"/>
                <a:gd name="T11" fmla="*/ 23 h 34"/>
                <a:gd name="T12" fmla="*/ 0 w 30"/>
                <a:gd name="T13" fmla="*/ 23 h 34"/>
                <a:gd name="T14" fmla="*/ 0 w 30"/>
                <a:gd name="T15" fmla="*/ 28 h 34"/>
                <a:gd name="T16" fmla="*/ 0 w 30"/>
                <a:gd name="T17" fmla="*/ 28 h 34"/>
                <a:gd name="T18" fmla="*/ 10 w 30"/>
                <a:gd name="T19" fmla="*/ 34 h 34"/>
                <a:gd name="T20" fmla="*/ 10 w 30"/>
                <a:gd name="T21" fmla="*/ 28 h 34"/>
                <a:gd name="T22" fmla="*/ 10 w 30"/>
                <a:gd name="T23" fmla="*/ 28 h 34"/>
                <a:gd name="T24" fmla="*/ 10 w 30"/>
                <a:gd name="T25" fmla="*/ 28 h 34"/>
                <a:gd name="T26" fmla="*/ 10 w 30"/>
                <a:gd name="T27" fmla="*/ 23 h 34"/>
                <a:gd name="T28" fmla="*/ 10 w 30"/>
                <a:gd name="T29" fmla="*/ 17 h 34"/>
                <a:gd name="T30" fmla="*/ 20 w 30"/>
                <a:gd name="T31" fmla="*/ 17 h 34"/>
                <a:gd name="T32" fmla="*/ 20 w 30"/>
                <a:gd name="T33" fmla="*/ 12 h 34"/>
                <a:gd name="T34" fmla="*/ 30 w 30"/>
                <a:gd name="T35" fmla="*/ 6 h 34"/>
                <a:gd name="T36" fmla="*/ 20 w 30"/>
                <a:gd name="T37" fmla="*/ 0 h 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0"/>
                <a:gd name="T58" fmla="*/ 0 h 34"/>
                <a:gd name="T59" fmla="*/ 30 w 30"/>
                <a:gd name="T60" fmla="*/ 34 h 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0" h="34">
                  <a:moveTo>
                    <a:pt x="20" y="0"/>
                  </a:moveTo>
                  <a:lnTo>
                    <a:pt x="20" y="6"/>
                  </a:lnTo>
                  <a:lnTo>
                    <a:pt x="10" y="12"/>
                  </a:lnTo>
                  <a:lnTo>
                    <a:pt x="10" y="17"/>
                  </a:lnTo>
                  <a:lnTo>
                    <a:pt x="0" y="17"/>
                  </a:lnTo>
                  <a:lnTo>
                    <a:pt x="0" y="23"/>
                  </a:lnTo>
                  <a:lnTo>
                    <a:pt x="0" y="28"/>
                  </a:lnTo>
                  <a:lnTo>
                    <a:pt x="10" y="34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0" y="17"/>
                  </a:lnTo>
                  <a:lnTo>
                    <a:pt x="20" y="17"/>
                  </a:lnTo>
                  <a:lnTo>
                    <a:pt x="20" y="12"/>
                  </a:lnTo>
                  <a:lnTo>
                    <a:pt x="30" y="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1" name="Freeform 150"/>
            <p:cNvSpPr>
              <a:spLocks/>
            </p:cNvSpPr>
            <p:nvPr/>
          </p:nvSpPr>
          <p:spPr bwMode="auto">
            <a:xfrm>
              <a:off x="4731" y="3502"/>
              <a:ext cx="10" cy="6"/>
            </a:xfrm>
            <a:custGeom>
              <a:avLst/>
              <a:gdLst>
                <a:gd name="T0" fmla="*/ 10 w 10"/>
                <a:gd name="T1" fmla="*/ 6 h 6"/>
                <a:gd name="T2" fmla="*/ 10 w 10"/>
                <a:gd name="T3" fmla="*/ 0 h 6"/>
                <a:gd name="T4" fmla="*/ 10 w 10"/>
                <a:gd name="T5" fmla="*/ 0 h 6"/>
                <a:gd name="T6" fmla="*/ 10 w 10"/>
                <a:gd name="T7" fmla="*/ 0 h 6"/>
                <a:gd name="T8" fmla="*/ 0 w 10"/>
                <a:gd name="T9" fmla="*/ 0 h 6"/>
                <a:gd name="T10" fmla="*/ 1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6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2" name="Freeform 151"/>
            <p:cNvSpPr>
              <a:spLocks/>
            </p:cNvSpPr>
            <p:nvPr/>
          </p:nvSpPr>
          <p:spPr bwMode="auto">
            <a:xfrm>
              <a:off x="4701" y="3564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0 w 10"/>
                <a:gd name="T5" fmla="*/ 0 h 1"/>
                <a:gd name="T6" fmla="*/ 10 w 10"/>
                <a:gd name="T7" fmla="*/ 0 h 1"/>
                <a:gd name="T8" fmla="*/ 10 w 10"/>
                <a:gd name="T9" fmla="*/ 0 h 1"/>
                <a:gd name="T10" fmla="*/ 0 w 1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"/>
                <a:gd name="T20" fmla="*/ 10 w 10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3" name="Freeform 152"/>
            <p:cNvSpPr>
              <a:spLocks/>
            </p:cNvSpPr>
            <p:nvPr/>
          </p:nvSpPr>
          <p:spPr bwMode="auto">
            <a:xfrm>
              <a:off x="4701" y="3463"/>
              <a:ext cx="89" cy="101"/>
            </a:xfrm>
            <a:custGeom>
              <a:avLst/>
              <a:gdLst>
                <a:gd name="T0" fmla="*/ 79 w 89"/>
                <a:gd name="T1" fmla="*/ 0 h 101"/>
                <a:gd name="T2" fmla="*/ 69 w 89"/>
                <a:gd name="T3" fmla="*/ 5 h 101"/>
                <a:gd name="T4" fmla="*/ 69 w 89"/>
                <a:gd name="T5" fmla="*/ 11 h 101"/>
                <a:gd name="T6" fmla="*/ 59 w 89"/>
                <a:gd name="T7" fmla="*/ 17 h 101"/>
                <a:gd name="T8" fmla="*/ 59 w 89"/>
                <a:gd name="T9" fmla="*/ 22 h 101"/>
                <a:gd name="T10" fmla="*/ 50 w 89"/>
                <a:gd name="T11" fmla="*/ 28 h 101"/>
                <a:gd name="T12" fmla="*/ 50 w 89"/>
                <a:gd name="T13" fmla="*/ 34 h 101"/>
                <a:gd name="T14" fmla="*/ 40 w 89"/>
                <a:gd name="T15" fmla="*/ 39 h 101"/>
                <a:gd name="T16" fmla="*/ 40 w 89"/>
                <a:gd name="T17" fmla="*/ 45 h 101"/>
                <a:gd name="T18" fmla="*/ 30 w 89"/>
                <a:gd name="T19" fmla="*/ 51 h 101"/>
                <a:gd name="T20" fmla="*/ 30 w 89"/>
                <a:gd name="T21" fmla="*/ 56 h 101"/>
                <a:gd name="T22" fmla="*/ 30 w 89"/>
                <a:gd name="T23" fmla="*/ 67 h 101"/>
                <a:gd name="T24" fmla="*/ 20 w 89"/>
                <a:gd name="T25" fmla="*/ 73 h 101"/>
                <a:gd name="T26" fmla="*/ 20 w 89"/>
                <a:gd name="T27" fmla="*/ 79 h 101"/>
                <a:gd name="T28" fmla="*/ 10 w 89"/>
                <a:gd name="T29" fmla="*/ 84 h 101"/>
                <a:gd name="T30" fmla="*/ 10 w 89"/>
                <a:gd name="T31" fmla="*/ 90 h 101"/>
                <a:gd name="T32" fmla="*/ 0 w 89"/>
                <a:gd name="T33" fmla="*/ 101 h 101"/>
                <a:gd name="T34" fmla="*/ 10 w 89"/>
                <a:gd name="T35" fmla="*/ 101 h 101"/>
                <a:gd name="T36" fmla="*/ 10 w 89"/>
                <a:gd name="T37" fmla="*/ 96 h 101"/>
                <a:gd name="T38" fmla="*/ 20 w 89"/>
                <a:gd name="T39" fmla="*/ 90 h 101"/>
                <a:gd name="T40" fmla="*/ 20 w 89"/>
                <a:gd name="T41" fmla="*/ 84 h 101"/>
                <a:gd name="T42" fmla="*/ 30 w 89"/>
                <a:gd name="T43" fmla="*/ 73 h 101"/>
                <a:gd name="T44" fmla="*/ 30 w 89"/>
                <a:gd name="T45" fmla="*/ 67 h 101"/>
                <a:gd name="T46" fmla="*/ 40 w 89"/>
                <a:gd name="T47" fmla="*/ 62 h 101"/>
                <a:gd name="T48" fmla="*/ 40 w 89"/>
                <a:gd name="T49" fmla="*/ 56 h 101"/>
                <a:gd name="T50" fmla="*/ 40 w 89"/>
                <a:gd name="T51" fmla="*/ 51 h 101"/>
                <a:gd name="T52" fmla="*/ 50 w 89"/>
                <a:gd name="T53" fmla="*/ 45 h 101"/>
                <a:gd name="T54" fmla="*/ 50 w 89"/>
                <a:gd name="T55" fmla="*/ 39 h 101"/>
                <a:gd name="T56" fmla="*/ 59 w 89"/>
                <a:gd name="T57" fmla="*/ 34 h 101"/>
                <a:gd name="T58" fmla="*/ 59 w 89"/>
                <a:gd name="T59" fmla="*/ 28 h 101"/>
                <a:gd name="T60" fmla="*/ 69 w 89"/>
                <a:gd name="T61" fmla="*/ 22 h 101"/>
                <a:gd name="T62" fmla="*/ 69 w 89"/>
                <a:gd name="T63" fmla="*/ 17 h 101"/>
                <a:gd name="T64" fmla="*/ 79 w 89"/>
                <a:gd name="T65" fmla="*/ 11 h 101"/>
                <a:gd name="T66" fmla="*/ 89 w 89"/>
                <a:gd name="T67" fmla="*/ 5 h 101"/>
                <a:gd name="T68" fmla="*/ 79 w 89"/>
                <a:gd name="T69" fmla="*/ 0 h 1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9"/>
                <a:gd name="T106" fmla="*/ 0 h 101"/>
                <a:gd name="T107" fmla="*/ 89 w 89"/>
                <a:gd name="T108" fmla="*/ 101 h 10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9" h="101">
                  <a:moveTo>
                    <a:pt x="79" y="0"/>
                  </a:moveTo>
                  <a:lnTo>
                    <a:pt x="69" y="5"/>
                  </a:lnTo>
                  <a:lnTo>
                    <a:pt x="69" y="11"/>
                  </a:lnTo>
                  <a:lnTo>
                    <a:pt x="59" y="17"/>
                  </a:lnTo>
                  <a:lnTo>
                    <a:pt x="59" y="22"/>
                  </a:lnTo>
                  <a:lnTo>
                    <a:pt x="50" y="28"/>
                  </a:lnTo>
                  <a:lnTo>
                    <a:pt x="50" y="34"/>
                  </a:lnTo>
                  <a:lnTo>
                    <a:pt x="40" y="39"/>
                  </a:lnTo>
                  <a:lnTo>
                    <a:pt x="40" y="45"/>
                  </a:lnTo>
                  <a:lnTo>
                    <a:pt x="30" y="51"/>
                  </a:lnTo>
                  <a:lnTo>
                    <a:pt x="30" y="56"/>
                  </a:lnTo>
                  <a:lnTo>
                    <a:pt x="30" y="67"/>
                  </a:lnTo>
                  <a:lnTo>
                    <a:pt x="20" y="73"/>
                  </a:lnTo>
                  <a:lnTo>
                    <a:pt x="20" y="79"/>
                  </a:lnTo>
                  <a:lnTo>
                    <a:pt x="10" y="84"/>
                  </a:lnTo>
                  <a:lnTo>
                    <a:pt x="10" y="90"/>
                  </a:lnTo>
                  <a:lnTo>
                    <a:pt x="0" y="101"/>
                  </a:lnTo>
                  <a:lnTo>
                    <a:pt x="10" y="101"/>
                  </a:lnTo>
                  <a:lnTo>
                    <a:pt x="10" y="96"/>
                  </a:lnTo>
                  <a:lnTo>
                    <a:pt x="20" y="90"/>
                  </a:lnTo>
                  <a:lnTo>
                    <a:pt x="20" y="84"/>
                  </a:lnTo>
                  <a:lnTo>
                    <a:pt x="30" y="73"/>
                  </a:lnTo>
                  <a:lnTo>
                    <a:pt x="30" y="67"/>
                  </a:lnTo>
                  <a:lnTo>
                    <a:pt x="40" y="62"/>
                  </a:lnTo>
                  <a:lnTo>
                    <a:pt x="40" y="56"/>
                  </a:lnTo>
                  <a:lnTo>
                    <a:pt x="40" y="51"/>
                  </a:lnTo>
                  <a:lnTo>
                    <a:pt x="50" y="45"/>
                  </a:lnTo>
                  <a:lnTo>
                    <a:pt x="50" y="39"/>
                  </a:lnTo>
                  <a:lnTo>
                    <a:pt x="59" y="34"/>
                  </a:lnTo>
                  <a:lnTo>
                    <a:pt x="59" y="28"/>
                  </a:lnTo>
                  <a:lnTo>
                    <a:pt x="69" y="22"/>
                  </a:lnTo>
                  <a:lnTo>
                    <a:pt x="69" y="17"/>
                  </a:lnTo>
                  <a:lnTo>
                    <a:pt x="79" y="11"/>
                  </a:lnTo>
                  <a:lnTo>
                    <a:pt x="89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4" name="Freeform 153"/>
            <p:cNvSpPr>
              <a:spLocks/>
            </p:cNvSpPr>
            <p:nvPr/>
          </p:nvSpPr>
          <p:spPr bwMode="auto">
            <a:xfrm>
              <a:off x="4780" y="3463"/>
              <a:ext cx="10" cy="5"/>
            </a:xfrm>
            <a:custGeom>
              <a:avLst/>
              <a:gdLst>
                <a:gd name="T0" fmla="*/ 10 w 10"/>
                <a:gd name="T1" fmla="*/ 5 h 5"/>
                <a:gd name="T2" fmla="*/ 10 w 10"/>
                <a:gd name="T3" fmla="*/ 5 h 5"/>
                <a:gd name="T4" fmla="*/ 10 w 10"/>
                <a:gd name="T5" fmla="*/ 5 h 5"/>
                <a:gd name="T6" fmla="*/ 0 w 10"/>
                <a:gd name="T7" fmla="*/ 0 h 5"/>
                <a:gd name="T8" fmla="*/ 0 w 10"/>
                <a:gd name="T9" fmla="*/ 0 h 5"/>
                <a:gd name="T10" fmla="*/ 10 w 10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5"/>
                  </a:moveTo>
                  <a:lnTo>
                    <a:pt x="10" y="5"/>
                  </a:lnTo>
                  <a:lnTo>
                    <a:pt x="0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5" name="Freeform 154"/>
            <p:cNvSpPr>
              <a:spLocks/>
            </p:cNvSpPr>
            <p:nvPr/>
          </p:nvSpPr>
          <p:spPr bwMode="auto">
            <a:xfrm>
              <a:off x="4751" y="3514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5 h 5"/>
                <a:gd name="T6" fmla="*/ 9 w 9"/>
                <a:gd name="T7" fmla="*/ 5 h 5"/>
                <a:gd name="T8" fmla="*/ 9 w 9"/>
                <a:gd name="T9" fmla="*/ 0 h 5"/>
                <a:gd name="T10" fmla="*/ 0 w 9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5"/>
                <a:gd name="T20" fmla="*/ 9 w 9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9" y="5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6" name="Freeform 155"/>
            <p:cNvSpPr>
              <a:spLocks/>
            </p:cNvSpPr>
            <p:nvPr/>
          </p:nvSpPr>
          <p:spPr bwMode="auto">
            <a:xfrm>
              <a:off x="4751" y="3395"/>
              <a:ext cx="158" cy="119"/>
            </a:xfrm>
            <a:custGeom>
              <a:avLst/>
              <a:gdLst>
                <a:gd name="T0" fmla="*/ 158 w 158"/>
                <a:gd name="T1" fmla="*/ 0 h 119"/>
                <a:gd name="T2" fmla="*/ 148 w 158"/>
                <a:gd name="T3" fmla="*/ 6 h 119"/>
                <a:gd name="T4" fmla="*/ 138 w 158"/>
                <a:gd name="T5" fmla="*/ 11 h 119"/>
                <a:gd name="T6" fmla="*/ 128 w 158"/>
                <a:gd name="T7" fmla="*/ 23 h 119"/>
                <a:gd name="T8" fmla="*/ 118 w 158"/>
                <a:gd name="T9" fmla="*/ 28 h 119"/>
                <a:gd name="T10" fmla="*/ 108 w 158"/>
                <a:gd name="T11" fmla="*/ 34 h 119"/>
                <a:gd name="T12" fmla="*/ 98 w 158"/>
                <a:gd name="T13" fmla="*/ 45 h 119"/>
                <a:gd name="T14" fmla="*/ 79 w 158"/>
                <a:gd name="T15" fmla="*/ 51 h 119"/>
                <a:gd name="T16" fmla="*/ 69 w 158"/>
                <a:gd name="T17" fmla="*/ 56 h 119"/>
                <a:gd name="T18" fmla="*/ 59 w 158"/>
                <a:gd name="T19" fmla="*/ 68 h 119"/>
                <a:gd name="T20" fmla="*/ 49 w 158"/>
                <a:gd name="T21" fmla="*/ 73 h 119"/>
                <a:gd name="T22" fmla="*/ 39 w 158"/>
                <a:gd name="T23" fmla="*/ 85 h 119"/>
                <a:gd name="T24" fmla="*/ 29 w 158"/>
                <a:gd name="T25" fmla="*/ 90 h 119"/>
                <a:gd name="T26" fmla="*/ 19 w 158"/>
                <a:gd name="T27" fmla="*/ 96 h 119"/>
                <a:gd name="T28" fmla="*/ 9 w 158"/>
                <a:gd name="T29" fmla="*/ 107 h 119"/>
                <a:gd name="T30" fmla="*/ 9 w 158"/>
                <a:gd name="T31" fmla="*/ 113 h 119"/>
                <a:gd name="T32" fmla="*/ 0 w 158"/>
                <a:gd name="T33" fmla="*/ 119 h 119"/>
                <a:gd name="T34" fmla="*/ 9 w 158"/>
                <a:gd name="T35" fmla="*/ 119 h 119"/>
                <a:gd name="T36" fmla="*/ 9 w 158"/>
                <a:gd name="T37" fmla="*/ 119 h 119"/>
                <a:gd name="T38" fmla="*/ 19 w 158"/>
                <a:gd name="T39" fmla="*/ 107 h 119"/>
                <a:gd name="T40" fmla="*/ 19 w 158"/>
                <a:gd name="T41" fmla="*/ 102 h 119"/>
                <a:gd name="T42" fmla="*/ 29 w 158"/>
                <a:gd name="T43" fmla="*/ 96 h 119"/>
                <a:gd name="T44" fmla="*/ 39 w 158"/>
                <a:gd name="T45" fmla="*/ 90 h 119"/>
                <a:gd name="T46" fmla="*/ 49 w 158"/>
                <a:gd name="T47" fmla="*/ 79 h 119"/>
                <a:gd name="T48" fmla="*/ 59 w 158"/>
                <a:gd name="T49" fmla="*/ 73 h 119"/>
                <a:gd name="T50" fmla="*/ 79 w 158"/>
                <a:gd name="T51" fmla="*/ 62 h 119"/>
                <a:gd name="T52" fmla="*/ 89 w 158"/>
                <a:gd name="T53" fmla="*/ 56 h 119"/>
                <a:gd name="T54" fmla="*/ 98 w 158"/>
                <a:gd name="T55" fmla="*/ 45 h 119"/>
                <a:gd name="T56" fmla="*/ 108 w 158"/>
                <a:gd name="T57" fmla="*/ 40 h 119"/>
                <a:gd name="T58" fmla="*/ 118 w 158"/>
                <a:gd name="T59" fmla="*/ 34 h 119"/>
                <a:gd name="T60" fmla="*/ 128 w 158"/>
                <a:gd name="T61" fmla="*/ 23 h 119"/>
                <a:gd name="T62" fmla="*/ 138 w 158"/>
                <a:gd name="T63" fmla="*/ 17 h 119"/>
                <a:gd name="T64" fmla="*/ 148 w 158"/>
                <a:gd name="T65" fmla="*/ 11 h 119"/>
                <a:gd name="T66" fmla="*/ 158 w 158"/>
                <a:gd name="T67" fmla="*/ 6 h 119"/>
                <a:gd name="T68" fmla="*/ 158 w 158"/>
                <a:gd name="T69" fmla="*/ 0 h 11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58"/>
                <a:gd name="T106" fmla="*/ 0 h 119"/>
                <a:gd name="T107" fmla="*/ 158 w 158"/>
                <a:gd name="T108" fmla="*/ 119 h 11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58" h="119">
                  <a:moveTo>
                    <a:pt x="158" y="0"/>
                  </a:moveTo>
                  <a:lnTo>
                    <a:pt x="148" y="6"/>
                  </a:lnTo>
                  <a:lnTo>
                    <a:pt x="138" y="11"/>
                  </a:lnTo>
                  <a:lnTo>
                    <a:pt x="128" y="23"/>
                  </a:lnTo>
                  <a:lnTo>
                    <a:pt x="118" y="28"/>
                  </a:lnTo>
                  <a:lnTo>
                    <a:pt x="108" y="34"/>
                  </a:lnTo>
                  <a:lnTo>
                    <a:pt x="98" y="45"/>
                  </a:lnTo>
                  <a:lnTo>
                    <a:pt x="79" y="51"/>
                  </a:lnTo>
                  <a:lnTo>
                    <a:pt x="69" y="56"/>
                  </a:lnTo>
                  <a:lnTo>
                    <a:pt x="59" y="68"/>
                  </a:lnTo>
                  <a:lnTo>
                    <a:pt x="49" y="73"/>
                  </a:lnTo>
                  <a:lnTo>
                    <a:pt x="39" y="85"/>
                  </a:lnTo>
                  <a:lnTo>
                    <a:pt x="29" y="90"/>
                  </a:lnTo>
                  <a:lnTo>
                    <a:pt x="19" y="96"/>
                  </a:lnTo>
                  <a:lnTo>
                    <a:pt x="9" y="107"/>
                  </a:lnTo>
                  <a:lnTo>
                    <a:pt x="9" y="113"/>
                  </a:lnTo>
                  <a:lnTo>
                    <a:pt x="0" y="119"/>
                  </a:lnTo>
                  <a:lnTo>
                    <a:pt x="9" y="119"/>
                  </a:lnTo>
                  <a:lnTo>
                    <a:pt x="19" y="107"/>
                  </a:lnTo>
                  <a:lnTo>
                    <a:pt x="19" y="102"/>
                  </a:lnTo>
                  <a:lnTo>
                    <a:pt x="29" y="96"/>
                  </a:lnTo>
                  <a:lnTo>
                    <a:pt x="39" y="90"/>
                  </a:lnTo>
                  <a:lnTo>
                    <a:pt x="49" y="79"/>
                  </a:lnTo>
                  <a:lnTo>
                    <a:pt x="59" y="73"/>
                  </a:lnTo>
                  <a:lnTo>
                    <a:pt x="79" y="62"/>
                  </a:lnTo>
                  <a:lnTo>
                    <a:pt x="89" y="56"/>
                  </a:lnTo>
                  <a:lnTo>
                    <a:pt x="98" y="45"/>
                  </a:lnTo>
                  <a:lnTo>
                    <a:pt x="108" y="40"/>
                  </a:lnTo>
                  <a:lnTo>
                    <a:pt x="118" y="34"/>
                  </a:lnTo>
                  <a:lnTo>
                    <a:pt x="128" y="23"/>
                  </a:lnTo>
                  <a:lnTo>
                    <a:pt x="138" y="17"/>
                  </a:lnTo>
                  <a:lnTo>
                    <a:pt x="148" y="11"/>
                  </a:lnTo>
                  <a:lnTo>
                    <a:pt x="158" y="6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7" name="Freeform 156"/>
            <p:cNvSpPr>
              <a:spLocks/>
            </p:cNvSpPr>
            <p:nvPr/>
          </p:nvSpPr>
          <p:spPr bwMode="auto">
            <a:xfrm>
              <a:off x="4909" y="3395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6 h 6"/>
                <a:gd name="T6" fmla="*/ 0 w 1"/>
                <a:gd name="T7" fmla="*/ 0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8" name="Freeform 157"/>
            <p:cNvSpPr>
              <a:spLocks/>
            </p:cNvSpPr>
            <p:nvPr/>
          </p:nvSpPr>
          <p:spPr bwMode="auto">
            <a:xfrm>
              <a:off x="4810" y="3474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0 h 6"/>
                <a:gd name="T4" fmla="*/ 0 w 1"/>
                <a:gd name="T5" fmla="*/ 0 h 6"/>
                <a:gd name="T6" fmla="*/ 0 w 1"/>
                <a:gd name="T7" fmla="*/ 6 h 6"/>
                <a:gd name="T8" fmla="*/ 0 w 1"/>
                <a:gd name="T9" fmla="*/ 0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9" name="Freeform 158"/>
            <p:cNvSpPr>
              <a:spLocks/>
            </p:cNvSpPr>
            <p:nvPr/>
          </p:nvSpPr>
          <p:spPr bwMode="auto">
            <a:xfrm>
              <a:off x="4810" y="3367"/>
              <a:ext cx="168" cy="107"/>
            </a:xfrm>
            <a:custGeom>
              <a:avLst/>
              <a:gdLst>
                <a:gd name="T0" fmla="*/ 168 w 168"/>
                <a:gd name="T1" fmla="*/ 0 h 107"/>
                <a:gd name="T2" fmla="*/ 158 w 168"/>
                <a:gd name="T3" fmla="*/ 6 h 107"/>
                <a:gd name="T4" fmla="*/ 148 w 168"/>
                <a:gd name="T5" fmla="*/ 11 h 107"/>
                <a:gd name="T6" fmla="*/ 138 w 168"/>
                <a:gd name="T7" fmla="*/ 17 h 107"/>
                <a:gd name="T8" fmla="*/ 129 w 168"/>
                <a:gd name="T9" fmla="*/ 28 h 107"/>
                <a:gd name="T10" fmla="*/ 109 w 168"/>
                <a:gd name="T11" fmla="*/ 34 h 107"/>
                <a:gd name="T12" fmla="*/ 99 w 168"/>
                <a:gd name="T13" fmla="*/ 39 h 107"/>
                <a:gd name="T14" fmla="*/ 89 w 168"/>
                <a:gd name="T15" fmla="*/ 45 h 107"/>
                <a:gd name="T16" fmla="*/ 79 w 168"/>
                <a:gd name="T17" fmla="*/ 51 h 107"/>
                <a:gd name="T18" fmla="*/ 69 w 168"/>
                <a:gd name="T19" fmla="*/ 56 h 107"/>
                <a:gd name="T20" fmla="*/ 59 w 168"/>
                <a:gd name="T21" fmla="*/ 68 h 107"/>
                <a:gd name="T22" fmla="*/ 39 w 168"/>
                <a:gd name="T23" fmla="*/ 73 h 107"/>
                <a:gd name="T24" fmla="*/ 30 w 168"/>
                <a:gd name="T25" fmla="*/ 79 h 107"/>
                <a:gd name="T26" fmla="*/ 20 w 168"/>
                <a:gd name="T27" fmla="*/ 84 h 107"/>
                <a:gd name="T28" fmla="*/ 20 w 168"/>
                <a:gd name="T29" fmla="*/ 90 h 107"/>
                <a:gd name="T30" fmla="*/ 10 w 168"/>
                <a:gd name="T31" fmla="*/ 96 h 107"/>
                <a:gd name="T32" fmla="*/ 0 w 168"/>
                <a:gd name="T33" fmla="*/ 107 h 107"/>
                <a:gd name="T34" fmla="*/ 0 w 168"/>
                <a:gd name="T35" fmla="*/ 107 h 107"/>
                <a:gd name="T36" fmla="*/ 10 w 168"/>
                <a:gd name="T37" fmla="*/ 101 h 107"/>
                <a:gd name="T38" fmla="*/ 20 w 168"/>
                <a:gd name="T39" fmla="*/ 96 h 107"/>
                <a:gd name="T40" fmla="*/ 30 w 168"/>
                <a:gd name="T41" fmla="*/ 90 h 107"/>
                <a:gd name="T42" fmla="*/ 39 w 168"/>
                <a:gd name="T43" fmla="*/ 84 h 107"/>
                <a:gd name="T44" fmla="*/ 49 w 168"/>
                <a:gd name="T45" fmla="*/ 79 h 107"/>
                <a:gd name="T46" fmla="*/ 59 w 168"/>
                <a:gd name="T47" fmla="*/ 73 h 107"/>
                <a:gd name="T48" fmla="*/ 69 w 168"/>
                <a:gd name="T49" fmla="*/ 62 h 107"/>
                <a:gd name="T50" fmla="*/ 79 w 168"/>
                <a:gd name="T51" fmla="*/ 56 h 107"/>
                <a:gd name="T52" fmla="*/ 99 w 168"/>
                <a:gd name="T53" fmla="*/ 51 h 107"/>
                <a:gd name="T54" fmla="*/ 109 w 168"/>
                <a:gd name="T55" fmla="*/ 45 h 107"/>
                <a:gd name="T56" fmla="*/ 119 w 168"/>
                <a:gd name="T57" fmla="*/ 39 h 107"/>
                <a:gd name="T58" fmla="*/ 129 w 168"/>
                <a:gd name="T59" fmla="*/ 28 h 107"/>
                <a:gd name="T60" fmla="*/ 138 w 168"/>
                <a:gd name="T61" fmla="*/ 22 h 107"/>
                <a:gd name="T62" fmla="*/ 148 w 168"/>
                <a:gd name="T63" fmla="*/ 17 h 107"/>
                <a:gd name="T64" fmla="*/ 158 w 168"/>
                <a:gd name="T65" fmla="*/ 11 h 107"/>
                <a:gd name="T66" fmla="*/ 168 w 168"/>
                <a:gd name="T67" fmla="*/ 6 h 107"/>
                <a:gd name="T68" fmla="*/ 168 w 168"/>
                <a:gd name="T69" fmla="*/ 0 h 1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68"/>
                <a:gd name="T106" fmla="*/ 0 h 107"/>
                <a:gd name="T107" fmla="*/ 168 w 168"/>
                <a:gd name="T108" fmla="*/ 107 h 1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68" h="107">
                  <a:moveTo>
                    <a:pt x="168" y="0"/>
                  </a:moveTo>
                  <a:lnTo>
                    <a:pt x="158" y="6"/>
                  </a:lnTo>
                  <a:lnTo>
                    <a:pt x="148" y="11"/>
                  </a:lnTo>
                  <a:lnTo>
                    <a:pt x="138" y="17"/>
                  </a:lnTo>
                  <a:lnTo>
                    <a:pt x="129" y="28"/>
                  </a:lnTo>
                  <a:lnTo>
                    <a:pt x="109" y="34"/>
                  </a:lnTo>
                  <a:lnTo>
                    <a:pt x="99" y="39"/>
                  </a:lnTo>
                  <a:lnTo>
                    <a:pt x="89" y="45"/>
                  </a:lnTo>
                  <a:lnTo>
                    <a:pt x="79" y="51"/>
                  </a:lnTo>
                  <a:lnTo>
                    <a:pt x="69" y="56"/>
                  </a:lnTo>
                  <a:lnTo>
                    <a:pt x="59" y="68"/>
                  </a:lnTo>
                  <a:lnTo>
                    <a:pt x="39" y="73"/>
                  </a:lnTo>
                  <a:lnTo>
                    <a:pt x="30" y="79"/>
                  </a:lnTo>
                  <a:lnTo>
                    <a:pt x="20" y="84"/>
                  </a:lnTo>
                  <a:lnTo>
                    <a:pt x="20" y="90"/>
                  </a:lnTo>
                  <a:lnTo>
                    <a:pt x="10" y="96"/>
                  </a:lnTo>
                  <a:lnTo>
                    <a:pt x="0" y="107"/>
                  </a:lnTo>
                  <a:lnTo>
                    <a:pt x="10" y="101"/>
                  </a:lnTo>
                  <a:lnTo>
                    <a:pt x="20" y="96"/>
                  </a:lnTo>
                  <a:lnTo>
                    <a:pt x="30" y="90"/>
                  </a:lnTo>
                  <a:lnTo>
                    <a:pt x="39" y="84"/>
                  </a:lnTo>
                  <a:lnTo>
                    <a:pt x="49" y="79"/>
                  </a:lnTo>
                  <a:lnTo>
                    <a:pt x="59" y="73"/>
                  </a:lnTo>
                  <a:lnTo>
                    <a:pt x="69" y="62"/>
                  </a:lnTo>
                  <a:lnTo>
                    <a:pt x="79" y="56"/>
                  </a:lnTo>
                  <a:lnTo>
                    <a:pt x="99" y="51"/>
                  </a:lnTo>
                  <a:lnTo>
                    <a:pt x="109" y="45"/>
                  </a:lnTo>
                  <a:lnTo>
                    <a:pt x="119" y="39"/>
                  </a:lnTo>
                  <a:lnTo>
                    <a:pt x="129" y="28"/>
                  </a:lnTo>
                  <a:lnTo>
                    <a:pt x="138" y="22"/>
                  </a:lnTo>
                  <a:lnTo>
                    <a:pt x="148" y="17"/>
                  </a:lnTo>
                  <a:lnTo>
                    <a:pt x="158" y="11"/>
                  </a:lnTo>
                  <a:lnTo>
                    <a:pt x="168" y="6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0" name="Freeform 159"/>
            <p:cNvSpPr>
              <a:spLocks/>
            </p:cNvSpPr>
            <p:nvPr/>
          </p:nvSpPr>
          <p:spPr bwMode="auto">
            <a:xfrm>
              <a:off x="4978" y="3367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1" name="Freeform 160"/>
            <p:cNvSpPr>
              <a:spLocks/>
            </p:cNvSpPr>
            <p:nvPr/>
          </p:nvSpPr>
          <p:spPr bwMode="auto">
            <a:xfrm>
              <a:off x="4820" y="3497"/>
              <a:ext cx="1" cy="5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5 h 5"/>
                <a:gd name="T4" fmla="*/ 0 w 1"/>
                <a:gd name="T5" fmla="*/ 5 h 5"/>
                <a:gd name="T6" fmla="*/ 0 w 1"/>
                <a:gd name="T7" fmla="*/ 5 h 5"/>
                <a:gd name="T8" fmla="*/ 0 w 1"/>
                <a:gd name="T9" fmla="*/ 5 h 5"/>
                <a:gd name="T10" fmla="*/ 0 w 1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5"/>
                <a:gd name="T20" fmla="*/ 1 w 1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5">
                  <a:moveTo>
                    <a:pt x="0" y="0"/>
                  </a:move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2" name="Freeform 161"/>
            <p:cNvSpPr>
              <a:spLocks/>
            </p:cNvSpPr>
            <p:nvPr/>
          </p:nvSpPr>
          <p:spPr bwMode="auto">
            <a:xfrm>
              <a:off x="4820" y="3373"/>
              <a:ext cx="198" cy="129"/>
            </a:xfrm>
            <a:custGeom>
              <a:avLst/>
              <a:gdLst>
                <a:gd name="T0" fmla="*/ 188 w 198"/>
                <a:gd name="T1" fmla="*/ 0 h 129"/>
                <a:gd name="T2" fmla="*/ 188 w 198"/>
                <a:gd name="T3" fmla="*/ 0 h 129"/>
                <a:gd name="T4" fmla="*/ 178 w 198"/>
                <a:gd name="T5" fmla="*/ 5 h 129"/>
                <a:gd name="T6" fmla="*/ 168 w 198"/>
                <a:gd name="T7" fmla="*/ 11 h 129"/>
                <a:gd name="T8" fmla="*/ 148 w 198"/>
                <a:gd name="T9" fmla="*/ 22 h 129"/>
                <a:gd name="T10" fmla="*/ 138 w 198"/>
                <a:gd name="T11" fmla="*/ 28 h 129"/>
                <a:gd name="T12" fmla="*/ 128 w 198"/>
                <a:gd name="T13" fmla="*/ 33 h 129"/>
                <a:gd name="T14" fmla="*/ 109 w 198"/>
                <a:gd name="T15" fmla="*/ 45 h 129"/>
                <a:gd name="T16" fmla="*/ 99 w 198"/>
                <a:gd name="T17" fmla="*/ 56 h 129"/>
                <a:gd name="T18" fmla="*/ 79 w 198"/>
                <a:gd name="T19" fmla="*/ 67 h 129"/>
                <a:gd name="T20" fmla="*/ 69 w 198"/>
                <a:gd name="T21" fmla="*/ 73 h 129"/>
                <a:gd name="T22" fmla="*/ 49 w 198"/>
                <a:gd name="T23" fmla="*/ 84 h 129"/>
                <a:gd name="T24" fmla="*/ 39 w 198"/>
                <a:gd name="T25" fmla="*/ 95 h 129"/>
                <a:gd name="T26" fmla="*/ 29 w 198"/>
                <a:gd name="T27" fmla="*/ 101 h 129"/>
                <a:gd name="T28" fmla="*/ 20 w 198"/>
                <a:gd name="T29" fmla="*/ 112 h 129"/>
                <a:gd name="T30" fmla="*/ 10 w 198"/>
                <a:gd name="T31" fmla="*/ 118 h 129"/>
                <a:gd name="T32" fmla="*/ 0 w 198"/>
                <a:gd name="T33" fmla="*/ 124 h 129"/>
                <a:gd name="T34" fmla="*/ 0 w 198"/>
                <a:gd name="T35" fmla="*/ 129 h 129"/>
                <a:gd name="T36" fmla="*/ 10 w 198"/>
                <a:gd name="T37" fmla="*/ 124 h 129"/>
                <a:gd name="T38" fmla="*/ 20 w 198"/>
                <a:gd name="T39" fmla="*/ 118 h 129"/>
                <a:gd name="T40" fmla="*/ 29 w 198"/>
                <a:gd name="T41" fmla="*/ 107 h 129"/>
                <a:gd name="T42" fmla="*/ 49 w 198"/>
                <a:gd name="T43" fmla="*/ 101 h 129"/>
                <a:gd name="T44" fmla="*/ 59 w 198"/>
                <a:gd name="T45" fmla="*/ 90 h 129"/>
                <a:gd name="T46" fmla="*/ 69 w 198"/>
                <a:gd name="T47" fmla="*/ 78 h 129"/>
                <a:gd name="T48" fmla="*/ 89 w 198"/>
                <a:gd name="T49" fmla="*/ 67 h 129"/>
                <a:gd name="T50" fmla="*/ 99 w 198"/>
                <a:gd name="T51" fmla="*/ 62 h 129"/>
                <a:gd name="T52" fmla="*/ 119 w 198"/>
                <a:gd name="T53" fmla="*/ 50 h 129"/>
                <a:gd name="T54" fmla="*/ 128 w 198"/>
                <a:gd name="T55" fmla="*/ 39 h 129"/>
                <a:gd name="T56" fmla="*/ 148 w 198"/>
                <a:gd name="T57" fmla="*/ 33 h 129"/>
                <a:gd name="T58" fmla="*/ 158 w 198"/>
                <a:gd name="T59" fmla="*/ 22 h 129"/>
                <a:gd name="T60" fmla="*/ 168 w 198"/>
                <a:gd name="T61" fmla="*/ 16 h 129"/>
                <a:gd name="T62" fmla="*/ 178 w 198"/>
                <a:gd name="T63" fmla="*/ 11 h 129"/>
                <a:gd name="T64" fmla="*/ 188 w 198"/>
                <a:gd name="T65" fmla="*/ 11 h 129"/>
                <a:gd name="T66" fmla="*/ 198 w 198"/>
                <a:gd name="T67" fmla="*/ 5 h 129"/>
                <a:gd name="T68" fmla="*/ 188 w 198"/>
                <a:gd name="T69" fmla="*/ 0 h 12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98"/>
                <a:gd name="T106" fmla="*/ 0 h 129"/>
                <a:gd name="T107" fmla="*/ 198 w 198"/>
                <a:gd name="T108" fmla="*/ 129 h 12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98" h="129">
                  <a:moveTo>
                    <a:pt x="188" y="0"/>
                  </a:moveTo>
                  <a:lnTo>
                    <a:pt x="188" y="0"/>
                  </a:lnTo>
                  <a:lnTo>
                    <a:pt x="178" y="5"/>
                  </a:lnTo>
                  <a:lnTo>
                    <a:pt x="168" y="11"/>
                  </a:lnTo>
                  <a:lnTo>
                    <a:pt x="148" y="22"/>
                  </a:lnTo>
                  <a:lnTo>
                    <a:pt x="138" y="28"/>
                  </a:lnTo>
                  <a:lnTo>
                    <a:pt x="128" y="33"/>
                  </a:lnTo>
                  <a:lnTo>
                    <a:pt x="109" y="45"/>
                  </a:lnTo>
                  <a:lnTo>
                    <a:pt x="99" y="56"/>
                  </a:lnTo>
                  <a:lnTo>
                    <a:pt x="79" y="67"/>
                  </a:lnTo>
                  <a:lnTo>
                    <a:pt x="69" y="73"/>
                  </a:lnTo>
                  <a:lnTo>
                    <a:pt x="49" y="84"/>
                  </a:lnTo>
                  <a:lnTo>
                    <a:pt x="39" y="95"/>
                  </a:lnTo>
                  <a:lnTo>
                    <a:pt x="29" y="101"/>
                  </a:lnTo>
                  <a:lnTo>
                    <a:pt x="20" y="112"/>
                  </a:lnTo>
                  <a:lnTo>
                    <a:pt x="10" y="118"/>
                  </a:lnTo>
                  <a:lnTo>
                    <a:pt x="0" y="124"/>
                  </a:lnTo>
                  <a:lnTo>
                    <a:pt x="0" y="129"/>
                  </a:lnTo>
                  <a:lnTo>
                    <a:pt x="10" y="124"/>
                  </a:lnTo>
                  <a:lnTo>
                    <a:pt x="20" y="118"/>
                  </a:lnTo>
                  <a:lnTo>
                    <a:pt x="29" y="107"/>
                  </a:lnTo>
                  <a:lnTo>
                    <a:pt x="49" y="101"/>
                  </a:lnTo>
                  <a:lnTo>
                    <a:pt x="59" y="90"/>
                  </a:lnTo>
                  <a:lnTo>
                    <a:pt x="69" y="78"/>
                  </a:lnTo>
                  <a:lnTo>
                    <a:pt x="89" y="67"/>
                  </a:lnTo>
                  <a:lnTo>
                    <a:pt x="99" y="62"/>
                  </a:lnTo>
                  <a:lnTo>
                    <a:pt x="119" y="50"/>
                  </a:lnTo>
                  <a:lnTo>
                    <a:pt x="128" y="39"/>
                  </a:lnTo>
                  <a:lnTo>
                    <a:pt x="148" y="33"/>
                  </a:lnTo>
                  <a:lnTo>
                    <a:pt x="158" y="22"/>
                  </a:lnTo>
                  <a:lnTo>
                    <a:pt x="168" y="16"/>
                  </a:lnTo>
                  <a:lnTo>
                    <a:pt x="178" y="11"/>
                  </a:lnTo>
                  <a:lnTo>
                    <a:pt x="188" y="11"/>
                  </a:lnTo>
                  <a:lnTo>
                    <a:pt x="198" y="5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3" name="Freeform 162"/>
            <p:cNvSpPr>
              <a:spLocks/>
            </p:cNvSpPr>
            <p:nvPr/>
          </p:nvSpPr>
          <p:spPr bwMode="auto">
            <a:xfrm>
              <a:off x="5008" y="3373"/>
              <a:ext cx="10" cy="5"/>
            </a:xfrm>
            <a:custGeom>
              <a:avLst/>
              <a:gdLst>
                <a:gd name="T0" fmla="*/ 10 w 10"/>
                <a:gd name="T1" fmla="*/ 5 h 5"/>
                <a:gd name="T2" fmla="*/ 10 w 10"/>
                <a:gd name="T3" fmla="*/ 5 h 5"/>
                <a:gd name="T4" fmla="*/ 10 w 10"/>
                <a:gd name="T5" fmla="*/ 0 h 5"/>
                <a:gd name="T6" fmla="*/ 10 w 10"/>
                <a:gd name="T7" fmla="*/ 0 h 5"/>
                <a:gd name="T8" fmla="*/ 0 w 10"/>
                <a:gd name="T9" fmla="*/ 0 h 5"/>
                <a:gd name="T10" fmla="*/ 10 w 10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5"/>
                  </a:moveTo>
                  <a:lnTo>
                    <a:pt x="10" y="5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4" name="Freeform 163"/>
            <p:cNvSpPr>
              <a:spLocks/>
            </p:cNvSpPr>
            <p:nvPr/>
          </p:nvSpPr>
          <p:spPr bwMode="auto">
            <a:xfrm>
              <a:off x="4760" y="3553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0 w 10"/>
                <a:gd name="T3" fmla="*/ 0 h 6"/>
                <a:gd name="T4" fmla="*/ 0 w 10"/>
                <a:gd name="T5" fmla="*/ 0 h 6"/>
                <a:gd name="T6" fmla="*/ 0 w 10"/>
                <a:gd name="T7" fmla="*/ 6 h 6"/>
                <a:gd name="T8" fmla="*/ 10 w 10"/>
                <a:gd name="T9" fmla="*/ 6 h 6"/>
                <a:gd name="T10" fmla="*/ 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1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5" name="Freeform 164"/>
            <p:cNvSpPr>
              <a:spLocks/>
            </p:cNvSpPr>
            <p:nvPr/>
          </p:nvSpPr>
          <p:spPr bwMode="auto">
            <a:xfrm>
              <a:off x="4760" y="3457"/>
              <a:ext cx="139" cy="102"/>
            </a:xfrm>
            <a:custGeom>
              <a:avLst/>
              <a:gdLst>
                <a:gd name="T0" fmla="*/ 129 w 139"/>
                <a:gd name="T1" fmla="*/ 0 h 102"/>
                <a:gd name="T2" fmla="*/ 129 w 139"/>
                <a:gd name="T3" fmla="*/ 6 h 102"/>
                <a:gd name="T4" fmla="*/ 119 w 139"/>
                <a:gd name="T5" fmla="*/ 11 h 102"/>
                <a:gd name="T6" fmla="*/ 109 w 139"/>
                <a:gd name="T7" fmla="*/ 11 h 102"/>
                <a:gd name="T8" fmla="*/ 99 w 139"/>
                <a:gd name="T9" fmla="*/ 17 h 102"/>
                <a:gd name="T10" fmla="*/ 99 w 139"/>
                <a:gd name="T11" fmla="*/ 23 h 102"/>
                <a:gd name="T12" fmla="*/ 89 w 139"/>
                <a:gd name="T13" fmla="*/ 28 h 102"/>
                <a:gd name="T14" fmla="*/ 80 w 139"/>
                <a:gd name="T15" fmla="*/ 34 h 102"/>
                <a:gd name="T16" fmla="*/ 70 w 139"/>
                <a:gd name="T17" fmla="*/ 40 h 102"/>
                <a:gd name="T18" fmla="*/ 70 w 139"/>
                <a:gd name="T19" fmla="*/ 45 h 102"/>
                <a:gd name="T20" fmla="*/ 60 w 139"/>
                <a:gd name="T21" fmla="*/ 57 h 102"/>
                <a:gd name="T22" fmla="*/ 50 w 139"/>
                <a:gd name="T23" fmla="*/ 62 h 102"/>
                <a:gd name="T24" fmla="*/ 40 w 139"/>
                <a:gd name="T25" fmla="*/ 68 h 102"/>
                <a:gd name="T26" fmla="*/ 30 w 139"/>
                <a:gd name="T27" fmla="*/ 73 h 102"/>
                <a:gd name="T28" fmla="*/ 20 w 139"/>
                <a:gd name="T29" fmla="*/ 79 h 102"/>
                <a:gd name="T30" fmla="*/ 10 w 139"/>
                <a:gd name="T31" fmla="*/ 85 h 102"/>
                <a:gd name="T32" fmla="*/ 0 w 139"/>
                <a:gd name="T33" fmla="*/ 96 h 102"/>
                <a:gd name="T34" fmla="*/ 10 w 139"/>
                <a:gd name="T35" fmla="*/ 102 h 102"/>
                <a:gd name="T36" fmla="*/ 20 w 139"/>
                <a:gd name="T37" fmla="*/ 90 h 102"/>
                <a:gd name="T38" fmla="*/ 30 w 139"/>
                <a:gd name="T39" fmla="*/ 85 h 102"/>
                <a:gd name="T40" fmla="*/ 40 w 139"/>
                <a:gd name="T41" fmla="*/ 79 h 102"/>
                <a:gd name="T42" fmla="*/ 50 w 139"/>
                <a:gd name="T43" fmla="*/ 73 h 102"/>
                <a:gd name="T44" fmla="*/ 50 w 139"/>
                <a:gd name="T45" fmla="*/ 68 h 102"/>
                <a:gd name="T46" fmla="*/ 60 w 139"/>
                <a:gd name="T47" fmla="*/ 62 h 102"/>
                <a:gd name="T48" fmla="*/ 70 w 139"/>
                <a:gd name="T49" fmla="*/ 51 h 102"/>
                <a:gd name="T50" fmla="*/ 80 w 139"/>
                <a:gd name="T51" fmla="*/ 45 h 102"/>
                <a:gd name="T52" fmla="*/ 89 w 139"/>
                <a:gd name="T53" fmla="*/ 40 h 102"/>
                <a:gd name="T54" fmla="*/ 89 w 139"/>
                <a:gd name="T55" fmla="*/ 34 h 102"/>
                <a:gd name="T56" fmla="*/ 99 w 139"/>
                <a:gd name="T57" fmla="*/ 28 h 102"/>
                <a:gd name="T58" fmla="*/ 109 w 139"/>
                <a:gd name="T59" fmla="*/ 23 h 102"/>
                <a:gd name="T60" fmla="*/ 119 w 139"/>
                <a:gd name="T61" fmla="*/ 17 h 102"/>
                <a:gd name="T62" fmla="*/ 119 w 139"/>
                <a:gd name="T63" fmla="*/ 17 h 102"/>
                <a:gd name="T64" fmla="*/ 129 w 139"/>
                <a:gd name="T65" fmla="*/ 11 h 102"/>
                <a:gd name="T66" fmla="*/ 139 w 139"/>
                <a:gd name="T67" fmla="*/ 6 h 102"/>
                <a:gd name="T68" fmla="*/ 129 w 139"/>
                <a:gd name="T69" fmla="*/ 0 h 10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102"/>
                <a:gd name="T107" fmla="*/ 139 w 139"/>
                <a:gd name="T108" fmla="*/ 102 h 10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102">
                  <a:moveTo>
                    <a:pt x="129" y="0"/>
                  </a:moveTo>
                  <a:lnTo>
                    <a:pt x="129" y="6"/>
                  </a:lnTo>
                  <a:lnTo>
                    <a:pt x="119" y="11"/>
                  </a:lnTo>
                  <a:lnTo>
                    <a:pt x="109" y="11"/>
                  </a:lnTo>
                  <a:lnTo>
                    <a:pt x="99" y="17"/>
                  </a:lnTo>
                  <a:lnTo>
                    <a:pt x="99" y="23"/>
                  </a:lnTo>
                  <a:lnTo>
                    <a:pt x="89" y="28"/>
                  </a:lnTo>
                  <a:lnTo>
                    <a:pt x="80" y="34"/>
                  </a:lnTo>
                  <a:lnTo>
                    <a:pt x="70" y="40"/>
                  </a:lnTo>
                  <a:lnTo>
                    <a:pt x="70" y="45"/>
                  </a:lnTo>
                  <a:lnTo>
                    <a:pt x="60" y="57"/>
                  </a:lnTo>
                  <a:lnTo>
                    <a:pt x="50" y="62"/>
                  </a:lnTo>
                  <a:lnTo>
                    <a:pt x="40" y="68"/>
                  </a:lnTo>
                  <a:lnTo>
                    <a:pt x="30" y="73"/>
                  </a:lnTo>
                  <a:lnTo>
                    <a:pt x="20" y="79"/>
                  </a:lnTo>
                  <a:lnTo>
                    <a:pt x="10" y="85"/>
                  </a:lnTo>
                  <a:lnTo>
                    <a:pt x="0" y="96"/>
                  </a:lnTo>
                  <a:lnTo>
                    <a:pt x="10" y="102"/>
                  </a:lnTo>
                  <a:lnTo>
                    <a:pt x="20" y="90"/>
                  </a:lnTo>
                  <a:lnTo>
                    <a:pt x="30" y="85"/>
                  </a:lnTo>
                  <a:lnTo>
                    <a:pt x="40" y="79"/>
                  </a:lnTo>
                  <a:lnTo>
                    <a:pt x="50" y="73"/>
                  </a:lnTo>
                  <a:lnTo>
                    <a:pt x="50" y="68"/>
                  </a:lnTo>
                  <a:lnTo>
                    <a:pt x="60" y="62"/>
                  </a:lnTo>
                  <a:lnTo>
                    <a:pt x="70" y="51"/>
                  </a:lnTo>
                  <a:lnTo>
                    <a:pt x="80" y="45"/>
                  </a:lnTo>
                  <a:lnTo>
                    <a:pt x="89" y="40"/>
                  </a:lnTo>
                  <a:lnTo>
                    <a:pt x="89" y="34"/>
                  </a:lnTo>
                  <a:lnTo>
                    <a:pt x="99" y="28"/>
                  </a:lnTo>
                  <a:lnTo>
                    <a:pt x="109" y="23"/>
                  </a:lnTo>
                  <a:lnTo>
                    <a:pt x="119" y="17"/>
                  </a:lnTo>
                  <a:lnTo>
                    <a:pt x="129" y="11"/>
                  </a:lnTo>
                  <a:lnTo>
                    <a:pt x="139" y="6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6" name="Freeform 165"/>
            <p:cNvSpPr>
              <a:spLocks/>
            </p:cNvSpPr>
            <p:nvPr/>
          </p:nvSpPr>
          <p:spPr bwMode="auto">
            <a:xfrm>
              <a:off x="4889" y="3457"/>
              <a:ext cx="10" cy="6"/>
            </a:xfrm>
            <a:custGeom>
              <a:avLst/>
              <a:gdLst>
                <a:gd name="T0" fmla="*/ 10 w 10"/>
                <a:gd name="T1" fmla="*/ 6 h 6"/>
                <a:gd name="T2" fmla="*/ 10 w 10"/>
                <a:gd name="T3" fmla="*/ 6 h 6"/>
                <a:gd name="T4" fmla="*/ 10 w 10"/>
                <a:gd name="T5" fmla="*/ 0 h 6"/>
                <a:gd name="T6" fmla="*/ 0 w 10"/>
                <a:gd name="T7" fmla="*/ 0 h 6"/>
                <a:gd name="T8" fmla="*/ 0 w 10"/>
                <a:gd name="T9" fmla="*/ 0 h 6"/>
                <a:gd name="T10" fmla="*/ 1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6"/>
                  </a:move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7" name="Freeform 166"/>
            <p:cNvSpPr>
              <a:spLocks/>
            </p:cNvSpPr>
            <p:nvPr/>
          </p:nvSpPr>
          <p:spPr bwMode="auto">
            <a:xfrm>
              <a:off x="4731" y="3592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6 h 6"/>
                <a:gd name="T4" fmla="*/ 0 w 1"/>
                <a:gd name="T5" fmla="*/ 6 h 6"/>
                <a:gd name="T6" fmla="*/ 0 w 1"/>
                <a:gd name="T7" fmla="*/ 6 h 6"/>
                <a:gd name="T8" fmla="*/ 0 w 1"/>
                <a:gd name="T9" fmla="*/ 6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8" name="Freeform 167"/>
            <p:cNvSpPr>
              <a:spLocks/>
            </p:cNvSpPr>
            <p:nvPr/>
          </p:nvSpPr>
          <p:spPr bwMode="auto">
            <a:xfrm>
              <a:off x="4731" y="3514"/>
              <a:ext cx="99" cy="84"/>
            </a:xfrm>
            <a:custGeom>
              <a:avLst/>
              <a:gdLst>
                <a:gd name="T0" fmla="*/ 99 w 99"/>
                <a:gd name="T1" fmla="*/ 0 h 84"/>
                <a:gd name="T2" fmla="*/ 89 w 99"/>
                <a:gd name="T3" fmla="*/ 5 h 84"/>
                <a:gd name="T4" fmla="*/ 89 w 99"/>
                <a:gd name="T5" fmla="*/ 11 h 84"/>
                <a:gd name="T6" fmla="*/ 79 w 99"/>
                <a:gd name="T7" fmla="*/ 11 h 84"/>
                <a:gd name="T8" fmla="*/ 79 w 99"/>
                <a:gd name="T9" fmla="*/ 16 h 84"/>
                <a:gd name="T10" fmla="*/ 69 w 99"/>
                <a:gd name="T11" fmla="*/ 22 h 84"/>
                <a:gd name="T12" fmla="*/ 59 w 99"/>
                <a:gd name="T13" fmla="*/ 28 h 84"/>
                <a:gd name="T14" fmla="*/ 59 w 99"/>
                <a:gd name="T15" fmla="*/ 33 h 84"/>
                <a:gd name="T16" fmla="*/ 49 w 99"/>
                <a:gd name="T17" fmla="*/ 33 h 84"/>
                <a:gd name="T18" fmla="*/ 39 w 99"/>
                <a:gd name="T19" fmla="*/ 39 h 84"/>
                <a:gd name="T20" fmla="*/ 39 w 99"/>
                <a:gd name="T21" fmla="*/ 45 h 84"/>
                <a:gd name="T22" fmla="*/ 29 w 99"/>
                <a:gd name="T23" fmla="*/ 50 h 84"/>
                <a:gd name="T24" fmla="*/ 20 w 99"/>
                <a:gd name="T25" fmla="*/ 56 h 84"/>
                <a:gd name="T26" fmla="*/ 20 w 99"/>
                <a:gd name="T27" fmla="*/ 62 h 84"/>
                <a:gd name="T28" fmla="*/ 10 w 99"/>
                <a:gd name="T29" fmla="*/ 67 h 84"/>
                <a:gd name="T30" fmla="*/ 10 w 99"/>
                <a:gd name="T31" fmla="*/ 73 h 84"/>
                <a:gd name="T32" fmla="*/ 0 w 99"/>
                <a:gd name="T33" fmla="*/ 78 h 84"/>
                <a:gd name="T34" fmla="*/ 0 w 99"/>
                <a:gd name="T35" fmla="*/ 84 h 84"/>
                <a:gd name="T36" fmla="*/ 10 w 99"/>
                <a:gd name="T37" fmla="*/ 78 h 84"/>
                <a:gd name="T38" fmla="*/ 20 w 99"/>
                <a:gd name="T39" fmla="*/ 73 h 84"/>
                <a:gd name="T40" fmla="*/ 20 w 99"/>
                <a:gd name="T41" fmla="*/ 67 h 84"/>
                <a:gd name="T42" fmla="*/ 29 w 99"/>
                <a:gd name="T43" fmla="*/ 62 h 84"/>
                <a:gd name="T44" fmla="*/ 39 w 99"/>
                <a:gd name="T45" fmla="*/ 56 h 84"/>
                <a:gd name="T46" fmla="*/ 39 w 99"/>
                <a:gd name="T47" fmla="*/ 50 h 84"/>
                <a:gd name="T48" fmla="*/ 49 w 99"/>
                <a:gd name="T49" fmla="*/ 45 h 84"/>
                <a:gd name="T50" fmla="*/ 59 w 99"/>
                <a:gd name="T51" fmla="*/ 39 h 84"/>
                <a:gd name="T52" fmla="*/ 59 w 99"/>
                <a:gd name="T53" fmla="*/ 39 h 84"/>
                <a:gd name="T54" fmla="*/ 69 w 99"/>
                <a:gd name="T55" fmla="*/ 33 h 84"/>
                <a:gd name="T56" fmla="*/ 69 w 99"/>
                <a:gd name="T57" fmla="*/ 28 h 84"/>
                <a:gd name="T58" fmla="*/ 79 w 99"/>
                <a:gd name="T59" fmla="*/ 22 h 84"/>
                <a:gd name="T60" fmla="*/ 89 w 99"/>
                <a:gd name="T61" fmla="*/ 16 h 84"/>
                <a:gd name="T62" fmla="*/ 89 w 99"/>
                <a:gd name="T63" fmla="*/ 16 h 84"/>
                <a:gd name="T64" fmla="*/ 99 w 99"/>
                <a:gd name="T65" fmla="*/ 11 h 84"/>
                <a:gd name="T66" fmla="*/ 99 w 99"/>
                <a:gd name="T67" fmla="*/ 5 h 84"/>
                <a:gd name="T68" fmla="*/ 99 w 99"/>
                <a:gd name="T69" fmla="*/ 0 h 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9"/>
                <a:gd name="T106" fmla="*/ 0 h 84"/>
                <a:gd name="T107" fmla="*/ 99 w 99"/>
                <a:gd name="T108" fmla="*/ 84 h 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9" h="84">
                  <a:moveTo>
                    <a:pt x="99" y="0"/>
                  </a:moveTo>
                  <a:lnTo>
                    <a:pt x="89" y="5"/>
                  </a:lnTo>
                  <a:lnTo>
                    <a:pt x="89" y="11"/>
                  </a:lnTo>
                  <a:lnTo>
                    <a:pt x="79" y="11"/>
                  </a:lnTo>
                  <a:lnTo>
                    <a:pt x="79" y="16"/>
                  </a:lnTo>
                  <a:lnTo>
                    <a:pt x="69" y="22"/>
                  </a:lnTo>
                  <a:lnTo>
                    <a:pt x="59" y="28"/>
                  </a:lnTo>
                  <a:lnTo>
                    <a:pt x="59" y="33"/>
                  </a:lnTo>
                  <a:lnTo>
                    <a:pt x="49" y="33"/>
                  </a:lnTo>
                  <a:lnTo>
                    <a:pt x="39" y="39"/>
                  </a:lnTo>
                  <a:lnTo>
                    <a:pt x="39" y="45"/>
                  </a:lnTo>
                  <a:lnTo>
                    <a:pt x="29" y="50"/>
                  </a:lnTo>
                  <a:lnTo>
                    <a:pt x="20" y="56"/>
                  </a:lnTo>
                  <a:lnTo>
                    <a:pt x="20" y="62"/>
                  </a:lnTo>
                  <a:lnTo>
                    <a:pt x="10" y="67"/>
                  </a:lnTo>
                  <a:lnTo>
                    <a:pt x="10" y="73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10" y="78"/>
                  </a:lnTo>
                  <a:lnTo>
                    <a:pt x="20" y="73"/>
                  </a:lnTo>
                  <a:lnTo>
                    <a:pt x="20" y="67"/>
                  </a:lnTo>
                  <a:lnTo>
                    <a:pt x="29" y="62"/>
                  </a:lnTo>
                  <a:lnTo>
                    <a:pt x="39" y="56"/>
                  </a:lnTo>
                  <a:lnTo>
                    <a:pt x="39" y="50"/>
                  </a:lnTo>
                  <a:lnTo>
                    <a:pt x="49" y="45"/>
                  </a:lnTo>
                  <a:lnTo>
                    <a:pt x="59" y="39"/>
                  </a:lnTo>
                  <a:lnTo>
                    <a:pt x="69" y="33"/>
                  </a:lnTo>
                  <a:lnTo>
                    <a:pt x="69" y="28"/>
                  </a:lnTo>
                  <a:lnTo>
                    <a:pt x="79" y="22"/>
                  </a:lnTo>
                  <a:lnTo>
                    <a:pt x="89" y="16"/>
                  </a:lnTo>
                  <a:lnTo>
                    <a:pt x="99" y="11"/>
                  </a:lnTo>
                  <a:lnTo>
                    <a:pt x="99" y="5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9" name="Freeform 168"/>
            <p:cNvSpPr>
              <a:spLocks/>
            </p:cNvSpPr>
            <p:nvPr/>
          </p:nvSpPr>
          <p:spPr bwMode="auto">
            <a:xfrm>
              <a:off x="4830" y="3514"/>
              <a:ext cx="1" cy="5"/>
            </a:xfrm>
            <a:custGeom>
              <a:avLst/>
              <a:gdLst>
                <a:gd name="T0" fmla="*/ 0 w 1"/>
                <a:gd name="T1" fmla="*/ 5 h 5"/>
                <a:gd name="T2" fmla="*/ 0 w 1"/>
                <a:gd name="T3" fmla="*/ 5 h 5"/>
                <a:gd name="T4" fmla="*/ 0 w 1"/>
                <a:gd name="T5" fmla="*/ 5 h 5"/>
                <a:gd name="T6" fmla="*/ 0 w 1"/>
                <a:gd name="T7" fmla="*/ 0 h 5"/>
                <a:gd name="T8" fmla="*/ 0 w 1"/>
                <a:gd name="T9" fmla="*/ 0 h 5"/>
                <a:gd name="T10" fmla="*/ 0 w 1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5"/>
                <a:gd name="T20" fmla="*/ 1 w 1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0" name="Freeform 169"/>
            <p:cNvSpPr>
              <a:spLocks/>
            </p:cNvSpPr>
            <p:nvPr/>
          </p:nvSpPr>
          <p:spPr bwMode="auto">
            <a:xfrm>
              <a:off x="4701" y="3638"/>
              <a:ext cx="1" cy="11"/>
            </a:xfrm>
            <a:custGeom>
              <a:avLst/>
              <a:gdLst>
                <a:gd name="T0" fmla="*/ 0 w 1"/>
                <a:gd name="T1" fmla="*/ 0 h 11"/>
                <a:gd name="T2" fmla="*/ 0 w 1"/>
                <a:gd name="T3" fmla="*/ 5 h 11"/>
                <a:gd name="T4" fmla="*/ 0 w 1"/>
                <a:gd name="T5" fmla="*/ 5 h 11"/>
                <a:gd name="T6" fmla="*/ 0 w 1"/>
                <a:gd name="T7" fmla="*/ 11 h 11"/>
                <a:gd name="T8" fmla="*/ 0 w 1"/>
                <a:gd name="T9" fmla="*/ 5 h 11"/>
                <a:gd name="T10" fmla="*/ 0 w 1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1"/>
                <a:gd name="T20" fmla="*/ 1 w 1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1">
                  <a:moveTo>
                    <a:pt x="0" y="0"/>
                  </a:moveTo>
                  <a:lnTo>
                    <a:pt x="0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1" name="Freeform 170"/>
            <p:cNvSpPr>
              <a:spLocks/>
            </p:cNvSpPr>
            <p:nvPr/>
          </p:nvSpPr>
          <p:spPr bwMode="auto">
            <a:xfrm>
              <a:off x="4701" y="3564"/>
              <a:ext cx="89" cy="79"/>
            </a:xfrm>
            <a:custGeom>
              <a:avLst/>
              <a:gdLst>
                <a:gd name="T0" fmla="*/ 79 w 89"/>
                <a:gd name="T1" fmla="*/ 0 h 79"/>
                <a:gd name="T2" fmla="*/ 79 w 89"/>
                <a:gd name="T3" fmla="*/ 6 h 79"/>
                <a:gd name="T4" fmla="*/ 69 w 89"/>
                <a:gd name="T5" fmla="*/ 6 h 79"/>
                <a:gd name="T6" fmla="*/ 69 w 89"/>
                <a:gd name="T7" fmla="*/ 12 h 79"/>
                <a:gd name="T8" fmla="*/ 69 w 89"/>
                <a:gd name="T9" fmla="*/ 17 h 79"/>
                <a:gd name="T10" fmla="*/ 59 w 89"/>
                <a:gd name="T11" fmla="*/ 17 h 79"/>
                <a:gd name="T12" fmla="*/ 50 w 89"/>
                <a:gd name="T13" fmla="*/ 23 h 79"/>
                <a:gd name="T14" fmla="*/ 50 w 89"/>
                <a:gd name="T15" fmla="*/ 28 h 79"/>
                <a:gd name="T16" fmla="*/ 40 w 89"/>
                <a:gd name="T17" fmla="*/ 34 h 79"/>
                <a:gd name="T18" fmla="*/ 40 w 89"/>
                <a:gd name="T19" fmla="*/ 40 h 79"/>
                <a:gd name="T20" fmla="*/ 30 w 89"/>
                <a:gd name="T21" fmla="*/ 40 h 79"/>
                <a:gd name="T22" fmla="*/ 30 w 89"/>
                <a:gd name="T23" fmla="*/ 45 h 79"/>
                <a:gd name="T24" fmla="*/ 20 w 89"/>
                <a:gd name="T25" fmla="*/ 51 h 79"/>
                <a:gd name="T26" fmla="*/ 10 w 89"/>
                <a:gd name="T27" fmla="*/ 57 h 79"/>
                <a:gd name="T28" fmla="*/ 10 w 89"/>
                <a:gd name="T29" fmla="*/ 62 h 79"/>
                <a:gd name="T30" fmla="*/ 0 w 89"/>
                <a:gd name="T31" fmla="*/ 68 h 79"/>
                <a:gd name="T32" fmla="*/ 0 w 89"/>
                <a:gd name="T33" fmla="*/ 74 h 79"/>
                <a:gd name="T34" fmla="*/ 0 w 89"/>
                <a:gd name="T35" fmla="*/ 79 h 79"/>
                <a:gd name="T36" fmla="*/ 10 w 89"/>
                <a:gd name="T37" fmla="*/ 74 h 79"/>
                <a:gd name="T38" fmla="*/ 10 w 89"/>
                <a:gd name="T39" fmla="*/ 68 h 79"/>
                <a:gd name="T40" fmla="*/ 20 w 89"/>
                <a:gd name="T41" fmla="*/ 62 h 79"/>
                <a:gd name="T42" fmla="*/ 30 w 89"/>
                <a:gd name="T43" fmla="*/ 57 h 79"/>
                <a:gd name="T44" fmla="*/ 30 w 89"/>
                <a:gd name="T45" fmla="*/ 51 h 79"/>
                <a:gd name="T46" fmla="*/ 40 w 89"/>
                <a:gd name="T47" fmla="*/ 45 h 79"/>
                <a:gd name="T48" fmla="*/ 40 w 89"/>
                <a:gd name="T49" fmla="*/ 40 h 79"/>
                <a:gd name="T50" fmla="*/ 50 w 89"/>
                <a:gd name="T51" fmla="*/ 40 h 79"/>
                <a:gd name="T52" fmla="*/ 50 w 89"/>
                <a:gd name="T53" fmla="*/ 34 h 79"/>
                <a:gd name="T54" fmla="*/ 59 w 89"/>
                <a:gd name="T55" fmla="*/ 28 h 79"/>
                <a:gd name="T56" fmla="*/ 59 w 89"/>
                <a:gd name="T57" fmla="*/ 23 h 79"/>
                <a:gd name="T58" fmla="*/ 69 w 89"/>
                <a:gd name="T59" fmla="*/ 17 h 79"/>
                <a:gd name="T60" fmla="*/ 69 w 89"/>
                <a:gd name="T61" fmla="*/ 17 h 79"/>
                <a:gd name="T62" fmla="*/ 79 w 89"/>
                <a:gd name="T63" fmla="*/ 12 h 79"/>
                <a:gd name="T64" fmla="*/ 79 w 89"/>
                <a:gd name="T65" fmla="*/ 6 h 79"/>
                <a:gd name="T66" fmla="*/ 89 w 89"/>
                <a:gd name="T67" fmla="*/ 6 h 79"/>
                <a:gd name="T68" fmla="*/ 79 w 89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9"/>
                <a:gd name="T106" fmla="*/ 0 h 79"/>
                <a:gd name="T107" fmla="*/ 89 w 89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9" h="79">
                  <a:moveTo>
                    <a:pt x="79" y="0"/>
                  </a:moveTo>
                  <a:lnTo>
                    <a:pt x="79" y="6"/>
                  </a:lnTo>
                  <a:lnTo>
                    <a:pt x="69" y="6"/>
                  </a:lnTo>
                  <a:lnTo>
                    <a:pt x="69" y="12"/>
                  </a:lnTo>
                  <a:lnTo>
                    <a:pt x="69" y="17"/>
                  </a:lnTo>
                  <a:lnTo>
                    <a:pt x="59" y="17"/>
                  </a:lnTo>
                  <a:lnTo>
                    <a:pt x="50" y="23"/>
                  </a:lnTo>
                  <a:lnTo>
                    <a:pt x="50" y="28"/>
                  </a:lnTo>
                  <a:lnTo>
                    <a:pt x="40" y="34"/>
                  </a:lnTo>
                  <a:lnTo>
                    <a:pt x="40" y="40"/>
                  </a:lnTo>
                  <a:lnTo>
                    <a:pt x="30" y="40"/>
                  </a:lnTo>
                  <a:lnTo>
                    <a:pt x="30" y="45"/>
                  </a:lnTo>
                  <a:lnTo>
                    <a:pt x="20" y="51"/>
                  </a:lnTo>
                  <a:lnTo>
                    <a:pt x="10" y="57"/>
                  </a:lnTo>
                  <a:lnTo>
                    <a:pt x="10" y="62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0" y="79"/>
                  </a:lnTo>
                  <a:lnTo>
                    <a:pt x="10" y="74"/>
                  </a:lnTo>
                  <a:lnTo>
                    <a:pt x="10" y="68"/>
                  </a:lnTo>
                  <a:lnTo>
                    <a:pt x="20" y="62"/>
                  </a:lnTo>
                  <a:lnTo>
                    <a:pt x="30" y="57"/>
                  </a:lnTo>
                  <a:lnTo>
                    <a:pt x="30" y="51"/>
                  </a:lnTo>
                  <a:lnTo>
                    <a:pt x="40" y="45"/>
                  </a:lnTo>
                  <a:lnTo>
                    <a:pt x="40" y="40"/>
                  </a:lnTo>
                  <a:lnTo>
                    <a:pt x="50" y="40"/>
                  </a:lnTo>
                  <a:lnTo>
                    <a:pt x="50" y="34"/>
                  </a:lnTo>
                  <a:lnTo>
                    <a:pt x="59" y="28"/>
                  </a:lnTo>
                  <a:lnTo>
                    <a:pt x="59" y="23"/>
                  </a:lnTo>
                  <a:lnTo>
                    <a:pt x="69" y="17"/>
                  </a:lnTo>
                  <a:lnTo>
                    <a:pt x="79" y="12"/>
                  </a:lnTo>
                  <a:lnTo>
                    <a:pt x="79" y="6"/>
                  </a:lnTo>
                  <a:lnTo>
                    <a:pt x="89" y="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2" name="Freeform 171"/>
            <p:cNvSpPr>
              <a:spLocks/>
            </p:cNvSpPr>
            <p:nvPr/>
          </p:nvSpPr>
          <p:spPr bwMode="auto">
            <a:xfrm>
              <a:off x="4780" y="3564"/>
              <a:ext cx="10" cy="6"/>
            </a:xfrm>
            <a:custGeom>
              <a:avLst/>
              <a:gdLst>
                <a:gd name="T0" fmla="*/ 10 w 10"/>
                <a:gd name="T1" fmla="*/ 6 h 6"/>
                <a:gd name="T2" fmla="*/ 10 w 10"/>
                <a:gd name="T3" fmla="*/ 0 h 6"/>
                <a:gd name="T4" fmla="*/ 10 w 10"/>
                <a:gd name="T5" fmla="*/ 0 h 6"/>
                <a:gd name="T6" fmla="*/ 10 w 10"/>
                <a:gd name="T7" fmla="*/ 0 h 6"/>
                <a:gd name="T8" fmla="*/ 0 w 10"/>
                <a:gd name="T9" fmla="*/ 0 h 6"/>
                <a:gd name="T10" fmla="*/ 1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6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3" name="Freeform 172"/>
            <p:cNvSpPr>
              <a:spLocks/>
            </p:cNvSpPr>
            <p:nvPr/>
          </p:nvSpPr>
          <p:spPr bwMode="auto">
            <a:xfrm>
              <a:off x="4671" y="370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0 h 5"/>
                <a:gd name="T4" fmla="*/ 0 w 10"/>
                <a:gd name="T5" fmla="*/ 5 h 5"/>
                <a:gd name="T6" fmla="*/ 10 w 10"/>
                <a:gd name="T7" fmla="*/ 5 h 5"/>
                <a:gd name="T8" fmla="*/ 10 w 10"/>
                <a:gd name="T9" fmla="*/ 5 h 5"/>
                <a:gd name="T10" fmla="*/ 0 w 10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4" name="Freeform 173"/>
            <p:cNvSpPr>
              <a:spLocks/>
            </p:cNvSpPr>
            <p:nvPr/>
          </p:nvSpPr>
          <p:spPr bwMode="auto">
            <a:xfrm>
              <a:off x="4671" y="3626"/>
              <a:ext cx="80" cy="79"/>
            </a:xfrm>
            <a:custGeom>
              <a:avLst/>
              <a:gdLst>
                <a:gd name="T0" fmla="*/ 80 w 80"/>
                <a:gd name="T1" fmla="*/ 0 h 79"/>
                <a:gd name="T2" fmla="*/ 70 w 80"/>
                <a:gd name="T3" fmla="*/ 6 h 79"/>
                <a:gd name="T4" fmla="*/ 70 w 80"/>
                <a:gd name="T5" fmla="*/ 12 h 79"/>
                <a:gd name="T6" fmla="*/ 70 w 80"/>
                <a:gd name="T7" fmla="*/ 12 h 79"/>
                <a:gd name="T8" fmla="*/ 60 w 80"/>
                <a:gd name="T9" fmla="*/ 17 h 79"/>
                <a:gd name="T10" fmla="*/ 60 w 80"/>
                <a:gd name="T11" fmla="*/ 23 h 79"/>
                <a:gd name="T12" fmla="*/ 50 w 80"/>
                <a:gd name="T13" fmla="*/ 23 h 79"/>
                <a:gd name="T14" fmla="*/ 50 w 80"/>
                <a:gd name="T15" fmla="*/ 29 h 79"/>
                <a:gd name="T16" fmla="*/ 40 w 80"/>
                <a:gd name="T17" fmla="*/ 34 h 79"/>
                <a:gd name="T18" fmla="*/ 40 w 80"/>
                <a:gd name="T19" fmla="*/ 34 h 79"/>
                <a:gd name="T20" fmla="*/ 30 w 80"/>
                <a:gd name="T21" fmla="*/ 40 h 79"/>
                <a:gd name="T22" fmla="*/ 30 w 80"/>
                <a:gd name="T23" fmla="*/ 45 h 79"/>
                <a:gd name="T24" fmla="*/ 20 w 80"/>
                <a:gd name="T25" fmla="*/ 51 h 79"/>
                <a:gd name="T26" fmla="*/ 20 w 80"/>
                <a:gd name="T27" fmla="*/ 57 h 79"/>
                <a:gd name="T28" fmla="*/ 10 w 80"/>
                <a:gd name="T29" fmla="*/ 62 h 79"/>
                <a:gd name="T30" fmla="*/ 10 w 80"/>
                <a:gd name="T31" fmla="*/ 68 h 79"/>
                <a:gd name="T32" fmla="*/ 0 w 80"/>
                <a:gd name="T33" fmla="*/ 74 h 79"/>
                <a:gd name="T34" fmla="*/ 10 w 80"/>
                <a:gd name="T35" fmla="*/ 79 h 79"/>
                <a:gd name="T36" fmla="*/ 10 w 80"/>
                <a:gd name="T37" fmla="*/ 74 h 79"/>
                <a:gd name="T38" fmla="*/ 20 w 80"/>
                <a:gd name="T39" fmla="*/ 68 h 79"/>
                <a:gd name="T40" fmla="*/ 20 w 80"/>
                <a:gd name="T41" fmla="*/ 62 h 79"/>
                <a:gd name="T42" fmla="*/ 30 w 80"/>
                <a:gd name="T43" fmla="*/ 57 h 79"/>
                <a:gd name="T44" fmla="*/ 30 w 80"/>
                <a:gd name="T45" fmla="*/ 51 h 79"/>
                <a:gd name="T46" fmla="*/ 40 w 80"/>
                <a:gd name="T47" fmla="*/ 45 h 79"/>
                <a:gd name="T48" fmla="*/ 40 w 80"/>
                <a:gd name="T49" fmla="*/ 40 h 79"/>
                <a:gd name="T50" fmla="*/ 50 w 80"/>
                <a:gd name="T51" fmla="*/ 34 h 79"/>
                <a:gd name="T52" fmla="*/ 50 w 80"/>
                <a:gd name="T53" fmla="*/ 34 h 79"/>
                <a:gd name="T54" fmla="*/ 60 w 80"/>
                <a:gd name="T55" fmla="*/ 29 h 79"/>
                <a:gd name="T56" fmla="*/ 60 w 80"/>
                <a:gd name="T57" fmla="*/ 23 h 79"/>
                <a:gd name="T58" fmla="*/ 70 w 80"/>
                <a:gd name="T59" fmla="*/ 23 h 79"/>
                <a:gd name="T60" fmla="*/ 70 w 80"/>
                <a:gd name="T61" fmla="*/ 17 h 79"/>
                <a:gd name="T62" fmla="*/ 80 w 80"/>
                <a:gd name="T63" fmla="*/ 12 h 79"/>
                <a:gd name="T64" fmla="*/ 80 w 80"/>
                <a:gd name="T65" fmla="*/ 12 h 79"/>
                <a:gd name="T66" fmla="*/ 80 w 80"/>
                <a:gd name="T67" fmla="*/ 6 h 79"/>
                <a:gd name="T68" fmla="*/ 80 w 8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79"/>
                <a:gd name="T107" fmla="*/ 80 w 8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79">
                  <a:moveTo>
                    <a:pt x="80" y="0"/>
                  </a:moveTo>
                  <a:lnTo>
                    <a:pt x="70" y="6"/>
                  </a:lnTo>
                  <a:lnTo>
                    <a:pt x="70" y="12"/>
                  </a:lnTo>
                  <a:lnTo>
                    <a:pt x="60" y="17"/>
                  </a:lnTo>
                  <a:lnTo>
                    <a:pt x="60" y="23"/>
                  </a:lnTo>
                  <a:lnTo>
                    <a:pt x="50" y="23"/>
                  </a:lnTo>
                  <a:lnTo>
                    <a:pt x="50" y="29"/>
                  </a:lnTo>
                  <a:lnTo>
                    <a:pt x="40" y="34"/>
                  </a:lnTo>
                  <a:lnTo>
                    <a:pt x="30" y="40"/>
                  </a:lnTo>
                  <a:lnTo>
                    <a:pt x="30" y="45"/>
                  </a:lnTo>
                  <a:lnTo>
                    <a:pt x="20" y="51"/>
                  </a:lnTo>
                  <a:lnTo>
                    <a:pt x="20" y="57"/>
                  </a:lnTo>
                  <a:lnTo>
                    <a:pt x="10" y="62"/>
                  </a:lnTo>
                  <a:lnTo>
                    <a:pt x="10" y="68"/>
                  </a:lnTo>
                  <a:lnTo>
                    <a:pt x="0" y="74"/>
                  </a:lnTo>
                  <a:lnTo>
                    <a:pt x="10" y="79"/>
                  </a:lnTo>
                  <a:lnTo>
                    <a:pt x="10" y="74"/>
                  </a:lnTo>
                  <a:lnTo>
                    <a:pt x="20" y="68"/>
                  </a:lnTo>
                  <a:lnTo>
                    <a:pt x="20" y="62"/>
                  </a:lnTo>
                  <a:lnTo>
                    <a:pt x="30" y="57"/>
                  </a:lnTo>
                  <a:lnTo>
                    <a:pt x="30" y="51"/>
                  </a:lnTo>
                  <a:lnTo>
                    <a:pt x="40" y="45"/>
                  </a:lnTo>
                  <a:lnTo>
                    <a:pt x="40" y="40"/>
                  </a:lnTo>
                  <a:lnTo>
                    <a:pt x="50" y="34"/>
                  </a:lnTo>
                  <a:lnTo>
                    <a:pt x="60" y="29"/>
                  </a:lnTo>
                  <a:lnTo>
                    <a:pt x="60" y="23"/>
                  </a:lnTo>
                  <a:lnTo>
                    <a:pt x="70" y="23"/>
                  </a:lnTo>
                  <a:lnTo>
                    <a:pt x="70" y="17"/>
                  </a:lnTo>
                  <a:lnTo>
                    <a:pt x="80" y="12"/>
                  </a:lnTo>
                  <a:lnTo>
                    <a:pt x="80" y="6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5" name="Freeform 174"/>
            <p:cNvSpPr>
              <a:spLocks/>
            </p:cNvSpPr>
            <p:nvPr/>
          </p:nvSpPr>
          <p:spPr bwMode="auto">
            <a:xfrm>
              <a:off x="4751" y="3626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6" name="Freeform 175"/>
            <p:cNvSpPr>
              <a:spLocks/>
            </p:cNvSpPr>
            <p:nvPr/>
          </p:nvSpPr>
          <p:spPr bwMode="auto">
            <a:xfrm>
              <a:off x="4751" y="3655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0 h 5"/>
                <a:gd name="T10" fmla="*/ 0 w 9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5"/>
                <a:gd name="T20" fmla="*/ 9 w 9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9" y="5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7" name="Freeform 176"/>
            <p:cNvSpPr>
              <a:spLocks/>
            </p:cNvSpPr>
            <p:nvPr/>
          </p:nvSpPr>
          <p:spPr bwMode="auto">
            <a:xfrm>
              <a:off x="4751" y="3587"/>
              <a:ext cx="108" cy="68"/>
            </a:xfrm>
            <a:custGeom>
              <a:avLst/>
              <a:gdLst>
                <a:gd name="T0" fmla="*/ 98 w 108"/>
                <a:gd name="T1" fmla="*/ 0 h 68"/>
                <a:gd name="T2" fmla="*/ 98 w 108"/>
                <a:gd name="T3" fmla="*/ 5 h 68"/>
                <a:gd name="T4" fmla="*/ 89 w 108"/>
                <a:gd name="T5" fmla="*/ 5 h 68"/>
                <a:gd name="T6" fmla="*/ 79 w 108"/>
                <a:gd name="T7" fmla="*/ 11 h 68"/>
                <a:gd name="T8" fmla="*/ 79 w 108"/>
                <a:gd name="T9" fmla="*/ 11 h 68"/>
                <a:gd name="T10" fmla="*/ 69 w 108"/>
                <a:gd name="T11" fmla="*/ 17 h 68"/>
                <a:gd name="T12" fmla="*/ 69 w 108"/>
                <a:gd name="T13" fmla="*/ 22 h 68"/>
                <a:gd name="T14" fmla="*/ 59 w 108"/>
                <a:gd name="T15" fmla="*/ 22 h 68"/>
                <a:gd name="T16" fmla="*/ 59 w 108"/>
                <a:gd name="T17" fmla="*/ 28 h 68"/>
                <a:gd name="T18" fmla="*/ 49 w 108"/>
                <a:gd name="T19" fmla="*/ 34 h 68"/>
                <a:gd name="T20" fmla="*/ 39 w 108"/>
                <a:gd name="T21" fmla="*/ 34 h 68"/>
                <a:gd name="T22" fmla="*/ 39 w 108"/>
                <a:gd name="T23" fmla="*/ 39 h 68"/>
                <a:gd name="T24" fmla="*/ 29 w 108"/>
                <a:gd name="T25" fmla="*/ 45 h 68"/>
                <a:gd name="T26" fmla="*/ 19 w 108"/>
                <a:gd name="T27" fmla="*/ 51 h 68"/>
                <a:gd name="T28" fmla="*/ 19 w 108"/>
                <a:gd name="T29" fmla="*/ 56 h 68"/>
                <a:gd name="T30" fmla="*/ 9 w 108"/>
                <a:gd name="T31" fmla="*/ 62 h 68"/>
                <a:gd name="T32" fmla="*/ 0 w 108"/>
                <a:gd name="T33" fmla="*/ 68 h 68"/>
                <a:gd name="T34" fmla="*/ 9 w 108"/>
                <a:gd name="T35" fmla="*/ 68 h 68"/>
                <a:gd name="T36" fmla="*/ 19 w 108"/>
                <a:gd name="T37" fmla="*/ 62 h 68"/>
                <a:gd name="T38" fmla="*/ 19 w 108"/>
                <a:gd name="T39" fmla="*/ 62 h 68"/>
                <a:gd name="T40" fmla="*/ 29 w 108"/>
                <a:gd name="T41" fmla="*/ 56 h 68"/>
                <a:gd name="T42" fmla="*/ 39 w 108"/>
                <a:gd name="T43" fmla="*/ 51 h 68"/>
                <a:gd name="T44" fmla="*/ 39 w 108"/>
                <a:gd name="T45" fmla="*/ 45 h 68"/>
                <a:gd name="T46" fmla="*/ 49 w 108"/>
                <a:gd name="T47" fmla="*/ 39 h 68"/>
                <a:gd name="T48" fmla="*/ 49 w 108"/>
                <a:gd name="T49" fmla="*/ 39 h 68"/>
                <a:gd name="T50" fmla="*/ 59 w 108"/>
                <a:gd name="T51" fmla="*/ 34 h 68"/>
                <a:gd name="T52" fmla="*/ 59 w 108"/>
                <a:gd name="T53" fmla="*/ 28 h 68"/>
                <a:gd name="T54" fmla="*/ 69 w 108"/>
                <a:gd name="T55" fmla="*/ 28 h 68"/>
                <a:gd name="T56" fmla="*/ 79 w 108"/>
                <a:gd name="T57" fmla="*/ 22 h 68"/>
                <a:gd name="T58" fmla="*/ 79 w 108"/>
                <a:gd name="T59" fmla="*/ 17 h 68"/>
                <a:gd name="T60" fmla="*/ 89 w 108"/>
                <a:gd name="T61" fmla="*/ 17 h 68"/>
                <a:gd name="T62" fmla="*/ 89 w 108"/>
                <a:gd name="T63" fmla="*/ 11 h 68"/>
                <a:gd name="T64" fmla="*/ 98 w 108"/>
                <a:gd name="T65" fmla="*/ 11 h 68"/>
                <a:gd name="T66" fmla="*/ 108 w 108"/>
                <a:gd name="T67" fmla="*/ 5 h 68"/>
                <a:gd name="T68" fmla="*/ 98 w 108"/>
                <a:gd name="T69" fmla="*/ 0 h 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8"/>
                <a:gd name="T106" fmla="*/ 0 h 68"/>
                <a:gd name="T107" fmla="*/ 108 w 108"/>
                <a:gd name="T108" fmla="*/ 68 h 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8" h="68">
                  <a:moveTo>
                    <a:pt x="98" y="0"/>
                  </a:moveTo>
                  <a:lnTo>
                    <a:pt x="98" y="5"/>
                  </a:lnTo>
                  <a:lnTo>
                    <a:pt x="89" y="5"/>
                  </a:lnTo>
                  <a:lnTo>
                    <a:pt x="79" y="11"/>
                  </a:lnTo>
                  <a:lnTo>
                    <a:pt x="69" y="17"/>
                  </a:lnTo>
                  <a:lnTo>
                    <a:pt x="69" y="22"/>
                  </a:lnTo>
                  <a:lnTo>
                    <a:pt x="59" y="22"/>
                  </a:lnTo>
                  <a:lnTo>
                    <a:pt x="59" y="28"/>
                  </a:lnTo>
                  <a:lnTo>
                    <a:pt x="49" y="34"/>
                  </a:lnTo>
                  <a:lnTo>
                    <a:pt x="39" y="34"/>
                  </a:lnTo>
                  <a:lnTo>
                    <a:pt x="39" y="39"/>
                  </a:lnTo>
                  <a:lnTo>
                    <a:pt x="29" y="45"/>
                  </a:lnTo>
                  <a:lnTo>
                    <a:pt x="19" y="51"/>
                  </a:lnTo>
                  <a:lnTo>
                    <a:pt x="19" y="56"/>
                  </a:lnTo>
                  <a:lnTo>
                    <a:pt x="9" y="62"/>
                  </a:lnTo>
                  <a:lnTo>
                    <a:pt x="0" y="68"/>
                  </a:lnTo>
                  <a:lnTo>
                    <a:pt x="9" y="68"/>
                  </a:lnTo>
                  <a:lnTo>
                    <a:pt x="19" y="62"/>
                  </a:lnTo>
                  <a:lnTo>
                    <a:pt x="29" y="56"/>
                  </a:lnTo>
                  <a:lnTo>
                    <a:pt x="39" y="51"/>
                  </a:lnTo>
                  <a:lnTo>
                    <a:pt x="39" y="45"/>
                  </a:lnTo>
                  <a:lnTo>
                    <a:pt x="49" y="39"/>
                  </a:lnTo>
                  <a:lnTo>
                    <a:pt x="59" y="34"/>
                  </a:lnTo>
                  <a:lnTo>
                    <a:pt x="59" y="28"/>
                  </a:lnTo>
                  <a:lnTo>
                    <a:pt x="69" y="28"/>
                  </a:lnTo>
                  <a:lnTo>
                    <a:pt x="79" y="22"/>
                  </a:lnTo>
                  <a:lnTo>
                    <a:pt x="79" y="17"/>
                  </a:lnTo>
                  <a:lnTo>
                    <a:pt x="89" y="17"/>
                  </a:lnTo>
                  <a:lnTo>
                    <a:pt x="89" y="11"/>
                  </a:lnTo>
                  <a:lnTo>
                    <a:pt x="98" y="11"/>
                  </a:lnTo>
                  <a:lnTo>
                    <a:pt x="108" y="5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8" name="Freeform 177"/>
            <p:cNvSpPr>
              <a:spLocks/>
            </p:cNvSpPr>
            <p:nvPr/>
          </p:nvSpPr>
          <p:spPr bwMode="auto">
            <a:xfrm>
              <a:off x="4849" y="3587"/>
              <a:ext cx="10" cy="5"/>
            </a:xfrm>
            <a:custGeom>
              <a:avLst/>
              <a:gdLst>
                <a:gd name="T0" fmla="*/ 10 w 10"/>
                <a:gd name="T1" fmla="*/ 5 h 5"/>
                <a:gd name="T2" fmla="*/ 10 w 10"/>
                <a:gd name="T3" fmla="*/ 5 h 5"/>
                <a:gd name="T4" fmla="*/ 10 w 10"/>
                <a:gd name="T5" fmla="*/ 0 h 5"/>
                <a:gd name="T6" fmla="*/ 0 w 10"/>
                <a:gd name="T7" fmla="*/ 0 h 5"/>
                <a:gd name="T8" fmla="*/ 0 w 10"/>
                <a:gd name="T9" fmla="*/ 0 h 5"/>
                <a:gd name="T10" fmla="*/ 10 w 10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5"/>
                  </a:moveTo>
                  <a:lnTo>
                    <a:pt x="10" y="5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9" name="Freeform 178"/>
            <p:cNvSpPr>
              <a:spLocks/>
            </p:cNvSpPr>
            <p:nvPr/>
          </p:nvSpPr>
          <p:spPr bwMode="auto">
            <a:xfrm>
              <a:off x="4889" y="3592"/>
              <a:ext cx="1" cy="12"/>
            </a:xfrm>
            <a:custGeom>
              <a:avLst/>
              <a:gdLst>
                <a:gd name="T0" fmla="*/ 0 w 1"/>
                <a:gd name="T1" fmla="*/ 0 h 12"/>
                <a:gd name="T2" fmla="*/ 0 w 1"/>
                <a:gd name="T3" fmla="*/ 6 h 12"/>
                <a:gd name="T4" fmla="*/ 0 w 1"/>
                <a:gd name="T5" fmla="*/ 6 h 12"/>
                <a:gd name="T6" fmla="*/ 0 w 1"/>
                <a:gd name="T7" fmla="*/ 12 h 12"/>
                <a:gd name="T8" fmla="*/ 0 w 1"/>
                <a:gd name="T9" fmla="*/ 6 h 12"/>
                <a:gd name="T10" fmla="*/ 0 w 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2"/>
                <a:gd name="T20" fmla="*/ 1 w 1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2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0" name="Freeform 179"/>
            <p:cNvSpPr>
              <a:spLocks/>
            </p:cNvSpPr>
            <p:nvPr/>
          </p:nvSpPr>
          <p:spPr bwMode="auto">
            <a:xfrm>
              <a:off x="4889" y="3559"/>
              <a:ext cx="119" cy="39"/>
            </a:xfrm>
            <a:custGeom>
              <a:avLst/>
              <a:gdLst>
                <a:gd name="T0" fmla="*/ 119 w 119"/>
                <a:gd name="T1" fmla="*/ 0 h 39"/>
                <a:gd name="T2" fmla="*/ 119 w 119"/>
                <a:gd name="T3" fmla="*/ 0 h 39"/>
                <a:gd name="T4" fmla="*/ 109 w 119"/>
                <a:gd name="T5" fmla="*/ 5 h 39"/>
                <a:gd name="T6" fmla="*/ 99 w 119"/>
                <a:gd name="T7" fmla="*/ 5 h 39"/>
                <a:gd name="T8" fmla="*/ 99 w 119"/>
                <a:gd name="T9" fmla="*/ 5 h 39"/>
                <a:gd name="T10" fmla="*/ 89 w 119"/>
                <a:gd name="T11" fmla="*/ 11 h 39"/>
                <a:gd name="T12" fmla="*/ 79 w 119"/>
                <a:gd name="T13" fmla="*/ 11 h 39"/>
                <a:gd name="T14" fmla="*/ 69 w 119"/>
                <a:gd name="T15" fmla="*/ 11 h 39"/>
                <a:gd name="T16" fmla="*/ 69 w 119"/>
                <a:gd name="T17" fmla="*/ 11 h 39"/>
                <a:gd name="T18" fmla="*/ 59 w 119"/>
                <a:gd name="T19" fmla="*/ 17 h 39"/>
                <a:gd name="T20" fmla="*/ 50 w 119"/>
                <a:gd name="T21" fmla="*/ 17 h 39"/>
                <a:gd name="T22" fmla="*/ 40 w 119"/>
                <a:gd name="T23" fmla="*/ 22 h 39"/>
                <a:gd name="T24" fmla="*/ 30 w 119"/>
                <a:gd name="T25" fmla="*/ 22 h 39"/>
                <a:gd name="T26" fmla="*/ 20 w 119"/>
                <a:gd name="T27" fmla="*/ 22 h 39"/>
                <a:gd name="T28" fmla="*/ 20 w 119"/>
                <a:gd name="T29" fmla="*/ 28 h 39"/>
                <a:gd name="T30" fmla="*/ 10 w 119"/>
                <a:gd name="T31" fmla="*/ 33 h 39"/>
                <a:gd name="T32" fmla="*/ 0 w 119"/>
                <a:gd name="T33" fmla="*/ 33 h 39"/>
                <a:gd name="T34" fmla="*/ 0 w 119"/>
                <a:gd name="T35" fmla="*/ 39 h 39"/>
                <a:gd name="T36" fmla="*/ 10 w 119"/>
                <a:gd name="T37" fmla="*/ 39 h 39"/>
                <a:gd name="T38" fmla="*/ 20 w 119"/>
                <a:gd name="T39" fmla="*/ 33 h 39"/>
                <a:gd name="T40" fmla="*/ 30 w 119"/>
                <a:gd name="T41" fmla="*/ 33 h 39"/>
                <a:gd name="T42" fmla="*/ 40 w 119"/>
                <a:gd name="T43" fmla="*/ 28 h 39"/>
                <a:gd name="T44" fmla="*/ 40 w 119"/>
                <a:gd name="T45" fmla="*/ 28 h 39"/>
                <a:gd name="T46" fmla="*/ 50 w 119"/>
                <a:gd name="T47" fmla="*/ 22 h 39"/>
                <a:gd name="T48" fmla="*/ 59 w 119"/>
                <a:gd name="T49" fmla="*/ 22 h 39"/>
                <a:gd name="T50" fmla="*/ 69 w 119"/>
                <a:gd name="T51" fmla="*/ 22 h 39"/>
                <a:gd name="T52" fmla="*/ 79 w 119"/>
                <a:gd name="T53" fmla="*/ 17 h 39"/>
                <a:gd name="T54" fmla="*/ 79 w 119"/>
                <a:gd name="T55" fmla="*/ 17 h 39"/>
                <a:gd name="T56" fmla="*/ 89 w 119"/>
                <a:gd name="T57" fmla="*/ 17 h 39"/>
                <a:gd name="T58" fmla="*/ 99 w 119"/>
                <a:gd name="T59" fmla="*/ 11 h 39"/>
                <a:gd name="T60" fmla="*/ 109 w 119"/>
                <a:gd name="T61" fmla="*/ 11 h 39"/>
                <a:gd name="T62" fmla="*/ 109 w 119"/>
                <a:gd name="T63" fmla="*/ 11 h 39"/>
                <a:gd name="T64" fmla="*/ 119 w 119"/>
                <a:gd name="T65" fmla="*/ 5 h 39"/>
                <a:gd name="T66" fmla="*/ 119 w 119"/>
                <a:gd name="T67" fmla="*/ 5 h 39"/>
                <a:gd name="T68" fmla="*/ 119 w 119"/>
                <a:gd name="T69" fmla="*/ 0 h 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9"/>
                <a:gd name="T106" fmla="*/ 0 h 39"/>
                <a:gd name="T107" fmla="*/ 119 w 119"/>
                <a:gd name="T108" fmla="*/ 39 h 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9" h="39">
                  <a:moveTo>
                    <a:pt x="119" y="0"/>
                  </a:moveTo>
                  <a:lnTo>
                    <a:pt x="119" y="0"/>
                  </a:lnTo>
                  <a:lnTo>
                    <a:pt x="109" y="5"/>
                  </a:lnTo>
                  <a:lnTo>
                    <a:pt x="99" y="5"/>
                  </a:lnTo>
                  <a:lnTo>
                    <a:pt x="89" y="11"/>
                  </a:lnTo>
                  <a:lnTo>
                    <a:pt x="79" y="11"/>
                  </a:lnTo>
                  <a:lnTo>
                    <a:pt x="69" y="11"/>
                  </a:lnTo>
                  <a:lnTo>
                    <a:pt x="59" y="17"/>
                  </a:lnTo>
                  <a:lnTo>
                    <a:pt x="50" y="17"/>
                  </a:lnTo>
                  <a:lnTo>
                    <a:pt x="40" y="22"/>
                  </a:lnTo>
                  <a:lnTo>
                    <a:pt x="30" y="22"/>
                  </a:lnTo>
                  <a:lnTo>
                    <a:pt x="20" y="22"/>
                  </a:lnTo>
                  <a:lnTo>
                    <a:pt x="20" y="28"/>
                  </a:lnTo>
                  <a:lnTo>
                    <a:pt x="10" y="33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10" y="39"/>
                  </a:lnTo>
                  <a:lnTo>
                    <a:pt x="20" y="33"/>
                  </a:lnTo>
                  <a:lnTo>
                    <a:pt x="30" y="33"/>
                  </a:lnTo>
                  <a:lnTo>
                    <a:pt x="40" y="28"/>
                  </a:lnTo>
                  <a:lnTo>
                    <a:pt x="50" y="22"/>
                  </a:lnTo>
                  <a:lnTo>
                    <a:pt x="59" y="22"/>
                  </a:lnTo>
                  <a:lnTo>
                    <a:pt x="69" y="22"/>
                  </a:lnTo>
                  <a:lnTo>
                    <a:pt x="79" y="17"/>
                  </a:lnTo>
                  <a:lnTo>
                    <a:pt x="89" y="17"/>
                  </a:lnTo>
                  <a:lnTo>
                    <a:pt x="99" y="11"/>
                  </a:lnTo>
                  <a:lnTo>
                    <a:pt x="109" y="11"/>
                  </a:lnTo>
                  <a:lnTo>
                    <a:pt x="119" y="5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1" name="Freeform 180"/>
            <p:cNvSpPr>
              <a:spLocks/>
            </p:cNvSpPr>
            <p:nvPr/>
          </p:nvSpPr>
          <p:spPr bwMode="auto">
            <a:xfrm>
              <a:off x="5008" y="3559"/>
              <a:ext cx="10" cy="5"/>
            </a:xfrm>
            <a:custGeom>
              <a:avLst/>
              <a:gdLst>
                <a:gd name="T0" fmla="*/ 0 w 10"/>
                <a:gd name="T1" fmla="*/ 5 h 5"/>
                <a:gd name="T2" fmla="*/ 10 w 10"/>
                <a:gd name="T3" fmla="*/ 0 h 5"/>
                <a:gd name="T4" fmla="*/ 10 w 10"/>
                <a:gd name="T5" fmla="*/ 0 h 5"/>
                <a:gd name="T6" fmla="*/ 0 w 10"/>
                <a:gd name="T7" fmla="*/ 0 h 5"/>
                <a:gd name="T8" fmla="*/ 0 w 10"/>
                <a:gd name="T9" fmla="*/ 0 h 5"/>
                <a:gd name="T10" fmla="*/ 0 w 10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0" y="5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2" name="Freeform 181"/>
            <p:cNvSpPr>
              <a:spLocks/>
            </p:cNvSpPr>
            <p:nvPr/>
          </p:nvSpPr>
          <p:spPr bwMode="auto">
            <a:xfrm>
              <a:off x="4830" y="3643"/>
              <a:ext cx="10" cy="6"/>
            </a:xfrm>
            <a:custGeom>
              <a:avLst/>
              <a:gdLst>
                <a:gd name="T0" fmla="*/ 10 w 10"/>
                <a:gd name="T1" fmla="*/ 0 h 6"/>
                <a:gd name="T2" fmla="*/ 0 w 10"/>
                <a:gd name="T3" fmla="*/ 0 h 6"/>
                <a:gd name="T4" fmla="*/ 10 w 10"/>
                <a:gd name="T5" fmla="*/ 6 h 6"/>
                <a:gd name="T6" fmla="*/ 10 w 10"/>
                <a:gd name="T7" fmla="*/ 6 h 6"/>
                <a:gd name="T8" fmla="*/ 10 w 10"/>
                <a:gd name="T9" fmla="*/ 6 h 6"/>
                <a:gd name="T10" fmla="*/ 1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0"/>
                  </a:moveTo>
                  <a:lnTo>
                    <a:pt x="0" y="0"/>
                  </a:lnTo>
                  <a:lnTo>
                    <a:pt x="1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3" name="Freeform 182"/>
            <p:cNvSpPr>
              <a:spLocks/>
            </p:cNvSpPr>
            <p:nvPr/>
          </p:nvSpPr>
          <p:spPr bwMode="auto">
            <a:xfrm>
              <a:off x="4840" y="3592"/>
              <a:ext cx="108" cy="57"/>
            </a:xfrm>
            <a:custGeom>
              <a:avLst/>
              <a:gdLst>
                <a:gd name="T0" fmla="*/ 108 w 108"/>
                <a:gd name="T1" fmla="*/ 0 h 57"/>
                <a:gd name="T2" fmla="*/ 99 w 108"/>
                <a:gd name="T3" fmla="*/ 6 h 57"/>
                <a:gd name="T4" fmla="*/ 99 w 108"/>
                <a:gd name="T5" fmla="*/ 6 h 57"/>
                <a:gd name="T6" fmla="*/ 89 w 108"/>
                <a:gd name="T7" fmla="*/ 12 h 57"/>
                <a:gd name="T8" fmla="*/ 89 w 108"/>
                <a:gd name="T9" fmla="*/ 12 h 57"/>
                <a:gd name="T10" fmla="*/ 79 w 108"/>
                <a:gd name="T11" fmla="*/ 12 h 57"/>
                <a:gd name="T12" fmla="*/ 69 w 108"/>
                <a:gd name="T13" fmla="*/ 17 h 57"/>
                <a:gd name="T14" fmla="*/ 59 w 108"/>
                <a:gd name="T15" fmla="*/ 17 h 57"/>
                <a:gd name="T16" fmla="*/ 59 w 108"/>
                <a:gd name="T17" fmla="*/ 23 h 57"/>
                <a:gd name="T18" fmla="*/ 49 w 108"/>
                <a:gd name="T19" fmla="*/ 23 h 57"/>
                <a:gd name="T20" fmla="*/ 39 w 108"/>
                <a:gd name="T21" fmla="*/ 29 h 57"/>
                <a:gd name="T22" fmla="*/ 29 w 108"/>
                <a:gd name="T23" fmla="*/ 29 h 57"/>
                <a:gd name="T24" fmla="*/ 29 w 108"/>
                <a:gd name="T25" fmla="*/ 34 h 57"/>
                <a:gd name="T26" fmla="*/ 19 w 108"/>
                <a:gd name="T27" fmla="*/ 34 h 57"/>
                <a:gd name="T28" fmla="*/ 9 w 108"/>
                <a:gd name="T29" fmla="*/ 40 h 57"/>
                <a:gd name="T30" fmla="*/ 0 w 108"/>
                <a:gd name="T31" fmla="*/ 46 h 57"/>
                <a:gd name="T32" fmla="*/ 0 w 108"/>
                <a:gd name="T33" fmla="*/ 51 h 57"/>
                <a:gd name="T34" fmla="*/ 0 w 108"/>
                <a:gd name="T35" fmla="*/ 57 h 57"/>
                <a:gd name="T36" fmla="*/ 9 w 108"/>
                <a:gd name="T37" fmla="*/ 51 h 57"/>
                <a:gd name="T38" fmla="*/ 9 w 108"/>
                <a:gd name="T39" fmla="*/ 46 h 57"/>
                <a:gd name="T40" fmla="*/ 19 w 108"/>
                <a:gd name="T41" fmla="*/ 40 h 57"/>
                <a:gd name="T42" fmla="*/ 29 w 108"/>
                <a:gd name="T43" fmla="*/ 40 h 57"/>
                <a:gd name="T44" fmla="*/ 39 w 108"/>
                <a:gd name="T45" fmla="*/ 34 h 57"/>
                <a:gd name="T46" fmla="*/ 39 w 108"/>
                <a:gd name="T47" fmla="*/ 34 h 57"/>
                <a:gd name="T48" fmla="*/ 49 w 108"/>
                <a:gd name="T49" fmla="*/ 29 h 57"/>
                <a:gd name="T50" fmla="*/ 59 w 108"/>
                <a:gd name="T51" fmla="*/ 29 h 57"/>
                <a:gd name="T52" fmla="*/ 69 w 108"/>
                <a:gd name="T53" fmla="*/ 23 h 57"/>
                <a:gd name="T54" fmla="*/ 69 w 108"/>
                <a:gd name="T55" fmla="*/ 23 h 57"/>
                <a:gd name="T56" fmla="*/ 79 w 108"/>
                <a:gd name="T57" fmla="*/ 23 h 57"/>
                <a:gd name="T58" fmla="*/ 89 w 108"/>
                <a:gd name="T59" fmla="*/ 17 h 57"/>
                <a:gd name="T60" fmla="*/ 89 w 108"/>
                <a:gd name="T61" fmla="*/ 17 h 57"/>
                <a:gd name="T62" fmla="*/ 99 w 108"/>
                <a:gd name="T63" fmla="*/ 12 h 57"/>
                <a:gd name="T64" fmla="*/ 108 w 108"/>
                <a:gd name="T65" fmla="*/ 12 h 57"/>
                <a:gd name="T66" fmla="*/ 108 w 108"/>
                <a:gd name="T67" fmla="*/ 6 h 57"/>
                <a:gd name="T68" fmla="*/ 108 w 108"/>
                <a:gd name="T69" fmla="*/ 0 h 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8"/>
                <a:gd name="T106" fmla="*/ 0 h 57"/>
                <a:gd name="T107" fmla="*/ 108 w 108"/>
                <a:gd name="T108" fmla="*/ 57 h 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8" h="57">
                  <a:moveTo>
                    <a:pt x="108" y="0"/>
                  </a:moveTo>
                  <a:lnTo>
                    <a:pt x="99" y="6"/>
                  </a:lnTo>
                  <a:lnTo>
                    <a:pt x="89" y="12"/>
                  </a:lnTo>
                  <a:lnTo>
                    <a:pt x="79" y="12"/>
                  </a:lnTo>
                  <a:lnTo>
                    <a:pt x="69" y="17"/>
                  </a:lnTo>
                  <a:lnTo>
                    <a:pt x="59" y="17"/>
                  </a:lnTo>
                  <a:lnTo>
                    <a:pt x="59" y="23"/>
                  </a:lnTo>
                  <a:lnTo>
                    <a:pt x="49" y="23"/>
                  </a:lnTo>
                  <a:lnTo>
                    <a:pt x="39" y="29"/>
                  </a:lnTo>
                  <a:lnTo>
                    <a:pt x="29" y="29"/>
                  </a:lnTo>
                  <a:lnTo>
                    <a:pt x="29" y="34"/>
                  </a:lnTo>
                  <a:lnTo>
                    <a:pt x="19" y="34"/>
                  </a:lnTo>
                  <a:lnTo>
                    <a:pt x="9" y="40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9" y="51"/>
                  </a:lnTo>
                  <a:lnTo>
                    <a:pt x="9" y="46"/>
                  </a:lnTo>
                  <a:lnTo>
                    <a:pt x="19" y="40"/>
                  </a:lnTo>
                  <a:lnTo>
                    <a:pt x="29" y="40"/>
                  </a:lnTo>
                  <a:lnTo>
                    <a:pt x="39" y="34"/>
                  </a:lnTo>
                  <a:lnTo>
                    <a:pt x="49" y="29"/>
                  </a:lnTo>
                  <a:lnTo>
                    <a:pt x="59" y="29"/>
                  </a:lnTo>
                  <a:lnTo>
                    <a:pt x="69" y="23"/>
                  </a:lnTo>
                  <a:lnTo>
                    <a:pt x="79" y="23"/>
                  </a:lnTo>
                  <a:lnTo>
                    <a:pt x="89" y="17"/>
                  </a:lnTo>
                  <a:lnTo>
                    <a:pt x="99" y="12"/>
                  </a:lnTo>
                  <a:lnTo>
                    <a:pt x="108" y="12"/>
                  </a:lnTo>
                  <a:lnTo>
                    <a:pt x="108" y="6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4" name="Freeform 183"/>
            <p:cNvSpPr>
              <a:spLocks/>
            </p:cNvSpPr>
            <p:nvPr/>
          </p:nvSpPr>
          <p:spPr bwMode="auto">
            <a:xfrm>
              <a:off x="4948" y="3592"/>
              <a:ext cx="10" cy="6"/>
            </a:xfrm>
            <a:custGeom>
              <a:avLst/>
              <a:gdLst>
                <a:gd name="T0" fmla="*/ 0 w 10"/>
                <a:gd name="T1" fmla="*/ 6 h 6"/>
                <a:gd name="T2" fmla="*/ 10 w 10"/>
                <a:gd name="T3" fmla="*/ 6 h 6"/>
                <a:gd name="T4" fmla="*/ 0 w 10"/>
                <a:gd name="T5" fmla="*/ 0 h 6"/>
                <a:gd name="T6" fmla="*/ 0 w 10"/>
                <a:gd name="T7" fmla="*/ 0 h 6"/>
                <a:gd name="T8" fmla="*/ 0 w 10"/>
                <a:gd name="T9" fmla="*/ 0 h 6"/>
                <a:gd name="T10" fmla="*/ 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6"/>
                  </a:moveTo>
                  <a:lnTo>
                    <a:pt x="1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5" name="Freeform 184"/>
            <p:cNvSpPr>
              <a:spLocks/>
            </p:cNvSpPr>
            <p:nvPr/>
          </p:nvSpPr>
          <p:spPr bwMode="auto">
            <a:xfrm>
              <a:off x="4790" y="3683"/>
              <a:ext cx="1" cy="5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0 h 5"/>
                <a:gd name="T4" fmla="*/ 0 w 1"/>
                <a:gd name="T5" fmla="*/ 5 h 5"/>
                <a:gd name="T6" fmla="*/ 0 w 1"/>
                <a:gd name="T7" fmla="*/ 5 h 5"/>
                <a:gd name="T8" fmla="*/ 0 w 1"/>
                <a:gd name="T9" fmla="*/ 5 h 5"/>
                <a:gd name="T10" fmla="*/ 0 w 1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5"/>
                <a:gd name="T20" fmla="*/ 1 w 1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6" name="Freeform 185"/>
            <p:cNvSpPr>
              <a:spLocks/>
            </p:cNvSpPr>
            <p:nvPr/>
          </p:nvSpPr>
          <p:spPr bwMode="auto">
            <a:xfrm>
              <a:off x="4790" y="3626"/>
              <a:ext cx="109" cy="62"/>
            </a:xfrm>
            <a:custGeom>
              <a:avLst/>
              <a:gdLst>
                <a:gd name="T0" fmla="*/ 109 w 109"/>
                <a:gd name="T1" fmla="*/ 0 h 62"/>
                <a:gd name="T2" fmla="*/ 99 w 109"/>
                <a:gd name="T3" fmla="*/ 6 h 62"/>
                <a:gd name="T4" fmla="*/ 99 w 109"/>
                <a:gd name="T5" fmla="*/ 6 h 62"/>
                <a:gd name="T6" fmla="*/ 89 w 109"/>
                <a:gd name="T7" fmla="*/ 12 h 62"/>
                <a:gd name="T8" fmla="*/ 89 w 109"/>
                <a:gd name="T9" fmla="*/ 12 h 62"/>
                <a:gd name="T10" fmla="*/ 79 w 109"/>
                <a:gd name="T11" fmla="*/ 17 h 62"/>
                <a:gd name="T12" fmla="*/ 69 w 109"/>
                <a:gd name="T13" fmla="*/ 17 h 62"/>
                <a:gd name="T14" fmla="*/ 59 w 109"/>
                <a:gd name="T15" fmla="*/ 23 h 62"/>
                <a:gd name="T16" fmla="*/ 59 w 109"/>
                <a:gd name="T17" fmla="*/ 23 h 62"/>
                <a:gd name="T18" fmla="*/ 50 w 109"/>
                <a:gd name="T19" fmla="*/ 29 h 62"/>
                <a:gd name="T20" fmla="*/ 40 w 109"/>
                <a:gd name="T21" fmla="*/ 29 h 62"/>
                <a:gd name="T22" fmla="*/ 30 w 109"/>
                <a:gd name="T23" fmla="*/ 34 h 62"/>
                <a:gd name="T24" fmla="*/ 30 w 109"/>
                <a:gd name="T25" fmla="*/ 34 h 62"/>
                <a:gd name="T26" fmla="*/ 20 w 109"/>
                <a:gd name="T27" fmla="*/ 40 h 62"/>
                <a:gd name="T28" fmla="*/ 10 w 109"/>
                <a:gd name="T29" fmla="*/ 45 h 62"/>
                <a:gd name="T30" fmla="*/ 0 w 109"/>
                <a:gd name="T31" fmla="*/ 51 h 62"/>
                <a:gd name="T32" fmla="*/ 0 w 109"/>
                <a:gd name="T33" fmla="*/ 57 h 62"/>
                <a:gd name="T34" fmla="*/ 0 w 109"/>
                <a:gd name="T35" fmla="*/ 62 h 62"/>
                <a:gd name="T36" fmla="*/ 10 w 109"/>
                <a:gd name="T37" fmla="*/ 57 h 62"/>
                <a:gd name="T38" fmla="*/ 10 w 109"/>
                <a:gd name="T39" fmla="*/ 51 h 62"/>
                <a:gd name="T40" fmla="*/ 20 w 109"/>
                <a:gd name="T41" fmla="*/ 45 h 62"/>
                <a:gd name="T42" fmla="*/ 30 w 109"/>
                <a:gd name="T43" fmla="*/ 40 h 62"/>
                <a:gd name="T44" fmla="*/ 40 w 109"/>
                <a:gd name="T45" fmla="*/ 40 h 62"/>
                <a:gd name="T46" fmla="*/ 40 w 109"/>
                <a:gd name="T47" fmla="*/ 34 h 62"/>
                <a:gd name="T48" fmla="*/ 50 w 109"/>
                <a:gd name="T49" fmla="*/ 34 h 62"/>
                <a:gd name="T50" fmla="*/ 59 w 109"/>
                <a:gd name="T51" fmla="*/ 29 h 62"/>
                <a:gd name="T52" fmla="*/ 69 w 109"/>
                <a:gd name="T53" fmla="*/ 29 h 62"/>
                <a:gd name="T54" fmla="*/ 69 w 109"/>
                <a:gd name="T55" fmla="*/ 23 h 62"/>
                <a:gd name="T56" fmla="*/ 79 w 109"/>
                <a:gd name="T57" fmla="*/ 23 h 62"/>
                <a:gd name="T58" fmla="*/ 89 w 109"/>
                <a:gd name="T59" fmla="*/ 17 h 62"/>
                <a:gd name="T60" fmla="*/ 99 w 109"/>
                <a:gd name="T61" fmla="*/ 17 h 62"/>
                <a:gd name="T62" fmla="*/ 99 w 109"/>
                <a:gd name="T63" fmla="*/ 12 h 62"/>
                <a:gd name="T64" fmla="*/ 109 w 109"/>
                <a:gd name="T65" fmla="*/ 12 h 62"/>
                <a:gd name="T66" fmla="*/ 109 w 109"/>
                <a:gd name="T67" fmla="*/ 6 h 62"/>
                <a:gd name="T68" fmla="*/ 109 w 109"/>
                <a:gd name="T69" fmla="*/ 0 h 6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9"/>
                <a:gd name="T106" fmla="*/ 0 h 62"/>
                <a:gd name="T107" fmla="*/ 109 w 109"/>
                <a:gd name="T108" fmla="*/ 62 h 6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9" h="62">
                  <a:moveTo>
                    <a:pt x="109" y="0"/>
                  </a:moveTo>
                  <a:lnTo>
                    <a:pt x="99" y="6"/>
                  </a:lnTo>
                  <a:lnTo>
                    <a:pt x="89" y="12"/>
                  </a:lnTo>
                  <a:lnTo>
                    <a:pt x="79" y="17"/>
                  </a:lnTo>
                  <a:lnTo>
                    <a:pt x="69" y="17"/>
                  </a:lnTo>
                  <a:lnTo>
                    <a:pt x="59" y="23"/>
                  </a:lnTo>
                  <a:lnTo>
                    <a:pt x="50" y="29"/>
                  </a:lnTo>
                  <a:lnTo>
                    <a:pt x="40" y="29"/>
                  </a:lnTo>
                  <a:lnTo>
                    <a:pt x="30" y="34"/>
                  </a:lnTo>
                  <a:lnTo>
                    <a:pt x="20" y="40"/>
                  </a:lnTo>
                  <a:lnTo>
                    <a:pt x="10" y="45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0" y="62"/>
                  </a:lnTo>
                  <a:lnTo>
                    <a:pt x="10" y="57"/>
                  </a:lnTo>
                  <a:lnTo>
                    <a:pt x="10" y="51"/>
                  </a:lnTo>
                  <a:lnTo>
                    <a:pt x="20" y="45"/>
                  </a:lnTo>
                  <a:lnTo>
                    <a:pt x="30" y="40"/>
                  </a:lnTo>
                  <a:lnTo>
                    <a:pt x="40" y="40"/>
                  </a:lnTo>
                  <a:lnTo>
                    <a:pt x="40" y="34"/>
                  </a:lnTo>
                  <a:lnTo>
                    <a:pt x="50" y="34"/>
                  </a:lnTo>
                  <a:lnTo>
                    <a:pt x="59" y="29"/>
                  </a:lnTo>
                  <a:lnTo>
                    <a:pt x="69" y="29"/>
                  </a:lnTo>
                  <a:lnTo>
                    <a:pt x="69" y="23"/>
                  </a:lnTo>
                  <a:lnTo>
                    <a:pt x="79" y="23"/>
                  </a:lnTo>
                  <a:lnTo>
                    <a:pt x="89" y="17"/>
                  </a:lnTo>
                  <a:lnTo>
                    <a:pt x="99" y="17"/>
                  </a:lnTo>
                  <a:lnTo>
                    <a:pt x="99" y="12"/>
                  </a:lnTo>
                  <a:lnTo>
                    <a:pt x="109" y="12"/>
                  </a:lnTo>
                  <a:lnTo>
                    <a:pt x="109" y="6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7" name="Freeform 186"/>
            <p:cNvSpPr>
              <a:spLocks/>
            </p:cNvSpPr>
            <p:nvPr/>
          </p:nvSpPr>
          <p:spPr bwMode="auto">
            <a:xfrm>
              <a:off x="4899" y="3626"/>
              <a:ext cx="10" cy="6"/>
            </a:xfrm>
            <a:custGeom>
              <a:avLst/>
              <a:gdLst>
                <a:gd name="T0" fmla="*/ 0 w 10"/>
                <a:gd name="T1" fmla="*/ 6 h 6"/>
                <a:gd name="T2" fmla="*/ 10 w 10"/>
                <a:gd name="T3" fmla="*/ 6 h 6"/>
                <a:gd name="T4" fmla="*/ 0 w 10"/>
                <a:gd name="T5" fmla="*/ 0 h 6"/>
                <a:gd name="T6" fmla="*/ 0 w 10"/>
                <a:gd name="T7" fmla="*/ 0 h 6"/>
                <a:gd name="T8" fmla="*/ 0 w 10"/>
                <a:gd name="T9" fmla="*/ 0 h 6"/>
                <a:gd name="T10" fmla="*/ 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6"/>
                  </a:moveTo>
                  <a:lnTo>
                    <a:pt x="1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8" name="Freeform 187"/>
            <p:cNvSpPr>
              <a:spLocks/>
            </p:cNvSpPr>
            <p:nvPr/>
          </p:nvSpPr>
          <p:spPr bwMode="auto">
            <a:xfrm>
              <a:off x="4731" y="3733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0 w 10"/>
                <a:gd name="T3" fmla="*/ 0 h 6"/>
                <a:gd name="T4" fmla="*/ 10 w 10"/>
                <a:gd name="T5" fmla="*/ 6 h 6"/>
                <a:gd name="T6" fmla="*/ 10 w 10"/>
                <a:gd name="T7" fmla="*/ 6 h 6"/>
                <a:gd name="T8" fmla="*/ 10 w 10"/>
                <a:gd name="T9" fmla="*/ 6 h 6"/>
                <a:gd name="T10" fmla="*/ 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0"/>
                  </a:moveTo>
                  <a:lnTo>
                    <a:pt x="0" y="0"/>
                  </a:lnTo>
                  <a:lnTo>
                    <a:pt x="1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9" name="Freeform 188"/>
            <p:cNvSpPr>
              <a:spLocks/>
            </p:cNvSpPr>
            <p:nvPr/>
          </p:nvSpPr>
          <p:spPr bwMode="auto">
            <a:xfrm>
              <a:off x="4731" y="3671"/>
              <a:ext cx="118" cy="68"/>
            </a:xfrm>
            <a:custGeom>
              <a:avLst/>
              <a:gdLst>
                <a:gd name="T0" fmla="*/ 118 w 118"/>
                <a:gd name="T1" fmla="*/ 0 h 68"/>
                <a:gd name="T2" fmla="*/ 109 w 118"/>
                <a:gd name="T3" fmla="*/ 0 h 68"/>
                <a:gd name="T4" fmla="*/ 109 w 118"/>
                <a:gd name="T5" fmla="*/ 6 h 68"/>
                <a:gd name="T6" fmla="*/ 99 w 118"/>
                <a:gd name="T7" fmla="*/ 6 h 68"/>
                <a:gd name="T8" fmla="*/ 89 w 118"/>
                <a:gd name="T9" fmla="*/ 12 h 68"/>
                <a:gd name="T10" fmla="*/ 89 w 118"/>
                <a:gd name="T11" fmla="*/ 12 h 68"/>
                <a:gd name="T12" fmla="*/ 79 w 118"/>
                <a:gd name="T13" fmla="*/ 17 h 68"/>
                <a:gd name="T14" fmla="*/ 69 w 118"/>
                <a:gd name="T15" fmla="*/ 23 h 68"/>
                <a:gd name="T16" fmla="*/ 59 w 118"/>
                <a:gd name="T17" fmla="*/ 23 h 68"/>
                <a:gd name="T18" fmla="*/ 59 w 118"/>
                <a:gd name="T19" fmla="*/ 29 h 68"/>
                <a:gd name="T20" fmla="*/ 49 w 118"/>
                <a:gd name="T21" fmla="*/ 34 h 68"/>
                <a:gd name="T22" fmla="*/ 39 w 118"/>
                <a:gd name="T23" fmla="*/ 34 h 68"/>
                <a:gd name="T24" fmla="*/ 29 w 118"/>
                <a:gd name="T25" fmla="*/ 40 h 68"/>
                <a:gd name="T26" fmla="*/ 20 w 118"/>
                <a:gd name="T27" fmla="*/ 46 h 68"/>
                <a:gd name="T28" fmla="*/ 20 w 118"/>
                <a:gd name="T29" fmla="*/ 51 h 68"/>
                <a:gd name="T30" fmla="*/ 10 w 118"/>
                <a:gd name="T31" fmla="*/ 57 h 68"/>
                <a:gd name="T32" fmla="*/ 0 w 118"/>
                <a:gd name="T33" fmla="*/ 62 h 68"/>
                <a:gd name="T34" fmla="*/ 10 w 118"/>
                <a:gd name="T35" fmla="*/ 68 h 68"/>
                <a:gd name="T36" fmla="*/ 20 w 118"/>
                <a:gd name="T37" fmla="*/ 62 h 68"/>
                <a:gd name="T38" fmla="*/ 20 w 118"/>
                <a:gd name="T39" fmla="*/ 57 h 68"/>
                <a:gd name="T40" fmla="*/ 29 w 118"/>
                <a:gd name="T41" fmla="*/ 51 h 68"/>
                <a:gd name="T42" fmla="*/ 39 w 118"/>
                <a:gd name="T43" fmla="*/ 46 h 68"/>
                <a:gd name="T44" fmla="*/ 39 w 118"/>
                <a:gd name="T45" fmla="*/ 46 h 68"/>
                <a:gd name="T46" fmla="*/ 49 w 118"/>
                <a:gd name="T47" fmla="*/ 40 h 68"/>
                <a:gd name="T48" fmla="*/ 59 w 118"/>
                <a:gd name="T49" fmla="*/ 34 h 68"/>
                <a:gd name="T50" fmla="*/ 59 w 118"/>
                <a:gd name="T51" fmla="*/ 29 h 68"/>
                <a:gd name="T52" fmla="*/ 69 w 118"/>
                <a:gd name="T53" fmla="*/ 29 h 68"/>
                <a:gd name="T54" fmla="*/ 79 w 118"/>
                <a:gd name="T55" fmla="*/ 23 h 68"/>
                <a:gd name="T56" fmla="*/ 89 w 118"/>
                <a:gd name="T57" fmla="*/ 23 h 68"/>
                <a:gd name="T58" fmla="*/ 99 w 118"/>
                <a:gd name="T59" fmla="*/ 17 h 68"/>
                <a:gd name="T60" fmla="*/ 99 w 118"/>
                <a:gd name="T61" fmla="*/ 12 h 68"/>
                <a:gd name="T62" fmla="*/ 109 w 118"/>
                <a:gd name="T63" fmla="*/ 12 h 68"/>
                <a:gd name="T64" fmla="*/ 118 w 118"/>
                <a:gd name="T65" fmla="*/ 6 h 68"/>
                <a:gd name="T66" fmla="*/ 118 w 118"/>
                <a:gd name="T67" fmla="*/ 6 h 68"/>
                <a:gd name="T68" fmla="*/ 118 w 118"/>
                <a:gd name="T69" fmla="*/ 0 h 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8"/>
                <a:gd name="T106" fmla="*/ 0 h 68"/>
                <a:gd name="T107" fmla="*/ 118 w 118"/>
                <a:gd name="T108" fmla="*/ 68 h 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8" h="68">
                  <a:moveTo>
                    <a:pt x="118" y="0"/>
                  </a:moveTo>
                  <a:lnTo>
                    <a:pt x="109" y="0"/>
                  </a:lnTo>
                  <a:lnTo>
                    <a:pt x="109" y="6"/>
                  </a:lnTo>
                  <a:lnTo>
                    <a:pt x="99" y="6"/>
                  </a:lnTo>
                  <a:lnTo>
                    <a:pt x="89" y="12"/>
                  </a:lnTo>
                  <a:lnTo>
                    <a:pt x="79" y="17"/>
                  </a:lnTo>
                  <a:lnTo>
                    <a:pt x="69" y="23"/>
                  </a:lnTo>
                  <a:lnTo>
                    <a:pt x="59" y="23"/>
                  </a:lnTo>
                  <a:lnTo>
                    <a:pt x="59" y="29"/>
                  </a:lnTo>
                  <a:lnTo>
                    <a:pt x="49" y="34"/>
                  </a:lnTo>
                  <a:lnTo>
                    <a:pt x="39" y="34"/>
                  </a:lnTo>
                  <a:lnTo>
                    <a:pt x="29" y="40"/>
                  </a:lnTo>
                  <a:lnTo>
                    <a:pt x="20" y="46"/>
                  </a:lnTo>
                  <a:lnTo>
                    <a:pt x="20" y="51"/>
                  </a:lnTo>
                  <a:lnTo>
                    <a:pt x="10" y="57"/>
                  </a:lnTo>
                  <a:lnTo>
                    <a:pt x="0" y="62"/>
                  </a:lnTo>
                  <a:lnTo>
                    <a:pt x="10" y="68"/>
                  </a:lnTo>
                  <a:lnTo>
                    <a:pt x="20" y="62"/>
                  </a:lnTo>
                  <a:lnTo>
                    <a:pt x="20" y="57"/>
                  </a:lnTo>
                  <a:lnTo>
                    <a:pt x="29" y="51"/>
                  </a:lnTo>
                  <a:lnTo>
                    <a:pt x="39" y="46"/>
                  </a:lnTo>
                  <a:lnTo>
                    <a:pt x="49" y="40"/>
                  </a:lnTo>
                  <a:lnTo>
                    <a:pt x="59" y="34"/>
                  </a:lnTo>
                  <a:lnTo>
                    <a:pt x="59" y="29"/>
                  </a:lnTo>
                  <a:lnTo>
                    <a:pt x="69" y="29"/>
                  </a:lnTo>
                  <a:lnTo>
                    <a:pt x="79" y="23"/>
                  </a:lnTo>
                  <a:lnTo>
                    <a:pt x="89" y="23"/>
                  </a:lnTo>
                  <a:lnTo>
                    <a:pt x="99" y="17"/>
                  </a:lnTo>
                  <a:lnTo>
                    <a:pt x="99" y="12"/>
                  </a:lnTo>
                  <a:lnTo>
                    <a:pt x="109" y="12"/>
                  </a:lnTo>
                  <a:lnTo>
                    <a:pt x="118" y="6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0" name="Freeform 189"/>
            <p:cNvSpPr>
              <a:spLocks/>
            </p:cNvSpPr>
            <p:nvPr/>
          </p:nvSpPr>
          <p:spPr bwMode="auto">
            <a:xfrm>
              <a:off x="4849" y="3671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0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1" name="Freeform 190"/>
            <p:cNvSpPr>
              <a:spLocks/>
            </p:cNvSpPr>
            <p:nvPr/>
          </p:nvSpPr>
          <p:spPr bwMode="auto">
            <a:xfrm>
              <a:off x="4691" y="3829"/>
              <a:ext cx="1" cy="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0 h 6"/>
                <a:gd name="T4" fmla="*/ 0 w 1"/>
                <a:gd name="T5" fmla="*/ 6 h 6"/>
                <a:gd name="T6" fmla="*/ 0 w 1"/>
                <a:gd name="T7" fmla="*/ 6 h 6"/>
                <a:gd name="T8" fmla="*/ 0 w 1"/>
                <a:gd name="T9" fmla="*/ 6 h 6"/>
                <a:gd name="T10" fmla="*/ 0 w 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2" name="Freeform 191"/>
            <p:cNvSpPr>
              <a:spLocks/>
            </p:cNvSpPr>
            <p:nvPr/>
          </p:nvSpPr>
          <p:spPr bwMode="auto">
            <a:xfrm>
              <a:off x="4691" y="3739"/>
              <a:ext cx="99" cy="96"/>
            </a:xfrm>
            <a:custGeom>
              <a:avLst/>
              <a:gdLst>
                <a:gd name="T0" fmla="*/ 89 w 99"/>
                <a:gd name="T1" fmla="*/ 0 h 96"/>
                <a:gd name="T2" fmla="*/ 79 w 99"/>
                <a:gd name="T3" fmla="*/ 6 h 96"/>
                <a:gd name="T4" fmla="*/ 69 w 99"/>
                <a:gd name="T5" fmla="*/ 6 h 96"/>
                <a:gd name="T6" fmla="*/ 60 w 99"/>
                <a:gd name="T7" fmla="*/ 17 h 96"/>
                <a:gd name="T8" fmla="*/ 50 w 99"/>
                <a:gd name="T9" fmla="*/ 23 h 96"/>
                <a:gd name="T10" fmla="*/ 40 w 99"/>
                <a:gd name="T11" fmla="*/ 28 h 96"/>
                <a:gd name="T12" fmla="*/ 30 w 99"/>
                <a:gd name="T13" fmla="*/ 34 h 96"/>
                <a:gd name="T14" fmla="*/ 30 w 99"/>
                <a:gd name="T15" fmla="*/ 40 h 96"/>
                <a:gd name="T16" fmla="*/ 30 w 99"/>
                <a:gd name="T17" fmla="*/ 51 h 96"/>
                <a:gd name="T18" fmla="*/ 20 w 99"/>
                <a:gd name="T19" fmla="*/ 57 h 96"/>
                <a:gd name="T20" fmla="*/ 20 w 99"/>
                <a:gd name="T21" fmla="*/ 62 h 96"/>
                <a:gd name="T22" fmla="*/ 20 w 99"/>
                <a:gd name="T23" fmla="*/ 68 h 96"/>
                <a:gd name="T24" fmla="*/ 10 w 99"/>
                <a:gd name="T25" fmla="*/ 73 h 96"/>
                <a:gd name="T26" fmla="*/ 10 w 99"/>
                <a:gd name="T27" fmla="*/ 79 h 96"/>
                <a:gd name="T28" fmla="*/ 10 w 99"/>
                <a:gd name="T29" fmla="*/ 85 h 96"/>
                <a:gd name="T30" fmla="*/ 0 w 99"/>
                <a:gd name="T31" fmla="*/ 85 h 96"/>
                <a:gd name="T32" fmla="*/ 0 w 99"/>
                <a:gd name="T33" fmla="*/ 90 h 96"/>
                <a:gd name="T34" fmla="*/ 0 w 99"/>
                <a:gd name="T35" fmla="*/ 96 h 96"/>
                <a:gd name="T36" fmla="*/ 10 w 99"/>
                <a:gd name="T37" fmla="*/ 90 h 96"/>
                <a:gd name="T38" fmla="*/ 10 w 99"/>
                <a:gd name="T39" fmla="*/ 85 h 96"/>
                <a:gd name="T40" fmla="*/ 20 w 99"/>
                <a:gd name="T41" fmla="*/ 85 h 96"/>
                <a:gd name="T42" fmla="*/ 20 w 99"/>
                <a:gd name="T43" fmla="*/ 79 h 96"/>
                <a:gd name="T44" fmla="*/ 20 w 99"/>
                <a:gd name="T45" fmla="*/ 73 h 96"/>
                <a:gd name="T46" fmla="*/ 30 w 99"/>
                <a:gd name="T47" fmla="*/ 68 h 96"/>
                <a:gd name="T48" fmla="*/ 30 w 99"/>
                <a:gd name="T49" fmla="*/ 57 h 96"/>
                <a:gd name="T50" fmla="*/ 30 w 99"/>
                <a:gd name="T51" fmla="*/ 51 h 96"/>
                <a:gd name="T52" fmla="*/ 40 w 99"/>
                <a:gd name="T53" fmla="*/ 45 h 96"/>
                <a:gd name="T54" fmla="*/ 40 w 99"/>
                <a:gd name="T55" fmla="*/ 40 h 96"/>
                <a:gd name="T56" fmla="*/ 50 w 99"/>
                <a:gd name="T57" fmla="*/ 34 h 96"/>
                <a:gd name="T58" fmla="*/ 50 w 99"/>
                <a:gd name="T59" fmla="*/ 28 h 96"/>
                <a:gd name="T60" fmla="*/ 60 w 99"/>
                <a:gd name="T61" fmla="*/ 17 h 96"/>
                <a:gd name="T62" fmla="*/ 69 w 99"/>
                <a:gd name="T63" fmla="*/ 17 h 96"/>
                <a:gd name="T64" fmla="*/ 79 w 99"/>
                <a:gd name="T65" fmla="*/ 11 h 96"/>
                <a:gd name="T66" fmla="*/ 99 w 99"/>
                <a:gd name="T67" fmla="*/ 6 h 96"/>
                <a:gd name="T68" fmla="*/ 89 w 99"/>
                <a:gd name="T69" fmla="*/ 0 h 9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9"/>
                <a:gd name="T106" fmla="*/ 0 h 96"/>
                <a:gd name="T107" fmla="*/ 99 w 99"/>
                <a:gd name="T108" fmla="*/ 96 h 9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9" h="96">
                  <a:moveTo>
                    <a:pt x="89" y="0"/>
                  </a:moveTo>
                  <a:lnTo>
                    <a:pt x="79" y="6"/>
                  </a:lnTo>
                  <a:lnTo>
                    <a:pt x="69" y="6"/>
                  </a:lnTo>
                  <a:lnTo>
                    <a:pt x="60" y="17"/>
                  </a:lnTo>
                  <a:lnTo>
                    <a:pt x="50" y="23"/>
                  </a:lnTo>
                  <a:lnTo>
                    <a:pt x="40" y="28"/>
                  </a:lnTo>
                  <a:lnTo>
                    <a:pt x="30" y="34"/>
                  </a:lnTo>
                  <a:lnTo>
                    <a:pt x="30" y="40"/>
                  </a:lnTo>
                  <a:lnTo>
                    <a:pt x="30" y="51"/>
                  </a:lnTo>
                  <a:lnTo>
                    <a:pt x="20" y="57"/>
                  </a:lnTo>
                  <a:lnTo>
                    <a:pt x="20" y="62"/>
                  </a:lnTo>
                  <a:lnTo>
                    <a:pt x="20" y="68"/>
                  </a:lnTo>
                  <a:lnTo>
                    <a:pt x="10" y="73"/>
                  </a:lnTo>
                  <a:lnTo>
                    <a:pt x="10" y="79"/>
                  </a:lnTo>
                  <a:lnTo>
                    <a:pt x="10" y="85"/>
                  </a:lnTo>
                  <a:lnTo>
                    <a:pt x="0" y="85"/>
                  </a:lnTo>
                  <a:lnTo>
                    <a:pt x="0" y="90"/>
                  </a:lnTo>
                  <a:lnTo>
                    <a:pt x="0" y="96"/>
                  </a:lnTo>
                  <a:lnTo>
                    <a:pt x="10" y="90"/>
                  </a:lnTo>
                  <a:lnTo>
                    <a:pt x="10" y="85"/>
                  </a:lnTo>
                  <a:lnTo>
                    <a:pt x="20" y="85"/>
                  </a:lnTo>
                  <a:lnTo>
                    <a:pt x="20" y="79"/>
                  </a:lnTo>
                  <a:lnTo>
                    <a:pt x="20" y="73"/>
                  </a:lnTo>
                  <a:lnTo>
                    <a:pt x="30" y="68"/>
                  </a:lnTo>
                  <a:lnTo>
                    <a:pt x="30" y="57"/>
                  </a:lnTo>
                  <a:lnTo>
                    <a:pt x="30" y="51"/>
                  </a:lnTo>
                  <a:lnTo>
                    <a:pt x="40" y="45"/>
                  </a:lnTo>
                  <a:lnTo>
                    <a:pt x="40" y="40"/>
                  </a:lnTo>
                  <a:lnTo>
                    <a:pt x="50" y="34"/>
                  </a:lnTo>
                  <a:lnTo>
                    <a:pt x="50" y="28"/>
                  </a:lnTo>
                  <a:lnTo>
                    <a:pt x="60" y="17"/>
                  </a:lnTo>
                  <a:lnTo>
                    <a:pt x="69" y="17"/>
                  </a:lnTo>
                  <a:lnTo>
                    <a:pt x="79" y="11"/>
                  </a:lnTo>
                  <a:lnTo>
                    <a:pt x="99" y="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3" name="Freeform 192"/>
            <p:cNvSpPr>
              <a:spLocks/>
            </p:cNvSpPr>
            <p:nvPr/>
          </p:nvSpPr>
          <p:spPr bwMode="auto">
            <a:xfrm>
              <a:off x="4780" y="3739"/>
              <a:ext cx="10" cy="6"/>
            </a:xfrm>
            <a:custGeom>
              <a:avLst/>
              <a:gdLst>
                <a:gd name="T0" fmla="*/ 10 w 10"/>
                <a:gd name="T1" fmla="*/ 6 h 6"/>
                <a:gd name="T2" fmla="*/ 10 w 10"/>
                <a:gd name="T3" fmla="*/ 6 h 6"/>
                <a:gd name="T4" fmla="*/ 10 w 10"/>
                <a:gd name="T5" fmla="*/ 0 h 6"/>
                <a:gd name="T6" fmla="*/ 10 w 10"/>
                <a:gd name="T7" fmla="*/ 0 h 6"/>
                <a:gd name="T8" fmla="*/ 0 w 10"/>
                <a:gd name="T9" fmla="*/ 0 h 6"/>
                <a:gd name="T10" fmla="*/ 10 w 10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10" y="6"/>
                  </a:move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4" name="Freeform 193"/>
            <p:cNvSpPr>
              <a:spLocks/>
            </p:cNvSpPr>
            <p:nvPr/>
          </p:nvSpPr>
          <p:spPr bwMode="auto">
            <a:xfrm>
              <a:off x="4681" y="3880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0 w 10"/>
                <a:gd name="T3" fmla="*/ 6 h 6"/>
                <a:gd name="T4" fmla="*/ 0 w 10"/>
                <a:gd name="T5" fmla="*/ 6 h 6"/>
                <a:gd name="T6" fmla="*/ 10 w 10"/>
                <a:gd name="T7" fmla="*/ 6 h 6"/>
                <a:gd name="T8" fmla="*/ 10 w 10"/>
                <a:gd name="T9" fmla="*/ 6 h 6"/>
                <a:gd name="T10" fmla="*/ 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0"/>
                  </a:moveTo>
                  <a:lnTo>
                    <a:pt x="0" y="6"/>
                  </a:lnTo>
                  <a:lnTo>
                    <a:pt x="1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5" name="Freeform 194"/>
            <p:cNvSpPr>
              <a:spLocks/>
            </p:cNvSpPr>
            <p:nvPr/>
          </p:nvSpPr>
          <p:spPr bwMode="auto">
            <a:xfrm>
              <a:off x="4681" y="3773"/>
              <a:ext cx="70" cy="113"/>
            </a:xfrm>
            <a:custGeom>
              <a:avLst/>
              <a:gdLst>
                <a:gd name="T0" fmla="*/ 70 w 70"/>
                <a:gd name="T1" fmla="*/ 0 h 113"/>
                <a:gd name="T2" fmla="*/ 60 w 70"/>
                <a:gd name="T3" fmla="*/ 6 h 113"/>
                <a:gd name="T4" fmla="*/ 60 w 70"/>
                <a:gd name="T5" fmla="*/ 11 h 113"/>
                <a:gd name="T6" fmla="*/ 50 w 70"/>
                <a:gd name="T7" fmla="*/ 17 h 113"/>
                <a:gd name="T8" fmla="*/ 50 w 70"/>
                <a:gd name="T9" fmla="*/ 23 h 113"/>
                <a:gd name="T10" fmla="*/ 50 w 70"/>
                <a:gd name="T11" fmla="*/ 28 h 113"/>
                <a:gd name="T12" fmla="*/ 40 w 70"/>
                <a:gd name="T13" fmla="*/ 34 h 113"/>
                <a:gd name="T14" fmla="*/ 40 w 70"/>
                <a:gd name="T15" fmla="*/ 45 h 113"/>
                <a:gd name="T16" fmla="*/ 30 w 70"/>
                <a:gd name="T17" fmla="*/ 51 h 113"/>
                <a:gd name="T18" fmla="*/ 30 w 70"/>
                <a:gd name="T19" fmla="*/ 56 h 113"/>
                <a:gd name="T20" fmla="*/ 30 w 70"/>
                <a:gd name="T21" fmla="*/ 68 h 113"/>
                <a:gd name="T22" fmla="*/ 20 w 70"/>
                <a:gd name="T23" fmla="*/ 73 h 113"/>
                <a:gd name="T24" fmla="*/ 20 w 70"/>
                <a:gd name="T25" fmla="*/ 79 h 113"/>
                <a:gd name="T26" fmla="*/ 10 w 70"/>
                <a:gd name="T27" fmla="*/ 90 h 113"/>
                <a:gd name="T28" fmla="*/ 10 w 70"/>
                <a:gd name="T29" fmla="*/ 96 h 113"/>
                <a:gd name="T30" fmla="*/ 10 w 70"/>
                <a:gd name="T31" fmla="*/ 101 h 113"/>
                <a:gd name="T32" fmla="*/ 0 w 70"/>
                <a:gd name="T33" fmla="*/ 107 h 113"/>
                <a:gd name="T34" fmla="*/ 10 w 70"/>
                <a:gd name="T35" fmla="*/ 113 h 113"/>
                <a:gd name="T36" fmla="*/ 10 w 70"/>
                <a:gd name="T37" fmla="*/ 107 h 113"/>
                <a:gd name="T38" fmla="*/ 20 w 70"/>
                <a:gd name="T39" fmla="*/ 101 h 113"/>
                <a:gd name="T40" fmla="*/ 20 w 70"/>
                <a:gd name="T41" fmla="*/ 90 h 113"/>
                <a:gd name="T42" fmla="*/ 20 w 70"/>
                <a:gd name="T43" fmla="*/ 85 h 113"/>
                <a:gd name="T44" fmla="*/ 30 w 70"/>
                <a:gd name="T45" fmla="*/ 79 h 113"/>
                <a:gd name="T46" fmla="*/ 30 w 70"/>
                <a:gd name="T47" fmla="*/ 68 h 113"/>
                <a:gd name="T48" fmla="*/ 40 w 70"/>
                <a:gd name="T49" fmla="*/ 62 h 113"/>
                <a:gd name="T50" fmla="*/ 40 w 70"/>
                <a:gd name="T51" fmla="*/ 51 h 113"/>
                <a:gd name="T52" fmla="*/ 40 w 70"/>
                <a:gd name="T53" fmla="*/ 45 h 113"/>
                <a:gd name="T54" fmla="*/ 50 w 70"/>
                <a:gd name="T55" fmla="*/ 39 h 113"/>
                <a:gd name="T56" fmla="*/ 50 w 70"/>
                <a:gd name="T57" fmla="*/ 34 h 113"/>
                <a:gd name="T58" fmla="*/ 60 w 70"/>
                <a:gd name="T59" fmla="*/ 23 h 113"/>
                <a:gd name="T60" fmla="*/ 60 w 70"/>
                <a:gd name="T61" fmla="*/ 17 h 113"/>
                <a:gd name="T62" fmla="*/ 60 w 70"/>
                <a:gd name="T63" fmla="*/ 11 h 113"/>
                <a:gd name="T64" fmla="*/ 70 w 70"/>
                <a:gd name="T65" fmla="*/ 11 h 113"/>
                <a:gd name="T66" fmla="*/ 70 w 70"/>
                <a:gd name="T67" fmla="*/ 6 h 113"/>
                <a:gd name="T68" fmla="*/ 70 w 70"/>
                <a:gd name="T69" fmla="*/ 0 h 1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"/>
                <a:gd name="T106" fmla="*/ 0 h 113"/>
                <a:gd name="T107" fmla="*/ 70 w 70"/>
                <a:gd name="T108" fmla="*/ 113 h 1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" h="113">
                  <a:moveTo>
                    <a:pt x="70" y="0"/>
                  </a:moveTo>
                  <a:lnTo>
                    <a:pt x="60" y="6"/>
                  </a:lnTo>
                  <a:lnTo>
                    <a:pt x="60" y="11"/>
                  </a:lnTo>
                  <a:lnTo>
                    <a:pt x="50" y="17"/>
                  </a:lnTo>
                  <a:lnTo>
                    <a:pt x="50" y="23"/>
                  </a:lnTo>
                  <a:lnTo>
                    <a:pt x="50" y="28"/>
                  </a:lnTo>
                  <a:lnTo>
                    <a:pt x="40" y="34"/>
                  </a:lnTo>
                  <a:lnTo>
                    <a:pt x="40" y="45"/>
                  </a:lnTo>
                  <a:lnTo>
                    <a:pt x="30" y="51"/>
                  </a:lnTo>
                  <a:lnTo>
                    <a:pt x="30" y="56"/>
                  </a:lnTo>
                  <a:lnTo>
                    <a:pt x="30" y="68"/>
                  </a:lnTo>
                  <a:lnTo>
                    <a:pt x="20" y="73"/>
                  </a:lnTo>
                  <a:lnTo>
                    <a:pt x="20" y="79"/>
                  </a:lnTo>
                  <a:lnTo>
                    <a:pt x="10" y="90"/>
                  </a:lnTo>
                  <a:lnTo>
                    <a:pt x="10" y="96"/>
                  </a:lnTo>
                  <a:lnTo>
                    <a:pt x="10" y="101"/>
                  </a:lnTo>
                  <a:lnTo>
                    <a:pt x="0" y="107"/>
                  </a:lnTo>
                  <a:lnTo>
                    <a:pt x="10" y="113"/>
                  </a:lnTo>
                  <a:lnTo>
                    <a:pt x="10" y="107"/>
                  </a:lnTo>
                  <a:lnTo>
                    <a:pt x="20" y="101"/>
                  </a:lnTo>
                  <a:lnTo>
                    <a:pt x="20" y="90"/>
                  </a:lnTo>
                  <a:lnTo>
                    <a:pt x="20" y="85"/>
                  </a:lnTo>
                  <a:lnTo>
                    <a:pt x="30" y="79"/>
                  </a:lnTo>
                  <a:lnTo>
                    <a:pt x="30" y="68"/>
                  </a:lnTo>
                  <a:lnTo>
                    <a:pt x="40" y="62"/>
                  </a:lnTo>
                  <a:lnTo>
                    <a:pt x="40" y="51"/>
                  </a:lnTo>
                  <a:lnTo>
                    <a:pt x="40" y="45"/>
                  </a:lnTo>
                  <a:lnTo>
                    <a:pt x="50" y="39"/>
                  </a:lnTo>
                  <a:lnTo>
                    <a:pt x="50" y="34"/>
                  </a:lnTo>
                  <a:lnTo>
                    <a:pt x="60" y="23"/>
                  </a:lnTo>
                  <a:lnTo>
                    <a:pt x="60" y="17"/>
                  </a:lnTo>
                  <a:lnTo>
                    <a:pt x="60" y="11"/>
                  </a:lnTo>
                  <a:lnTo>
                    <a:pt x="70" y="11"/>
                  </a:lnTo>
                  <a:lnTo>
                    <a:pt x="70" y="6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6" name="Freeform 195"/>
            <p:cNvSpPr>
              <a:spLocks/>
            </p:cNvSpPr>
            <p:nvPr/>
          </p:nvSpPr>
          <p:spPr bwMode="auto">
            <a:xfrm>
              <a:off x="4751" y="3773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7" name="Freeform 196"/>
            <p:cNvSpPr>
              <a:spLocks/>
            </p:cNvSpPr>
            <p:nvPr/>
          </p:nvSpPr>
          <p:spPr bwMode="auto">
            <a:xfrm>
              <a:off x="4711" y="4015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10 w 10"/>
                <a:gd name="T3" fmla="*/ 0 h 1"/>
                <a:gd name="T4" fmla="*/ 10 w 10"/>
                <a:gd name="T5" fmla="*/ 0 h 1"/>
                <a:gd name="T6" fmla="*/ 10 w 10"/>
                <a:gd name="T7" fmla="*/ 0 h 1"/>
                <a:gd name="T8" fmla="*/ 10 w 10"/>
                <a:gd name="T9" fmla="*/ 0 h 1"/>
                <a:gd name="T10" fmla="*/ 0 w 1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"/>
                <a:gd name="T20" fmla="*/ 10 w 10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8" name="Freeform 197"/>
            <p:cNvSpPr>
              <a:spLocks/>
            </p:cNvSpPr>
            <p:nvPr/>
          </p:nvSpPr>
          <p:spPr bwMode="auto">
            <a:xfrm>
              <a:off x="4701" y="3852"/>
              <a:ext cx="20" cy="163"/>
            </a:xfrm>
            <a:custGeom>
              <a:avLst/>
              <a:gdLst>
                <a:gd name="T0" fmla="*/ 20 w 20"/>
                <a:gd name="T1" fmla="*/ 0 h 163"/>
                <a:gd name="T2" fmla="*/ 10 w 20"/>
                <a:gd name="T3" fmla="*/ 11 h 163"/>
                <a:gd name="T4" fmla="*/ 0 w 20"/>
                <a:gd name="T5" fmla="*/ 28 h 163"/>
                <a:gd name="T6" fmla="*/ 0 w 20"/>
                <a:gd name="T7" fmla="*/ 39 h 163"/>
                <a:gd name="T8" fmla="*/ 0 w 20"/>
                <a:gd name="T9" fmla="*/ 51 h 163"/>
                <a:gd name="T10" fmla="*/ 0 w 20"/>
                <a:gd name="T11" fmla="*/ 62 h 163"/>
                <a:gd name="T12" fmla="*/ 0 w 20"/>
                <a:gd name="T13" fmla="*/ 73 h 163"/>
                <a:gd name="T14" fmla="*/ 0 w 20"/>
                <a:gd name="T15" fmla="*/ 85 h 163"/>
                <a:gd name="T16" fmla="*/ 0 w 20"/>
                <a:gd name="T17" fmla="*/ 96 h 163"/>
                <a:gd name="T18" fmla="*/ 0 w 20"/>
                <a:gd name="T19" fmla="*/ 107 h 163"/>
                <a:gd name="T20" fmla="*/ 10 w 20"/>
                <a:gd name="T21" fmla="*/ 118 h 163"/>
                <a:gd name="T22" fmla="*/ 10 w 20"/>
                <a:gd name="T23" fmla="*/ 124 h 163"/>
                <a:gd name="T24" fmla="*/ 10 w 20"/>
                <a:gd name="T25" fmla="*/ 135 h 163"/>
                <a:gd name="T26" fmla="*/ 10 w 20"/>
                <a:gd name="T27" fmla="*/ 141 h 163"/>
                <a:gd name="T28" fmla="*/ 10 w 20"/>
                <a:gd name="T29" fmla="*/ 147 h 163"/>
                <a:gd name="T30" fmla="*/ 20 w 20"/>
                <a:gd name="T31" fmla="*/ 158 h 163"/>
                <a:gd name="T32" fmla="*/ 10 w 20"/>
                <a:gd name="T33" fmla="*/ 163 h 163"/>
                <a:gd name="T34" fmla="*/ 20 w 20"/>
                <a:gd name="T35" fmla="*/ 163 h 163"/>
                <a:gd name="T36" fmla="*/ 20 w 20"/>
                <a:gd name="T37" fmla="*/ 158 h 163"/>
                <a:gd name="T38" fmla="*/ 20 w 20"/>
                <a:gd name="T39" fmla="*/ 147 h 163"/>
                <a:gd name="T40" fmla="*/ 20 w 20"/>
                <a:gd name="T41" fmla="*/ 141 h 163"/>
                <a:gd name="T42" fmla="*/ 20 w 20"/>
                <a:gd name="T43" fmla="*/ 135 h 163"/>
                <a:gd name="T44" fmla="*/ 20 w 20"/>
                <a:gd name="T45" fmla="*/ 124 h 163"/>
                <a:gd name="T46" fmla="*/ 10 w 20"/>
                <a:gd name="T47" fmla="*/ 113 h 163"/>
                <a:gd name="T48" fmla="*/ 10 w 20"/>
                <a:gd name="T49" fmla="*/ 107 h 163"/>
                <a:gd name="T50" fmla="*/ 10 w 20"/>
                <a:gd name="T51" fmla="*/ 96 h 163"/>
                <a:gd name="T52" fmla="*/ 10 w 20"/>
                <a:gd name="T53" fmla="*/ 85 h 163"/>
                <a:gd name="T54" fmla="*/ 0 w 20"/>
                <a:gd name="T55" fmla="*/ 73 h 163"/>
                <a:gd name="T56" fmla="*/ 0 w 20"/>
                <a:gd name="T57" fmla="*/ 62 h 163"/>
                <a:gd name="T58" fmla="*/ 10 w 20"/>
                <a:gd name="T59" fmla="*/ 51 h 163"/>
                <a:gd name="T60" fmla="*/ 10 w 20"/>
                <a:gd name="T61" fmla="*/ 39 h 163"/>
                <a:gd name="T62" fmla="*/ 10 w 20"/>
                <a:gd name="T63" fmla="*/ 28 h 163"/>
                <a:gd name="T64" fmla="*/ 20 w 20"/>
                <a:gd name="T65" fmla="*/ 17 h 163"/>
                <a:gd name="T66" fmla="*/ 20 w 20"/>
                <a:gd name="T67" fmla="*/ 6 h 163"/>
                <a:gd name="T68" fmla="*/ 20 w 20"/>
                <a:gd name="T69" fmla="*/ 0 h 16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"/>
                <a:gd name="T106" fmla="*/ 0 h 163"/>
                <a:gd name="T107" fmla="*/ 20 w 20"/>
                <a:gd name="T108" fmla="*/ 163 h 16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" h="163">
                  <a:moveTo>
                    <a:pt x="20" y="0"/>
                  </a:moveTo>
                  <a:lnTo>
                    <a:pt x="10" y="11"/>
                  </a:lnTo>
                  <a:lnTo>
                    <a:pt x="0" y="28"/>
                  </a:lnTo>
                  <a:lnTo>
                    <a:pt x="0" y="39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0" y="73"/>
                  </a:lnTo>
                  <a:lnTo>
                    <a:pt x="0" y="85"/>
                  </a:lnTo>
                  <a:lnTo>
                    <a:pt x="0" y="96"/>
                  </a:lnTo>
                  <a:lnTo>
                    <a:pt x="0" y="107"/>
                  </a:lnTo>
                  <a:lnTo>
                    <a:pt x="10" y="118"/>
                  </a:lnTo>
                  <a:lnTo>
                    <a:pt x="10" y="124"/>
                  </a:lnTo>
                  <a:lnTo>
                    <a:pt x="10" y="135"/>
                  </a:lnTo>
                  <a:lnTo>
                    <a:pt x="10" y="141"/>
                  </a:lnTo>
                  <a:lnTo>
                    <a:pt x="10" y="147"/>
                  </a:lnTo>
                  <a:lnTo>
                    <a:pt x="20" y="158"/>
                  </a:lnTo>
                  <a:lnTo>
                    <a:pt x="10" y="163"/>
                  </a:lnTo>
                  <a:lnTo>
                    <a:pt x="20" y="163"/>
                  </a:lnTo>
                  <a:lnTo>
                    <a:pt x="20" y="158"/>
                  </a:lnTo>
                  <a:lnTo>
                    <a:pt x="20" y="147"/>
                  </a:lnTo>
                  <a:lnTo>
                    <a:pt x="20" y="141"/>
                  </a:lnTo>
                  <a:lnTo>
                    <a:pt x="20" y="135"/>
                  </a:lnTo>
                  <a:lnTo>
                    <a:pt x="20" y="124"/>
                  </a:lnTo>
                  <a:lnTo>
                    <a:pt x="10" y="113"/>
                  </a:lnTo>
                  <a:lnTo>
                    <a:pt x="10" y="107"/>
                  </a:lnTo>
                  <a:lnTo>
                    <a:pt x="10" y="96"/>
                  </a:lnTo>
                  <a:lnTo>
                    <a:pt x="10" y="85"/>
                  </a:lnTo>
                  <a:lnTo>
                    <a:pt x="0" y="73"/>
                  </a:lnTo>
                  <a:lnTo>
                    <a:pt x="0" y="62"/>
                  </a:lnTo>
                  <a:lnTo>
                    <a:pt x="10" y="51"/>
                  </a:lnTo>
                  <a:lnTo>
                    <a:pt x="10" y="39"/>
                  </a:lnTo>
                  <a:lnTo>
                    <a:pt x="10" y="28"/>
                  </a:lnTo>
                  <a:lnTo>
                    <a:pt x="20" y="17"/>
                  </a:lnTo>
                  <a:lnTo>
                    <a:pt x="20" y="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9" name="Freeform 198"/>
            <p:cNvSpPr>
              <a:spLocks/>
            </p:cNvSpPr>
            <p:nvPr/>
          </p:nvSpPr>
          <p:spPr bwMode="auto">
            <a:xfrm>
              <a:off x="4721" y="3852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0 h 6"/>
                <a:gd name="T4" fmla="*/ 0 w 1"/>
                <a:gd name="T5" fmla="*/ 0 h 6"/>
                <a:gd name="T6" fmla="*/ 0 w 1"/>
                <a:gd name="T7" fmla="*/ 0 h 6"/>
                <a:gd name="T8" fmla="*/ 0 w 1"/>
                <a:gd name="T9" fmla="*/ 0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0" name="Freeform 199"/>
            <p:cNvSpPr>
              <a:spLocks/>
            </p:cNvSpPr>
            <p:nvPr/>
          </p:nvSpPr>
          <p:spPr bwMode="auto">
            <a:xfrm>
              <a:off x="4820" y="3615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0 w 10"/>
                <a:gd name="T3" fmla="*/ 0 h 6"/>
                <a:gd name="T4" fmla="*/ 0 w 10"/>
                <a:gd name="T5" fmla="*/ 6 h 6"/>
                <a:gd name="T6" fmla="*/ 0 w 10"/>
                <a:gd name="T7" fmla="*/ 6 h 6"/>
                <a:gd name="T8" fmla="*/ 10 w 10"/>
                <a:gd name="T9" fmla="*/ 6 h 6"/>
                <a:gd name="T10" fmla="*/ 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1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1" name="Freeform 200"/>
            <p:cNvSpPr>
              <a:spLocks/>
            </p:cNvSpPr>
            <p:nvPr/>
          </p:nvSpPr>
          <p:spPr bwMode="auto">
            <a:xfrm>
              <a:off x="4820" y="3559"/>
              <a:ext cx="119" cy="62"/>
            </a:xfrm>
            <a:custGeom>
              <a:avLst/>
              <a:gdLst>
                <a:gd name="T0" fmla="*/ 109 w 119"/>
                <a:gd name="T1" fmla="*/ 0 h 62"/>
                <a:gd name="T2" fmla="*/ 109 w 119"/>
                <a:gd name="T3" fmla="*/ 0 h 62"/>
                <a:gd name="T4" fmla="*/ 99 w 119"/>
                <a:gd name="T5" fmla="*/ 5 h 62"/>
                <a:gd name="T6" fmla="*/ 89 w 119"/>
                <a:gd name="T7" fmla="*/ 5 h 62"/>
                <a:gd name="T8" fmla="*/ 89 w 119"/>
                <a:gd name="T9" fmla="*/ 11 h 62"/>
                <a:gd name="T10" fmla="*/ 79 w 119"/>
                <a:gd name="T11" fmla="*/ 11 h 62"/>
                <a:gd name="T12" fmla="*/ 69 w 119"/>
                <a:gd name="T13" fmla="*/ 17 h 62"/>
                <a:gd name="T14" fmla="*/ 69 w 119"/>
                <a:gd name="T15" fmla="*/ 22 h 62"/>
                <a:gd name="T16" fmla="*/ 59 w 119"/>
                <a:gd name="T17" fmla="*/ 22 h 62"/>
                <a:gd name="T18" fmla="*/ 49 w 119"/>
                <a:gd name="T19" fmla="*/ 28 h 62"/>
                <a:gd name="T20" fmla="*/ 49 w 119"/>
                <a:gd name="T21" fmla="*/ 33 h 62"/>
                <a:gd name="T22" fmla="*/ 39 w 119"/>
                <a:gd name="T23" fmla="*/ 33 h 62"/>
                <a:gd name="T24" fmla="*/ 29 w 119"/>
                <a:gd name="T25" fmla="*/ 39 h 62"/>
                <a:gd name="T26" fmla="*/ 29 w 119"/>
                <a:gd name="T27" fmla="*/ 45 h 62"/>
                <a:gd name="T28" fmla="*/ 20 w 119"/>
                <a:gd name="T29" fmla="*/ 50 h 62"/>
                <a:gd name="T30" fmla="*/ 10 w 119"/>
                <a:gd name="T31" fmla="*/ 50 h 62"/>
                <a:gd name="T32" fmla="*/ 0 w 119"/>
                <a:gd name="T33" fmla="*/ 56 h 62"/>
                <a:gd name="T34" fmla="*/ 10 w 119"/>
                <a:gd name="T35" fmla="*/ 62 h 62"/>
                <a:gd name="T36" fmla="*/ 10 w 119"/>
                <a:gd name="T37" fmla="*/ 56 h 62"/>
                <a:gd name="T38" fmla="*/ 20 w 119"/>
                <a:gd name="T39" fmla="*/ 56 h 62"/>
                <a:gd name="T40" fmla="*/ 29 w 119"/>
                <a:gd name="T41" fmla="*/ 50 h 62"/>
                <a:gd name="T42" fmla="*/ 39 w 119"/>
                <a:gd name="T43" fmla="*/ 45 h 62"/>
                <a:gd name="T44" fmla="*/ 39 w 119"/>
                <a:gd name="T45" fmla="*/ 39 h 62"/>
                <a:gd name="T46" fmla="*/ 49 w 119"/>
                <a:gd name="T47" fmla="*/ 39 h 62"/>
                <a:gd name="T48" fmla="*/ 59 w 119"/>
                <a:gd name="T49" fmla="*/ 33 h 62"/>
                <a:gd name="T50" fmla="*/ 69 w 119"/>
                <a:gd name="T51" fmla="*/ 28 h 62"/>
                <a:gd name="T52" fmla="*/ 69 w 119"/>
                <a:gd name="T53" fmla="*/ 28 h 62"/>
                <a:gd name="T54" fmla="*/ 79 w 119"/>
                <a:gd name="T55" fmla="*/ 22 h 62"/>
                <a:gd name="T56" fmla="*/ 89 w 119"/>
                <a:gd name="T57" fmla="*/ 17 h 62"/>
                <a:gd name="T58" fmla="*/ 89 w 119"/>
                <a:gd name="T59" fmla="*/ 17 h 62"/>
                <a:gd name="T60" fmla="*/ 99 w 119"/>
                <a:gd name="T61" fmla="*/ 11 h 62"/>
                <a:gd name="T62" fmla="*/ 99 w 119"/>
                <a:gd name="T63" fmla="*/ 11 h 62"/>
                <a:gd name="T64" fmla="*/ 109 w 119"/>
                <a:gd name="T65" fmla="*/ 5 h 62"/>
                <a:gd name="T66" fmla="*/ 119 w 119"/>
                <a:gd name="T67" fmla="*/ 5 h 62"/>
                <a:gd name="T68" fmla="*/ 109 w 119"/>
                <a:gd name="T69" fmla="*/ 0 h 6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9"/>
                <a:gd name="T106" fmla="*/ 0 h 62"/>
                <a:gd name="T107" fmla="*/ 119 w 119"/>
                <a:gd name="T108" fmla="*/ 62 h 6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9" h="62">
                  <a:moveTo>
                    <a:pt x="109" y="0"/>
                  </a:moveTo>
                  <a:lnTo>
                    <a:pt x="109" y="0"/>
                  </a:lnTo>
                  <a:lnTo>
                    <a:pt x="99" y="5"/>
                  </a:lnTo>
                  <a:lnTo>
                    <a:pt x="89" y="5"/>
                  </a:lnTo>
                  <a:lnTo>
                    <a:pt x="89" y="11"/>
                  </a:lnTo>
                  <a:lnTo>
                    <a:pt x="79" y="11"/>
                  </a:lnTo>
                  <a:lnTo>
                    <a:pt x="69" y="17"/>
                  </a:lnTo>
                  <a:lnTo>
                    <a:pt x="69" y="22"/>
                  </a:lnTo>
                  <a:lnTo>
                    <a:pt x="59" y="22"/>
                  </a:lnTo>
                  <a:lnTo>
                    <a:pt x="49" y="28"/>
                  </a:lnTo>
                  <a:lnTo>
                    <a:pt x="49" y="33"/>
                  </a:lnTo>
                  <a:lnTo>
                    <a:pt x="39" y="33"/>
                  </a:lnTo>
                  <a:lnTo>
                    <a:pt x="29" y="39"/>
                  </a:lnTo>
                  <a:lnTo>
                    <a:pt x="29" y="45"/>
                  </a:lnTo>
                  <a:lnTo>
                    <a:pt x="20" y="50"/>
                  </a:lnTo>
                  <a:lnTo>
                    <a:pt x="10" y="50"/>
                  </a:lnTo>
                  <a:lnTo>
                    <a:pt x="0" y="56"/>
                  </a:lnTo>
                  <a:lnTo>
                    <a:pt x="10" y="62"/>
                  </a:lnTo>
                  <a:lnTo>
                    <a:pt x="10" y="56"/>
                  </a:lnTo>
                  <a:lnTo>
                    <a:pt x="20" y="56"/>
                  </a:lnTo>
                  <a:lnTo>
                    <a:pt x="29" y="50"/>
                  </a:lnTo>
                  <a:lnTo>
                    <a:pt x="39" y="45"/>
                  </a:lnTo>
                  <a:lnTo>
                    <a:pt x="39" y="39"/>
                  </a:lnTo>
                  <a:lnTo>
                    <a:pt x="49" y="39"/>
                  </a:lnTo>
                  <a:lnTo>
                    <a:pt x="59" y="33"/>
                  </a:lnTo>
                  <a:lnTo>
                    <a:pt x="69" y="28"/>
                  </a:lnTo>
                  <a:lnTo>
                    <a:pt x="79" y="22"/>
                  </a:lnTo>
                  <a:lnTo>
                    <a:pt x="89" y="17"/>
                  </a:lnTo>
                  <a:lnTo>
                    <a:pt x="99" y="11"/>
                  </a:lnTo>
                  <a:lnTo>
                    <a:pt x="109" y="5"/>
                  </a:lnTo>
                  <a:lnTo>
                    <a:pt x="119" y="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" name="Freeform 201"/>
            <p:cNvSpPr>
              <a:spLocks/>
            </p:cNvSpPr>
            <p:nvPr/>
          </p:nvSpPr>
          <p:spPr bwMode="auto">
            <a:xfrm>
              <a:off x="4929" y="3559"/>
              <a:ext cx="10" cy="5"/>
            </a:xfrm>
            <a:custGeom>
              <a:avLst/>
              <a:gdLst>
                <a:gd name="T0" fmla="*/ 10 w 10"/>
                <a:gd name="T1" fmla="*/ 5 h 5"/>
                <a:gd name="T2" fmla="*/ 10 w 10"/>
                <a:gd name="T3" fmla="*/ 0 h 5"/>
                <a:gd name="T4" fmla="*/ 10 w 10"/>
                <a:gd name="T5" fmla="*/ 0 h 5"/>
                <a:gd name="T6" fmla="*/ 10 w 10"/>
                <a:gd name="T7" fmla="*/ 0 h 5"/>
                <a:gd name="T8" fmla="*/ 0 w 10"/>
                <a:gd name="T9" fmla="*/ 0 h 5"/>
                <a:gd name="T10" fmla="*/ 10 w 10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10" y="5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" name="Freeform 202"/>
            <p:cNvSpPr>
              <a:spLocks/>
            </p:cNvSpPr>
            <p:nvPr/>
          </p:nvSpPr>
          <p:spPr bwMode="auto">
            <a:xfrm>
              <a:off x="4711" y="3688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" name="Freeform 203"/>
            <p:cNvSpPr>
              <a:spLocks/>
            </p:cNvSpPr>
            <p:nvPr/>
          </p:nvSpPr>
          <p:spPr bwMode="auto">
            <a:xfrm>
              <a:off x="4711" y="3615"/>
              <a:ext cx="79" cy="73"/>
            </a:xfrm>
            <a:custGeom>
              <a:avLst/>
              <a:gdLst>
                <a:gd name="T0" fmla="*/ 79 w 79"/>
                <a:gd name="T1" fmla="*/ 0 h 73"/>
                <a:gd name="T2" fmla="*/ 69 w 79"/>
                <a:gd name="T3" fmla="*/ 0 h 73"/>
                <a:gd name="T4" fmla="*/ 69 w 79"/>
                <a:gd name="T5" fmla="*/ 6 h 73"/>
                <a:gd name="T6" fmla="*/ 59 w 79"/>
                <a:gd name="T7" fmla="*/ 6 h 73"/>
                <a:gd name="T8" fmla="*/ 59 w 79"/>
                <a:gd name="T9" fmla="*/ 11 h 73"/>
                <a:gd name="T10" fmla="*/ 59 w 79"/>
                <a:gd name="T11" fmla="*/ 17 h 73"/>
                <a:gd name="T12" fmla="*/ 49 w 79"/>
                <a:gd name="T13" fmla="*/ 17 h 73"/>
                <a:gd name="T14" fmla="*/ 40 w 79"/>
                <a:gd name="T15" fmla="*/ 23 h 73"/>
                <a:gd name="T16" fmla="*/ 40 w 79"/>
                <a:gd name="T17" fmla="*/ 28 h 73"/>
                <a:gd name="T18" fmla="*/ 30 w 79"/>
                <a:gd name="T19" fmla="*/ 34 h 73"/>
                <a:gd name="T20" fmla="*/ 30 w 79"/>
                <a:gd name="T21" fmla="*/ 34 h 73"/>
                <a:gd name="T22" fmla="*/ 20 w 79"/>
                <a:gd name="T23" fmla="*/ 40 h 73"/>
                <a:gd name="T24" fmla="*/ 20 w 79"/>
                <a:gd name="T25" fmla="*/ 45 h 73"/>
                <a:gd name="T26" fmla="*/ 10 w 79"/>
                <a:gd name="T27" fmla="*/ 51 h 73"/>
                <a:gd name="T28" fmla="*/ 10 w 79"/>
                <a:gd name="T29" fmla="*/ 56 h 73"/>
                <a:gd name="T30" fmla="*/ 0 w 79"/>
                <a:gd name="T31" fmla="*/ 62 h 73"/>
                <a:gd name="T32" fmla="*/ 0 w 79"/>
                <a:gd name="T33" fmla="*/ 73 h 73"/>
                <a:gd name="T34" fmla="*/ 0 w 79"/>
                <a:gd name="T35" fmla="*/ 73 h 73"/>
                <a:gd name="T36" fmla="*/ 10 w 79"/>
                <a:gd name="T37" fmla="*/ 68 h 73"/>
                <a:gd name="T38" fmla="*/ 10 w 79"/>
                <a:gd name="T39" fmla="*/ 62 h 73"/>
                <a:gd name="T40" fmla="*/ 20 w 79"/>
                <a:gd name="T41" fmla="*/ 56 h 73"/>
                <a:gd name="T42" fmla="*/ 20 w 79"/>
                <a:gd name="T43" fmla="*/ 51 h 73"/>
                <a:gd name="T44" fmla="*/ 30 w 79"/>
                <a:gd name="T45" fmla="*/ 45 h 73"/>
                <a:gd name="T46" fmla="*/ 30 w 79"/>
                <a:gd name="T47" fmla="*/ 40 h 73"/>
                <a:gd name="T48" fmla="*/ 40 w 79"/>
                <a:gd name="T49" fmla="*/ 34 h 73"/>
                <a:gd name="T50" fmla="*/ 40 w 79"/>
                <a:gd name="T51" fmla="*/ 34 h 73"/>
                <a:gd name="T52" fmla="*/ 49 w 79"/>
                <a:gd name="T53" fmla="*/ 28 h 73"/>
                <a:gd name="T54" fmla="*/ 49 w 79"/>
                <a:gd name="T55" fmla="*/ 23 h 73"/>
                <a:gd name="T56" fmla="*/ 59 w 79"/>
                <a:gd name="T57" fmla="*/ 23 h 73"/>
                <a:gd name="T58" fmla="*/ 59 w 79"/>
                <a:gd name="T59" fmla="*/ 17 h 73"/>
                <a:gd name="T60" fmla="*/ 69 w 79"/>
                <a:gd name="T61" fmla="*/ 11 h 73"/>
                <a:gd name="T62" fmla="*/ 69 w 79"/>
                <a:gd name="T63" fmla="*/ 11 h 73"/>
                <a:gd name="T64" fmla="*/ 79 w 79"/>
                <a:gd name="T65" fmla="*/ 6 h 73"/>
                <a:gd name="T66" fmla="*/ 79 w 79"/>
                <a:gd name="T67" fmla="*/ 0 h 73"/>
                <a:gd name="T68" fmla="*/ 79 w 79"/>
                <a:gd name="T69" fmla="*/ 0 h 7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9"/>
                <a:gd name="T106" fmla="*/ 0 h 73"/>
                <a:gd name="T107" fmla="*/ 79 w 79"/>
                <a:gd name="T108" fmla="*/ 73 h 7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9" h="73">
                  <a:moveTo>
                    <a:pt x="79" y="0"/>
                  </a:moveTo>
                  <a:lnTo>
                    <a:pt x="69" y="0"/>
                  </a:lnTo>
                  <a:lnTo>
                    <a:pt x="69" y="6"/>
                  </a:lnTo>
                  <a:lnTo>
                    <a:pt x="59" y="6"/>
                  </a:lnTo>
                  <a:lnTo>
                    <a:pt x="59" y="11"/>
                  </a:lnTo>
                  <a:lnTo>
                    <a:pt x="59" y="17"/>
                  </a:lnTo>
                  <a:lnTo>
                    <a:pt x="49" y="17"/>
                  </a:lnTo>
                  <a:lnTo>
                    <a:pt x="40" y="23"/>
                  </a:lnTo>
                  <a:lnTo>
                    <a:pt x="40" y="28"/>
                  </a:lnTo>
                  <a:lnTo>
                    <a:pt x="30" y="34"/>
                  </a:lnTo>
                  <a:lnTo>
                    <a:pt x="20" y="40"/>
                  </a:lnTo>
                  <a:lnTo>
                    <a:pt x="20" y="45"/>
                  </a:lnTo>
                  <a:lnTo>
                    <a:pt x="10" y="51"/>
                  </a:lnTo>
                  <a:lnTo>
                    <a:pt x="10" y="56"/>
                  </a:lnTo>
                  <a:lnTo>
                    <a:pt x="0" y="62"/>
                  </a:lnTo>
                  <a:lnTo>
                    <a:pt x="0" y="73"/>
                  </a:lnTo>
                  <a:lnTo>
                    <a:pt x="10" y="68"/>
                  </a:lnTo>
                  <a:lnTo>
                    <a:pt x="10" y="62"/>
                  </a:lnTo>
                  <a:lnTo>
                    <a:pt x="20" y="56"/>
                  </a:lnTo>
                  <a:lnTo>
                    <a:pt x="20" y="51"/>
                  </a:lnTo>
                  <a:lnTo>
                    <a:pt x="30" y="45"/>
                  </a:lnTo>
                  <a:lnTo>
                    <a:pt x="30" y="40"/>
                  </a:lnTo>
                  <a:lnTo>
                    <a:pt x="40" y="34"/>
                  </a:lnTo>
                  <a:lnTo>
                    <a:pt x="49" y="28"/>
                  </a:lnTo>
                  <a:lnTo>
                    <a:pt x="49" y="23"/>
                  </a:lnTo>
                  <a:lnTo>
                    <a:pt x="59" y="23"/>
                  </a:lnTo>
                  <a:lnTo>
                    <a:pt x="59" y="17"/>
                  </a:lnTo>
                  <a:lnTo>
                    <a:pt x="69" y="11"/>
                  </a:lnTo>
                  <a:lnTo>
                    <a:pt x="79" y="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" name="Freeform 204"/>
            <p:cNvSpPr>
              <a:spLocks/>
            </p:cNvSpPr>
            <p:nvPr/>
          </p:nvSpPr>
          <p:spPr bwMode="auto">
            <a:xfrm>
              <a:off x="4790" y="3609"/>
              <a:ext cx="1" cy="6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0 w 1"/>
                <a:gd name="T5" fmla="*/ 6 h 6"/>
                <a:gd name="T6" fmla="*/ 0 w 1"/>
                <a:gd name="T7" fmla="*/ 0 h 6"/>
                <a:gd name="T8" fmla="*/ 0 w 1"/>
                <a:gd name="T9" fmla="*/ 6 h 6"/>
                <a:gd name="T10" fmla="*/ 0 w 1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6"/>
                <a:gd name="T20" fmla="*/ 1 w 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" name="Freeform 205"/>
            <p:cNvSpPr>
              <a:spLocks/>
            </p:cNvSpPr>
            <p:nvPr/>
          </p:nvSpPr>
          <p:spPr bwMode="auto">
            <a:xfrm>
              <a:off x="4671" y="3694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0 w 10"/>
                <a:gd name="T3" fmla="*/ 6 h 6"/>
                <a:gd name="T4" fmla="*/ 0 w 10"/>
                <a:gd name="T5" fmla="*/ 6 h 6"/>
                <a:gd name="T6" fmla="*/ 10 w 10"/>
                <a:gd name="T7" fmla="*/ 6 h 6"/>
                <a:gd name="T8" fmla="*/ 10 w 10"/>
                <a:gd name="T9" fmla="*/ 6 h 6"/>
                <a:gd name="T10" fmla="*/ 0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0" y="0"/>
                  </a:moveTo>
                  <a:lnTo>
                    <a:pt x="0" y="6"/>
                  </a:lnTo>
                  <a:lnTo>
                    <a:pt x="1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101" name="Picture 206" descr="XMASCA~1">
            <a:hlinkClick r:id="rId7" action="ppaction://hlinkfile"/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1" y="5260975"/>
            <a:ext cx="309456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207" descr="white_W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351" y="4797426"/>
            <a:ext cx="10795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" name="WordArt 6"/>
          <p:cNvSpPr>
            <a:spLocks noChangeArrowheads="1" noChangeShapeType="1" noTextEdit="1"/>
          </p:cNvSpPr>
          <p:nvPr/>
        </p:nvSpPr>
        <p:spPr bwMode="auto">
          <a:xfrm>
            <a:off x="1405467" y="852488"/>
            <a:ext cx="10261600" cy="22860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en-US" sz="7200" b="1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Chào mừng các em giáo sinh về dự giờ</a:t>
            </a:r>
          </a:p>
        </p:txBody>
      </p:sp>
      <p:sp>
        <p:nvSpPr>
          <p:cNvPr id="209" name="WordArt 7"/>
          <p:cNvSpPr>
            <a:spLocks noChangeArrowheads="1" noChangeShapeType="1" noTextEdit="1"/>
          </p:cNvSpPr>
          <p:nvPr/>
        </p:nvSpPr>
        <p:spPr bwMode="auto">
          <a:xfrm>
            <a:off x="3048000" y="3124200"/>
            <a:ext cx="68072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kern="10">
              <a:ln w="22225">
                <a:solidFill>
                  <a:srgbClr val="008000"/>
                </a:solidFill>
                <a:round/>
                <a:headEnd/>
                <a:tailEnd/>
              </a:ln>
              <a:solidFill>
                <a:srgbClr val="00B05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4105" name="Picture 207" descr="white_W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4800601"/>
            <a:ext cx="10795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" name="Rectangle 209"/>
          <p:cNvSpPr/>
          <p:nvPr/>
        </p:nvSpPr>
        <p:spPr bwMode="auto">
          <a:xfrm>
            <a:off x="406400" y="3276600"/>
            <a:ext cx="11474451" cy="2095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vi-VN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 :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2/ 3</a:t>
            </a:r>
          </a:p>
          <a:p>
            <a:pPr algn="ctr">
              <a:defRPr/>
            </a:pPr>
            <a:r>
              <a:rPr lang="vi-VN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MÔN : </a:t>
            </a:r>
            <a:r>
              <a:rPr lang="vi-V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OÁN</a:t>
            </a:r>
            <a:endParaRPr lang="vi-VN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vi-VN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GIÁO VIÊN: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NGUYỄN TRẦN NGỌC TRANG</a:t>
            </a:r>
            <a:endParaRPr lang="vi-VN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006082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~PP112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mph" presetSubtype="6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animBg="1"/>
      <p:bldP spid="208" grpId="1" animBg="1"/>
      <p:bldP spid="20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4" b="76709"/>
          <a:stretch>
            <a:fillRect/>
          </a:stretch>
        </p:blipFill>
        <p:spPr bwMode="auto">
          <a:xfrm>
            <a:off x="8995834" y="1"/>
            <a:ext cx="319616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20" b="72997"/>
          <a:stretch>
            <a:fillRect/>
          </a:stretch>
        </p:blipFill>
        <p:spPr bwMode="auto">
          <a:xfrm>
            <a:off x="-10584" y="1"/>
            <a:ext cx="3187701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t="62109" r="28789" b="-55"/>
          <a:stretch>
            <a:fillRect/>
          </a:stretch>
        </p:blipFill>
        <p:spPr bwMode="auto">
          <a:xfrm>
            <a:off x="0" y="3795714"/>
            <a:ext cx="3962400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61874" r="1276" b="171"/>
          <a:stretch>
            <a:fillRect/>
          </a:stretch>
        </p:blipFill>
        <p:spPr bwMode="auto">
          <a:xfrm>
            <a:off x="9419168" y="4048126"/>
            <a:ext cx="277283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6" name="组合 5"/>
          <p:cNvGrpSpPr>
            <a:grpSpLocks/>
          </p:cNvGrpSpPr>
          <p:nvPr/>
        </p:nvGrpSpPr>
        <p:grpSpPr bwMode="auto">
          <a:xfrm>
            <a:off x="825500" y="1979613"/>
            <a:ext cx="10676467" cy="3594100"/>
            <a:chOff x="2364936" y="2051505"/>
            <a:chExt cx="7917564" cy="2665450"/>
          </a:xfrm>
        </p:grpSpPr>
        <p:sp>
          <p:nvSpPr>
            <p:cNvPr id="7" name="矩形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429294" y="2128030"/>
              <a:ext cx="7815533" cy="25123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0" b="1" dirty="0">
                <a:solidFill>
                  <a:srgbClr val="A26D3D"/>
                </a:solidFill>
                <a:latin typeface="小单纯体" panose="02010601030101010101" pitchFamily="2" charset="-122"/>
                <a:ea typeface="小单纯体" panose="02010601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581555" y="2281082"/>
              <a:ext cx="7496885" cy="2251034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>
                <a:solidFill>
                  <a:srgbClr val="A26D3D"/>
                </a:solidFill>
                <a:latin typeface="小单纯体" panose="02010601030101010101" pitchFamily="2" charset="-122"/>
                <a:ea typeface="小单纯体" panose="02010601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364936" y="2051505"/>
              <a:ext cx="295103" cy="321408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>
                <a:solidFill>
                  <a:srgbClr val="A26D3D"/>
                </a:solidFill>
                <a:latin typeface="小单纯体" panose="02010601030101010101" pitchFamily="2" charset="-122"/>
                <a:ea typeface="小单纯体" panose="02010601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987397" y="4395547"/>
              <a:ext cx="295103" cy="321408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>
                <a:solidFill>
                  <a:srgbClr val="A26D3D"/>
                </a:solidFill>
                <a:latin typeface="小单纯体" panose="02010601030101010101" pitchFamily="2" charset="-122"/>
                <a:ea typeface="小单纯体" panose="02010601030101010101" pitchFamily="2" charset="-122"/>
              </a:endParaRPr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177117" y="2792414"/>
            <a:ext cx="710988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ctr" eaLnBrk="1" hangingPunct="1"/>
            <a:r>
              <a:rPr lang="en-US" altLang="zh-CN" sz="7200" b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ÔN BÀI CŨ</a:t>
            </a:r>
            <a:endParaRPr lang="zh-CN" altLang="en-US" sz="7200" b="1">
              <a:solidFill>
                <a:srgbClr val="FF0000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</p:txBody>
      </p:sp>
      <p:pic>
        <p:nvPicPr>
          <p:cNvPr id="5128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6498" r="72450" b="67088"/>
          <a:stretch>
            <a:fillRect/>
          </a:stretch>
        </p:blipFill>
        <p:spPr bwMode="auto">
          <a:xfrm>
            <a:off x="7577667" y="5037138"/>
            <a:ext cx="1617133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9" name="组合 24"/>
          <p:cNvGrpSpPr>
            <a:grpSpLocks/>
          </p:cNvGrpSpPr>
          <p:nvPr/>
        </p:nvGrpSpPr>
        <p:grpSpPr bwMode="auto">
          <a:xfrm>
            <a:off x="-273051" y="1052514"/>
            <a:ext cx="2643717" cy="4632325"/>
            <a:chOff x="1794768" y="1421343"/>
            <a:chExt cx="2024065" cy="3544864"/>
          </a:xfrm>
        </p:grpSpPr>
        <p:pic>
          <p:nvPicPr>
            <p:cNvPr id="5131" name="图片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95" t="36034" r="2829" b="41425"/>
            <a:stretch>
              <a:fillRect/>
            </a:stretch>
          </p:blipFill>
          <p:spPr bwMode="auto">
            <a:xfrm>
              <a:off x="1794768" y="2842025"/>
              <a:ext cx="1204652" cy="2124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2" name="图片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95" t="36034" r="2829" b="41425"/>
            <a:stretch>
              <a:fillRect/>
            </a:stretch>
          </p:blipFill>
          <p:spPr bwMode="auto">
            <a:xfrm>
              <a:off x="2550691" y="2739370"/>
              <a:ext cx="989583" cy="1744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3" name="图片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95" t="36034" r="2829" b="41425"/>
            <a:stretch>
              <a:fillRect/>
            </a:stretch>
          </p:blipFill>
          <p:spPr bwMode="auto">
            <a:xfrm>
              <a:off x="2130119" y="1782289"/>
              <a:ext cx="1204652" cy="2124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4" name="图片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38" t="26498" r="72450" b="67088"/>
            <a:stretch>
              <a:fillRect/>
            </a:stretch>
          </p:blipFill>
          <p:spPr bwMode="auto">
            <a:xfrm>
              <a:off x="2202236" y="1421343"/>
              <a:ext cx="1616597" cy="120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文本框 13"/>
          <p:cNvSpPr txBox="1">
            <a:spLocks noChangeArrowheads="1"/>
          </p:cNvSpPr>
          <p:nvPr/>
        </p:nvSpPr>
        <p:spPr bwMode="auto">
          <a:xfrm>
            <a:off x="912284" y="2584809"/>
            <a:ext cx="11347451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ctr" eaLnBrk="1" hangingPunct="1"/>
            <a:r>
              <a:rPr lang="en-US" altLang="zh-CN" sz="54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Trò</a:t>
            </a:r>
            <a:r>
              <a:rPr lang="en-US" altLang="zh-CN" sz="5400" b="1" dirty="0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54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chơi</a:t>
            </a:r>
            <a:endParaRPr lang="en-US" altLang="zh-CN" sz="5400" b="1" dirty="0">
              <a:solidFill>
                <a:schemeClr val="tx2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  <a:p>
            <a:pPr algn="ctr" eaLnBrk="1" hangingPunct="1"/>
            <a:r>
              <a:rPr lang="en-US" altLang="zh-CN" sz="5400" b="1" dirty="0" err="1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Thi</a:t>
            </a:r>
            <a:r>
              <a:rPr lang="en-US" altLang="zh-CN" sz="5400" b="1" dirty="0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5400" b="1" dirty="0" err="1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tài</a:t>
            </a:r>
            <a:r>
              <a:rPr lang="en-US" altLang="zh-CN" sz="5400" b="1" dirty="0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5400" b="1" dirty="0" err="1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tìm</a:t>
            </a:r>
            <a:r>
              <a:rPr lang="en-US" altLang="zh-CN" sz="5400" b="1" dirty="0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5400" b="1" dirty="0" err="1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số</a:t>
            </a:r>
            <a:r>
              <a:rPr lang="en-US" altLang="zh-CN" sz="5400" b="1" dirty="0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?</a:t>
            </a:r>
            <a:endParaRPr lang="zh-CN" altLang="en-US" sz="5400" b="1" dirty="0">
              <a:solidFill>
                <a:srgbClr val="FF0000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88342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F298974-489A-FA44-ACDA-DBBB606D0F8B}"/>
              </a:ext>
            </a:extLst>
          </p:cNvPr>
          <p:cNvGrpSpPr/>
          <p:nvPr/>
        </p:nvGrpSpPr>
        <p:grpSpPr>
          <a:xfrm>
            <a:off x="1377084" y="1010559"/>
            <a:ext cx="8406003" cy="5722943"/>
            <a:chOff x="-2526659" y="-984373"/>
            <a:chExt cx="12153854" cy="439075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9BE7E04D-5BAE-2A4D-A830-03FFC291C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4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37" r="35057" b="50000"/>
            <a:stretch/>
          </p:blipFill>
          <p:spPr>
            <a:xfrm>
              <a:off x="-2526659" y="-984373"/>
              <a:ext cx="12153854" cy="4390757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491F22A9-5E79-F643-BFF1-B73D8AD60713}"/>
                </a:ext>
              </a:extLst>
            </p:cNvPr>
            <p:cNvSpPr/>
            <p:nvPr/>
          </p:nvSpPr>
          <p:spPr>
            <a:xfrm>
              <a:off x="728663" y="114301"/>
              <a:ext cx="314325" cy="585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</p:grpSp>
      <p:sp>
        <p:nvSpPr>
          <p:cNvPr id="8" name="Rectangle 7"/>
          <p:cNvSpPr/>
          <p:nvPr/>
        </p:nvSpPr>
        <p:spPr>
          <a:xfrm rot="366909">
            <a:off x="2026234" y="5151085"/>
            <a:ext cx="3157173" cy="11491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7 </a:t>
            </a:r>
            <a:r>
              <a:rPr lang="en-US" sz="5400" dirty="0" err="1" smtClean="0"/>
              <a:t>chục</a:t>
            </a:r>
            <a:endParaRPr lang="en-US" sz="5400" dirty="0"/>
          </a:p>
        </p:txBody>
      </p:sp>
      <p:sp>
        <p:nvSpPr>
          <p:cNvPr id="9" name="Rectangle 8"/>
          <p:cNvSpPr/>
          <p:nvPr/>
        </p:nvSpPr>
        <p:spPr>
          <a:xfrm rot="606575">
            <a:off x="6626516" y="2409482"/>
            <a:ext cx="3210894" cy="13187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6 </a:t>
            </a:r>
            <a:r>
              <a:rPr lang="en-US" sz="5400" dirty="0" err="1" smtClean="0"/>
              <a:t>đơn</a:t>
            </a:r>
            <a:r>
              <a:rPr lang="en-US" sz="5400" dirty="0" smtClean="0"/>
              <a:t> </a:t>
            </a:r>
            <a:r>
              <a:rPr lang="en-US" sz="5400" dirty="0" err="1" smtClean="0"/>
              <a:t>vị</a:t>
            </a:r>
            <a:endParaRPr lang="en-US" sz="5400" dirty="0"/>
          </a:p>
        </p:txBody>
      </p:sp>
      <p:sp>
        <p:nvSpPr>
          <p:cNvPr id="10" name="文本框 13"/>
          <p:cNvSpPr txBox="1">
            <a:spLocks noChangeArrowheads="1"/>
          </p:cNvSpPr>
          <p:nvPr/>
        </p:nvSpPr>
        <p:spPr bwMode="auto">
          <a:xfrm>
            <a:off x="968232" y="-1"/>
            <a:ext cx="113474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ctr" eaLnBrk="1" hangingPunct="1"/>
            <a:r>
              <a:rPr lang="en-US" altLang="zh-CN" sz="36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Trò</a:t>
            </a:r>
            <a:r>
              <a:rPr lang="en-US" altLang="zh-CN" sz="3600" b="1" dirty="0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6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chơi</a:t>
            </a:r>
            <a:endParaRPr lang="en-US" altLang="zh-CN" sz="3600" b="1" dirty="0">
              <a:solidFill>
                <a:schemeClr val="tx2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  <a:p>
            <a:pPr algn="ctr" eaLnBrk="1" hangingPunct="1"/>
            <a:r>
              <a:rPr lang="en-US" altLang="zh-CN" sz="3600" b="1" dirty="0" err="1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Thi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600" b="1" dirty="0" err="1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tài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600" b="1" dirty="0" err="1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tìm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600" b="1" dirty="0" err="1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số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?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 rot="20824570">
            <a:off x="2154005" y="1412036"/>
            <a:ext cx="3317640" cy="1513670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76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7700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F298974-489A-FA44-ACDA-DBBB606D0F8B}"/>
              </a:ext>
            </a:extLst>
          </p:cNvPr>
          <p:cNvGrpSpPr/>
          <p:nvPr/>
        </p:nvGrpSpPr>
        <p:grpSpPr>
          <a:xfrm>
            <a:off x="1915297" y="-1081387"/>
            <a:ext cx="7666731" cy="7747333"/>
            <a:chOff x="728663" y="114301"/>
            <a:chExt cx="14955189" cy="548078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9BE7E04D-5BAE-2A4D-A830-03FFC291C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4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97" r="2526" b="48008"/>
            <a:stretch/>
          </p:blipFill>
          <p:spPr>
            <a:xfrm>
              <a:off x="1042989" y="1762229"/>
              <a:ext cx="14640863" cy="383285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491F22A9-5E79-F643-BFF1-B73D8AD60713}"/>
                </a:ext>
              </a:extLst>
            </p:cNvPr>
            <p:cNvSpPr/>
            <p:nvPr/>
          </p:nvSpPr>
          <p:spPr>
            <a:xfrm>
              <a:off x="728663" y="114301"/>
              <a:ext cx="314325" cy="585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</p:grpSp>
      <p:sp>
        <p:nvSpPr>
          <p:cNvPr id="2" name="Rectangle 1"/>
          <p:cNvSpPr/>
          <p:nvPr/>
        </p:nvSpPr>
        <p:spPr>
          <a:xfrm>
            <a:off x="778260" y="170814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Trò</a:t>
            </a:r>
            <a:r>
              <a:rPr lang="en-US" altLang="zh-CN" sz="3200" b="1" dirty="0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chơi</a:t>
            </a:r>
            <a:endParaRPr lang="en-US" altLang="zh-CN" sz="3200" b="1" dirty="0">
              <a:solidFill>
                <a:schemeClr val="tx2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  <a:p>
            <a:pPr algn="ctr"/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Thi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tài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tìm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số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?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</p:txBody>
      </p:sp>
      <p:sp>
        <p:nvSpPr>
          <p:cNvPr id="3" name="Explosion 1 2"/>
          <p:cNvSpPr/>
          <p:nvPr/>
        </p:nvSpPr>
        <p:spPr>
          <a:xfrm>
            <a:off x="4862286" y="709424"/>
            <a:ext cx="4470400" cy="265789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41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11803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BE7E04D-5BAE-2A4D-A830-03FFC291C1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4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797" t="50000" r="2526"/>
          <a:stretch/>
        </p:blipFill>
        <p:spPr>
          <a:xfrm>
            <a:off x="2063578" y="1066667"/>
            <a:ext cx="6857999" cy="57913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5577" y="3707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Trò</a:t>
            </a:r>
            <a:r>
              <a:rPr lang="en-US" altLang="zh-CN" sz="3200" b="1" dirty="0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chơi</a:t>
            </a:r>
            <a:endParaRPr lang="en-US" altLang="zh-CN" sz="3200" b="1" dirty="0">
              <a:solidFill>
                <a:schemeClr val="tx2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  <a:p>
            <a:pPr algn="ctr"/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Thi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tài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tìm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số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?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2825577" y="1114288"/>
            <a:ext cx="3048000" cy="2006283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99</a:t>
            </a:r>
            <a:endParaRPr lang="en-US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07733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F298974-489A-FA44-ACDA-DBBB606D0F8B}"/>
              </a:ext>
            </a:extLst>
          </p:cNvPr>
          <p:cNvGrpSpPr/>
          <p:nvPr/>
        </p:nvGrpSpPr>
        <p:grpSpPr>
          <a:xfrm>
            <a:off x="464458" y="0"/>
            <a:ext cx="9470375" cy="6509191"/>
            <a:chOff x="728663" y="114301"/>
            <a:chExt cx="6640008" cy="66293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9BE7E04D-5BAE-2A4D-A830-03FFC291C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4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37" t="53230" r="35057"/>
            <a:stretch/>
          </p:blipFill>
          <p:spPr>
            <a:xfrm>
              <a:off x="2291573" y="1234362"/>
              <a:ext cx="5077098" cy="550933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491F22A9-5E79-F643-BFF1-B73D8AD60713}"/>
                </a:ext>
              </a:extLst>
            </p:cNvPr>
            <p:cNvSpPr/>
            <p:nvPr/>
          </p:nvSpPr>
          <p:spPr>
            <a:xfrm>
              <a:off x="728663" y="114301"/>
              <a:ext cx="314325" cy="585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</p:grpSp>
      <p:sp>
        <p:nvSpPr>
          <p:cNvPr id="9" name="Rectangle 8"/>
          <p:cNvSpPr/>
          <p:nvPr/>
        </p:nvSpPr>
        <p:spPr>
          <a:xfrm>
            <a:off x="2781231" y="3655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Trò</a:t>
            </a:r>
            <a:r>
              <a:rPr lang="en-US" altLang="zh-CN" sz="3200" b="1" dirty="0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chơi</a:t>
            </a:r>
            <a:endParaRPr lang="en-US" altLang="zh-CN" sz="3200" b="1" dirty="0">
              <a:solidFill>
                <a:schemeClr val="tx2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  <a:p>
            <a:pPr algn="ctr"/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Thi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tài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tìm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số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Arial-Rounded"/>
                <a:cs typeface="Times New Roman" pitchFamily="18" charset="0"/>
              </a:rPr>
              <a:t>?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Arial-Rounded"/>
              <a:cs typeface="Times New Roman" pitchFamily="18" charset="0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2443280" y="1137702"/>
            <a:ext cx="3385951" cy="1705233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100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10710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0868" y="2194562"/>
            <a:ext cx="79723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BÀI </a:t>
            </a:r>
            <a: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49:</a:t>
            </a:r>
          </a:p>
          <a:p>
            <a:pPr algn="ctr"/>
            <a: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CÁC SỐ TRÒN TRĂM</a:t>
            </a:r>
            <a:endParaRPr lang="en-US" sz="48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5044254-DE52-4029-B43E-ACD26C567FBA}"/>
              </a:ext>
            </a:extLst>
          </p:cNvPr>
          <p:cNvGrpSpPr/>
          <p:nvPr/>
        </p:nvGrpSpPr>
        <p:grpSpPr>
          <a:xfrm>
            <a:off x="1137602" y="223582"/>
            <a:ext cx="2374855" cy="1343961"/>
            <a:chOff x="1523998" y="0"/>
            <a:chExt cx="2190751" cy="98066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B2407F96-D165-408B-8186-033E4D2C4D5C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7" name="Rectangle: Top Corners Rounded 1">
                <a:extLst>
                  <a:ext uri="{FF2B5EF4-FFF2-40B4-BE49-F238E27FC236}">
                    <a16:creationId xmlns:a16="http://schemas.microsoft.com/office/drawing/2014/main" xmlns="" id="{2974D671-0870-4777-BE31-5FD1BBBF9AD7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  <p:sp>
            <p:nvSpPr>
              <p:cNvPr id="8" name="Rectangle: Top Corners Rounded 2">
                <a:extLst>
                  <a:ext uri="{FF2B5EF4-FFF2-40B4-BE49-F238E27FC236}">
                    <a16:creationId xmlns:a16="http://schemas.microsoft.com/office/drawing/2014/main" xmlns="" id="{219332FA-4BE4-4F03-A894-08EEC78551F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46C80A5A-72BA-45B9-A254-2A8D09624ECF}"/>
                </a:ext>
              </a:extLst>
            </p:cNvPr>
            <p:cNvSpPr txBox="1"/>
            <p:nvPr/>
          </p:nvSpPr>
          <p:spPr>
            <a:xfrm>
              <a:off x="1588934" y="197943"/>
              <a:ext cx="2125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rgbClr val="002060"/>
                  </a:solidFill>
                  <a:latin typeface="+mj-lt"/>
                </a:rPr>
                <a:t>CHỦ ĐỀ </a:t>
              </a:r>
              <a:r>
                <a:rPr lang="en-US" sz="3200" dirty="0">
                  <a:solidFill>
                    <a:srgbClr val="002060"/>
                  </a:solidFill>
                  <a:latin typeface="+mj-lt"/>
                </a:rPr>
                <a:t>10</a:t>
              </a:r>
              <a:endParaRPr lang="vi-VN" sz="3200" dirty="0">
                <a:solidFill>
                  <a:srgbClr val="002060"/>
                </a:solidFill>
                <a:latin typeface="+mj-lt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49F577-F92A-4405-A19E-48EB947980F5}"/>
              </a:ext>
            </a:extLst>
          </p:cNvPr>
          <p:cNvSpPr txBox="1"/>
          <p:nvPr/>
        </p:nvSpPr>
        <p:spPr>
          <a:xfrm>
            <a:off x="3107421" y="290067"/>
            <a:ext cx="6755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>
                <a:solidFill>
                  <a:srgbClr val="002060"/>
                </a:solidFill>
                <a:latin typeface="+mj-lt"/>
              </a:rPr>
              <a:t>CÁC SỐ TRONG PHẠM VI 1000</a:t>
            </a:r>
            <a:endParaRPr lang="vi-VN" sz="36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45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组合 171"/>
          <p:cNvGrpSpPr/>
          <p:nvPr/>
        </p:nvGrpSpPr>
        <p:grpSpPr>
          <a:xfrm>
            <a:off x="7874493" y="4266679"/>
            <a:ext cx="4308629" cy="2619032"/>
            <a:chOff x="4984750" y="2755900"/>
            <a:chExt cx="2222500" cy="1350963"/>
          </a:xfrm>
        </p:grpSpPr>
        <p:sp>
          <p:nvSpPr>
            <p:cNvPr id="148" name="Freeform 147"/>
            <p:cNvSpPr/>
            <p:nvPr/>
          </p:nvSpPr>
          <p:spPr bwMode="auto">
            <a:xfrm>
              <a:off x="6078538" y="2995613"/>
              <a:ext cx="642938" cy="601663"/>
            </a:xfrm>
            <a:custGeom>
              <a:avLst/>
              <a:gdLst>
                <a:gd name="T0" fmla="*/ 151 w 151"/>
                <a:gd name="T1" fmla="*/ 30 h 141"/>
                <a:gd name="T2" fmla="*/ 18 w 151"/>
                <a:gd name="T3" fmla="*/ 0 h 141"/>
                <a:gd name="T4" fmla="*/ 0 w 151"/>
                <a:gd name="T5" fmla="*/ 118 h 141"/>
                <a:gd name="T6" fmla="*/ 117 w 151"/>
                <a:gd name="T7" fmla="*/ 141 h 141"/>
                <a:gd name="T8" fmla="*/ 151 w 151"/>
                <a:gd name="T9" fmla="*/ 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41">
                  <a:moveTo>
                    <a:pt x="151" y="3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33"/>
                    <a:pt x="3" y="76"/>
                    <a:pt x="0" y="118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33" y="85"/>
                    <a:pt x="151" y="30"/>
                    <a:pt x="151" y="30"/>
                  </a:cubicBezTo>
                  <a:close/>
                </a:path>
              </a:pathLst>
            </a:custGeom>
            <a:solidFill>
              <a:srgbClr val="C7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9" name="Freeform 148"/>
            <p:cNvSpPr/>
            <p:nvPr/>
          </p:nvSpPr>
          <p:spPr bwMode="auto">
            <a:xfrm>
              <a:off x="6075363" y="3498850"/>
              <a:ext cx="501650" cy="166688"/>
            </a:xfrm>
            <a:custGeom>
              <a:avLst/>
              <a:gdLst>
                <a:gd name="T0" fmla="*/ 118 w 118"/>
                <a:gd name="T1" fmla="*/ 23 h 39"/>
                <a:gd name="T2" fmla="*/ 1 w 118"/>
                <a:gd name="T3" fmla="*/ 0 h 39"/>
                <a:gd name="T4" fmla="*/ 0 w 118"/>
                <a:gd name="T5" fmla="*/ 23 h 39"/>
                <a:gd name="T6" fmla="*/ 114 w 118"/>
                <a:gd name="T7" fmla="*/ 39 h 39"/>
                <a:gd name="T8" fmla="*/ 118 w 118"/>
                <a:gd name="T9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39">
                  <a:moveTo>
                    <a:pt x="118" y="2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8"/>
                    <a:pt x="0" y="15"/>
                    <a:pt x="0" y="23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34"/>
                    <a:pt x="117" y="28"/>
                    <a:pt x="118" y="23"/>
                  </a:cubicBezTo>
                  <a:close/>
                </a:path>
              </a:pathLst>
            </a:custGeom>
            <a:solidFill>
              <a:srgbClr val="DE4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0" name="Freeform 149"/>
            <p:cNvSpPr/>
            <p:nvPr/>
          </p:nvSpPr>
          <p:spPr bwMode="auto">
            <a:xfrm>
              <a:off x="6075363" y="3597275"/>
              <a:ext cx="484188" cy="163513"/>
            </a:xfrm>
            <a:custGeom>
              <a:avLst/>
              <a:gdLst>
                <a:gd name="T0" fmla="*/ 114 w 114"/>
                <a:gd name="T1" fmla="*/ 16 h 38"/>
                <a:gd name="T2" fmla="*/ 0 w 114"/>
                <a:gd name="T3" fmla="*/ 0 h 38"/>
                <a:gd name="T4" fmla="*/ 0 w 114"/>
                <a:gd name="T5" fmla="*/ 12 h 38"/>
                <a:gd name="T6" fmla="*/ 108 w 114"/>
                <a:gd name="T7" fmla="*/ 38 h 38"/>
                <a:gd name="T8" fmla="*/ 114 w 114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1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0" y="30"/>
                    <a:pt x="112" y="23"/>
                    <a:pt x="114" y="16"/>
                  </a:cubicBezTo>
                  <a:close/>
                </a:path>
              </a:pathLst>
            </a:custGeom>
            <a:solidFill>
              <a:srgbClr val="65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1" name="Freeform 150"/>
            <p:cNvSpPr/>
            <p:nvPr/>
          </p:nvSpPr>
          <p:spPr bwMode="auto">
            <a:xfrm>
              <a:off x="6070600" y="3649663"/>
              <a:ext cx="463550" cy="187325"/>
            </a:xfrm>
            <a:custGeom>
              <a:avLst/>
              <a:gdLst>
                <a:gd name="T0" fmla="*/ 109 w 109"/>
                <a:gd name="T1" fmla="*/ 26 h 44"/>
                <a:gd name="T2" fmla="*/ 1 w 109"/>
                <a:gd name="T3" fmla="*/ 0 h 44"/>
                <a:gd name="T4" fmla="*/ 0 w 109"/>
                <a:gd name="T5" fmla="*/ 31 h 44"/>
                <a:gd name="T6" fmla="*/ 104 w 109"/>
                <a:gd name="T7" fmla="*/ 44 h 44"/>
                <a:gd name="T8" fmla="*/ 109 w 109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4">
                  <a:moveTo>
                    <a:pt x="109" y="26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"/>
                    <a:pt x="0" y="21"/>
                    <a:pt x="0" y="31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5" y="38"/>
                    <a:pt x="107" y="32"/>
                    <a:pt x="109" y="26"/>
                  </a:cubicBezTo>
                  <a:close/>
                </a:path>
              </a:pathLst>
            </a:custGeom>
            <a:solidFill>
              <a:srgbClr val="9F5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2" name="Freeform 151"/>
            <p:cNvSpPr/>
            <p:nvPr/>
          </p:nvSpPr>
          <p:spPr bwMode="auto">
            <a:xfrm>
              <a:off x="6070600" y="3781425"/>
              <a:ext cx="442913" cy="149225"/>
            </a:xfrm>
            <a:custGeom>
              <a:avLst/>
              <a:gdLst>
                <a:gd name="T0" fmla="*/ 104 w 104"/>
                <a:gd name="T1" fmla="*/ 13 h 35"/>
                <a:gd name="T2" fmla="*/ 0 w 104"/>
                <a:gd name="T3" fmla="*/ 0 h 35"/>
                <a:gd name="T4" fmla="*/ 0 w 104"/>
                <a:gd name="T5" fmla="*/ 17 h 35"/>
                <a:gd name="T6" fmla="*/ 98 w 104"/>
                <a:gd name="T7" fmla="*/ 35 h 35"/>
                <a:gd name="T8" fmla="*/ 104 w 104"/>
                <a:gd name="T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5">
                  <a:moveTo>
                    <a:pt x="104" y="1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11"/>
                    <a:pt x="0" y="17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100" y="28"/>
                    <a:pt x="102" y="21"/>
                    <a:pt x="104" y="13"/>
                  </a:cubicBezTo>
                  <a:close/>
                </a:path>
              </a:pathLst>
            </a:custGeom>
            <a:solidFill>
              <a:srgbClr val="FFD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3" name="Freeform 152"/>
            <p:cNvSpPr/>
            <p:nvPr/>
          </p:nvSpPr>
          <p:spPr bwMode="auto">
            <a:xfrm>
              <a:off x="6070600" y="3854450"/>
              <a:ext cx="417513" cy="252413"/>
            </a:xfrm>
            <a:custGeom>
              <a:avLst/>
              <a:gdLst>
                <a:gd name="T0" fmla="*/ 98 w 98"/>
                <a:gd name="T1" fmla="*/ 18 h 59"/>
                <a:gd name="T2" fmla="*/ 0 w 98"/>
                <a:gd name="T3" fmla="*/ 0 h 59"/>
                <a:gd name="T4" fmla="*/ 2 w 98"/>
                <a:gd name="T5" fmla="*/ 56 h 59"/>
                <a:gd name="T6" fmla="*/ 91 w 98"/>
                <a:gd name="T7" fmla="*/ 59 h 59"/>
                <a:gd name="T8" fmla="*/ 98 w 98"/>
                <a:gd name="T9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9">
                  <a:moveTo>
                    <a:pt x="98" y="1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3"/>
                    <a:pt x="2" y="56"/>
                    <a:pt x="2" y="56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0" y="55"/>
                    <a:pt x="93" y="39"/>
                    <a:pt x="98" y="18"/>
                  </a:cubicBezTo>
                  <a:close/>
                </a:path>
              </a:pathLst>
            </a:custGeom>
            <a:solidFill>
              <a:srgbClr val="68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4" name="Freeform 153"/>
            <p:cNvSpPr/>
            <p:nvPr/>
          </p:nvSpPr>
          <p:spPr bwMode="auto">
            <a:xfrm>
              <a:off x="4984750" y="3119438"/>
              <a:ext cx="1430338" cy="977900"/>
            </a:xfrm>
            <a:custGeom>
              <a:avLst/>
              <a:gdLst>
                <a:gd name="T0" fmla="*/ 0 w 336"/>
                <a:gd name="T1" fmla="*/ 228 h 229"/>
                <a:gd name="T2" fmla="*/ 333 w 336"/>
                <a:gd name="T3" fmla="*/ 205 h 229"/>
                <a:gd name="T4" fmla="*/ 336 w 336"/>
                <a:gd name="T5" fmla="*/ 229 h 229"/>
                <a:gd name="T6" fmla="*/ 0 w 336"/>
                <a:gd name="T7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229">
                  <a:moveTo>
                    <a:pt x="0" y="228"/>
                  </a:moveTo>
                  <a:cubicBezTo>
                    <a:pt x="0" y="228"/>
                    <a:pt x="244" y="0"/>
                    <a:pt x="333" y="205"/>
                  </a:cubicBezTo>
                  <a:cubicBezTo>
                    <a:pt x="336" y="229"/>
                    <a:pt x="336" y="229"/>
                    <a:pt x="336" y="229"/>
                  </a:cubicBezTo>
                  <a:lnTo>
                    <a:pt x="0" y="228"/>
                  </a:lnTo>
                  <a:close/>
                </a:path>
              </a:pathLst>
            </a:custGeom>
            <a:solidFill>
              <a:srgbClr val="8B7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5" name="Freeform 154"/>
            <p:cNvSpPr/>
            <p:nvPr/>
          </p:nvSpPr>
          <p:spPr bwMode="auto">
            <a:xfrm>
              <a:off x="5202238" y="3354388"/>
              <a:ext cx="1085850" cy="742950"/>
            </a:xfrm>
            <a:custGeom>
              <a:avLst/>
              <a:gdLst>
                <a:gd name="T0" fmla="*/ 0 w 255"/>
                <a:gd name="T1" fmla="*/ 174 h 174"/>
                <a:gd name="T2" fmla="*/ 253 w 255"/>
                <a:gd name="T3" fmla="*/ 156 h 174"/>
                <a:gd name="T4" fmla="*/ 255 w 255"/>
                <a:gd name="T5" fmla="*/ 174 h 174"/>
                <a:gd name="T6" fmla="*/ 0 w 255"/>
                <a:gd name="T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174">
                  <a:moveTo>
                    <a:pt x="0" y="174"/>
                  </a:moveTo>
                  <a:cubicBezTo>
                    <a:pt x="0" y="174"/>
                    <a:pt x="185" y="0"/>
                    <a:pt x="253" y="156"/>
                  </a:cubicBezTo>
                  <a:cubicBezTo>
                    <a:pt x="255" y="174"/>
                    <a:pt x="255" y="174"/>
                    <a:pt x="255" y="174"/>
                  </a:cubicBezTo>
                  <a:lnTo>
                    <a:pt x="0" y="174"/>
                  </a:lnTo>
                  <a:close/>
                </a:path>
              </a:pathLst>
            </a:custGeom>
            <a:solidFill>
              <a:srgbClr val="83C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6" name="Freeform 155"/>
            <p:cNvSpPr/>
            <p:nvPr/>
          </p:nvSpPr>
          <p:spPr bwMode="auto">
            <a:xfrm>
              <a:off x="5419725" y="3619500"/>
              <a:ext cx="709613" cy="487363"/>
            </a:xfrm>
            <a:custGeom>
              <a:avLst/>
              <a:gdLst>
                <a:gd name="T0" fmla="*/ 0 w 167"/>
                <a:gd name="T1" fmla="*/ 114 h 114"/>
                <a:gd name="T2" fmla="*/ 166 w 167"/>
                <a:gd name="T3" fmla="*/ 102 h 114"/>
                <a:gd name="T4" fmla="*/ 167 w 167"/>
                <a:gd name="T5" fmla="*/ 114 h 114"/>
                <a:gd name="T6" fmla="*/ 0 w 167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14">
                  <a:moveTo>
                    <a:pt x="0" y="114"/>
                  </a:moveTo>
                  <a:cubicBezTo>
                    <a:pt x="0" y="114"/>
                    <a:pt x="121" y="0"/>
                    <a:pt x="166" y="102"/>
                  </a:cubicBezTo>
                  <a:cubicBezTo>
                    <a:pt x="167" y="114"/>
                    <a:pt x="167" y="114"/>
                    <a:pt x="167" y="114"/>
                  </a:cubicBezTo>
                  <a:lnTo>
                    <a:pt x="0" y="114"/>
                  </a:lnTo>
                  <a:close/>
                </a:path>
              </a:pathLst>
            </a:custGeom>
            <a:solidFill>
              <a:srgbClr val="DC8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7" name="Freeform 156"/>
            <p:cNvSpPr/>
            <p:nvPr/>
          </p:nvSpPr>
          <p:spPr bwMode="auto">
            <a:xfrm>
              <a:off x="5597525" y="3819525"/>
              <a:ext cx="417513" cy="287338"/>
            </a:xfrm>
            <a:custGeom>
              <a:avLst/>
              <a:gdLst>
                <a:gd name="T0" fmla="*/ 0 w 98"/>
                <a:gd name="T1" fmla="*/ 66 h 67"/>
                <a:gd name="T2" fmla="*/ 97 w 98"/>
                <a:gd name="T3" fmla="*/ 60 h 67"/>
                <a:gd name="T4" fmla="*/ 98 w 98"/>
                <a:gd name="T5" fmla="*/ 67 h 67"/>
                <a:gd name="T6" fmla="*/ 0 w 98"/>
                <a:gd name="T7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7">
                  <a:moveTo>
                    <a:pt x="0" y="66"/>
                  </a:moveTo>
                  <a:cubicBezTo>
                    <a:pt x="0" y="66"/>
                    <a:pt x="71" y="0"/>
                    <a:pt x="97" y="60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DCE6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8" name="Freeform 157"/>
            <p:cNvSpPr/>
            <p:nvPr/>
          </p:nvSpPr>
          <p:spPr bwMode="auto">
            <a:xfrm>
              <a:off x="6369050" y="3640138"/>
              <a:ext cx="838200" cy="466725"/>
            </a:xfrm>
            <a:custGeom>
              <a:avLst/>
              <a:gdLst>
                <a:gd name="T0" fmla="*/ 103 w 197"/>
                <a:gd name="T1" fmla="*/ 2 h 109"/>
                <a:gd name="T2" fmla="*/ 0 w 197"/>
                <a:gd name="T3" fmla="*/ 109 h 109"/>
                <a:gd name="T4" fmla="*/ 197 w 197"/>
                <a:gd name="T5" fmla="*/ 109 h 109"/>
                <a:gd name="T6" fmla="*/ 103 w 197"/>
                <a:gd name="T7" fmla="*/ 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09">
                  <a:moveTo>
                    <a:pt x="103" y="2"/>
                  </a:moveTo>
                  <a:cubicBezTo>
                    <a:pt x="53" y="0"/>
                    <a:pt x="10" y="46"/>
                    <a:pt x="0" y="109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88" y="50"/>
                    <a:pt x="150" y="4"/>
                    <a:pt x="103" y="2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9" name="Freeform 158"/>
            <p:cNvSpPr/>
            <p:nvPr/>
          </p:nvSpPr>
          <p:spPr bwMode="auto">
            <a:xfrm>
              <a:off x="6491288" y="3773488"/>
              <a:ext cx="614363" cy="333375"/>
            </a:xfrm>
            <a:custGeom>
              <a:avLst/>
              <a:gdLst>
                <a:gd name="T0" fmla="*/ 75 w 144"/>
                <a:gd name="T1" fmla="*/ 2 h 78"/>
                <a:gd name="T2" fmla="*/ 0 w 144"/>
                <a:gd name="T3" fmla="*/ 78 h 78"/>
                <a:gd name="T4" fmla="*/ 144 w 144"/>
                <a:gd name="T5" fmla="*/ 78 h 78"/>
                <a:gd name="T6" fmla="*/ 75 w 144"/>
                <a:gd name="T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78">
                  <a:moveTo>
                    <a:pt x="75" y="2"/>
                  </a:moveTo>
                  <a:cubicBezTo>
                    <a:pt x="39" y="0"/>
                    <a:pt x="8" y="33"/>
                    <a:pt x="0" y="78"/>
                  </a:cubicBezTo>
                  <a:cubicBezTo>
                    <a:pt x="144" y="78"/>
                    <a:pt x="144" y="78"/>
                    <a:pt x="144" y="78"/>
                  </a:cubicBezTo>
                  <a:cubicBezTo>
                    <a:pt x="137" y="36"/>
                    <a:pt x="109" y="4"/>
                    <a:pt x="75" y="2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0" name="Freeform 159"/>
            <p:cNvSpPr/>
            <p:nvPr/>
          </p:nvSpPr>
          <p:spPr bwMode="auto">
            <a:xfrm>
              <a:off x="6602413" y="3917950"/>
              <a:ext cx="417513" cy="188913"/>
            </a:xfrm>
            <a:custGeom>
              <a:avLst/>
              <a:gdLst>
                <a:gd name="T0" fmla="*/ 51 w 98"/>
                <a:gd name="T1" fmla="*/ 1 h 44"/>
                <a:gd name="T2" fmla="*/ 0 w 98"/>
                <a:gd name="T3" fmla="*/ 44 h 44"/>
                <a:gd name="T4" fmla="*/ 98 w 98"/>
                <a:gd name="T5" fmla="*/ 44 h 44"/>
                <a:gd name="T6" fmla="*/ 51 w 98"/>
                <a:gd name="T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44">
                  <a:moveTo>
                    <a:pt x="51" y="1"/>
                  </a:moveTo>
                  <a:cubicBezTo>
                    <a:pt x="28" y="0"/>
                    <a:pt x="8" y="18"/>
                    <a:pt x="0" y="44"/>
                  </a:cubicBezTo>
                  <a:cubicBezTo>
                    <a:pt x="98" y="44"/>
                    <a:pt x="98" y="44"/>
                    <a:pt x="98" y="44"/>
                  </a:cubicBezTo>
                  <a:cubicBezTo>
                    <a:pt x="90" y="19"/>
                    <a:pt x="72" y="2"/>
                    <a:pt x="51" y="1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1" name="Freeform 160"/>
            <p:cNvSpPr/>
            <p:nvPr/>
          </p:nvSpPr>
          <p:spPr bwMode="auto">
            <a:xfrm>
              <a:off x="6731000" y="4016375"/>
              <a:ext cx="200025" cy="90488"/>
            </a:xfrm>
            <a:custGeom>
              <a:avLst/>
              <a:gdLst>
                <a:gd name="T0" fmla="*/ 25 w 47"/>
                <a:gd name="T1" fmla="*/ 0 h 21"/>
                <a:gd name="T2" fmla="*/ 0 w 47"/>
                <a:gd name="T3" fmla="*/ 21 h 21"/>
                <a:gd name="T4" fmla="*/ 47 w 47"/>
                <a:gd name="T5" fmla="*/ 21 h 21"/>
                <a:gd name="T6" fmla="*/ 25 w 47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1">
                  <a:moveTo>
                    <a:pt x="25" y="0"/>
                  </a:moveTo>
                  <a:cubicBezTo>
                    <a:pt x="15" y="0"/>
                    <a:pt x="6" y="8"/>
                    <a:pt x="0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3" y="8"/>
                    <a:pt x="34" y="0"/>
                    <a:pt x="25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2" name="Freeform 161"/>
            <p:cNvSpPr/>
            <p:nvPr/>
          </p:nvSpPr>
          <p:spPr bwMode="auto">
            <a:xfrm>
              <a:off x="6075363" y="2755900"/>
              <a:ext cx="225425" cy="273050"/>
            </a:xfrm>
            <a:custGeom>
              <a:avLst/>
              <a:gdLst>
                <a:gd name="T0" fmla="*/ 40 w 142"/>
                <a:gd name="T1" fmla="*/ 0 h 172"/>
                <a:gd name="T2" fmla="*/ 0 w 142"/>
                <a:gd name="T3" fmla="*/ 151 h 172"/>
                <a:gd name="T4" fmla="*/ 96 w 142"/>
                <a:gd name="T5" fmla="*/ 172 h 172"/>
                <a:gd name="T6" fmla="*/ 142 w 142"/>
                <a:gd name="T7" fmla="*/ 30 h 172"/>
                <a:gd name="T8" fmla="*/ 40 w 142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72">
                  <a:moveTo>
                    <a:pt x="40" y="0"/>
                  </a:moveTo>
                  <a:lnTo>
                    <a:pt x="0" y="151"/>
                  </a:lnTo>
                  <a:lnTo>
                    <a:pt x="96" y="172"/>
                  </a:lnTo>
                  <a:lnTo>
                    <a:pt x="142" y="3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3" name="Freeform 162"/>
            <p:cNvSpPr/>
            <p:nvPr/>
          </p:nvSpPr>
          <p:spPr bwMode="auto">
            <a:xfrm>
              <a:off x="6372225" y="2836863"/>
              <a:ext cx="192088" cy="260350"/>
            </a:xfrm>
            <a:custGeom>
              <a:avLst/>
              <a:gdLst>
                <a:gd name="T0" fmla="*/ 35 w 121"/>
                <a:gd name="T1" fmla="*/ 0 h 164"/>
                <a:gd name="T2" fmla="*/ 0 w 121"/>
                <a:gd name="T3" fmla="*/ 143 h 164"/>
                <a:gd name="T4" fmla="*/ 89 w 121"/>
                <a:gd name="T5" fmla="*/ 164 h 164"/>
                <a:gd name="T6" fmla="*/ 121 w 121"/>
                <a:gd name="T7" fmla="*/ 22 h 164"/>
                <a:gd name="T8" fmla="*/ 35 w 12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64">
                  <a:moveTo>
                    <a:pt x="35" y="0"/>
                  </a:moveTo>
                  <a:lnTo>
                    <a:pt x="0" y="143"/>
                  </a:lnTo>
                  <a:lnTo>
                    <a:pt x="89" y="164"/>
                  </a:lnTo>
                  <a:lnTo>
                    <a:pt x="121" y="2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4" name="Freeform 163"/>
            <p:cNvSpPr/>
            <p:nvPr/>
          </p:nvSpPr>
          <p:spPr bwMode="auto">
            <a:xfrm>
              <a:off x="6513513" y="2871788"/>
              <a:ext cx="190500" cy="260350"/>
            </a:xfrm>
            <a:custGeom>
              <a:avLst/>
              <a:gdLst>
                <a:gd name="T0" fmla="*/ 32 w 120"/>
                <a:gd name="T1" fmla="*/ 0 h 164"/>
                <a:gd name="T2" fmla="*/ 0 w 120"/>
                <a:gd name="T3" fmla="*/ 142 h 164"/>
                <a:gd name="T4" fmla="*/ 88 w 120"/>
                <a:gd name="T5" fmla="*/ 164 h 164"/>
                <a:gd name="T6" fmla="*/ 120 w 120"/>
                <a:gd name="T7" fmla="*/ 24 h 164"/>
                <a:gd name="T8" fmla="*/ 32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32" y="0"/>
                  </a:moveTo>
                  <a:lnTo>
                    <a:pt x="0" y="142"/>
                  </a:lnTo>
                  <a:lnTo>
                    <a:pt x="88" y="164"/>
                  </a:lnTo>
                  <a:lnTo>
                    <a:pt x="120" y="2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5" name="Freeform 164"/>
            <p:cNvSpPr/>
            <p:nvPr/>
          </p:nvSpPr>
          <p:spPr bwMode="auto">
            <a:xfrm>
              <a:off x="6653213" y="2909888"/>
              <a:ext cx="171450" cy="252413"/>
            </a:xfrm>
            <a:custGeom>
              <a:avLst/>
              <a:gdLst>
                <a:gd name="T0" fmla="*/ 108 w 108"/>
                <a:gd name="T1" fmla="*/ 22 h 159"/>
                <a:gd name="T2" fmla="*/ 32 w 108"/>
                <a:gd name="T3" fmla="*/ 0 h 159"/>
                <a:gd name="T4" fmla="*/ 0 w 108"/>
                <a:gd name="T5" fmla="*/ 140 h 159"/>
                <a:gd name="T6" fmla="*/ 78 w 108"/>
                <a:gd name="T7" fmla="*/ 159 h 159"/>
                <a:gd name="T8" fmla="*/ 108 w 108"/>
                <a:gd name="T9" fmla="*/ 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59">
                  <a:moveTo>
                    <a:pt x="108" y="22"/>
                  </a:moveTo>
                  <a:lnTo>
                    <a:pt x="32" y="0"/>
                  </a:lnTo>
                  <a:lnTo>
                    <a:pt x="0" y="140"/>
                  </a:lnTo>
                  <a:lnTo>
                    <a:pt x="78" y="159"/>
                  </a:lnTo>
                  <a:lnTo>
                    <a:pt x="108" y="22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6" name="Freeform 165"/>
            <p:cNvSpPr/>
            <p:nvPr/>
          </p:nvSpPr>
          <p:spPr bwMode="auto">
            <a:xfrm>
              <a:off x="6227763" y="2803525"/>
              <a:ext cx="200025" cy="260350"/>
            </a:xfrm>
            <a:custGeom>
              <a:avLst/>
              <a:gdLst>
                <a:gd name="T0" fmla="*/ 46 w 126"/>
                <a:gd name="T1" fmla="*/ 0 h 164"/>
                <a:gd name="T2" fmla="*/ 0 w 126"/>
                <a:gd name="T3" fmla="*/ 142 h 164"/>
                <a:gd name="T4" fmla="*/ 91 w 126"/>
                <a:gd name="T5" fmla="*/ 164 h 164"/>
                <a:gd name="T6" fmla="*/ 126 w 126"/>
                <a:gd name="T7" fmla="*/ 21 h 164"/>
                <a:gd name="T8" fmla="*/ 46 w 126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64">
                  <a:moveTo>
                    <a:pt x="46" y="0"/>
                  </a:moveTo>
                  <a:lnTo>
                    <a:pt x="0" y="142"/>
                  </a:lnTo>
                  <a:lnTo>
                    <a:pt x="91" y="164"/>
                  </a:lnTo>
                  <a:lnTo>
                    <a:pt x="126" y="2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7" name="Freeform 166"/>
            <p:cNvSpPr/>
            <p:nvPr/>
          </p:nvSpPr>
          <p:spPr bwMode="auto">
            <a:xfrm>
              <a:off x="6159500" y="3114675"/>
              <a:ext cx="93663" cy="120650"/>
            </a:xfrm>
            <a:custGeom>
              <a:avLst/>
              <a:gdLst>
                <a:gd name="T0" fmla="*/ 16 w 59"/>
                <a:gd name="T1" fmla="*/ 0 h 76"/>
                <a:gd name="T2" fmla="*/ 0 w 59"/>
                <a:gd name="T3" fmla="*/ 65 h 76"/>
                <a:gd name="T4" fmla="*/ 43 w 59"/>
                <a:gd name="T5" fmla="*/ 76 h 76"/>
                <a:gd name="T6" fmla="*/ 59 w 59"/>
                <a:gd name="T7" fmla="*/ 16 h 76"/>
                <a:gd name="T8" fmla="*/ 16 w 5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9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8" name="Freeform 167"/>
            <p:cNvSpPr/>
            <p:nvPr/>
          </p:nvSpPr>
          <p:spPr bwMode="auto">
            <a:xfrm>
              <a:off x="6338888" y="3162300"/>
              <a:ext cx="93663" cy="114300"/>
            </a:xfrm>
            <a:custGeom>
              <a:avLst/>
              <a:gdLst>
                <a:gd name="T0" fmla="*/ 16 w 59"/>
                <a:gd name="T1" fmla="*/ 0 h 72"/>
                <a:gd name="T2" fmla="*/ 0 w 59"/>
                <a:gd name="T3" fmla="*/ 62 h 72"/>
                <a:gd name="T4" fmla="*/ 43 w 59"/>
                <a:gd name="T5" fmla="*/ 72 h 72"/>
                <a:gd name="T6" fmla="*/ 59 w 59"/>
                <a:gd name="T7" fmla="*/ 13 h 72"/>
                <a:gd name="T8" fmla="*/ 16 w 5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2">
                  <a:moveTo>
                    <a:pt x="16" y="0"/>
                  </a:moveTo>
                  <a:lnTo>
                    <a:pt x="0" y="62"/>
                  </a:lnTo>
                  <a:lnTo>
                    <a:pt x="43" y="72"/>
                  </a:lnTo>
                  <a:lnTo>
                    <a:pt x="59" y="1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9" name="Freeform 168"/>
            <p:cNvSpPr/>
            <p:nvPr/>
          </p:nvSpPr>
          <p:spPr bwMode="auto">
            <a:xfrm>
              <a:off x="6508750" y="3200400"/>
              <a:ext cx="88900" cy="115888"/>
            </a:xfrm>
            <a:custGeom>
              <a:avLst/>
              <a:gdLst>
                <a:gd name="T0" fmla="*/ 16 w 56"/>
                <a:gd name="T1" fmla="*/ 0 h 73"/>
                <a:gd name="T2" fmla="*/ 0 w 56"/>
                <a:gd name="T3" fmla="*/ 62 h 73"/>
                <a:gd name="T4" fmla="*/ 43 w 56"/>
                <a:gd name="T5" fmla="*/ 73 h 73"/>
                <a:gd name="T6" fmla="*/ 56 w 56"/>
                <a:gd name="T7" fmla="*/ 14 h 73"/>
                <a:gd name="T8" fmla="*/ 16 w 5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3">
                  <a:moveTo>
                    <a:pt x="16" y="0"/>
                  </a:moveTo>
                  <a:lnTo>
                    <a:pt x="0" y="62"/>
                  </a:lnTo>
                  <a:lnTo>
                    <a:pt x="43" y="73"/>
                  </a:lnTo>
                  <a:lnTo>
                    <a:pt x="56" y="1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0" name="Freeform 169"/>
            <p:cNvSpPr/>
            <p:nvPr/>
          </p:nvSpPr>
          <p:spPr bwMode="auto">
            <a:xfrm>
              <a:off x="6465888" y="3397250"/>
              <a:ext cx="90488" cy="115888"/>
            </a:xfrm>
            <a:custGeom>
              <a:avLst/>
              <a:gdLst>
                <a:gd name="T0" fmla="*/ 14 w 57"/>
                <a:gd name="T1" fmla="*/ 0 h 73"/>
                <a:gd name="T2" fmla="*/ 0 w 57"/>
                <a:gd name="T3" fmla="*/ 64 h 73"/>
                <a:gd name="T4" fmla="*/ 43 w 57"/>
                <a:gd name="T5" fmla="*/ 73 h 73"/>
                <a:gd name="T6" fmla="*/ 57 w 57"/>
                <a:gd name="T7" fmla="*/ 16 h 73"/>
                <a:gd name="T8" fmla="*/ 14 w 5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73">
                  <a:moveTo>
                    <a:pt x="14" y="0"/>
                  </a:moveTo>
                  <a:lnTo>
                    <a:pt x="0" y="64"/>
                  </a:lnTo>
                  <a:lnTo>
                    <a:pt x="43" y="73"/>
                  </a:lnTo>
                  <a:lnTo>
                    <a:pt x="57" y="1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1" name="Freeform 170"/>
            <p:cNvSpPr/>
            <p:nvPr/>
          </p:nvSpPr>
          <p:spPr bwMode="auto">
            <a:xfrm>
              <a:off x="6146800" y="3332163"/>
              <a:ext cx="88900" cy="120650"/>
            </a:xfrm>
            <a:custGeom>
              <a:avLst/>
              <a:gdLst>
                <a:gd name="T0" fmla="*/ 16 w 56"/>
                <a:gd name="T1" fmla="*/ 0 h 76"/>
                <a:gd name="T2" fmla="*/ 0 w 56"/>
                <a:gd name="T3" fmla="*/ 65 h 76"/>
                <a:gd name="T4" fmla="*/ 43 w 56"/>
                <a:gd name="T5" fmla="*/ 76 h 76"/>
                <a:gd name="T6" fmla="*/ 56 w 56"/>
                <a:gd name="T7" fmla="*/ 17 h 76"/>
                <a:gd name="T8" fmla="*/ 16 w 5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6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-71023" y="4039341"/>
            <a:ext cx="8326811" cy="2845294"/>
            <a:chOff x="3348038" y="2493963"/>
            <a:chExt cx="5500688" cy="1879600"/>
          </a:xfrm>
        </p:grpSpPr>
        <p:sp>
          <p:nvSpPr>
            <p:cNvPr id="5" name="Freeform 5"/>
            <p:cNvSpPr/>
            <p:nvPr/>
          </p:nvSpPr>
          <p:spPr bwMode="auto">
            <a:xfrm>
              <a:off x="6600826" y="3073400"/>
              <a:ext cx="466725" cy="561975"/>
            </a:xfrm>
            <a:custGeom>
              <a:avLst/>
              <a:gdLst>
                <a:gd name="T0" fmla="*/ 110 w 110"/>
                <a:gd name="T1" fmla="*/ 111 h 132"/>
                <a:gd name="T2" fmla="*/ 109 w 110"/>
                <a:gd name="T3" fmla="*/ 56 h 132"/>
                <a:gd name="T4" fmla="*/ 54 w 110"/>
                <a:gd name="T5" fmla="*/ 56 h 132"/>
                <a:gd name="T6" fmla="*/ 47 w 110"/>
                <a:gd name="T7" fmla="*/ 0 h 132"/>
                <a:gd name="T8" fmla="*/ 0 w 110"/>
                <a:gd name="T9" fmla="*/ 7 h 132"/>
                <a:gd name="T10" fmla="*/ 13 w 110"/>
                <a:gd name="T11" fmla="*/ 132 h 132"/>
                <a:gd name="T12" fmla="*/ 110 w 110"/>
                <a:gd name="T13" fmla="*/ 11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32">
                  <a:moveTo>
                    <a:pt x="110" y="111"/>
                  </a:moveTo>
                  <a:cubicBezTo>
                    <a:pt x="109" y="56"/>
                    <a:pt x="109" y="56"/>
                    <a:pt x="109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4" y="71"/>
                    <a:pt x="13" y="132"/>
                  </a:cubicBezTo>
                  <a:cubicBezTo>
                    <a:pt x="45" y="122"/>
                    <a:pt x="77" y="116"/>
                    <a:pt x="110" y="111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672263" y="3683000"/>
              <a:ext cx="398463" cy="119063"/>
            </a:xfrm>
            <a:custGeom>
              <a:avLst/>
              <a:gdLst>
                <a:gd name="T0" fmla="*/ 94 w 94"/>
                <a:gd name="T1" fmla="*/ 14 h 28"/>
                <a:gd name="T2" fmla="*/ 93 w 94"/>
                <a:gd name="T3" fmla="*/ 0 h 28"/>
                <a:gd name="T4" fmla="*/ 51 w 94"/>
                <a:gd name="T5" fmla="*/ 5 h 28"/>
                <a:gd name="T6" fmla="*/ 0 w 94"/>
                <a:gd name="T7" fmla="*/ 14 h 28"/>
                <a:gd name="T8" fmla="*/ 2 w 94"/>
                <a:gd name="T9" fmla="*/ 28 h 28"/>
                <a:gd name="T10" fmla="*/ 94 w 94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28">
                  <a:moveTo>
                    <a:pt x="94" y="14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79" y="2"/>
                    <a:pt x="65" y="4"/>
                    <a:pt x="51" y="5"/>
                  </a:cubicBezTo>
                  <a:cubicBezTo>
                    <a:pt x="33" y="7"/>
                    <a:pt x="16" y="10"/>
                    <a:pt x="0" y="14"/>
                  </a:cubicBezTo>
                  <a:cubicBezTo>
                    <a:pt x="0" y="19"/>
                    <a:pt x="1" y="24"/>
                    <a:pt x="2" y="28"/>
                  </a:cubicBezTo>
                  <a:cubicBezTo>
                    <a:pt x="32" y="22"/>
                    <a:pt x="63" y="17"/>
                    <a:pt x="94" y="14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6681788" y="3741738"/>
              <a:ext cx="388938" cy="115888"/>
            </a:xfrm>
            <a:custGeom>
              <a:avLst/>
              <a:gdLst>
                <a:gd name="T0" fmla="*/ 92 w 92"/>
                <a:gd name="T1" fmla="*/ 13 h 27"/>
                <a:gd name="T2" fmla="*/ 92 w 92"/>
                <a:gd name="T3" fmla="*/ 0 h 27"/>
                <a:gd name="T4" fmla="*/ 0 w 92"/>
                <a:gd name="T5" fmla="*/ 14 h 27"/>
                <a:gd name="T6" fmla="*/ 3 w 92"/>
                <a:gd name="T7" fmla="*/ 27 h 27"/>
                <a:gd name="T8" fmla="*/ 92 w 92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7">
                  <a:moveTo>
                    <a:pt x="92" y="13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61" y="3"/>
                    <a:pt x="30" y="8"/>
                    <a:pt x="0" y="14"/>
                  </a:cubicBezTo>
                  <a:cubicBezTo>
                    <a:pt x="1" y="18"/>
                    <a:pt x="2" y="23"/>
                    <a:pt x="3" y="27"/>
                  </a:cubicBezTo>
                  <a:cubicBezTo>
                    <a:pt x="32" y="20"/>
                    <a:pt x="62" y="16"/>
                    <a:pt x="92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694488" y="3797300"/>
              <a:ext cx="376238" cy="115888"/>
            </a:xfrm>
            <a:custGeom>
              <a:avLst/>
              <a:gdLst>
                <a:gd name="T0" fmla="*/ 66 w 89"/>
                <a:gd name="T1" fmla="*/ 18 h 27"/>
                <a:gd name="T2" fmla="*/ 89 w 89"/>
                <a:gd name="T3" fmla="*/ 14 h 27"/>
                <a:gd name="T4" fmla="*/ 89 w 89"/>
                <a:gd name="T5" fmla="*/ 0 h 27"/>
                <a:gd name="T6" fmla="*/ 0 w 89"/>
                <a:gd name="T7" fmla="*/ 14 h 27"/>
                <a:gd name="T8" fmla="*/ 3 w 89"/>
                <a:gd name="T9" fmla="*/ 27 h 27"/>
                <a:gd name="T10" fmla="*/ 66 w 89"/>
                <a:gd name="T1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27">
                  <a:moveTo>
                    <a:pt x="66" y="18"/>
                  </a:moveTo>
                  <a:cubicBezTo>
                    <a:pt x="74" y="17"/>
                    <a:pt x="81" y="15"/>
                    <a:pt x="89" y="14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59" y="3"/>
                    <a:pt x="29" y="7"/>
                    <a:pt x="0" y="14"/>
                  </a:cubicBezTo>
                  <a:cubicBezTo>
                    <a:pt x="1" y="18"/>
                    <a:pt x="2" y="22"/>
                    <a:pt x="3" y="27"/>
                  </a:cubicBezTo>
                  <a:cubicBezTo>
                    <a:pt x="23" y="21"/>
                    <a:pt x="45" y="22"/>
                    <a:pt x="66" y="18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6707188" y="3857625"/>
              <a:ext cx="363538" cy="131763"/>
            </a:xfrm>
            <a:custGeom>
              <a:avLst/>
              <a:gdLst>
                <a:gd name="T0" fmla="*/ 86 w 86"/>
                <a:gd name="T1" fmla="*/ 0 h 31"/>
                <a:gd name="T2" fmla="*/ 63 w 86"/>
                <a:gd name="T3" fmla="*/ 4 h 31"/>
                <a:gd name="T4" fmla="*/ 0 w 86"/>
                <a:gd name="T5" fmla="*/ 13 h 31"/>
                <a:gd name="T6" fmla="*/ 5 w 86"/>
                <a:gd name="T7" fmla="*/ 31 h 31"/>
                <a:gd name="T8" fmla="*/ 86 w 86"/>
                <a:gd name="T9" fmla="*/ 18 h 31"/>
                <a:gd name="T10" fmla="*/ 86 w 86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31">
                  <a:moveTo>
                    <a:pt x="86" y="0"/>
                  </a:moveTo>
                  <a:cubicBezTo>
                    <a:pt x="78" y="1"/>
                    <a:pt x="71" y="3"/>
                    <a:pt x="63" y="4"/>
                  </a:cubicBezTo>
                  <a:cubicBezTo>
                    <a:pt x="42" y="8"/>
                    <a:pt x="20" y="7"/>
                    <a:pt x="0" y="13"/>
                  </a:cubicBezTo>
                  <a:cubicBezTo>
                    <a:pt x="2" y="19"/>
                    <a:pt x="4" y="26"/>
                    <a:pt x="5" y="31"/>
                  </a:cubicBezTo>
                  <a:cubicBezTo>
                    <a:pt x="32" y="26"/>
                    <a:pt x="59" y="21"/>
                    <a:pt x="86" y="1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6727826" y="3933825"/>
              <a:ext cx="347663" cy="298450"/>
            </a:xfrm>
            <a:custGeom>
              <a:avLst/>
              <a:gdLst>
                <a:gd name="T0" fmla="*/ 0 w 82"/>
                <a:gd name="T1" fmla="*/ 13 h 70"/>
                <a:gd name="T2" fmla="*/ 7 w 82"/>
                <a:gd name="T3" fmla="*/ 27 h 70"/>
                <a:gd name="T4" fmla="*/ 82 w 82"/>
                <a:gd name="T5" fmla="*/ 46 h 70"/>
                <a:gd name="T6" fmla="*/ 81 w 82"/>
                <a:gd name="T7" fmla="*/ 0 h 70"/>
                <a:gd name="T8" fmla="*/ 0 w 82"/>
                <a:gd name="T9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0">
                  <a:moveTo>
                    <a:pt x="0" y="13"/>
                  </a:moveTo>
                  <a:cubicBezTo>
                    <a:pt x="2" y="19"/>
                    <a:pt x="5" y="23"/>
                    <a:pt x="7" y="27"/>
                  </a:cubicBezTo>
                  <a:cubicBezTo>
                    <a:pt x="32" y="70"/>
                    <a:pt x="82" y="46"/>
                    <a:pt x="82" y="4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4" y="3"/>
                    <a:pt x="27" y="8"/>
                    <a:pt x="0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6659563" y="3635375"/>
              <a:ext cx="407988" cy="106363"/>
            </a:xfrm>
            <a:custGeom>
              <a:avLst/>
              <a:gdLst>
                <a:gd name="T0" fmla="*/ 54 w 96"/>
                <a:gd name="T1" fmla="*/ 16 h 25"/>
                <a:gd name="T2" fmla="*/ 96 w 96"/>
                <a:gd name="T3" fmla="*/ 11 h 25"/>
                <a:gd name="T4" fmla="*/ 96 w 96"/>
                <a:gd name="T5" fmla="*/ 0 h 25"/>
                <a:gd name="T6" fmla="*/ 0 w 96"/>
                <a:gd name="T7" fmla="*/ 11 h 25"/>
                <a:gd name="T8" fmla="*/ 3 w 96"/>
                <a:gd name="T9" fmla="*/ 25 h 25"/>
                <a:gd name="T10" fmla="*/ 54 w 96"/>
                <a:gd name="T11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5">
                  <a:moveTo>
                    <a:pt x="54" y="16"/>
                  </a:moveTo>
                  <a:cubicBezTo>
                    <a:pt x="68" y="15"/>
                    <a:pt x="82" y="13"/>
                    <a:pt x="96" y="1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64" y="5"/>
                    <a:pt x="31" y="1"/>
                    <a:pt x="0" y="11"/>
                  </a:cubicBezTo>
                  <a:cubicBezTo>
                    <a:pt x="1" y="16"/>
                    <a:pt x="2" y="20"/>
                    <a:pt x="3" y="25"/>
                  </a:cubicBezTo>
                  <a:cubicBezTo>
                    <a:pt x="19" y="21"/>
                    <a:pt x="36" y="18"/>
                    <a:pt x="54" y="16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6656388" y="3546475"/>
              <a:ext cx="411163" cy="136525"/>
            </a:xfrm>
            <a:custGeom>
              <a:avLst/>
              <a:gdLst>
                <a:gd name="T0" fmla="*/ 97 w 97"/>
                <a:gd name="T1" fmla="*/ 21 h 32"/>
                <a:gd name="T2" fmla="*/ 97 w 97"/>
                <a:gd name="T3" fmla="*/ 0 h 32"/>
                <a:gd name="T4" fmla="*/ 0 w 97"/>
                <a:gd name="T5" fmla="*/ 21 h 32"/>
                <a:gd name="T6" fmla="*/ 1 w 97"/>
                <a:gd name="T7" fmla="*/ 32 h 32"/>
                <a:gd name="T8" fmla="*/ 97 w 97"/>
                <a:gd name="T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32">
                  <a:moveTo>
                    <a:pt x="97" y="21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64" y="5"/>
                    <a:pt x="32" y="11"/>
                    <a:pt x="0" y="21"/>
                  </a:cubicBezTo>
                  <a:cubicBezTo>
                    <a:pt x="0" y="24"/>
                    <a:pt x="1" y="28"/>
                    <a:pt x="1" y="32"/>
                  </a:cubicBezTo>
                  <a:cubicBezTo>
                    <a:pt x="32" y="22"/>
                    <a:pt x="65" y="26"/>
                    <a:pt x="97" y="21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7045326" y="3746500"/>
              <a:ext cx="412750" cy="255588"/>
            </a:xfrm>
            <a:custGeom>
              <a:avLst/>
              <a:gdLst>
                <a:gd name="T0" fmla="*/ 3 w 97"/>
                <a:gd name="T1" fmla="*/ 28 h 60"/>
                <a:gd name="T2" fmla="*/ 94 w 97"/>
                <a:gd name="T3" fmla="*/ 60 h 60"/>
                <a:gd name="T4" fmla="*/ 96 w 97"/>
                <a:gd name="T5" fmla="*/ 3 h 60"/>
                <a:gd name="T6" fmla="*/ 97 w 97"/>
                <a:gd name="T7" fmla="*/ 0 h 60"/>
                <a:gd name="T8" fmla="*/ 0 w 97"/>
                <a:gd name="T9" fmla="*/ 13 h 60"/>
                <a:gd name="T10" fmla="*/ 3 w 97"/>
                <a:gd name="T1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60">
                  <a:moveTo>
                    <a:pt x="3" y="28"/>
                  </a:moveTo>
                  <a:cubicBezTo>
                    <a:pt x="33" y="40"/>
                    <a:pt x="63" y="50"/>
                    <a:pt x="94" y="60"/>
                  </a:cubicBezTo>
                  <a:cubicBezTo>
                    <a:pt x="92" y="43"/>
                    <a:pt x="93" y="24"/>
                    <a:pt x="96" y="3"/>
                  </a:cubicBezTo>
                  <a:cubicBezTo>
                    <a:pt x="97" y="2"/>
                    <a:pt x="97" y="1"/>
                    <a:pt x="97" y="0"/>
                  </a:cubicBezTo>
                  <a:cubicBezTo>
                    <a:pt x="64" y="2"/>
                    <a:pt x="32" y="6"/>
                    <a:pt x="0" y="13"/>
                  </a:cubicBezTo>
                  <a:cubicBezTo>
                    <a:pt x="1" y="18"/>
                    <a:pt x="2" y="23"/>
                    <a:pt x="3" y="28"/>
                  </a:cubicBezTo>
                  <a:close/>
                </a:path>
              </a:pathLst>
            </a:custGeom>
            <a:solidFill>
              <a:srgbClr val="834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7037388" y="2830513"/>
              <a:ext cx="827088" cy="857250"/>
            </a:xfrm>
            <a:custGeom>
              <a:avLst/>
              <a:gdLst>
                <a:gd name="T0" fmla="*/ 195 w 195"/>
                <a:gd name="T1" fmla="*/ 55 h 201"/>
                <a:gd name="T2" fmla="*/ 47 w 195"/>
                <a:gd name="T3" fmla="*/ 0 h 201"/>
                <a:gd name="T4" fmla="*/ 0 w 195"/>
                <a:gd name="T5" fmla="*/ 152 h 201"/>
                <a:gd name="T6" fmla="*/ 42 w 195"/>
                <a:gd name="T7" fmla="*/ 176 h 201"/>
                <a:gd name="T8" fmla="*/ 102 w 195"/>
                <a:gd name="T9" fmla="*/ 201 h 201"/>
                <a:gd name="T10" fmla="*/ 195 w 195"/>
                <a:gd name="T11" fmla="*/ 5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01">
                  <a:moveTo>
                    <a:pt x="195" y="55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0" y="23"/>
                    <a:pt x="5" y="81"/>
                    <a:pt x="0" y="152"/>
                  </a:cubicBezTo>
                  <a:cubicBezTo>
                    <a:pt x="15" y="159"/>
                    <a:pt x="28" y="169"/>
                    <a:pt x="42" y="176"/>
                  </a:cubicBezTo>
                  <a:cubicBezTo>
                    <a:pt x="62" y="186"/>
                    <a:pt x="82" y="194"/>
                    <a:pt x="102" y="201"/>
                  </a:cubicBezTo>
                  <a:cubicBezTo>
                    <a:pt x="124" y="121"/>
                    <a:pt x="195" y="55"/>
                    <a:pt x="195" y="55"/>
                  </a:cubicBezTo>
                  <a:close/>
                </a:path>
              </a:pathLst>
            </a:custGeom>
            <a:solidFill>
              <a:srgbClr val="B8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7029451" y="3478213"/>
              <a:ext cx="441325" cy="323850"/>
            </a:xfrm>
            <a:custGeom>
              <a:avLst/>
              <a:gdLst>
                <a:gd name="T0" fmla="*/ 2 w 104"/>
                <a:gd name="T1" fmla="*/ 0 h 76"/>
                <a:gd name="T2" fmla="*/ 2 w 104"/>
                <a:gd name="T3" fmla="*/ 59 h 76"/>
                <a:gd name="T4" fmla="*/ 4 w 104"/>
                <a:gd name="T5" fmla="*/ 76 h 76"/>
                <a:gd name="T6" fmla="*/ 101 w 104"/>
                <a:gd name="T7" fmla="*/ 63 h 76"/>
                <a:gd name="T8" fmla="*/ 104 w 104"/>
                <a:gd name="T9" fmla="*/ 49 h 76"/>
                <a:gd name="T10" fmla="*/ 44 w 104"/>
                <a:gd name="T11" fmla="*/ 24 h 76"/>
                <a:gd name="T12" fmla="*/ 2 w 104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76">
                  <a:moveTo>
                    <a:pt x="2" y="0"/>
                  </a:moveTo>
                  <a:cubicBezTo>
                    <a:pt x="0" y="19"/>
                    <a:pt x="0" y="39"/>
                    <a:pt x="2" y="59"/>
                  </a:cubicBezTo>
                  <a:cubicBezTo>
                    <a:pt x="3" y="65"/>
                    <a:pt x="3" y="70"/>
                    <a:pt x="4" y="76"/>
                  </a:cubicBezTo>
                  <a:cubicBezTo>
                    <a:pt x="36" y="69"/>
                    <a:pt x="68" y="65"/>
                    <a:pt x="101" y="63"/>
                  </a:cubicBezTo>
                  <a:cubicBezTo>
                    <a:pt x="102" y="58"/>
                    <a:pt x="103" y="53"/>
                    <a:pt x="104" y="49"/>
                  </a:cubicBezTo>
                  <a:cubicBezTo>
                    <a:pt x="84" y="42"/>
                    <a:pt x="64" y="34"/>
                    <a:pt x="44" y="24"/>
                  </a:cubicBezTo>
                  <a:cubicBezTo>
                    <a:pt x="30" y="17"/>
                    <a:pt x="17" y="7"/>
                    <a:pt x="2" y="0"/>
                  </a:cubicBezTo>
                  <a:close/>
                </a:path>
              </a:pathLst>
            </a:custGeom>
            <a:solidFill>
              <a:srgbClr val="F2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7173913" y="4079875"/>
              <a:ext cx="388938" cy="271463"/>
            </a:xfrm>
            <a:custGeom>
              <a:avLst/>
              <a:gdLst>
                <a:gd name="T0" fmla="*/ 36 w 92"/>
                <a:gd name="T1" fmla="*/ 64 h 64"/>
                <a:gd name="T2" fmla="*/ 92 w 92"/>
                <a:gd name="T3" fmla="*/ 61 h 64"/>
                <a:gd name="T4" fmla="*/ 67 w 92"/>
                <a:gd name="T5" fmla="*/ 0 h 64"/>
                <a:gd name="T6" fmla="*/ 0 w 92"/>
                <a:gd name="T7" fmla="*/ 18 h 64"/>
                <a:gd name="T8" fmla="*/ 36 w 92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64">
                  <a:moveTo>
                    <a:pt x="36" y="64"/>
                  </a:moveTo>
                  <a:cubicBezTo>
                    <a:pt x="92" y="61"/>
                    <a:pt x="92" y="61"/>
                    <a:pt x="92" y="61"/>
                  </a:cubicBezTo>
                  <a:cubicBezTo>
                    <a:pt x="92" y="61"/>
                    <a:pt x="74" y="40"/>
                    <a:pt x="67" y="0"/>
                  </a:cubicBezTo>
                  <a:cubicBezTo>
                    <a:pt x="45" y="7"/>
                    <a:pt x="22" y="12"/>
                    <a:pt x="0" y="18"/>
                  </a:cubicBezTo>
                  <a:cubicBezTo>
                    <a:pt x="18" y="48"/>
                    <a:pt x="36" y="64"/>
                    <a:pt x="36" y="64"/>
                  </a:cubicBezTo>
                  <a:close/>
                </a:path>
              </a:pathLst>
            </a:custGeom>
            <a:solidFill>
              <a:srgbClr val="604E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7058026" y="3865563"/>
              <a:ext cx="400050" cy="290513"/>
            </a:xfrm>
            <a:custGeom>
              <a:avLst/>
              <a:gdLst>
                <a:gd name="T0" fmla="*/ 27 w 94"/>
                <a:gd name="T1" fmla="*/ 68 h 68"/>
                <a:gd name="T2" fmla="*/ 94 w 94"/>
                <a:gd name="T3" fmla="*/ 50 h 68"/>
                <a:gd name="T4" fmla="*/ 91 w 94"/>
                <a:gd name="T5" fmla="*/ 32 h 68"/>
                <a:gd name="T6" fmla="*/ 0 w 94"/>
                <a:gd name="T7" fmla="*/ 0 h 68"/>
                <a:gd name="T8" fmla="*/ 27 w 94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8">
                  <a:moveTo>
                    <a:pt x="27" y="68"/>
                  </a:moveTo>
                  <a:cubicBezTo>
                    <a:pt x="49" y="62"/>
                    <a:pt x="72" y="57"/>
                    <a:pt x="94" y="50"/>
                  </a:cubicBezTo>
                  <a:cubicBezTo>
                    <a:pt x="92" y="45"/>
                    <a:pt x="92" y="38"/>
                    <a:pt x="91" y="32"/>
                  </a:cubicBezTo>
                  <a:cubicBezTo>
                    <a:pt x="60" y="22"/>
                    <a:pt x="30" y="12"/>
                    <a:pt x="0" y="0"/>
                  </a:cubicBezTo>
                  <a:cubicBezTo>
                    <a:pt x="6" y="28"/>
                    <a:pt x="16" y="50"/>
                    <a:pt x="27" y="68"/>
                  </a:cubicBezTo>
                  <a:close/>
                </a:path>
              </a:pathLst>
            </a:custGeom>
            <a:solidFill>
              <a:srgbClr val="72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7694613" y="2493963"/>
              <a:ext cx="80963" cy="76200"/>
            </a:xfrm>
            <a:custGeom>
              <a:avLst/>
              <a:gdLst>
                <a:gd name="T0" fmla="*/ 46 w 51"/>
                <a:gd name="T1" fmla="*/ 0 h 48"/>
                <a:gd name="T2" fmla="*/ 0 w 51"/>
                <a:gd name="T3" fmla="*/ 24 h 48"/>
                <a:gd name="T4" fmla="*/ 51 w 51"/>
                <a:gd name="T5" fmla="*/ 48 h 48"/>
                <a:gd name="T6" fmla="*/ 46 w 5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8">
                  <a:moveTo>
                    <a:pt x="46" y="0"/>
                  </a:moveTo>
                  <a:lnTo>
                    <a:pt x="0" y="24"/>
                  </a:lnTo>
                  <a:lnTo>
                    <a:pt x="51" y="48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7626351" y="2532063"/>
              <a:ext cx="161925" cy="101600"/>
            </a:xfrm>
            <a:custGeom>
              <a:avLst/>
              <a:gdLst>
                <a:gd name="T0" fmla="*/ 43 w 102"/>
                <a:gd name="T1" fmla="*/ 0 h 64"/>
                <a:gd name="T2" fmla="*/ 0 w 102"/>
                <a:gd name="T3" fmla="*/ 21 h 64"/>
                <a:gd name="T4" fmla="*/ 102 w 102"/>
                <a:gd name="T5" fmla="*/ 64 h 64"/>
                <a:gd name="T6" fmla="*/ 94 w 102"/>
                <a:gd name="T7" fmla="*/ 24 h 64"/>
                <a:gd name="T8" fmla="*/ 43 w 102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64">
                  <a:moveTo>
                    <a:pt x="43" y="0"/>
                  </a:moveTo>
                  <a:lnTo>
                    <a:pt x="0" y="21"/>
                  </a:lnTo>
                  <a:lnTo>
                    <a:pt x="102" y="64"/>
                  </a:lnTo>
                  <a:lnTo>
                    <a:pt x="94" y="2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7554913" y="2565400"/>
              <a:ext cx="241300" cy="149225"/>
            </a:xfrm>
            <a:custGeom>
              <a:avLst/>
              <a:gdLst>
                <a:gd name="T0" fmla="*/ 45 w 152"/>
                <a:gd name="T1" fmla="*/ 0 h 94"/>
                <a:gd name="T2" fmla="*/ 0 w 152"/>
                <a:gd name="T3" fmla="*/ 24 h 94"/>
                <a:gd name="T4" fmla="*/ 152 w 152"/>
                <a:gd name="T5" fmla="*/ 94 h 94"/>
                <a:gd name="T6" fmla="*/ 147 w 152"/>
                <a:gd name="T7" fmla="*/ 43 h 94"/>
                <a:gd name="T8" fmla="*/ 45 w 152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94">
                  <a:moveTo>
                    <a:pt x="45" y="0"/>
                  </a:moveTo>
                  <a:lnTo>
                    <a:pt x="0" y="24"/>
                  </a:lnTo>
                  <a:lnTo>
                    <a:pt x="152" y="94"/>
                  </a:lnTo>
                  <a:lnTo>
                    <a:pt x="147" y="4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7470776" y="2603500"/>
              <a:ext cx="342900" cy="204788"/>
            </a:xfrm>
            <a:custGeom>
              <a:avLst/>
              <a:gdLst>
                <a:gd name="T0" fmla="*/ 53 w 216"/>
                <a:gd name="T1" fmla="*/ 0 h 129"/>
                <a:gd name="T2" fmla="*/ 0 w 216"/>
                <a:gd name="T3" fmla="*/ 27 h 129"/>
                <a:gd name="T4" fmla="*/ 216 w 216"/>
                <a:gd name="T5" fmla="*/ 129 h 129"/>
                <a:gd name="T6" fmla="*/ 205 w 216"/>
                <a:gd name="T7" fmla="*/ 70 h 129"/>
                <a:gd name="T8" fmla="*/ 53 w 216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29">
                  <a:moveTo>
                    <a:pt x="53" y="0"/>
                  </a:moveTo>
                  <a:lnTo>
                    <a:pt x="0" y="27"/>
                  </a:lnTo>
                  <a:lnTo>
                    <a:pt x="216" y="129"/>
                  </a:lnTo>
                  <a:lnTo>
                    <a:pt x="205" y="7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7385051" y="2646363"/>
              <a:ext cx="441325" cy="247650"/>
            </a:xfrm>
            <a:custGeom>
              <a:avLst/>
              <a:gdLst>
                <a:gd name="T0" fmla="*/ 54 w 278"/>
                <a:gd name="T1" fmla="*/ 0 h 156"/>
                <a:gd name="T2" fmla="*/ 0 w 278"/>
                <a:gd name="T3" fmla="*/ 27 h 156"/>
                <a:gd name="T4" fmla="*/ 278 w 278"/>
                <a:gd name="T5" fmla="*/ 156 h 156"/>
                <a:gd name="T6" fmla="*/ 270 w 278"/>
                <a:gd name="T7" fmla="*/ 102 h 156"/>
                <a:gd name="T8" fmla="*/ 54 w 278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156">
                  <a:moveTo>
                    <a:pt x="54" y="0"/>
                  </a:moveTo>
                  <a:lnTo>
                    <a:pt x="0" y="27"/>
                  </a:lnTo>
                  <a:lnTo>
                    <a:pt x="278" y="156"/>
                  </a:lnTo>
                  <a:lnTo>
                    <a:pt x="270" y="10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7313613" y="2689225"/>
              <a:ext cx="525463" cy="290513"/>
            </a:xfrm>
            <a:custGeom>
              <a:avLst/>
              <a:gdLst>
                <a:gd name="T0" fmla="*/ 45 w 331"/>
                <a:gd name="T1" fmla="*/ 0 h 183"/>
                <a:gd name="T2" fmla="*/ 0 w 331"/>
                <a:gd name="T3" fmla="*/ 24 h 183"/>
                <a:gd name="T4" fmla="*/ 331 w 331"/>
                <a:gd name="T5" fmla="*/ 183 h 183"/>
                <a:gd name="T6" fmla="*/ 323 w 331"/>
                <a:gd name="T7" fmla="*/ 129 h 183"/>
                <a:gd name="T8" fmla="*/ 45 w 331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83">
                  <a:moveTo>
                    <a:pt x="45" y="0"/>
                  </a:moveTo>
                  <a:lnTo>
                    <a:pt x="0" y="24"/>
                  </a:lnTo>
                  <a:lnTo>
                    <a:pt x="331" y="183"/>
                  </a:lnTo>
                  <a:lnTo>
                    <a:pt x="323" y="1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7240588" y="2727325"/>
              <a:ext cx="611188" cy="341313"/>
            </a:xfrm>
            <a:custGeom>
              <a:avLst/>
              <a:gdLst>
                <a:gd name="T0" fmla="*/ 46 w 385"/>
                <a:gd name="T1" fmla="*/ 0 h 215"/>
                <a:gd name="T2" fmla="*/ 0 w 385"/>
                <a:gd name="T3" fmla="*/ 24 h 215"/>
                <a:gd name="T4" fmla="*/ 385 w 385"/>
                <a:gd name="T5" fmla="*/ 215 h 215"/>
                <a:gd name="T6" fmla="*/ 377 w 385"/>
                <a:gd name="T7" fmla="*/ 159 h 215"/>
                <a:gd name="T8" fmla="*/ 46 w 385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15">
                  <a:moveTo>
                    <a:pt x="46" y="0"/>
                  </a:moveTo>
                  <a:lnTo>
                    <a:pt x="0" y="24"/>
                  </a:lnTo>
                  <a:lnTo>
                    <a:pt x="385" y="215"/>
                  </a:lnTo>
                  <a:lnTo>
                    <a:pt x="377" y="15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7131051" y="2765425"/>
              <a:ext cx="733425" cy="388938"/>
            </a:xfrm>
            <a:custGeom>
              <a:avLst/>
              <a:gdLst>
                <a:gd name="T0" fmla="*/ 69 w 462"/>
                <a:gd name="T1" fmla="*/ 0 h 245"/>
                <a:gd name="T2" fmla="*/ 0 w 462"/>
                <a:gd name="T3" fmla="*/ 35 h 245"/>
                <a:gd name="T4" fmla="*/ 462 w 462"/>
                <a:gd name="T5" fmla="*/ 245 h 245"/>
                <a:gd name="T6" fmla="*/ 454 w 462"/>
                <a:gd name="T7" fmla="*/ 191 h 245"/>
                <a:gd name="T8" fmla="*/ 69 w 462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245">
                  <a:moveTo>
                    <a:pt x="69" y="0"/>
                  </a:moveTo>
                  <a:lnTo>
                    <a:pt x="0" y="35"/>
                  </a:lnTo>
                  <a:lnTo>
                    <a:pt x="462" y="245"/>
                  </a:lnTo>
                  <a:lnTo>
                    <a:pt x="454" y="19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7453313" y="3644900"/>
              <a:ext cx="1395413" cy="715963"/>
            </a:xfrm>
            <a:custGeom>
              <a:avLst/>
              <a:gdLst>
                <a:gd name="T0" fmla="*/ 329 w 329"/>
                <a:gd name="T1" fmla="*/ 163 h 168"/>
                <a:gd name="T2" fmla="*/ 160 w 329"/>
                <a:gd name="T3" fmla="*/ 3 h 168"/>
                <a:gd name="T4" fmla="*/ 0 w 329"/>
                <a:gd name="T5" fmla="*/ 167 h 168"/>
                <a:gd name="T6" fmla="*/ 329 w 329"/>
                <a:gd name="T7" fmla="*/ 168 h 168"/>
                <a:gd name="T8" fmla="*/ 329 w 329"/>
                <a:gd name="T9" fmla="*/ 16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68">
                  <a:moveTo>
                    <a:pt x="329" y="163"/>
                  </a:moveTo>
                  <a:cubicBezTo>
                    <a:pt x="327" y="72"/>
                    <a:pt x="251" y="0"/>
                    <a:pt x="160" y="3"/>
                  </a:cubicBezTo>
                  <a:cubicBezTo>
                    <a:pt x="71" y="5"/>
                    <a:pt x="0" y="78"/>
                    <a:pt x="0" y="167"/>
                  </a:cubicBezTo>
                  <a:cubicBezTo>
                    <a:pt x="329" y="168"/>
                    <a:pt x="329" y="168"/>
                    <a:pt x="329" y="168"/>
                  </a:cubicBezTo>
                  <a:cubicBezTo>
                    <a:pt x="329" y="166"/>
                    <a:pt x="329" y="165"/>
                    <a:pt x="329" y="163"/>
                  </a:cubicBezTo>
                  <a:close/>
                </a:path>
              </a:pathLst>
            </a:custGeom>
            <a:solidFill>
              <a:srgbClr val="FF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631113" y="3840163"/>
              <a:ext cx="1004888" cy="523875"/>
            </a:xfrm>
            <a:custGeom>
              <a:avLst/>
              <a:gdLst>
                <a:gd name="T0" fmla="*/ 234 w 237"/>
                <a:gd name="T1" fmla="*/ 122 h 123"/>
                <a:gd name="T2" fmla="*/ 119 w 237"/>
                <a:gd name="T3" fmla="*/ 2 h 123"/>
                <a:gd name="T4" fmla="*/ 0 w 237"/>
                <a:gd name="T5" fmla="*/ 121 h 123"/>
                <a:gd name="T6" fmla="*/ 226 w 237"/>
                <a:gd name="T7" fmla="*/ 122 h 123"/>
                <a:gd name="T8" fmla="*/ 234 w 237"/>
                <a:gd name="T9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23">
                  <a:moveTo>
                    <a:pt x="234" y="122"/>
                  </a:moveTo>
                  <a:cubicBezTo>
                    <a:pt x="237" y="55"/>
                    <a:pt x="181" y="0"/>
                    <a:pt x="119" y="2"/>
                  </a:cubicBezTo>
                  <a:cubicBezTo>
                    <a:pt x="58" y="4"/>
                    <a:pt x="6" y="57"/>
                    <a:pt x="0" y="121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26" y="121"/>
                    <a:pt x="234" y="123"/>
                    <a:pt x="234" y="122"/>
                  </a:cubicBezTo>
                  <a:close/>
                </a:path>
              </a:pathLst>
            </a:custGeom>
            <a:solidFill>
              <a:srgbClr val="7E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805738" y="4006850"/>
              <a:ext cx="685800" cy="354013"/>
            </a:xfrm>
            <a:custGeom>
              <a:avLst/>
              <a:gdLst>
                <a:gd name="T0" fmla="*/ 162 w 162"/>
                <a:gd name="T1" fmla="*/ 81 h 83"/>
                <a:gd name="T2" fmla="*/ 79 w 162"/>
                <a:gd name="T3" fmla="*/ 2 h 83"/>
                <a:gd name="T4" fmla="*/ 0 w 162"/>
                <a:gd name="T5" fmla="*/ 82 h 83"/>
                <a:gd name="T6" fmla="*/ 162 w 162"/>
                <a:gd name="T7" fmla="*/ 83 h 83"/>
                <a:gd name="T8" fmla="*/ 162 w 162"/>
                <a:gd name="T9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83">
                  <a:moveTo>
                    <a:pt x="162" y="81"/>
                  </a:moveTo>
                  <a:cubicBezTo>
                    <a:pt x="161" y="36"/>
                    <a:pt x="124" y="0"/>
                    <a:pt x="79" y="2"/>
                  </a:cubicBezTo>
                  <a:cubicBezTo>
                    <a:pt x="35" y="3"/>
                    <a:pt x="0" y="39"/>
                    <a:pt x="0" y="82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62" y="82"/>
                    <a:pt x="162" y="82"/>
                    <a:pt x="162" y="81"/>
                  </a:cubicBezTo>
                  <a:close/>
                </a:path>
              </a:pathLst>
            </a:custGeom>
            <a:solidFill>
              <a:srgbClr val="8D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927976" y="4133850"/>
              <a:ext cx="446088" cy="227013"/>
            </a:xfrm>
            <a:custGeom>
              <a:avLst/>
              <a:gdLst>
                <a:gd name="T0" fmla="*/ 105 w 105"/>
                <a:gd name="T1" fmla="*/ 52 h 53"/>
                <a:gd name="T2" fmla="*/ 51 w 105"/>
                <a:gd name="T3" fmla="*/ 0 h 53"/>
                <a:gd name="T4" fmla="*/ 0 w 105"/>
                <a:gd name="T5" fmla="*/ 53 h 53"/>
                <a:gd name="T6" fmla="*/ 105 w 105"/>
                <a:gd name="T7" fmla="*/ 53 h 53"/>
                <a:gd name="T8" fmla="*/ 105 w 105"/>
                <a:gd name="T9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53">
                  <a:moveTo>
                    <a:pt x="105" y="52"/>
                  </a:moveTo>
                  <a:cubicBezTo>
                    <a:pt x="104" y="23"/>
                    <a:pt x="80" y="0"/>
                    <a:pt x="51" y="0"/>
                  </a:cubicBezTo>
                  <a:cubicBezTo>
                    <a:pt x="23" y="1"/>
                    <a:pt x="0" y="24"/>
                    <a:pt x="0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53"/>
                    <a:pt x="105" y="52"/>
                    <a:pt x="105" y="52"/>
                  </a:cubicBezTo>
                  <a:close/>
                </a:path>
              </a:pathLst>
            </a:custGeom>
            <a:solidFill>
              <a:srgbClr val="9AC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545263" y="3878263"/>
              <a:ext cx="920750" cy="477838"/>
            </a:xfrm>
            <a:custGeom>
              <a:avLst/>
              <a:gdLst>
                <a:gd name="T0" fmla="*/ 217 w 217"/>
                <a:gd name="T1" fmla="*/ 107 h 112"/>
                <a:gd name="T2" fmla="*/ 105 w 217"/>
                <a:gd name="T3" fmla="*/ 3 h 112"/>
                <a:gd name="T4" fmla="*/ 1 w 217"/>
                <a:gd name="T5" fmla="*/ 112 h 112"/>
                <a:gd name="T6" fmla="*/ 217 w 217"/>
                <a:gd name="T7" fmla="*/ 110 h 112"/>
                <a:gd name="T8" fmla="*/ 217 w 217"/>
                <a:gd name="T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112">
                  <a:moveTo>
                    <a:pt x="217" y="107"/>
                  </a:moveTo>
                  <a:cubicBezTo>
                    <a:pt x="215" y="47"/>
                    <a:pt x="165" y="0"/>
                    <a:pt x="105" y="3"/>
                  </a:cubicBezTo>
                  <a:cubicBezTo>
                    <a:pt x="46" y="5"/>
                    <a:pt x="0" y="54"/>
                    <a:pt x="1" y="112"/>
                  </a:cubicBezTo>
                  <a:cubicBezTo>
                    <a:pt x="217" y="110"/>
                    <a:pt x="217" y="110"/>
                    <a:pt x="217" y="110"/>
                  </a:cubicBezTo>
                  <a:cubicBezTo>
                    <a:pt x="217" y="109"/>
                    <a:pt x="217" y="108"/>
                    <a:pt x="217" y="107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672263" y="4006850"/>
              <a:ext cx="669925" cy="349250"/>
            </a:xfrm>
            <a:custGeom>
              <a:avLst/>
              <a:gdLst>
                <a:gd name="T0" fmla="*/ 158 w 158"/>
                <a:gd name="T1" fmla="*/ 78 h 82"/>
                <a:gd name="T2" fmla="*/ 76 w 158"/>
                <a:gd name="T3" fmla="*/ 2 h 82"/>
                <a:gd name="T4" fmla="*/ 0 w 158"/>
                <a:gd name="T5" fmla="*/ 82 h 82"/>
                <a:gd name="T6" fmla="*/ 158 w 158"/>
                <a:gd name="T7" fmla="*/ 81 h 82"/>
                <a:gd name="T8" fmla="*/ 158 w 158"/>
                <a:gd name="T9" fmla="*/ 7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82">
                  <a:moveTo>
                    <a:pt x="158" y="78"/>
                  </a:moveTo>
                  <a:cubicBezTo>
                    <a:pt x="157" y="34"/>
                    <a:pt x="120" y="0"/>
                    <a:pt x="76" y="2"/>
                  </a:cubicBezTo>
                  <a:cubicBezTo>
                    <a:pt x="33" y="4"/>
                    <a:pt x="0" y="39"/>
                    <a:pt x="0" y="82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8" y="79"/>
                    <a:pt x="158" y="78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6796088" y="4130675"/>
              <a:ext cx="441325" cy="230188"/>
            </a:xfrm>
            <a:custGeom>
              <a:avLst/>
              <a:gdLst>
                <a:gd name="T0" fmla="*/ 104 w 104"/>
                <a:gd name="T1" fmla="*/ 52 h 54"/>
                <a:gd name="T2" fmla="*/ 52 w 104"/>
                <a:gd name="T3" fmla="*/ 0 h 54"/>
                <a:gd name="T4" fmla="*/ 0 w 104"/>
                <a:gd name="T5" fmla="*/ 52 h 54"/>
                <a:gd name="T6" fmla="*/ 104 w 104"/>
                <a:gd name="T7" fmla="*/ 54 h 54"/>
                <a:gd name="T8" fmla="*/ 104 w 104"/>
                <a:gd name="T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4">
                  <a:moveTo>
                    <a:pt x="104" y="52"/>
                  </a:moveTo>
                  <a:cubicBezTo>
                    <a:pt x="104" y="23"/>
                    <a:pt x="80" y="0"/>
                    <a:pt x="52" y="0"/>
                  </a:cubicBezTo>
                  <a:cubicBezTo>
                    <a:pt x="23" y="1"/>
                    <a:pt x="0" y="23"/>
                    <a:pt x="0" y="52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3"/>
                    <a:pt x="104" y="53"/>
                    <a:pt x="104" y="52"/>
                  </a:cubicBezTo>
                  <a:close/>
                </a:path>
              </a:pathLst>
            </a:custGeom>
            <a:solidFill>
              <a:srgbClr val="E6D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6910388" y="4237038"/>
              <a:ext cx="228600" cy="114300"/>
            </a:xfrm>
            <a:custGeom>
              <a:avLst/>
              <a:gdLst>
                <a:gd name="T0" fmla="*/ 54 w 54"/>
                <a:gd name="T1" fmla="*/ 27 h 27"/>
                <a:gd name="T2" fmla="*/ 27 w 54"/>
                <a:gd name="T3" fmla="*/ 0 h 27"/>
                <a:gd name="T4" fmla="*/ 0 w 54"/>
                <a:gd name="T5" fmla="*/ 26 h 27"/>
                <a:gd name="T6" fmla="*/ 54 w 54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12"/>
                    <a:pt x="42" y="0"/>
                    <a:pt x="27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54" y="27"/>
                    <a:pt x="54" y="27"/>
                    <a:pt x="54" y="27"/>
                  </a:cubicBez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525838" y="4032250"/>
              <a:ext cx="979488" cy="328613"/>
            </a:xfrm>
            <a:custGeom>
              <a:avLst/>
              <a:gdLst>
                <a:gd name="T0" fmla="*/ 150 w 231"/>
                <a:gd name="T1" fmla="*/ 0 h 77"/>
                <a:gd name="T2" fmla="*/ 0 w 231"/>
                <a:gd name="T3" fmla="*/ 77 h 77"/>
                <a:gd name="T4" fmla="*/ 36 w 231"/>
                <a:gd name="T5" fmla="*/ 77 h 77"/>
                <a:gd name="T6" fmla="*/ 149 w 231"/>
                <a:gd name="T7" fmla="*/ 18 h 77"/>
                <a:gd name="T8" fmla="*/ 209 w 231"/>
                <a:gd name="T9" fmla="*/ 62 h 77"/>
                <a:gd name="T10" fmla="*/ 211 w 231"/>
                <a:gd name="T11" fmla="*/ 74 h 77"/>
                <a:gd name="T12" fmla="*/ 231 w 231"/>
                <a:gd name="T13" fmla="*/ 73 h 77"/>
                <a:gd name="T14" fmla="*/ 229 w 231"/>
                <a:gd name="T15" fmla="*/ 57 h 77"/>
                <a:gd name="T16" fmla="*/ 150 w 231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77">
                  <a:moveTo>
                    <a:pt x="150" y="0"/>
                  </a:moveTo>
                  <a:cubicBezTo>
                    <a:pt x="80" y="0"/>
                    <a:pt x="0" y="77"/>
                    <a:pt x="0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9" y="73"/>
                    <a:pt x="98" y="18"/>
                    <a:pt x="149" y="18"/>
                  </a:cubicBezTo>
                  <a:cubicBezTo>
                    <a:pt x="172" y="18"/>
                    <a:pt x="194" y="29"/>
                    <a:pt x="209" y="62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31" y="73"/>
                    <a:pt x="231" y="73"/>
                    <a:pt x="231" y="73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10" y="15"/>
                    <a:pt x="181" y="0"/>
                    <a:pt x="150" y="0"/>
                  </a:cubicBezTo>
                </a:path>
              </a:pathLst>
            </a:custGeom>
            <a:solidFill>
              <a:srgbClr val="AB9B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675063" y="4348163"/>
              <a:ext cx="746125" cy="12700"/>
            </a:xfrm>
            <a:custGeom>
              <a:avLst/>
              <a:gdLst>
                <a:gd name="T0" fmla="*/ 37 w 176"/>
                <a:gd name="T1" fmla="*/ 2 h 3"/>
                <a:gd name="T2" fmla="*/ 1 w 176"/>
                <a:gd name="T3" fmla="*/ 3 h 3"/>
                <a:gd name="T4" fmla="*/ 0 w 176"/>
                <a:gd name="T5" fmla="*/ 3 h 3"/>
                <a:gd name="T6" fmla="*/ 37 w 176"/>
                <a:gd name="T7" fmla="*/ 2 h 3"/>
                <a:gd name="T8" fmla="*/ 37 w 176"/>
                <a:gd name="T9" fmla="*/ 2 h 3"/>
                <a:gd name="T10" fmla="*/ 176 w 176"/>
                <a:gd name="T11" fmla="*/ 0 h 3"/>
                <a:gd name="T12" fmla="*/ 150 w 176"/>
                <a:gd name="T13" fmla="*/ 0 h 3"/>
                <a:gd name="T14" fmla="*/ 150 w 176"/>
                <a:gd name="T15" fmla="*/ 0 h 3"/>
                <a:gd name="T16" fmla="*/ 176 w 176"/>
                <a:gd name="T17" fmla="*/ 0 h 3"/>
                <a:gd name="T18" fmla="*/ 176 w 17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3">
                  <a:moveTo>
                    <a:pt x="37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moveTo>
                    <a:pt x="176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76" y="0"/>
                    <a:pt x="176" y="0"/>
                  </a:cubicBezTo>
                </a:path>
              </a:pathLst>
            </a:custGeom>
            <a:solidFill>
              <a:srgbClr val="B8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678238" y="4108450"/>
              <a:ext cx="742950" cy="252413"/>
            </a:xfrm>
            <a:custGeom>
              <a:avLst/>
              <a:gdLst>
                <a:gd name="T0" fmla="*/ 113 w 175"/>
                <a:gd name="T1" fmla="*/ 0 h 59"/>
                <a:gd name="T2" fmla="*/ 0 w 175"/>
                <a:gd name="T3" fmla="*/ 59 h 59"/>
                <a:gd name="T4" fmla="*/ 36 w 175"/>
                <a:gd name="T5" fmla="*/ 58 h 59"/>
                <a:gd name="T6" fmla="*/ 109 w 175"/>
                <a:gd name="T7" fmla="*/ 21 h 59"/>
                <a:gd name="T8" fmla="*/ 148 w 175"/>
                <a:gd name="T9" fmla="*/ 49 h 59"/>
                <a:gd name="T10" fmla="*/ 149 w 175"/>
                <a:gd name="T11" fmla="*/ 56 h 59"/>
                <a:gd name="T12" fmla="*/ 175 w 175"/>
                <a:gd name="T13" fmla="*/ 56 h 59"/>
                <a:gd name="T14" fmla="*/ 173 w 175"/>
                <a:gd name="T15" fmla="*/ 44 h 59"/>
                <a:gd name="T16" fmla="*/ 113 w 175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59">
                  <a:moveTo>
                    <a:pt x="113" y="0"/>
                  </a:moveTo>
                  <a:cubicBezTo>
                    <a:pt x="62" y="0"/>
                    <a:pt x="3" y="55"/>
                    <a:pt x="0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43" y="51"/>
                    <a:pt x="78" y="21"/>
                    <a:pt x="109" y="21"/>
                  </a:cubicBezTo>
                  <a:cubicBezTo>
                    <a:pt x="124" y="21"/>
                    <a:pt x="139" y="28"/>
                    <a:pt x="148" y="49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58" y="11"/>
                    <a:pt x="136" y="0"/>
                    <a:pt x="113" y="0"/>
                  </a:cubicBezTo>
                </a:path>
              </a:pathLst>
            </a:custGeom>
            <a:solidFill>
              <a:srgbClr val="A1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3827463" y="4348163"/>
              <a:ext cx="487363" cy="12700"/>
            </a:xfrm>
            <a:custGeom>
              <a:avLst/>
              <a:gdLst>
                <a:gd name="T0" fmla="*/ 114 w 115"/>
                <a:gd name="T1" fmla="*/ 0 h 3"/>
                <a:gd name="T2" fmla="*/ 96 w 115"/>
                <a:gd name="T3" fmla="*/ 1 h 3"/>
                <a:gd name="T4" fmla="*/ 96 w 115"/>
                <a:gd name="T5" fmla="*/ 2 h 3"/>
                <a:gd name="T6" fmla="*/ 28 w 115"/>
                <a:gd name="T7" fmla="*/ 3 h 3"/>
                <a:gd name="T8" fmla="*/ 29 w 115"/>
                <a:gd name="T9" fmla="*/ 2 h 3"/>
                <a:gd name="T10" fmla="*/ 1 w 115"/>
                <a:gd name="T11" fmla="*/ 2 h 3"/>
                <a:gd name="T12" fmla="*/ 0 w 115"/>
                <a:gd name="T13" fmla="*/ 3 h 3"/>
                <a:gd name="T14" fmla="*/ 115 w 115"/>
                <a:gd name="T15" fmla="*/ 2 h 3"/>
                <a:gd name="T16" fmla="*/ 114 w 11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3">
                  <a:moveTo>
                    <a:pt x="114" y="0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9" y="2"/>
                    <a:pt x="29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E6A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3832226" y="4348163"/>
              <a:ext cx="477838" cy="7938"/>
            </a:xfrm>
            <a:custGeom>
              <a:avLst/>
              <a:gdLst>
                <a:gd name="T0" fmla="*/ 29 w 113"/>
                <a:gd name="T1" fmla="*/ 2 h 2"/>
                <a:gd name="T2" fmla="*/ 0 w 113"/>
                <a:gd name="T3" fmla="*/ 2 h 2"/>
                <a:gd name="T4" fmla="*/ 0 w 113"/>
                <a:gd name="T5" fmla="*/ 2 h 2"/>
                <a:gd name="T6" fmla="*/ 28 w 113"/>
                <a:gd name="T7" fmla="*/ 2 h 2"/>
                <a:gd name="T8" fmla="*/ 29 w 113"/>
                <a:gd name="T9" fmla="*/ 2 h 2"/>
                <a:gd name="T10" fmla="*/ 113 w 113"/>
                <a:gd name="T11" fmla="*/ 0 h 2"/>
                <a:gd name="T12" fmla="*/ 95 w 113"/>
                <a:gd name="T13" fmla="*/ 1 h 2"/>
                <a:gd name="T14" fmla="*/ 95 w 113"/>
                <a:gd name="T15" fmla="*/ 1 h 2"/>
                <a:gd name="T16" fmla="*/ 113 w 113"/>
                <a:gd name="T17" fmla="*/ 0 h 2"/>
                <a:gd name="T18" fmla="*/ 113 w 11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2">
                  <a:moveTo>
                    <a:pt x="29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9" y="2"/>
                    <a:pt x="29" y="2"/>
                  </a:cubicBezTo>
                  <a:moveTo>
                    <a:pt x="113" y="0"/>
                  </a:move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D29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832226" y="4198938"/>
              <a:ext cx="477838" cy="157163"/>
            </a:xfrm>
            <a:custGeom>
              <a:avLst/>
              <a:gdLst>
                <a:gd name="T0" fmla="*/ 73 w 113"/>
                <a:gd name="T1" fmla="*/ 0 h 37"/>
                <a:gd name="T2" fmla="*/ 0 w 113"/>
                <a:gd name="T3" fmla="*/ 37 h 37"/>
                <a:gd name="T4" fmla="*/ 29 w 113"/>
                <a:gd name="T5" fmla="*/ 37 h 37"/>
                <a:gd name="T6" fmla="*/ 71 w 113"/>
                <a:gd name="T7" fmla="*/ 15 h 37"/>
                <a:gd name="T8" fmla="*/ 94 w 113"/>
                <a:gd name="T9" fmla="*/ 32 h 37"/>
                <a:gd name="T10" fmla="*/ 95 w 113"/>
                <a:gd name="T11" fmla="*/ 36 h 37"/>
                <a:gd name="T12" fmla="*/ 113 w 113"/>
                <a:gd name="T13" fmla="*/ 35 h 37"/>
                <a:gd name="T14" fmla="*/ 112 w 113"/>
                <a:gd name="T15" fmla="*/ 28 h 37"/>
                <a:gd name="T16" fmla="*/ 73 w 113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37">
                  <a:moveTo>
                    <a:pt x="73" y="0"/>
                  </a:moveTo>
                  <a:cubicBezTo>
                    <a:pt x="42" y="0"/>
                    <a:pt x="7" y="30"/>
                    <a:pt x="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4" y="32"/>
                    <a:pt x="53" y="15"/>
                    <a:pt x="71" y="15"/>
                  </a:cubicBezTo>
                  <a:cubicBezTo>
                    <a:pt x="80" y="15"/>
                    <a:pt x="88" y="20"/>
                    <a:pt x="94" y="32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03" y="7"/>
                    <a:pt x="88" y="0"/>
                    <a:pt x="73" y="0"/>
                  </a:cubicBezTo>
                </a:path>
              </a:pathLst>
            </a:custGeom>
            <a:solidFill>
              <a:srgbClr val="CB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3946526" y="4351338"/>
              <a:ext cx="287338" cy="9525"/>
            </a:xfrm>
            <a:custGeom>
              <a:avLst/>
              <a:gdLst>
                <a:gd name="T0" fmla="*/ 68 w 68"/>
                <a:gd name="T1" fmla="*/ 0 h 2"/>
                <a:gd name="T2" fmla="*/ 1 w 68"/>
                <a:gd name="T3" fmla="*/ 1 h 2"/>
                <a:gd name="T4" fmla="*/ 0 w 68"/>
                <a:gd name="T5" fmla="*/ 2 h 2"/>
                <a:gd name="T6" fmla="*/ 68 w 68"/>
                <a:gd name="T7" fmla="*/ 1 h 2"/>
                <a:gd name="T8" fmla="*/ 68 w 6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">
                  <a:moveTo>
                    <a:pt x="68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DFD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3949701" y="4351338"/>
              <a:ext cx="284163" cy="4763"/>
            </a:xfrm>
            <a:custGeom>
              <a:avLst/>
              <a:gdLst>
                <a:gd name="T0" fmla="*/ 67 w 67"/>
                <a:gd name="T1" fmla="*/ 0 h 1"/>
                <a:gd name="T2" fmla="*/ 1 w 67"/>
                <a:gd name="T3" fmla="*/ 1 h 1"/>
                <a:gd name="T4" fmla="*/ 0 w 67"/>
                <a:gd name="T5" fmla="*/ 1 h 1"/>
                <a:gd name="T6" fmla="*/ 67 w 67"/>
                <a:gd name="T7" fmla="*/ 0 h 1"/>
                <a:gd name="T8" fmla="*/ 67 w 6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D9D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954463" y="4262438"/>
              <a:ext cx="279400" cy="93663"/>
            </a:xfrm>
            <a:custGeom>
              <a:avLst/>
              <a:gdLst>
                <a:gd name="T0" fmla="*/ 42 w 66"/>
                <a:gd name="T1" fmla="*/ 0 h 22"/>
                <a:gd name="T2" fmla="*/ 0 w 66"/>
                <a:gd name="T3" fmla="*/ 22 h 22"/>
                <a:gd name="T4" fmla="*/ 66 w 66"/>
                <a:gd name="T5" fmla="*/ 21 h 22"/>
                <a:gd name="T6" fmla="*/ 65 w 66"/>
                <a:gd name="T7" fmla="*/ 17 h 22"/>
                <a:gd name="T8" fmla="*/ 42 w 6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2">
                  <a:moveTo>
                    <a:pt x="42" y="0"/>
                  </a:moveTo>
                  <a:cubicBezTo>
                    <a:pt x="24" y="0"/>
                    <a:pt x="5" y="17"/>
                    <a:pt x="0" y="22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59" y="5"/>
                    <a:pt x="51" y="0"/>
                    <a:pt x="42" y="0"/>
                  </a:cubicBezTo>
                </a:path>
              </a:pathLst>
            </a:custGeom>
            <a:solidFill>
              <a:srgbClr val="D7C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386138" y="4002088"/>
              <a:ext cx="373063" cy="136525"/>
            </a:xfrm>
            <a:custGeom>
              <a:avLst/>
              <a:gdLst>
                <a:gd name="T0" fmla="*/ 88 w 88"/>
                <a:gd name="T1" fmla="*/ 0 h 32"/>
                <a:gd name="T2" fmla="*/ 0 w 88"/>
                <a:gd name="T3" fmla="*/ 3 h 32"/>
                <a:gd name="T4" fmla="*/ 2 w 88"/>
                <a:gd name="T5" fmla="*/ 30 h 32"/>
                <a:gd name="T6" fmla="*/ 85 w 88"/>
                <a:gd name="T7" fmla="*/ 32 h 32"/>
                <a:gd name="T8" fmla="*/ 88 w 8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2">
                  <a:moveTo>
                    <a:pt x="8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9" y="30"/>
                    <a:pt x="57" y="31"/>
                    <a:pt x="85" y="32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rgbClr val="B1B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94076" y="4130675"/>
              <a:ext cx="352425" cy="144463"/>
            </a:xfrm>
            <a:custGeom>
              <a:avLst/>
              <a:gdLst>
                <a:gd name="T0" fmla="*/ 83 w 83"/>
                <a:gd name="T1" fmla="*/ 2 h 34"/>
                <a:gd name="T2" fmla="*/ 0 w 83"/>
                <a:gd name="T3" fmla="*/ 0 h 34"/>
                <a:gd name="T4" fmla="*/ 0 w 83"/>
                <a:gd name="T5" fmla="*/ 2 h 34"/>
                <a:gd name="T6" fmla="*/ 79 w 83"/>
                <a:gd name="T7" fmla="*/ 34 h 34"/>
                <a:gd name="T8" fmla="*/ 83 w 8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34">
                  <a:moveTo>
                    <a:pt x="83" y="2"/>
                  </a:moveTo>
                  <a:cubicBezTo>
                    <a:pt x="55" y="1"/>
                    <a:pt x="27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6" y="14"/>
                    <a:pt x="53" y="23"/>
                    <a:pt x="79" y="34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6D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3394076" y="4138613"/>
              <a:ext cx="334963" cy="209550"/>
            </a:xfrm>
            <a:custGeom>
              <a:avLst/>
              <a:gdLst>
                <a:gd name="T0" fmla="*/ 79 w 79"/>
                <a:gd name="T1" fmla="*/ 32 h 49"/>
                <a:gd name="T2" fmla="*/ 0 w 79"/>
                <a:gd name="T3" fmla="*/ 0 h 49"/>
                <a:gd name="T4" fmla="*/ 4 w 79"/>
                <a:gd name="T5" fmla="*/ 49 h 49"/>
                <a:gd name="T6" fmla="*/ 79 w 79"/>
                <a:gd name="T7" fmla="*/ 36 h 49"/>
                <a:gd name="T8" fmla="*/ 79 w 79"/>
                <a:gd name="T9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9">
                  <a:moveTo>
                    <a:pt x="79" y="32"/>
                  </a:moveTo>
                  <a:cubicBezTo>
                    <a:pt x="53" y="21"/>
                    <a:pt x="26" y="12"/>
                    <a:pt x="0" y="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28" y="43"/>
                    <a:pt x="53" y="39"/>
                    <a:pt x="79" y="36"/>
                  </a:cubicBezTo>
                  <a:lnTo>
                    <a:pt x="79" y="32"/>
                  </a:lnTo>
                  <a:close/>
                </a:path>
              </a:pathLst>
            </a:cu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3411538" y="4292600"/>
              <a:ext cx="317500" cy="71438"/>
            </a:xfrm>
            <a:custGeom>
              <a:avLst/>
              <a:gdLst>
                <a:gd name="T0" fmla="*/ 0 w 75"/>
                <a:gd name="T1" fmla="*/ 13 h 17"/>
                <a:gd name="T2" fmla="*/ 0 w 75"/>
                <a:gd name="T3" fmla="*/ 14 h 17"/>
                <a:gd name="T4" fmla="*/ 73 w 75"/>
                <a:gd name="T5" fmla="*/ 17 h 17"/>
                <a:gd name="T6" fmla="*/ 75 w 75"/>
                <a:gd name="T7" fmla="*/ 0 h 17"/>
                <a:gd name="T8" fmla="*/ 0 w 75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7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9" y="3"/>
                    <a:pt x="24" y="7"/>
                    <a:pt x="0" y="13"/>
                  </a:cubicBezTo>
                  <a:close/>
                </a:path>
              </a:pathLst>
            </a:custGeom>
            <a:solidFill>
              <a:srgbClr val="FF8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3416301" y="3878263"/>
              <a:ext cx="296863" cy="52388"/>
            </a:xfrm>
            <a:custGeom>
              <a:avLst/>
              <a:gdLst>
                <a:gd name="T0" fmla="*/ 24 w 187"/>
                <a:gd name="T1" fmla="*/ 0 h 33"/>
                <a:gd name="T2" fmla="*/ 0 w 187"/>
                <a:gd name="T3" fmla="*/ 33 h 33"/>
                <a:gd name="T4" fmla="*/ 187 w 187"/>
                <a:gd name="T5" fmla="*/ 27 h 33"/>
                <a:gd name="T6" fmla="*/ 165 w 187"/>
                <a:gd name="T7" fmla="*/ 3 h 33"/>
                <a:gd name="T8" fmla="*/ 24 w 18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33">
                  <a:moveTo>
                    <a:pt x="24" y="0"/>
                  </a:moveTo>
                  <a:lnTo>
                    <a:pt x="0" y="33"/>
                  </a:lnTo>
                  <a:lnTo>
                    <a:pt x="187" y="27"/>
                  </a:lnTo>
                  <a:lnTo>
                    <a:pt x="165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3517901" y="3733800"/>
              <a:ext cx="88900" cy="60325"/>
            </a:xfrm>
            <a:custGeom>
              <a:avLst/>
              <a:gdLst>
                <a:gd name="T0" fmla="*/ 27 w 56"/>
                <a:gd name="T1" fmla="*/ 0 h 38"/>
                <a:gd name="T2" fmla="*/ 0 w 56"/>
                <a:gd name="T3" fmla="*/ 38 h 38"/>
                <a:gd name="T4" fmla="*/ 56 w 56"/>
                <a:gd name="T5" fmla="*/ 38 h 38"/>
                <a:gd name="T6" fmla="*/ 27 w 5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8">
                  <a:moveTo>
                    <a:pt x="27" y="0"/>
                  </a:moveTo>
                  <a:lnTo>
                    <a:pt x="0" y="38"/>
                  </a:lnTo>
                  <a:lnTo>
                    <a:pt x="56" y="3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487738" y="3794125"/>
              <a:ext cx="152400" cy="41275"/>
            </a:xfrm>
            <a:custGeom>
              <a:avLst/>
              <a:gdLst>
                <a:gd name="T0" fmla="*/ 19 w 96"/>
                <a:gd name="T1" fmla="*/ 0 h 26"/>
                <a:gd name="T2" fmla="*/ 0 w 96"/>
                <a:gd name="T3" fmla="*/ 26 h 26"/>
                <a:gd name="T4" fmla="*/ 96 w 96"/>
                <a:gd name="T5" fmla="*/ 26 h 26"/>
                <a:gd name="T6" fmla="*/ 75 w 96"/>
                <a:gd name="T7" fmla="*/ 0 h 26"/>
                <a:gd name="T8" fmla="*/ 19 w 9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6">
                  <a:moveTo>
                    <a:pt x="19" y="0"/>
                  </a:moveTo>
                  <a:lnTo>
                    <a:pt x="0" y="26"/>
                  </a:lnTo>
                  <a:lnTo>
                    <a:pt x="96" y="26"/>
                  </a:lnTo>
                  <a:lnTo>
                    <a:pt x="75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454401" y="3835400"/>
              <a:ext cx="223838" cy="47625"/>
            </a:xfrm>
            <a:custGeom>
              <a:avLst/>
              <a:gdLst>
                <a:gd name="T0" fmla="*/ 21 w 141"/>
                <a:gd name="T1" fmla="*/ 0 h 30"/>
                <a:gd name="T2" fmla="*/ 0 w 141"/>
                <a:gd name="T3" fmla="*/ 27 h 30"/>
                <a:gd name="T4" fmla="*/ 141 w 141"/>
                <a:gd name="T5" fmla="*/ 30 h 30"/>
                <a:gd name="T6" fmla="*/ 117 w 141"/>
                <a:gd name="T7" fmla="*/ 0 h 30"/>
                <a:gd name="T8" fmla="*/ 21 w 14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30">
                  <a:moveTo>
                    <a:pt x="21" y="0"/>
                  </a:moveTo>
                  <a:lnTo>
                    <a:pt x="0" y="27"/>
                  </a:lnTo>
                  <a:lnTo>
                    <a:pt x="141" y="30"/>
                  </a:lnTo>
                  <a:lnTo>
                    <a:pt x="117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3381376" y="3921125"/>
              <a:ext cx="373063" cy="55563"/>
            </a:xfrm>
            <a:custGeom>
              <a:avLst/>
              <a:gdLst>
                <a:gd name="T0" fmla="*/ 22 w 235"/>
                <a:gd name="T1" fmla="*/ 6 h 35"/>
                <a:gd name="T2" fmla="*/ 0 w 235"/>
                <a:gd name="T3" fmla="*/ 32 h 35"/>
                <a:gd name="T4" fmla="*/ 235 w 235"/>
                <a:gd name="T5" fmla="*/ 35 h 35"/>
                <a:gd name="T6" fmla="*/ 209 w 235"/>
                <a:gd name="T7" fmla="*/ 0 h 35"/>
                <a:gd name="T8" fmla="*/ 22 w 235"/>
                <a:gd name="T9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35">
                  <a:moveTo>
                    <a:pt x="22" y="6"/>
                  </a:moveTo>
                  <a:lnTo>
                    <a:pt x="0" y="32"/>
                  </a:lnTo>
                  <a:lnTo>
                    <a:pt x="235" y="35"/>
                  </a:lnTo>
                  <a:lnTo>
                    <a:pt x="209" y="0"/>
                  </a:lnTo>
                  <a:lnTo>
                    <a:pt x="22" y="6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3348038" y="3971925"/>
              <a:ext cx="446088" cy="52388"/>
            </a:xfrm>
            <a:custGeom>
              <a:avLst/>
              <a:gdLst>
                <a:gd name="T0" fmla="*/ 21 w 281"/>
                <a:gd name="T1" fmla="*/ 0 h 33"/>
                <a:gd name="T2" fmla="*/ 0 w 281"/>
                <a:gd name="T3" fmla="*/ 33 h 33"/>
                <a:gd name="T4" fmla="*/ 281 w 281"/>
                <a:gd name="T5" fmla="*/ 33 h 33"/>
                <a:gd name="T6" fmla="*/ 256 w 281"/>
                <a:gd name="T7" fmla="*/ 3 h 33"/>
                <a:gd name="T8" fmla="*/ 21 w 28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33">
                  <a:moveTo>
                    <a:pt x="21" y="0"/>
                  </a:moveTo>
                  <a:lnTo>
                    <a:pt x="0" y="33"/>
                  </a:lnTo>
                  <a:lnTo>
                    <a:pt x="281" y="33"/>
                  </a:lnTo>
                  <a:lnTo>
                    <a:pt x="256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3444876" y="4070350"/>
              <a:ext cx="34925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3538538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>
              <a:off x="3644901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425951" y="3810000"/>
              <a:ext cx="300038" cy="171450"/>
            </a:xfrm>
            <a:custGeom>
              <a:avLst/>
              <a:gdLst>
                <a:gd name="T0" fmla="*/ 189 w 189"/>
                <a:gd name="T1" fmla="*/ 0 h 108"/>
                <a:gd name="T2" fmla="*/ 0 w 189"/>
                <a:gd name="T3" fmla="*/ 0 h 108"/>
                <a:gd name="T4" fmla="*/ 0 w 189"/>
                <a:gd name="T5" fmla="*/ 108 h 108"/>
                <a:gd name="T6" fmla="*/ 189 w 189"/>
                <a:gd name="T7" fmla="*/ 97 h 108"/>
                <a:gd name="T8" fmla="*/ 189 w 189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08">
                  <a:moveTo>
                    <a:pt x="189" y="0"/>
                  </a:moveTo>
                  <a:lnTo>
                    <a:pt x="0" y="0"/>
                  </a:lnTo>
                  <a:lnTo>
                    <a:pt x="0" y="108"/>
                  </a:lnTo>
                  <a:lnTo>
                    <a:pt x="189" y="97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B7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425951" y="3963988"/>
              <a:ext cx="300038" cy="123825"/>
            </a:xfrm>
            <a:custGeom>
              <a:avLst/>
              <a:gdLst>
                <a:gd name="T0" fmla="*/ 189 w 189"/>
                <a:gd name="T1" fmla="*/ 0 h 78"/>
                <a:gd name="T2" fmla="*/ 0 w 189"/>
                <a:gd name="T3" fmla="*/ 11 h 78"/>
                <a:gd name="T4" fmla="*/ 0 w 189"/>
                <a:gd name="T5" fmla="*/ 59 h 78"/>
                <a:gd name="T6" fmla="*/ 189 w 189"/>
                <a:gd name="T7" fmla="*/ 78 h 78"/>
                <a:gd name="T8" fmla="*/ 189 w 18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78">
                  <a:moveTo>
                    <a:pt x="189" y="0"/>
                  </a:moveTo>
                  <a:lnTo>
                    <a:pt x="0" y="11"/>
                  </a:lnTo>
                  <a:lnTo>
                    <a:pt x="0" y="59"/>
                  </a:lnTo>
                  <a:lnTo>
                    <a:pt x="189" y="78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425951" y="4057650"/>
              <a:ext cx="300038" cy="76200"/>
            </a:xfrm>
            <a:custGeom>
              <a:avLst/>
              <a:gdLst>
                <a:gd name="T0" fmla="*/ 189 w 189"/>
                <a:gd name="T1" fmla="*/ 19 h 48"/>
                <a:gd name="T2" fmla="*/ 0 w 189"/>
                <a:gd name="T3" fmla="*/ 0 h 48"/>
                <a:gd name="T4" fmla="*/ 0 w 189"/>
                <a:gd name="T5" fmla="*/ 46 h 48"/>
                <a:gd name="T6" fmla="*/ 189 w 189"/>
                <a:gd name="T7" fmla="*/ 48 h 48"/>
                <a:gd name="T8" fmla="*/ 189 w 189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8">
                  <a:moveTo>
                    <a:pt x="189" y="19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89" y="48"/>
                  </a:lnTo>
                  <a:lnTo>
                    <a:pt x="189" y="19"/>
                  </a:lnTo>
                  <a:close/>
                </a:path>
              </a:pathLst>
            </a:custGeom>
            <a:solidFill>
              <a:srgbClr val="4579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425951" y="4130675"/>
              <a:ext cx="300038" cy="101600"/>
            </a:xfrm>
            <a:custGeom>
              <a:avLst/>
              <a:gdLst>
                <a:gd name="T0" fmla="*/ 189 w 189"/>
                <a:gd name="T1" fmla="*/ 2 h 64"/>
                <a:gd name="T2" fmla="*/ 0 w 189"/>
                <a:gd name="T3" fmla="*/ 0 h 64"/>
                <a:gd name="T4" fmla="*/ 0 w 189"/>
                <a:gd name="T5" fmla="*/ 40 h 64"/>
                <a:gd name="T6" fmla="*/ 189 w 189"/>
                <a:gd name="T7" fmla="*/ 64 h 64"/>
                <a:gd name="T8" fmla="*/ 189 w 189"/>
                <a:gd name="T9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89" y="64"/>
                  </a:lnTo>
                  <a:lnTo>
                    <a:pt x="189" y="2"/>
                  </a:lnTo>
                  <a:close/>
                </a:path>
              </a:pathLst>
            </a:custGeom>
            <a:solidFill>
              <a:srgbClr val="FFE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425951" y="4194175"/>
              <a:ext cx="300038" cy="101600"/>
            </a:xfrm>
            <a:custGeom>
              <a:avLst/>
              <a:gdLst>
                <a:gd name="T0" fmla="*/ 189 w 189"/>
                <a:gd name="T1" fmla="*/ 24 h 64"/>
                <a:gd name="T2" fmla="*/ 0 w 189"/>
                <a:gd name="T3" fmla="*/ 0 h 64"/>
                <a:gd name="T4" fmla="*/ 0 w 189"/>
                <a:gd name="T5" fmla="*/ 64 h 64"/>
                <a:gd name="T6" fmla="*/ 189 w 189"/>
                <a:gd name="T7" fmla="*/ 64 h 64"/>
                <a:gd name="T8" fmla="*/ 189 w 189"/>
                <a:gd name="T9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4"/>
                  </a:moveTo>
                  <a:lnTo>
                    <a:pt x="0" y="0"/>
                  </a:lnTo>
                  <a:lnTo>
                    <a:pt x="0" y="64"/>
                  </a:lnTo>
                  <a:lnTo>
                    <a:pt x="189" y="64"/>
                  </a:lnTo>
                  <a:lnTo>
                    <a:pt x="189" y="24"/>
                  </a:lnTo>
                  <a:close/>
                </a:path>
              </a:pathLst>
            </a:custGeom>
            <a:solidFill>
              <a:srgbClr val="956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25951" y="4295775"/>
              <a:ext cx="300038" cy="65088"/>
            </a:xfrm>
            <a:custGeom>
              <a:avLst/>
              <a:gdLst>
                <a:gd name="T0" fmla="*/ 0 w 189"/>
                <a:gd name="T1" fmla="*/ 0 h 41"/>
                <a:gd name="T2" fmla="*/ 0 w 189"/>
                <a:gd name="T3" fmla="*/ 35 h 41"/>
                <a:gd name="T4" fmla="*/ 189 w 189"/>
                <a:gd name="T5" fmla="*/ 41 h 41"/>
                <a:gd name="T6" fmla="*/ 189 w 189"/>
                <a:gd name="T7" fmla="*/ 0 h 41"/>
                <a:gd name="T8" fmla="*/ 0 w 18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1">
                  <a:moveTo>
                    <a:pt x="0" y="0"/>
                  </a:moveTo>
                  <a:lnTo>
                    <a:pt x="0" y="35"/>
                  </a:lnTo>
                  <a:lnTo>
                    <a:pt x="189" y="41"/>
                  </a:lnTo>
                  <a:lnTo>
                    <a:pt x="1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8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>
              <a:off x="4391026" y="3703638"/>
              <a:ext cx="369888" cy="14605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4425951" y="3768725"/>
              <a:ext cx="38100" cy="33338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4552951" y="3759200"/>
              <a:ext cx="38100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4662488" y="3759200"/>
              <a:ext cx="33338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4598988" y="3495675"/>
              <a:ext cx="80963" cy="207963"/>
            </a:xfrm>
            <a:prstGeom prst="rect">
              <a:avLst/>
            </a:prstGeom>
            <a:solidFill>
              <a:srgbClr val="BB92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4573588" y="3473450"/>
              <a:ext cx="136525" cy="47625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4489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" name="Rectangle 69"/>
            <p:cNvSpPr>
              <a:spLocks noChangeArrowheads="1"/>
            </p:cNvSpPr>
            <p:nvPr/>
          </p:nvSpPr>
          <p:spPr bwMode="auto">
            <a:xfrm>
              <a:off x="4616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4632326" y="4049713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4471988" y="41306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4616451" y="42322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7453313" y="4279900"/>
              <a:ext cx="190500" cy="76200"/>
            </a:xfrm>
            <a:custGeom>
              <a:avLst/>
              <a:gdLst>
                <a:gd name="T0" fmla="*/ 2 w 45"/>
                <a:gd name="T1" fmla="*/ 0 h 18"/>
                <a:gd name="T2" fmla="*/ 45 w 45"/>
                <a:gd name="T3" fmla="*/ 18 h 18"/>
                <a:gd name="T4" fmla="*/ 0 w 45"/>
                <a:gd name="T5" fmla="*/ 18 h 18"/>
                <a:gd name="T6" fmla="*/ 2 w 4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8">
                  <a:moveTo>
                    <a:pt x="2" y="0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886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7186613" y="3022600"/>
              <a:ext cx="155575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6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7483476" y="3136900"/>
              <a:ext cx="160338" cy="136525"/>
            </a:xfrm>
            <a:custGeom>
              <a:avLst/>
              <a:gdLst>
                <a:gd name="T0" fmla="*/ 0 w 38"/>
                <a:gd name="T1" fmla="*/ 21 h 32"/>
                <a:gd name="T2" fmla="*/ 25 w 38"/>
                <a:gd name="T3" fmla="*/ 32 h 32"/>
                <a:gd name="T4" fmla="*/ 22 w 38"/>
                <a:gd name="T5" fmla="*/ 4 h 32"/>
                <a:gd name="T6" fmla="*/ 0 w 38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0" y="21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38" y="7"/>
                    <a:pt x="22" y="4"/>
                  </a:cubicBezTo>
                  <a:cubicBezTo>
                    <a:pt x="6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7380288" y="3324225"/>
              <a:ext cx="157163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5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7118351" y="3235325"/>
              <a:ext cx="157163" cy="136525"/>
            </a:xfrm>
            <a:custGeom>
              <a:avLst/>
              <a:gdLst>
                <a:gd name="T0" fmla="*/ 0 w 37"/>
                <a:gd name="T1" fmla="*/ 21 h 32"/>
                <a:gd name="T2" fmla="*/ 24 w 37"/>
                <a:gd name="T3" fmla="*/ 32 h 32"/>
                <a:gd name="T4" fmla="*/ 21 w 37"/>
                <a:gd name="T5" fmla="*/ 4 h 32"/>
                <a:gd name="T6" fmla="*/ 0 w 37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1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4"/>
                  </a:cubicBezTo>
                  <a:cubicBezTo>
                    <a:pt x="5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6116638" y="3640138"/>
              <a:ext cx="390525" cy="498475"/>
            </a:xfrm>
            <a:custGeom>
              <a:avLst/>
              <a:gdLst>
                <a:gd name="T0" fmla="*/ 92 w 92"/>
                <a:gd name="T1" fmla="*/ 115 h 117"/>
                <a:gd name="T2" fmla="*/ 65 w 92"/>
                <a:gd name="T3" fmla="*/ 4 h 117"/>
                <a:gd name="T4" fmla="*/ 0 w 92"/>
                <a:gd name="T5" fmla="*/ 13 h 117"/>
                <a:gd name="T6" fmla="*/ 16 w 92"/>
                <a:gd name="T7" fmla="*/ 117 h 117"/>
                <a:gd name="T8" fmla="*/ 92 w 92"/>
                <a:gd name="T9" fmla="*/ 11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7">
                  <a:moveTo>
                    <a:pt x="92" y="115"/>
                  </a:moveTo>
                  <a:cubicBezTo>
                    <a:pt x="85" y="59"/>
                    <a:pt x="65" y="4"/>
                    <a:pt x="65" y="4"/>
                  </a:cubicBezTo>
                  <a:cubicBezTo>
                    <a:pt x="39" y="0"/>
                    <a:pt x="0" y="13"/>
                    <a:pt x="0" y="13"/>
                  </a:cubicBezTo>
                  <a:cubicBezTo>
                    <a:pt x="15" y="43"/>
                    <a:pt x="17" y="83"/>
                    <a:pt x="16" y="117"/>
                  </a:cubicBezTo>
                  <a:cubicBezTo>
                    <a:pt x="41" y="112"/>
                    <a:pt x="67" y="112"/>
                    <a:pt x="92" y="115"/>
                  </a:cubicBezTo>
                  <a:close/>
                </a:path>
              </a:pathLst>
            </a:custGeom>
            <a:solidFill>
              <a:srgbClr val="D7C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6180138" y="4117975"/>
              <a:ext cx="331788" cy="50800"/>
            </a:xfrm>
            <a:custGeom>
              <a:avLst/>
              <a:gdLst>
                <a:gd name="T0" fmla="*/ 77 w 78"/>
                <a:gd name="T1" fmla="*/ 3 h 12"/>
                <a:gd name="T2" fmla="*/ 1 w 78"/>
                <a:gd name="T3" fmla="*/ 5 h 12"/>
                <a:gd name="T4" fmla="*/ 0 w 78"/>
                <a:gd name="T5" fmla="*/ 12 h 12"/>
                <a:gd name="T6" fmla="*/ 78 w 78"/>
                <a:gd name="T7" fmla="*/ 10 h 12"/>
                <a:gd name="T8" fmla="*/ 77 w 78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77" y="3"/>
                  </a:moveTo>
                  <a:cubicBezTo>
                    <a:pt x="52" y="0"/>
                    <a:pt x="26" y="0"/>
                    <a:pt x="1" y="5"/>
                  </a:cubicBezTo>
                  <a:cubicBezTo>
                    <a:pt x="1" y="7"/>
                    <a:pt x="0" y="9"/>
                    <a:pt x="0" y="12"/>
                  </a:cubicBezTo>
                  <a:cubicBezTo>
                    <a:pt x="25" y="7"/>
                    <a:pt x="52" y="6"/>
                    <a:pt x="78" y="10"/>
                  </a:cubicBezTo>
                  <a:cubicBezTo>
                    <a:pt x="78" y="8"/>
                    <a:pt x="77" y="5"/>
                    <a:pt x="77" y="3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6180138" y="4143375"/>
              <a:ext cx="334963" cy="71438"/>
            </a:xfrm>
            <a:custGeom>
              <a:avLst/>
              <a:gdLst>
                <a:gd name="T0" fmla="*/ 79 w 79"/>
                <a:gd name="T1" fmla="*/ 17 h 17"/>
                <a:gd name="T2" fmla="*/ 78 w 79"/>
                <a:gd name="T3" fmla="*/ 4 h 17"/>
                <a:gd name="T4" fmla="*/ 0 w 79"/>
                <a:gd name="T5" fmla="*/ 6 h 17"/>
                <a:gd name="T6" fmla="*/ 0 w 79"/>
                <a:gd name="T7" fmla="*/ 17 h 17"/>
                <a:gd name="T8" fmla="*/ 79 w 7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7">
                  <a:moveTo>
                    <a:pt x="79" y="17"/>
                  </a:moveTo>
                  <a:cubicBezTo>
                    <a:pt x="79" y="13"/>
                    <a:pt x="78" y="9"/>
                    <a:pt x="78" y="4"/>
                  </a:cubicBezTo>
                  <a:cubicBezTo>
                    <a:pt x="52" y="0"/>
                    <a:pt x="25" y="1"/>
                    <a:pt x="0" y="6"/>
                  </a:cubicBezTo>
                  <a:cubicBezTo>
                    <a:pt x="0" y="9"/>
                    <a:pt x="0" y="13"/>
                    <a:pt x="0" y="17"/>
                  </a:cubicBezTo>
                  <a:cubicBezTo>
                    <a:pt x="26" y="6"/>
                    <a:pt x="52" y="12"/>
                    <a:pt x="79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6176963" y="4168775"/>
              <a:ext cx="338138" cy="93663"/>
            </a:xfrm>
            <a:custGeom>
              <a:avLst/>
              <a:gdLst>
                <a:gd name="T0" fmla="*/ 80 w 80"/>
                <a:gd name="T1" fmla="*/ 11 h 22"/>
                <a:gd name="T2" fmla="*/ 1 w 80"/>
                <a:gd name="T3" fmla="*/ 11 h 22"/>
                <a:gd name="T4" fmla="*/ 0 w 80"/>
                <a:gd name="T5" fmla="*/ 22 h 22"/>
                <a:gd name="T6" fmla="*/ 80 w 80"/>
                <a:gd name="T7" fmla="*/ 18 h 22"/>
                <a:gd name="T8" fmla="*/ 80 w 80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2">
                  <a:moveTo>
                    <a:pt x="80" y="11"/>
                  </a:moveTo>
                  <a:cubicBezTo>
                    <a:pt x="53" y="6"/>
                    <a:pt x="27" y="0"/>
                    <a:pt x="1" y="11"/>
                  </a:cubicBezTo>
                  <a:cubicBezTo>
                    <a:pt x="0" y="15"/>
                    <a:pt x="0" y="18"/>
                    <a:pt x="0" y="22"/>
                  </a:cubicBezTo>
                  <a:cubicBezTo>
                    <a:pt x="26" y="18"/>
                    <a:pt x="53" y="16"/>
                    <a:pt x="80" y="18"/>
                  </a:cubicBezTo>
                  <a:cubicBezTo>
                    <a:pt x="80" y="16"/>
                    <a:pt x="80" y="13"/>
                    <a:pt x="80" y="11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164263" y="4287838"/>
              <a:ext cx="350838" cy="85725"/>
            </a:xfrm>
            <a:custGeom>
              <a:avLst/>
              <a:gdLst>
                <a:gd name="T0" fmla="*/ 83 w 83"/>
                <a:gd name="T1" fmla="*/ 5 h 20"/>
                <a:gd name="T2" fmla="*/ 1 w 83"/>
                <a:gd name="T3" fmla="*/ 6 h 20"/>
                <a:gd name="T4" fmla="*/ 0 w 83"/>
                <a:gd name="T5" fmla="*/ 17 h 20"/>
                <a:gd name="T6" fmla="*/ 82 w 83"/>
                <a:gd name="T7" fmla="*/ 20 h 20"/>
                <a:gd name="T8" fmla="*/ 83 w 83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">
                  <a:moveTo>
                    <a:pt x="83" y="5"/>
                  </a:moveTo>
                  <a:cubicBezTo>
                    <a:pt x="56" y="2"/>
                    <a:pt x="29" y="0"/>
                    <a:pt x="1" y="6"/>
                  </a:cubicBezTo>
                  <a:cubicBezTo>
                    <a:pt x="1" y="10"/>
                    <a:pt x="0" y="14"/>
                    <a:pt x="0" y="17"/>
                  </a:cubicBezTo>
                  <a:cubicBezTo>
                    <a:pt x="27" y="16"/>
                    <a:pt x="55" y="16"/>
                    <a:pt x="82" y="20"/>
                  </a:cubicBezTo>
                  <a:cubicBezTo>
                    <a:pt x="83" y="15"/>
                    <a:pt x="83" y="10"/>
                    <a:pt x="83" y="5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6167438" y="4237038"/>
              <a:ext cx="347663" cy="76200"/>
            </a:xfrm>
            <a:custGeom>
              <a:avLst/>
              <a:gdLst>
                <a:gd name="T0" fmla="*/ 82 w 82"/>
                <a:gd name="T1" fmla="*/ 17 h 18"/>
                <a:gd name="T2" fmla="*/ 82 w 82"/>
                <a:gd name="T3" fmla="*/ 2 h 18"/>
                <a:gd name="T4" fmla="*/ 2 w 82"/>
                <a:gd name="T5" fmla="*/ 6 h 18"/>
                <a:gd name="T6" fmla="*/ 0 w 82"/>
                <a:gd name="T7" fmla="*/ 18 h 18"/>
                <a:gd name="T8" fmla="*/ 82 w 82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8">
                  <a:moveTo>
                    <a:pt x="82" y="17"/>
                  </a:moveTo>
                  <a:cubicBezTo>
                    <a:pt x="82" y="12"/>
                    <a:pt x="82" y="7"/>
                    <a:pt x="82" y="2"/>
                  </a:cubicBezTo>
                  <a:cubicBezTo>
                    <a:pt x="55" y="0"/>
                    <a:pt x="28" y="2"/>
                    <a:pt x="2" y="6"/>
                  </a:cubicBezTo>
                  <a:cubicBezTo>
                    <a:pt x="1" y="10"/>
                    <a:pt x="1" y="15"/>
                    <a:pt x="0" y="18"/>
                  </a:cubicBezTo>
                  <a:cubicBezTo>
                    <a:pt x="28" y="12"/>
                    <a:pt x="55" y="14"/>
                    <a:pt x="82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6049963" y="3457575"/>
              <a:ext cx="419100" cy="357188"/>
            </a:xfrm>
            <a:custGeom>
              <a:avLst/>
              <a:gdLst>
                <a:gd name="T0" fmla="*/ 0 w 264"/>
                <a:gd name="T1" fmla="*/ 225 h 225"/>
                <a:gd name="T2" fmla="*/ 264 w 264"/>
                <a:gd name="T3" fmla="*/ 158 h 225"/>
                <a:gd name="T4" fmla="*/ 104 w 264"/>
                <a:gd name="T5" fmla="*/ 0 h 225"/>
                <a:gd name="T6" fmla="*/ 0 w 264"/>
                <a:gd name="T7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225">
                  <a:moveTo>
                    <a:pt x="0" y="225"/>
                  </a:moveTo>
                  <a:lnTo>
                    <a:pt x="264" y="158"/>
                  </a:lnTo>
                  <a:lnTo>
                    <a:pt x="104" y="0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rgbClr val="3F7C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6257926" y="3579813"/>
              <a:ext cx="46038" cy="52388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62701" y="3644900"/>
              <a:ext cx="47625" cy="46038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0 h 11"/>
                <a:gd name="T4" fmla="*/ 1 w 11"/>
                <a:gd name="T5" fmla="*/ 3 h 11"/>
                <a:gd name="T6" fmla="*/ 8 w 11"/>
                <a:gd name="T7" fmla="*/ 2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8" y="11"/>
                    <a:pt x="5" y="11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6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240463" y="3683000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9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4" y="1"/>
                    <a:pt x="7" y="0"/>
                    <a:pt x="9" y="2"/>
                  </a:cubicBezTo>
                  <a:cubicBezTo>
                    <a:pt x="11" y="3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116638" y="3725863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1"/>
                    <a:pt x="7" y="0"/>
                    <a:pt x="9" y="2"/>
                  </a:cubicBezTo>
                  <a:cubicBezTo>
                    <a:pt x="11" y="4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172201" y="3597275"/>
              <a:ext cx="46038" cy="50800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0" y="4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192838" y="3473450"/>
              <a:ext cx="47625" cy="50800"/>
            </a:xfrm>
            <a:custGeom>
              <a:avLst/>
              <a:gdLst>
                <a:gd name="T0" fmla="*/ 10 w 11"/>
                <a:gd name="T1" fmla="*/ 9 h 12"/>
                <a:gd name="T2" fmla="*/ 3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10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0" y="9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4"/>
                    <a:pt x="11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184901" y="3810000"/>
              <a:ext cx="76200" cy="103188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1 h 24"/>
                <a:gd name="T4" fmla="*/ 18 w 18"/>
                <a:gd name="T5" fmla="*/ 22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20"/>
                    <a:pt x="0" y="0"/>
                    <a:pt x="9" y="1"/>
                  </a:cubicBezTo>
                  <a:cubicBezTo>
                    <a:pt x="17" y="1"/>
                    <a:pt x="17" y="18"/>
                    <a:pt x="18" y="22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337301" y="3784600"/>
              <a:ext cx="76200" cy="98425"/>
            </a:xfrm>
            <a:custGeom>
              <a:avLst/>
              <a:gdLst>
                <a:gd name="T0" fmla="*/ 7 w 18"/>
                <a:gd name="T1" fmla="*/ 23 h 23"/>
                <a:gd name="T2" fmla="*/ 9 w 18"/>
                <a:gd name="T3" fmla="*/ 0 h 23"/>
                <a:gd name="T4" fmla="*/ 18 w 18"/>
                <a:gd name="T5" fmla="*/ 22 h 23"/>
                <a:gd name="T6" fmla="*/ 10 w 18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3">
                  <a:moveTo>
                    <a:pt x="7" y="23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189663" y="3989388"/>
              <a:ext cx="76200" cy="103188"/>
            </a:xfrm>
            <a:custGeom>
              <a:avLst/>
              <a:gdLst>
                <a:gd name="T0" fmla="*/ 7 w 18"/>
                <a:gd name="T1" fmla="*/ 24 h 24"/>
                <a:gd name="T2" fmla="*/ 9 w 18"/>
                <a:gd name="T3" fmla="*/ 1 h 24"/>
                <a:gd name="T4" fmla="*/ 18 w 18"/>
                <a:gd name="T5" fmla="*/ 23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7" y="24"/>
                  </a:moveTo>
                  <a:cubicBezTo>
                    <a:pt x="7" y="20"/>
                    <a:pt x="0" y="0"/>
                    <a:pt x="9" y="1"/>
                  </a:cubicBezTo>
                  <a:cubicBezTo>
                    <a:pt x="17" y="1"/>
                    <a:pt x="17" y="18"/>
                    <a:pt x="18" y="23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375401" y="3968750"/>
              <a:ext cx="76200" cy="101600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0 h 24"/>
                <a:gd name="T4" fmla="*/ 18 w 18"/>
                <a:gd name="T5" fmla="*/ 22 h 24"/>
                <a:gd name="T6" fmla="*/ 10 w 18"/>
                <a:gd name="T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5276851" y="3733800"/>
              <a:ext cx="717550" cy="630238"/>
            </a:xfrm>
            <a:custGeom>
              <a:avLst/>
              <a:gdLst>
                <a:gd name="T0" fmla="*/ 0 w 169"/>
                <a:gd name="T1" fmla="*/ 146 h 148"/>
                <a:gd name="T2" fmla="*/ 75 w 169"/>
                <a:gd name="T3" fmla="*/ 15 h 148"/>
                <a:gd name="T4" fmla="*/ 163 w 169"/>
                <a:gd name="T5" fmla="*/ 148 h 148"/>
                <a:gd name="T6" fmla="*/ 0 w 169"/>
                <a:gd name="T7" fmla="*/ 146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48">
                  <a:moveTo>
                    <a:pt x="0" y="146"/>
                  </a:moveTo>
                  <a:cubicBezTo>
                    <a:pt x="0" y="146"/>
                    <a:pt x="7" y="30"/>
                    <a:pt x="75" y="15"/>
                  </a:cubicBezTo>
                  <a:cubicBezTo>
                    <a:pt x="144" y="0"/>
                    <a:pt x="169" y="94"/>
                    <a:pt x="163" y="148"/>
                  </a:cubicBezTo>
                  <a:lnTo>
                    <a:pt x="0" y="146"/>
                  </a:lnTo>
                  <a:close/>
                </a:path>
              </a:pathLst>
            </a:custGeom>
            <a:solidFill>
              <a:srgbClr val="F79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5387976" y="3913188"/>
              <a:ext cx="492125" cy="450850"/>
            </a:xfrm>
            <a:custGeom>
              <a:avLst/>
              <a:gdLst>
                <a:gd name="T0" fmla="*/ 0 w 116"/>
                <a:gd name="T1" fmla="*/ 105 h 106"/>
                <a:gd name="T2" fmla="*/ 51 w 116"/>
                <a:gd name="T3" fmla="*/ 11 h 106"/>
                <a:gd name="T4" fmla="*/ 111 w 116"/>
                <a:gd name="T5" fmla="*/ 106 h 106"/>
                <a:gd name="T6" fmla="*/ 0 w 116"/>
                <a:gd name="T7" fmla="*/ 10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06">
                  <a:moveTo>
                    <a:pt x="0" y="105"/>
                  </a:moveTo>
                  <a:cubicBezTo>
                    <a:pt x="0" y="105"/>
                    <a:pt x="4" y="22"/>
                    <a:pt x="51" y="11"/>
                  </a:cubicBezTo>
                  <a:cubicBezTo>
                    <a:pt x="98" y="0"/>
                    <a:pt x="116" y="68"/>
                    <a:pt x="111" y="106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rgbClr val="77B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5476876" y="4049713"/>
              <a:ext cx="322263" cy="311150"/>
            </a:xfrm>
            <a:custGeom>
              <a:avLst/>
              <a:gdLst>
                <a:gd name="T0" fmla="*/ 0 w 76"/>
                <a:gd name="T1" fmla="*/ 72 h 73"/>
                <a:gd name="T2" fmla="*/ 34 w 76"/>
                <a:gd name="T3" fmla="*/ 7 h 73"/>
                <a:gd name="T4" fmla="*/ 73 w 76"/>
                <a:gd name="T5" fmla="*/ 73 h 73"/>
                <a:gd name="T6" fmla="*/ 0 w 76"/>
                <a:gd name="T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73">
                  <a:moveTo>
                    <a:pt x="0" y="72"/>
                  </a:moveTo>
                  <a:cubicBezTo>
                    <a:pt x="0" y="72"/>
                    <a:pt x="3" y="15"/>
                    <a:pt x="34" y="7"/>
                  </a:cubicBezTo>
                  <a:cubicBezTo>
                    <a:pt x="65" y="0"/>
                    <a:pt x="76" y="47"/>
                    <a:pt x="73" y="73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8B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5548313" y="4176713"/>
              <a:ext cx="195263" cy="184150"/>
            </a:xfrm>
            <a:custGeom>
              <a:avLst/>
              <a:gdLst>
                <a:gd name="T0" fmla="*/ 0 w 46"/>
                <a:gd name="T1" fmla="*/ 43 h 43"/>
                <a:gd name="T2" fmla="*/ 20 w 46"/>
                <a:gd name="T3" fmla="*/ 4 h 43"/>
                <a:gd name="T4" fmla="*/ 44 w 46"/>
                <a:gd name="T5" fmla="*/ 43 h 43"/>
                <a:gd name="T6" fmla="*/ 0 w 46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3">
                  <a:moveTo>
                    <a:pt x="0" y="43"/>
                  </a:moveTo>
                  <a:cubicBezTo>
                    <a:pt x="0" y="43"/>
                    <a:pt x="2" y="9"/>
                    <a:pt x="20" y="4"/>
                  </a:cubicBezTo>
                  <a:cubicBezTo>
                    <a:pt x="39" y="0"/>
                    <a:pt x="46" y="28"/>
                    <a:pt x="44" y="43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5781676" y="4138613"/>
              <a:ext cx="496888" cy="222250"/>
            </a:xfrm>
            <a:custGeom>
              <a:avLst/>
              <a:gdLst>
                <a:gd name="T0" fmla="*/ 61 w 117"/>
                <a:gd name="T1" fmla="*/ 1 h 52"/>
                <a:gd name="T2" fmla="*/ 0 w 117"/>
                <a:gd name="T3" fmla="*/ 52 h 52"/>
                <a:gd name="T4" fmla="*/ 117 w 117"/>
                <a:gd name="T5" fmla="*/ 52 h 52"/>
                <a:gd name="T6" fmla="*/ 61 w 117"/>
                <a:gd name="T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52">
                  <a:moveTo>
                    <a:pt x="61" y="1"/>
                  </a:moveTo>
                  <a:cubicBezTo>
                    <a:pt x="31" y="0"/>
                    <a:pt x="6" y="22"/>
                    <a:pt x="0" y="52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1" y="24"/>
                    <a:pt x="89" y="2"/>
                    <a:pt x="61" y="1"/>
                  </a:cubicBezTo>
                  <a:close/>
                </a:path>
              </a:pathLst>
            </a:custGeom>
            <a:solidFill>
              <a:srgbClr val="97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5854701" y="4202113"/>
              <a:ext cx="363538" cy="158750"/>
            </a:xfrm>
            <a:custGeom>
              <a:avLst/>
              <a:gdLst>
                <a:gd name="T0" fmla="*/ 45 w 86"/>
                <a:gd name="T1" fmla="*/ 1 h 37"/>
                <a:gd name="T2" fmla="*/ 0 w 86"/>
                <a:gd name="T3" fmla="*/ 37 h 37"/>
                <a:gd name="T4" fmla="*/ 86 w 86"/>
                <a:gd name="T5" fmla="*/ 37 h 37"/>
                <a:gd name="T6" fmla="*/ 45 w 86"/>
                <a:gd name="T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37">
                  <a:moveTo>
                    <a:pt x="45" y="1"/>
                  </a:moveTo>
                  <a:cubicBezTo>
                    <a:pt x="24" y="0"/>
                    <a:pt x="5" y="16"/>
                    <a:pt x="0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1" y="17"/>
                    <a:pt x="65" y="2"/>
                    <a:pt x="45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5922963" y="4270375"/>
              <a:ext cx="244475" cy="90488"/>
            </a:xfrm>
            <a:custGeom>
              <a:avLst/>
              <a:gdLst>
                <a:gd name="T0" fmla="*/ 30 w 58"/>
                <a:gd name="T1" fmla="*/ 1 h 21"/>
                <a:gd name="T2" fmla="*/ 0 w 58"/>
                <a:gd name="T3" fmla="*/ 21 h 21"/>
                <a:gd name="T4" fmla="*/ 58 w 58"/>
                <a:gd name="T5" fmla="*/ 21 h 21"/>
                <a:gd name="T6" fmla="*/ 30 w 58"/>
                <a:gd name="T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">
                  <a:moveTo>
                    <a:pt x="30" y="1"/>
                  </a:moveTo>
                  <a:cubicBezTo>
                    <a:pt x="17" y="0"/>
                    <a:pt x="5" y="9"/>
                    <a:pt x="0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3" y="9"/>
                    <a:pt x="42" y="1"/>
                    <a:pt x="30" y="1"/>
                  </a:cubicBez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5994401" y="4318000"/>
              <a:ext cx="119063" cy="42863"/>
            </a:xfrm>
            <a:custGeom>
              <a:avLst/>
              <a:gdLst>
                <a:gd name="T0" fmla="*/ 15 w 28"/>
                <a:gd name="T1" fmla="*/ 0 h 10"/>
                <a:gd name="T2" fmla="*/ 0 w 28"/>
                <a:gd name="T3" fmla="*/ 10 h 10"/>
                <a:gd name="T4" fmla="*/ 28 w 28"/>
                <a:gd name="T5" fmla="*/ 10 h 10"/>
                <a:gd name="T6" fmla="*/ 15 w 2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">
                  <a:moveTo>
                    <a:pt x="15" y="0"/>
                  </a:moveTo>
                  <a:cubicBezTo>
                    <a:pt x="9" y="0"/>
                    <a:pt x="4" y="4"/>
                    <a:pt x="0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6" y="4"/>
                    <a:pt x="21" y="0"/>
                    <a:pt x="15" y="0"/>
                  </a:cubicBezTo>
                  <a:close/>
                </a:path>
              </a:pathLst>
            </a:custGeom>
            <a:solidFill>
              <a:srgbClr val="83B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4611688" y="4148138"/>
              <a:ext cx="373063" cy="203200"/>
            </a:xfrm>
            <a:custGeom>
              <a:avLst/>
              <a:gdLst>
                <a:gd name="T0" fmla="*/ 46 w 88"/>
                <a:gd name="T1" fmla="*/ 1 h 48"/>
                <a:gd name="T2" fmla="*/ 0 w 88"/>
                <a:gd name="T3" fmla="*/ 48 h 48"/>
                <a:gd name="T4" fmla="*/ 88 w 88"/>
                <a:gd name="T5" fmla="*/ 48 h 48"/>
                <a:gd name="T6" fmla="*/ 46 w 88"/>
                <a:gd name="T7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48">
                  <a:moveTo>
                    <a:pt x="46" y="1"/>
                  </a:moveTo>
                  <a:cubicBezTo>
                    <a:pt x="23" y="0"/>
                    <a:pt x="4" y="20"/>
                    <a:pt x="0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4" y="22"/>
                    <a:pt x="67" y="2"/>
                    <a:pt x="46" y="1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4667251" y="4206875"/>
              <a:ext cx="271463" cy="144463"/>
            </a:xfrm>
            <a:custGeom>
              <a:avLst/>
              <a:gdLst>
                <a:gd name="T0" fmla="*/ 33 w 64"/>
                <a:gd name="T1" fmla="*/ 1 h 34"/>
                <a:gd name="T2" fmla="*/ 0 w 64"/>
                <a:gd name="T3" fmla="*/ 34 h 34"/>
                <a:gd name="T4" fmla="*/ 64 w 64"/>
                <a:gd name="T5" fmla="*/ 34 h 34"/>
                <a:gd name="T6" fmla="*/ 33 w 64"/>
                <a:gd name="T7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34">
                  <a:moveTo>
                    <a:pt x="33" y="1"/>
                  </a:moveTo>
                  <a:cubicBezTo>
                    <a:pt x="17" y="0"/>
                    <a:pt x="3" y="14"/>
                    <a:pt x="0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1" y="16"/>
                    <a:pt x="49" y="1"/>
                    <a:pt x="33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4713288" y="4270375"/>
              <a:ext cx="187325" cy="80963"/>
            </a:xfrm>
            <a:custGeom>
              <a:avLst/>
              <a:gdLst>
                <a:gd name="T0" fmla="*/ 23 w 44"/>
                <a:gd name="T1" fmla="*/ 0 h 19"/>
                <a:gd name="T2" fmla="*/ 0 w 44"/>
                <a:gd name="T3" fmla="*/ 19 h 19"/>
                <a:gd name="T4" fmla="*/ 44 w 44"/>
                <a:gd name="T5" fmla="*/ 19 h 19"/>
                <a:gd name="T6" fmla="*/ 23 w 4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9">
                  <a:moveTo>
                    <a:pt x="23" y="0"/>
                  </a:moveTo>
                  <a:cubicBezTo>
                    <a:pt x="13" y="0"/>
                    <a:pt x="4" y="8"/>
                    <a:pt x="0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1" y="9"/>
                    <a:pt x="33" y="1"/>
                    <a:pt x="23" y="0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68851" y="4313238"/>
              <a:ext cx="93663" cy="38100"/>
            </a:xfrm>
            <a:custGeom>
              <a:avLst/>
              <a:gdLst>
                <a:gd name="T0" fmla="*/ 12 w 22"/>
                <a:gd name="T1" fmla="*/ 0 h 9"/>
                <a:gd name="T2" fmla="*/ 0 w 22"/>
                <a:gd name="T3" fmla="*/ 9 h 9"/>
                <a:gd name="T4" fmla="*/ 22 w 22"/>
                <a:gd name="T5" fmla="*/ 9 h 9"/>
                <a:gd name="T6" fmla="*/ 12 w 2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12" y="0"/>
                  </a:moveTo>
                  <a:cubicBezTo>
                    <a:pt x="7" y="0"/>
                    <a:pt x="3" y="4"/>
                    <a:pt x="0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4"/>
                    <a:pt x="16" y="0"/>
                    <a:pt x="12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6550026" y="2855913"/>
              <a:ext cx="314325" cy="303213"/>
            </a:xfrm>
            <a:custGeom>
              <a:avLst/>
              <a:gdLst>
                <a:gd name="T0" fmla="*/ 0 w 198"/>
                <a:gd name="T1" fmla="*/ 191 h 191"/>
                <a:gd name="T2" fmla="*/ 198 w 198"/>
                <a:gd name="T3" fmla="*/ 150 h 191"/>
                <a:gd name="T4" fmla="*/ 61 w 198"/>
                <a:gd name="T5" fmla="*/ 0 h 191"/>
                <a:gd name="T6" fmla="*/ 0 w 198"/>
                <a:gd name="T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91">
                  <a:moveTo>
                    <a:pt x="0" y="191"/>
                  </a:moveTo>
                  <a:lnTo>
                    <a:pt x="198" y="150"/>
                  </a:lnTo>
                  <a:lnTo>
                    <a:pt x="61" y="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6659563" y="2919413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6735763" y="2979738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6656388" y="3005138"/>
              <a:ext cx="25400" cy="20638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6580188" y="3068638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6651626" y="3086100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6761163" y="3068638"/>
              <a:ext cx="22225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643688" y="3205163"/>
              <a:ext cx="46038" cy="60325"/>
            </a:xfrm>
            <a:custGeom>
              <a:avLst/>
              <a:gdLst>
                <a:gd name="T0" fmla="*/ 29 w 29"/>
                <a:gd name="T1" fmla="*/ 32 h 38"/>
                <a:gd name="T2" fmla="*/ 5 w 29"/>
                <a:gd name="T3" fmla="*/ 38 h 38"/>
                <a:gd name="T4" fmla="*/ 0 w 29"/>
                <a:gd name="T5" fmla="*/ 5 h 38"/>
                <a:gd name="T6" fmla="*/ 21 w 29"/>
                <a:gd name="T7" fmla="*/ 0 h 38"/>
                <a:gd name="T8" fmla="*/ 29 w 29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8">
                  <a:moveTo>
                    <a:pt x="29" y="32"/>
                  </a:moveTo>
                  <a:lnTo>
                    <a:pt x="5" y="38"/>
                  </a:lnTo>
                  <a:lnTo>
                    <a:pt x="0" y="5"/>
                  </a:lnTo>
                  <a:lnTo>
                    <a:pt x="21" y="0"/>
                  </a:lnTo>
                  <a:lnTo>
                    <a:pt x="29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757988" y="336232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3 h 35"/>
                <a:gd name="T4" fmla="*/ 0 w 21"/>
                <a:gd name="T5" fmla="*/ 0 h 35"/>
                <a:gd name="T6" fmla="*/ 21 w 21"/>
                <a:gd name="T7" fmla="*/ 0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889751" y="3367088"/>
              <a:ext cx="38100" cy="55563"/>
            </a:xfrm>
            <a:custGeom>
              <a:avLst/>
              <a:gdLst>
                <a:gd name="T0" fmla="*/ 21 w 24"/>
                <a:gd name="T1" fmla="*/ 35 h 35"/>
                <a:gd name="T2" fmla="*/ 0 w 24"/>
                <a:gd name="T3" fmla="*/ 32 h 35"/>
                <a:gd name="T4" fmla="*/ 0 w 24"/>
                <a:gd name="T5" fmla="*/ 0 h 35"/>
                <a:gd name="T6" fmla="*/ 24 w 24"/>
                <a:gd name="T7" fmla="*/ 0 h 35"/>
                <a:gd name="T8" fmla="*/ 21 w 2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1" y="35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6892926" y="3490913"/>
              <a:ext cx="38100" cy="50800"/>
            </a:xfrm>
            <a:custGeom>
              <a:avLst/>
              <a:gdLst>
                <a:gd name="T0" fmla="*/ 22 w 24"/>
                <a:gd name="T1" fmla="*/ 32 h 32"/>
                <a:gd name="T2" fmla="*/ 0 w 24"/>
                <a:gd name="T3" fmla="*/ 32 h 32"/>
                <a:gd name="T4" fmla="*/ 0 w 24"/>
                <a:gd name="T5" fmla="*/ 0 h 32"/>
                <a:gd name="T6" fmla="*/ 24 w 24"/>
                <a:gd name="T7" fmla="*/ 0 h 32"/>
                <a:gd name="T8" fmla="*/ 22 w 2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2" y="32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6677026" y="350837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5 h 35"/>
                <a:gd name="T4" fmla="*/ 0 w 21"/>
                <a:gd name="T5" fmla="*/ 0 h 35"/>
                <a:gd name="T6" fmla="*/ 21 w 21"/>
                <a:gd name="T7" fmla="*/ 2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21" y="2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4954588" y="3187700"/>
              <a:ext cx="463550" cy="674688"/>
            </a:xfrm>
            <a:custGeom>
              <a:avLst/>
              <a:gdLst>
                <a:gd name="T0" fmla="*/ 91 w 109"/>
                <a:gd name="T1" fmla="*/ 0 h 158"/>
                <a:gd name="T2" fmla="*/ 67 w 109"/>
                <a:gd name="T3" fmla="*/ 7 h 158"/>
                <a:gd name="T4" fmla="*/ 36 w 109"/>
                <a:gd name="T5" fmla="*/ 8 h 158"/>
                <a:gd name="T6" fmla="*/ 0 w 109"/>
                <a:gd name="T7" fmla="*/ 10 h 158"/>
                <a:gd name="T8" fmla="*/ 9 w 109"/>
                <a:gd name="T9" fmla="*/ 138 h 158"/>
                <a:gd name="T10" fmla="*/ 4 w 109"/>
                <a:gd name="T11" fmla="*/ 152 h 158"/>
                <a:gd name="T12" fmla="*/ 63 w 109"/>
                <a:gd name="T13" fmla="*/ 158 h 158"/>
                <a:gd name="T14" fmla="*/ 91 w 10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58">
                  <a:moveTo>
                    <a:pt x="91" y="0"/>
                  </a:moveTo>
                  <a:cubicBezTo>
                    <a:pt x="83" y="1"/>
                    <a:pt x="76" y="6"/>
                    <a:pt x="67" y="7"/>
                  </a:cubicBezTo>
                  <a:cubicBezTo>
                    <a:pt x="57" y="8"/>
                    <a:pt x="47" y="8"/>
                    <a:pt x="36" y="8"/>
                  </a:cubicBezTo>
                  <a:cubicBezTo>
                    <a:pt x="33" y="8"/>
                    <a:pt x="2" y="12"/>
                    <a:pt x="0" y="10"/>
                  </a:cubicBezTo>
                  <a:cubicBezTo>
                    <a:pt x="0" y="10"/>
                    <a:pt x="37" y="70"/>
                    <a:pt x="9" y="138"/>
                  </a:cubicBezTo>
                  <a:cubicBezTo>
                    <a:pt x="7" y="143"/>
                    <a:pt x="5" y="147"/>
                    <a:pt x="4" y="152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82" y="110"/>
                    <a:pt x="109" y="52"/>
                    <a:pt x="91" y="0"/>
                  </a:cubicBezTo>
                  <a:close/>
                </a:path>
              </a:pathLst>
            </a:custGeom>
            <a:solidFill>
              <a:srgbClr val="A79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4946651" y="3835400"/>
              <a:ext cx="276225" cy="269875"/>
            </a:xfrm>
            <a:custGeom>
              <a:avLst/>
              <a:gdLst>
                <a:gd name="T0" fmla="*/ 63 w 65"/>
                <a:gd name="T1" fmla="*/ 10 h 63"/>
                <a:gd name="T2" fmla="*/ 65 w 65"/>
                <a:gd name="T3" fmla="*/ 6 h 63"/>
                <a:gd name="T4" fmla="*/ 6 w 65"/>
                <a:gd name="T5" fmla="*/ 0 h 63"/>
                <a:gd name="T6" fmla="*/ 6 w 65"/>
                <a:gd name="T7" fmla="*/ 63 h 63"/>
                <a:gd name="T8" fmla="*/ 54 w 65"/>
                <a:gd name="T9" fmla="*/ 55 h 63"/>
                <a:gd name="T10" fmla="*/ 63 w 65"/>
                <a:gd name="T11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3">
                  <a:moveTo>
                    <a:pt x="63" y="10"/>
                  </a:moveTo>
                  <a:cubicBezTo>
                    <a:pt x="64" y="9"/>
                    <a:pt x="64" y="7"/>
                    <a:pt x="65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22"/>
                    <a:pt x="1" y="44"/>
                    <a:pt x="6" y="63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42"/>
                    <a:pt x="57" y="27"/>
                    <a:pt x="63" y="10"/>
                  </a:cubicBezTo>
                  <a:close/>
                </a:path>
              </a:pathLst>
            </a:custGeom>
            <a:solidFill>
              <a:srgbClr val="A29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4972051" y="4070350"/>
              <a:ext cx="304800" cy="290513"/>
            </a:xfrm>
            <a:custGeom>
              <a:avLst/>
              <a:gdLst>
                <a:gd name="T0" fmla="*/ 48 w 72"/>
                <a:gd name="T1" fmla="*/ 0 h 68"/>
                <a:gd name="T2" fmla="*/ 0 w 72"/>
                <a:gd name="T3" fmla="*/ 8 h 68"/>
                <a:gd name="T4" fmla="*/ 27 w 72"/>
                <a:gd name="T5" fmla="*/ 68 h 68"/>
                <a:gd name="T6" fmla="*/ 72 w 72"/>
                <a:gd name="T7" fmla="*/ 67 h 68"/>
                <a:gd name="T8" fmla="*/ 48 w 72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8">
                  <a:moveTo>
                    <a:pt x="4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9" y="43"/>
                    <a:pt x="27" y="68"/>
                    <a:pt x="27" y="68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7"/>
                    <a:pt x="46" y="44"/>
                    <a:pt x="48" y="0"/>
                  </a:cubicBezTo>
                  <a:close/>
                </a:path>
              </a:pathLst>
            </a:custGeom>
            <a:solidFill>
              <a:srgbClr val="FF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4972051" y="3081338"/>
              <a:ext cx="73025" cy="212725"/>
            </a:xfrm>
            <a:custGeom>
              <a:avLst/>
              <a:gdLst>
                <a:gd name="T0" fmla="*/ 0 w 17"/>
                <a:gd name="T1" fmla="*/ 2 h 50"/>
                <a:gd name="T2" fmla="*/ 1 w 17"/>
                <a:gd name="T3" fmla="*/ 50 h 50"/>
                <a:gd name="T4" fmla="*/ 17 w 17"/>
                <a:gd name="T5" fmla="*/ 47 h 50"/>
                <a:gd name="T6" fmla="*/ 10 w 17"/>
                <a:gd name="T7" fmla="*/ 0 h 50"/>
                <a:gd name="T8" fmla="*/ 0 w 17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50">
                  <a:moveTo>
                    <a:pt x="0" y="2"/>
                  </a:moveTo>
                  <a:cubicBezTo>
                    <a:pt x="1" y="18"/>
                    <a:pt x="1" y="34"/>
                    <a:pt x="1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31"/>
                    <a:pt x="12" y="15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5014913" y="3068638"/>
              <a:ext cx="84138" cy="212725"/>
            </a:xfrm>
            <a:custGeom>
              <a:avLst/>
              <a:gdLst>
                <a:gd name="T0" fmla="*/ 0 w 20"/>
                <a:gd name="T1" fmla="*/ 3 h 50"/>
                <a:gd name="T2" fmla="*/ 7 w 20"/>
                <a:gd name="T3" fmla="*/ 50 h 50"/>
                <a:gd name="T4" fmla="*/ 20 w 20"/>
                <a:gd name="T5" fmla="*/ 48 h 50"/>
                <a:gd name="T6" fmla="*/ 12 w 20"/>
                <a:gd name="T7" fmla="*/ 0 h 50"/>
                <a:gd name="T8" fmla="*/ 0 w 20"/>
                <a:gd name="T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0">
                  <a:moveTo>
                    <a:pt x="0" y="3"/>
                  </a:moveTo>
                  <a:cubicBezTo>
                    <a:pt x="2" y="18"/>
                    <a:pt x="5" y="34"/>
                    <a:pt x="7" y="50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7" y="32"/>
                    <a:pt x="14" y="16"/>
                    <a:pt x="12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5065713" y="3060700"/>
              <a:ext cx="101600" cy="212725"/>
            </a:xfrm>
            <a:custGeom>
              <a:avLst/>
              <a:gdLst>
                <a:gd name="T0" fmla="*/ 0 w 24"/>
                <a:gd name="T1" fmla="*/ 2 h 50"/>
                <a:gd name="T2" fmla="*/ 8 w 24"/>
                <a:gd name="T3" fmla="*/ 50 h 50"/>
                <a:gd name="T4" fmla="*/ 24 w 24"/>
                <a:gd name="T5" fmla="*/ 47 h 50"/>
                <a:gd name="T6" fmla="*/ 13 w 24"/>
                <a:gd name="T7" fmla="*/ 0 h 50"/>
                <a:gd name="T8" fmla="*/ 0 w 24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0">
                  <a:moveTo>
                    <a:pt x="0" y="2"/>
                  </a:moveTo>
                  <a:cubicBezTo>
                    <a:pt x="2" y="18"/>
                    <a:pt x="5" y="34"/>
                    <a:pt x="8" y="50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0" y="31"/>
                    <a:pt x="17" y="16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5121276" y="3051175"/>
              <a:ext cx="104775" cy="209550"/>
            </a:xfrm>
            <a:custGeom>
              <a:avLst/>
              <a:gdLst>
                <a:gd name="T0" fmla="*/ 0 w 25"/>
                <a:gd name="T1" fmla="*/ 2 h 49"/>
                <a:gd name="T2" fmla="*/ 11 w 25"/>
                <a:gd name="T3" fmla="*/ 49 h 49"/>
                <a:gd name="T4" fmla="*/ 25 w 25"/>
                <a:gd name="T5" fmla="*/ 46 h 49"/>
                <a:gd name="T6" fmla="*/ 13 w 25"/>
                <a:gd name="T7" fmla="*/ 0 h 49"/>
                <a:gd name="T8" fmla="*/ 0 w 25"/>
                <a:gd name="T9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9">
                  <a:moveTo>
                    <a:pt x="0" y="2"/>
                  </a:moveTo>
                  <a:cubicBezTo>
                    <a:pt x="4" y="18"/>
                    <a:pt x="7" y="33"/>
                    <a:pt x="11" y="4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2" y="30"/>
                    <a:pt x="18" y="15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5175251" y="3038475"/>
              <a:ext cx="127000" cy="209550"/>
            </a:xfrm>
            <a:custGeom>
              <a:avLst/>
              <a:gdLst>
                <a:gd name="T0" fmla="*/ 0 w 30"/>
                <a:gd name="T1" fmla="*/ 3 h 49"/>
                <a:gd name="T2" fmla="*/ 12 w 30"/>
                <a:gd name="T3" fmla="*/ 49 h 49"/>
                <a:gd name="T4" fmla="*/ 30 w 30"/>
                <a:gd name="T5" fmla="*/ 46 h 49"/>
                <a:gd name="T6" fmla="*/ 13 w 30"/>
                <a:gd name="T7" fmla="*/ 0 h 49"/>
                <a:gd name="T8" fmla="*/ 0 w 30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9">
                  <a:moveTo>
                    <a:pt x="0" y="3"/>
                  </a:moveTo>
                  <a:cubicBezTo>
                    <a:pt x="5" y="18"/>
                    <a:pt x="9" y="33"/>
                    <a:pt x="1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4" y="30"/>
                    <a:pt x="18" y="15"/>
                    <a:pt x="13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5230813" y="3030538"/>
              <a:ext cx="152400" cy="204788"/>
            </a:xfrm>
            <a:custGeom>
              <a:avLst/>
              <a:gdLst>
                <a:gd name="T0" fmla="*/ 0 w 36"/>
                <a:gd name="T1" fmla="*/ 2 h 48"/>
                <a:gd name="T2" fmla="*/ 17 w 36"/>
                <a:gd name="T3" fmla="*/ 48 h 48"/>
                <a:gd name="T4" fmla="*/ 36 w 36"/>
                <a:gd name="T5" fmla="*/ 44 h 48"/>
                <a:gd name="T6" fmla="*/ 12 w 36"/>
                <a:gd name="T7" fmla="*/ 0 h 48"/>
                <a:gd name="T8" fmla="*/ 0 w 3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8">
                  <a:moveTo>
                    <a:pt x="0" y="2"/>
                  </a:moveTo>
                  <a:cubicBezTo>
                    <a:pt x="5" y="17"/>
                    <a:pt x="11" y="32"/>
                    <a:pt x="17" y="4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0" y="29"/>
                    <a:pt x="21" y="14"/>
                    <a:pt x="1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5281613" y="3022600"/>
              <a:ext cx="169863" cy="195263"/>
            </a:xfrm>
            <a:custGeom>
              <a:avLst/>
              <a:gdLst>
                <a:gd name="T0" fmla="*/ 9 w 40"/>
                <a:gd name="T1" fmla="*/ 0 h 46"/>
                <a:gd name="T2" fmla="*/ 0 w 40"/>
                <a:gd name="T3" fmla="*/ 2 h 46"/>
                <a:gd name="T4" fmla="*/ 24 w 40"/>
                <a:gd name="T5" fmla="*/ 46 h 46"/>
                <a:gd name="T6" fmla="*/ 40 w 40"/>
                <a:gd name="T7" fmla="*/ 43 h 46"/>
                <a:gd name="T8" fmla="*/ 9 w 40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9" y="16"/>
                    <a:pt x="18" y="31"/>
                    <a:pt x="24" y="46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4900613" y="3090863"/>
              <a:ext cx="76200" cy="217488"/>
            </a:xfrm>
            <a:custGeom>
              <a:avLst/>
              <a:gdLst>
                <a:gd name="T0" fmla="*/ 17 w 18"/>
                <a:gd name="T1" fmla="*/ 0 h 51"/>
                <a:gd name="T2" fmla="*/ 7 w 18"/>
                <a:gd name="T3" fmla="*/ 1 h 51"/>
                <a:gd name="T4" fmla="*/ 0 w 18"/>
                <a:gd name="T5" fmla="*/ 51 h 51"/>
                <a:gd name="T6" fmla="*/ 18 w 18"/>
                <a:gd name="T7" fmla="*/ 48 h 51"/>
                <a:gd name="T8" fmla="*/ 17 w 1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1">
                  <a:moveTo>
                    <a:pt x="1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32"/>
                    <a:pt x="18" y="16"/>
                    <a:pt x="17" y="0"/>
                  </a:cubicBez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4916488" y="3789363"/>
              <a:ext cx="365125" cy="119063"/>
            </a:xfrm>
            <a:custGeom>
              <a:avLst/>
              <a:gdLst>
                <a:gd name="T0" fmla="*/ 6 w 230"/>
                <a:gd name="T1" fmla="*/ 0 h 75"/>
                <a:gd name="T2" fmla="*/ 230 w 230"/>
                <a:gd name="T3" fmla="*/ 38 h 75"/>
                <a:gd name="T4" fmla="*/ 219 w 230"/>
                <a:gd name="T5" fmla="*/ 75 h 75"/>
                <a:gd name="T6" fmla="*/ 0 w 230"/>
                <a:gd name="T7" fmla="*/ 38 h 75"/>
                <a:gd name="T8" fmla="*/ 6 w 230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75">
                  <a:moveTo>
                    <a:pt x="6" y="0"/>
                  </a:moveTo>
                  <a:lnTo>
                    <a:pt x="230" y="38"/>
                  </a:lnTo>
                  <a:lnTo>
                    <a:pt x="219" y="75"/>
                  </a:lnTo>
                  <a:lnTo>
                    <a:pt x="0" y="3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4895851" y="4024313"/>
              <a:ext cx="360363" cy="127000"/>
            </a:xfrm>
            <a:custGeom>
              <a:avLst/>
              <a:gdLst>
                <a:gd name="T0" fmla="*/ 0 w 227"/>
                <a:gd name="T1" fmla="*/ 43 h 80"/>
                <a:gd name="T2" fmla="*/ 224 w 227"/>
                <a:gd name="T3" fmla="*/ 0 h 80"/>
                <a:gd name="T4" fmla="*/ 227 w 227"/>
                <a:gd name="T5" fmla="*/ 40 h 80"/>
                <a:gd name="T6" fmla="*/ 11 w 227"/>
                <a:gd name="T7" fmla="*/ 80 h 80"/>
                <a:gd name="T8" fmla="*/ 0 w 227"/>
                <a:gd name="T9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80">
                  <a:moveTo>
                    <a:pt x="0" y="43"/>
                  </a:moveTo>
                  <a:lnTo>
                    <a:pt x="224" y="0"/>
                  </a:lnTo>
                  <a:lnTo>
                    <a:pt x="227" y="40"/>
                  </a:lnTo>
                  <a:lnTo>
                    <a:pt x="11" y="8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813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5111751" y="4198938"/>
              <a:ext cx="288925" cy="161925"/>
            </a:xfrm>
            <a:custGeom>
              <a:avLst/>
              <a:gdLst>
                <a:gd name="T0" fmla="*/ 35 w 68"/>
                <a:gd name="T1" fmla="*/ 1 h 38"/>
                <a:gd name="T2" fmla="*/ 0 w 68"/>
                <a:gd name="T3" fmla="*/ 38 h 38"/>
                <a:gd name="T4" fmla="*/ 68 w 68"/>
                <a:gd name="T5" fmla="*/ 38 h 38"/>
                <a:gd name="T6" fmla="*/ 35 w 68"/>
                <a:gd name="T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38">
                  <a:moveTo>
                    <a:pt x="35" y="1"/>
                  </a:moveTo>
                  <a:cubicBezTo>
                    <a:pt x="18" y="0"/>
                    <a:pt x="3" y="16"/>
                    <a:pt x="0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5" y="18"/>
                    <a:pt x="52" y="2"/>
                    <a:pt x="35" y="1"/>
                  </a:cubicBezTo>
                  <a:close/>
                </a:path>
              </a:pathLst>
            </a:custGeom>
            <a:solidFill>
              <a:srgbClr val="699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5154613" y="4244975"/>
              <a:ext cx="212725" cy="115888"/>
            </a:xfrm>
            <a:custGeom>
              <a:avLst/>
              <a:gdLst>
                <a:gd name="T0" fmla="*/ 26 w 50"/>
                <a:gd name="T1" fmla="*/ 1 h 27"/>
                <a:gd name="T2" fmla="*/ 0 w 50"/>
                <a:gd name="T3" fmla="*/ 27 h 27"/>
                <a:gd name="T4" fmla="*/ 50 w 50"/>
                <a:gd name="T5" fmla="*/ 27 h 27"/>
                <a:gd name="T6" fmla="*/ 26 w 50"/>
                <a:gd name="T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27">
                  <a:moveTo>
                    <a:pt x="26" y="1"/>
                  </a:moveTo>
                  <a:cubicBezTo>
                    <a:pt x="14" y="0"/>
                    <a:pt x="3" y="12"/>
                    <a:pt x="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7" y="13"/>
                    <a:pt x="38" y="2"/>
                    <a:pt x="26" y="1"/>
                  </a:cubicBezTo>
                  <a:close/>
                </a:path>
              </a:pathLst>
            </a:custGeom>
            <a:solidFill>
              <a:srgbClr val="F0E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5192713" y="4275138"/>
              <a:ext cx="144463" cy="80963"/>
            </a:xfrm>
            <a:custGeom>
              <a:avLst/>
              <a:gdLst>
                <a:gd name="T0" fmla="*/ 18 w 34"/>
                <a:gd name="T1" fmla="*/ 1 h 19"/>
                <a:gd name="T2" fmla="*/ 0 w 34"/>
                <a:gd name="T3" fmla="*/ 19 h 19"/>
                <a:gd name="T4" fmla="*/ 34 w 34"/>
                <a:gd name="T5" fmla="*/ 19 h 19"/>
                <a:gd name="T6" fmla="*/ 18 w 34"/>
                <a:gd name="T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18" y="1"/>
                  </a:moveTo>
                  <a:cubicBezTo>
                    <a:pt x="10" y="0"/>
                    <a:pt x="3" y="8"/>
                    <a:pt x="0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9"/>
                    <a:pt x="25" y="1"/>
                    <a:pt x="18" y="1"/>
                  </a:cubicBezTo>
                  <a:close/>
                </a:path>
              </a:pathLst>
            </a:custGeom>
            <a:solidFill>
              <a:srgbClr val="A98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5235576" y="4330700"/>
              <a:ext cx="71438" cy="30163"/>
            </a:xfrm>
            <a:custGeom>
              <a:avLst/>
              <a:gdLst>
                <a:gd name="T0" fmla="*/ 9 w 17"/>
                <a:gd name="T1" fmla="*/ 0 h 7"/>
                <a:gd name="T2" fmla="*/ 0 w 17"/>
                <a:gd name="T3" fmla="*/ 7 h 7"/>
                <a:gd name="T4" fmla="*/ 17 w 17"/>
                <a:gd name="T5" fmla="*/ 7 h 7"/>
                <a:gd name="T6" fmla="*/ 9 w 1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9" y="0"/>
                  </a:moveTo>
                  <a:cubicBezTo>
                    <a:pt x="6" y="0"/>
                    <a:pt x="2" y="3"/>
                    <a:pt x="0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3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F78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5060951" y="33464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6 w 27"/>
                <a:gd name="T3" fmla="*/ 43 h 43"/>
                <a:gd name="T4" fmla="*/ 0 w 27"/>
                <a:gd name="T5" fmla="*/ 2 h 43"/>
                <a:gd name="T6" fmla="*/ 24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6" y="43"/>
                  </a:lnTo>
                  <a:lnTo>
                    <a:pt x="0" y="2"/>
                  </a:lnTo>
                  <a:lnTo>
                    <a:pt x="24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5184776" y="3333750"/>
              <a:ext cx="41275" cy="63500"/>
            </a:xfrm>
            <a:custGeom>
              <a:avLst/>
              <a:gdLst>
                <a:gd name="T0" fmla="*/ 26 w 26"/>
                <a:gd name="T1" fmla="*/ 40 h 40"/>
                <a:gd name="T2" fmla="*/ 2 w 26"/>
                <a:gd name="T3" fmla="*/ 40 h 40"/>
                <a:gd name="T4" fmla="*/ 0 w 26"/>
                <a:gd name="T5" fmla="*/ 0 h 40"/>
                <a:gd name="T6" fmla="*/ 21 w 26"/>
                <a:gd name="T7" fmla="*/ 0 h 40"/>
                <a:gd name="T8" fmla="*/ 26 w 2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6" y="40"/>
                  </a:moveTo>
                  <a:lnTo>
                    <a:pt x="2" y="4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6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8" name="Freeform 138"/>
            <p:cNvSpPr/>
            <p:nvPr/>
          </p:nvSpPr>
          <p:spPr bwMode="auto">
            <a:xfrm>
              <a:off x="5289551" y="33210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3 w 27"/>
                <a:gd name="T3" fmla="*/ 43 h 43"/>
                <a:gd name="T4" fmla="*/ 0 w 27"/>
                <a:gd name="T5" fmla="*/ 2 h 43"/>
                <a:gd name="T6" fmla="*/ 22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3" y="43"/>
                  </a:lnTo>
                  <a:lnTo>
                    <a:pt x="0" y="2"/>
                  </a:lnTo>
                  <a:lnTo>
                    <a:pt x="22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9" name="Freeform 139"/>
            <p:cNvSpPr/>
            <p:nvPr/>
          </p:nvSpPr>
          <p:spPr bwMode="auto">
            <a:xfrm>
              <a:off x="5200651" y="3478213"/>
              <a:ext cx="38100" cy="68263"/>
            </a:xfrm>
            <a:custGeom>
              <a:avLst/>
              <a:gdLst>
                <a:gd name="T0" fmla="*/ 22 w 24"/>
                <a:gd name="T1" fmla="*/ 43 h 43"/>
                <a:gd name="T2" fmla="*/ 0 w 24"/>
                <a:gd name="T3" fmla="*/ 40 h 43"/>
                <a:gd name="T4" fmla="*/ 3 w 24"/>
                <a:gd name="T5" fmla="*/ 0 h 43"/>
                <a:gd name="T6" fmla="*/ 24 w 24"/>
                <a:gd name="T7" fmla="*/ 3 h 43"/>
                <a:gd name="T8" fmla="*/ 22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2" y="43"/>
                  </a:moveTo>
                  <a:lnTo>
                    <a:pt x="0" y="40"/>
                  </a:lnTo>
                  <a:lnTo>
                    <a:pt x="3" y="0"/>
                  </a:lnTo>
                  <a:lnTo>
                    <a:pt x="24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0" name="Freeform 140"/>
            <p:cNvSpPr/>
            <p:nvPr/>
          </p:nvSpPr>
          <p:spPr bwMode="auto">
            <a:xfrm>
              <a:off x="5065713" y="3614738"/>
              <a:ext cx="46038" cy="73025"/>
            </a:xfrm>
            <a:custGeom>
              <a:avLst/>
              <a:gdLst>
                <a:gd name="T0" fmla="*/ 24 w 29"/>
                <a:gd name="T1" fmla="*/ 46 h 46"/>
                <a:gd name="T2" fmla="*/ 0 w 29"/>
                <a:gd name="T3" fmla="*/ 40 h 46"/>
                <a:gd name="T4" fmla="*/ 8 w 29"/>
                <a:gd name="T5" fmla="*/ 0 h 46"/>
                <a:gd name="T6" fmla="*/ 29 w 29"/>
                <a:gd name="T7" fmla="*/ 5 h 46"/>
                <a:gd name="T8" fmla="*/ 24 w 29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6">
                  <a:moveTo>
                    <a:pt x="24" y="46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9" y="5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1" name="Rectangle 141"/>
            <p:cNvSpPr>
              <a:spLocks noChangeArrowheads="1"/>
            </p:cNvSpPr>
            <p:nvPr/>
          </p:nvSpPr>
          <p:spPr bwMode="auto">
            <a:xfrm>
              <a:off x="4992688" y="3908425"/>
              <a:ext cx="34925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2" name="Freeform 142"/>
            <p:cNvSpPr/>
            <p:nvPr/>
          </p:nvSpPr>
          <p:spPr bwMode="auto">
            <a:xfrm>
              <a:off x="5108576" y="3933825"/>
              <a:ext cx="38100" cy="65088"/>
            </a:xfrm>
            <a:custGeom>
              <a:avLst/>
              <a:gdLst>
                <a:gd name="T0" fmla="*/ 24 w 24"/>
                <a:gd name="T1" fmla="*/ 41 h 41"/>
                <a:gd name="T2" fmla="*/ 0 w 24"/>
                <a:gd name="T3" fmla="*/ 41 h 41"/>
                <a:gd name="T4" fmla="*/ 0 w 24"/>
                <a:gd name="T5" fmla="*/ 0 h 41"/>
                <a:gd name="T6" fmla="*/ 21 w 24"/>
                <a:gd name="T7" fmla="*/ 0 h 41"/>
                <a:gd name="T8" fmla="*/ 24 w 2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24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4" y="41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3" name="Freeform 143"/>
            <p:cNvSpPr/>
            <p:nvPr/>
          </p:nvSpPr>
          <p:spPr bwMode="auto">
            <a:xfrm>
              <a:off x="5175251" y="3652838"/>
              <a:ext cx="47625" cy="68263"/>
            </a:xfrm>
            <a:custGeom>
              <a:avLst/>
              <a:gdLst>
                <a:gd name="T0" fmla="*/ 22 w 30"/>
                <a:gd name="T1" fmla="*/ 43 h 43"/>
                <a:gd name="T2" fmla="*/ 0 w 30"/>
                <a:gd name="T3" fmla="*/ 38 h 43"/>
                <a:gd name="T4" fmla="*/ 8 w 30"/>
                <a:gd name="T5" fmla="*/ 0 h 43"/>
                <a:gd name="T6" fmla="*/ 30 w 30"/>
                <a:gd name="T7" fmla="*/ 3 h 43"/>
                <a:gd name="T8" fmla="*/ 22 w 30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3">
                  <a:moveTo>
                    <a:pt x="22" y="43"/>
                  </a:moveTo>
                  <a:lnTo>
                    <a:pt x="0" y="38"/>
                  </a:lnTo>
                  <a:lnTo>
                    <a:pt x="8" y="0"/>
                  </a:lnTo>
                  <a:lnTo>
                    <a:pt x="30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="" xmlns:a16="http://schemas.microsoft.com/office/drawing/2014/main" id="{E5F4E4D2-6DA3-4C47-B9BA-0E02AFFE638D}"/>
              </a:ext>
            </a:extLst>
          </p:cNvPr>
          <p:cNvGrpSpPr/>
          <p:nvPr/>
        </p:nvGrpSpPr>
        <p:grpSpPr>
          <a:xfrm>
            <a:off x="2952488" y="331304"/>
            <a:ext cx="6919363" cy="3548231"/>
            <a:chOff x="3247698" y="211514"/>
            <a:chExt cx="8944302" cy="3244432"/>
          </a:xfrm>
        </p:grpSpPr>
        <p:grpSp>
          <p:nvGrpSpPr>
            <p:cNvPr id="184" name="Graphic 7">
              <a:extLst>
                <a:ext uri="{FF2B5EF4-FFF2-40B4-BE49-F238E27FC236}">
                  <a16:creationId xmlns="" xmlns:a16="http://schemas.microsoft.com/office/drawing/2014/main" id="{E74E597A-7D8A-4F9A-8F8C-3EB509314E19}"/>
                </a:ext>
              </a:extLst>
            </p:cNvPr>
            <p:cNvGrpSpPr/>
            <p:nvPr/>
          </p:nvGrpSpPr>
          <p:grpSpPr>
            <a:xfrm>
              <a:off x="3247698" y="211514"/>
              <a:ext cx="8944302" cy="3244432"/>
              <a:chOff x="609584" y="2133703"/>
              <a:chExt cx="7161963" cy="3608930"/>
            </a:xfrm>
          </p:grpSpPr>
          <p:sp>
            <p:nvSpPr>
              <p:cNvPr id="186" name="Freeform: Shape 4">
                <a:extLst>
                  <a:ext uri="{FF2B5EF4-FFF2-40B4-BE49-F238E27FC236}">
                    <a16:creationId xmlns="" xmlns:a16="http://schemas.microsoft.com/office/drawing/2014/main" id="{43436396-98BC-43F0-BA16-C172DE1ABCF4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87" name="Graphic 7">
                <a:extLst>
                  <a:ext uri="{FF2B5EF4-FFF2-40B4-BE49-F238E27FC236}">
                    <a16:creationId xmlns="" xmlns:a16="http://schemas.microsoft.com/office/drawing/2014/main" id="{AA59CA5A-F468-4F6F-96AB-C26ECF7169B2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88" name="Graphic 7">
                  <a:extLst>
                    <a:ext uri="{FF2B5EF4-FFF2-40B4-BE49-F238E27FC236}">
                      <a16:creationId xmlns="" xmlns:a16="http://schemas.microsoft.com/office/drawing/2014/main" id="{952DEA92-231F-49E9-BE19-00C810C33A9C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197" name="Freeform: Shape 15">
                    <a:extLst>
                      <a:ext uri="{FF2B5EF4-FFF2-40B4-BE49-F238E27FC236}">
                        <a16:creationId xmlns="" xmlns:a16="http://schemas.microsoft.com/office/drawing/2014/main" id="{AD7FD0BC-8158-49A8-A871-12573626C99C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8" name="Freeform: Shape 16">
                    <a:extLst>
                      <a:ext uri="{FF2B5EF4-FFF2-40B4-BE49-F238E27FC236}">
                        <a16:creationId xmlns="" xmlns:a16="http://schemas.microsoft.com/office/drawing/2014/main" id="{D5F69CBB-FE8B-40A8-82EE-7C248D1CF41F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89" name="Graphic 7">
                  <a:extLst>
                    <a:ext uri="{FF2B5EF4-FFF2-40B4-BE49-F238E27FC236}">
                      <a16:creationId xmlns="" xmlns:a16="http://schemas.microsoft.com/office/drawing/2014/main" id="{93C499FC-EA75-4798-BE30-B62BEC440FD6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195" name="Freeform: Shape 13">
                    <a:extLst>
                      <a:ext uri="{FF2B5EF4-FFF2-40B4-BE49-F238E27FC236}">
                        <a16:creationId xmlns="" xmlns:a16="http://schemas.microsoft.com/office/drawing/2014/main" id="{922BF704-E48A-42AE-B97A-8FE7F45BD600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6" name="Freeform: Shape 14">
                    <a:extLst>
                      <a:ext uri="{FF2B5EF4-FFF2-40B4-BE49-F238E27FC236}">
                        <a16:creationId xmlns="" xmlns:a16="http://schemas.microsoft.com/office/drawing/2014/main" id="{63C7C03E-DA52-41F6-995F-796AB30DC736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90" name="Graphic 7">
                  <a:extLst>
                    <a:ext uri="{FF2B5EF4-FFF2-40B4-BE49-F238E27FC236}">
                      <a16:creationId xmlns="" xmlns:a16="http://schemas.microsoft.com/office/drawing/2014/main" id="{E77228CB-5914-4765-81A5-3789D6AF005D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91" name="Freeform: Shape 9">
                    <a:extLst>
                      <a:ext uri="{FF2B5EF4-FFF2-40B4-BE49-F238E27FC236}">
                        <a16:creationId xmlns="" xmlns:a16="http://schemas.microsoft.com/office/drawing/2014/main" id="{3630CD04-0171-4F2D-82A4-75E3EAA38550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2" name="Freeform: Shape 10">
                    <a:extLst>
                      <a:ext uri="{FF2B5EF4-FFF2-40B4-BE49-F238E27FC236}">
                        <a16:creationId xmlns="" xmlns:a16="http://schemas.microsoft.com/office/drawing/2014/main" id="{9007A0D1-734D-42E7-A97F-7C979F413D65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3" name="Freeform: Shape 11">
                    <a:extLst>
                      <a:ext uri="{FF2B5EF4-FFF2-40B4-BE49-F238E27FC236}">
                        <a16:creationId xmlns="" xmlns:a16="http://schemas.microsoft.com/office/drawing/2014/main" id="{4EDBAC5C-F7E2-4B7B-93A4-C29767E9ADB7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4" name="Freeform: Shape 12">
                    <a:extLst>
                      <a:ext uri="{FF2B5EF4-FFF2-40B4-BE49-F238E27FC236}">
                        <a16:creationId xmlns="" xmlns:a16="http://schemas.microsoft.com/office/drawing/2014/main" id="{7358C91A-FA31-4F20-A595-D1BC94EC2E30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85" name="TextBox 184">
              <a:extLst>
                <a:ext uri="{FF2B5EF4-FFF2-40B4-BE49-F238E27FC236}">
                  <a16:creationId xmlns="" xmlns:a16="http://schemas.microsoft.com/office/drawing/2014/main" id="{DE420A7D-F6C2-41D6-8997-00A459880200}"/>
                </a:ext>
              </a:extLst>
            </p:cNvPr>
            <p:cNvSpPr txBox="1"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3993592" y="908504"/>
              <a:ext cx="7583958" cy="1431925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600" b="1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Khám</a:t>
              </a:r>
              <a:r>
                <a:rPr lang="en-US" sz="9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9600" b="1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phá</a:t>
              </a:r>
              <a:endPara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99" name="Picture 198">
            <a:extLst>
              <a:ext uri="{FF2B5EF4-FFF2-40B4-BE49-F238E27FC236}">
                <a16:creationId xmlns="" xmlns:a16="http://schemas.microsoft.com/office/drawing/2014/main" id="{1C5CAF3E-BECF-48EA-954E-C193ED3A2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221" y="1726476"/>
            <a:ext cx="5164395" cy="516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3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extBox 485">
            <a:extLst>
              <a:ext uri="{FF2B5EF4-FFF2-40B4-BE49-F238E27FC236}">
                <a16:creationId xmlns:a16="http://schemas.microsoft.com/office/drawing/2014/main" xmlns="" id="{91AA69A4-FF16-0843-BA45-03CA8F843CA2}"/>
              </a:ext>
            </a:extLst>
          </p:cNvPr>
          <p:cNvSpPr txBox="1"/>
          <p:nvPr/>
        </p:nvSpPr>
        <p:spPr>
          <a:xfrm>
            <a:off x="4462347" y="558386"/>
            <a:ext cx="3267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2400" dirty="0"/>
              <a:t>CÁC SỐ TRÒN TRĂM</a:t>
            </a:r>
          </a:p>
        </p:txBody>
      </p:sp>
      <p:graphicFrame>
        <p:nvGraphicFramePr>
          <p:cNvPr id="490" name="Table 490">
            <a:extLst>
              <a:ext uri="{FF2B5EF4-FFF2-40B4-BE49-F238E27FC236}">
                <a16:creationId xmlns:a16="http://schemas.microsoft.com/office/drawing/2014/main" xmlns="" id="{63E0485A-70B4-0441-81BF-1EA5ED02D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143329"/>
              </p:ext>
            </p:extLst>
          </p:nvPr>
        </p:nvGraphicFramePr>
        <p:xfrm>
          <a:off x="918545" y="1031294"/>
          <a:ext cx="10145050" cy="5697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9776">
                  <a:extLst>
                    <a:ext uri="{9D8B030D-6E8A-4147-A177-3AD203B41FA5}">
                      <a16:colId xmlns:a16="http://schemas.microsoft.com/office/drawing/2014/main" xmlns="" val="2828112282"/>
                    </a:ext>
                  </a:extLst>
                </a:gridCol>
                <a:gridCol w="1135096">
                  <a:extLst>
                    <a:ext uri="{9D8B030D-6E8A-4147-A177-3AD203B41FA5}">
                      <a16:colId xmlns:a16="http://schemas.microsoft.com/office/drawing/2014/main" xmlns="" val="2636762149"/>
                    </a:ext>
                  </a:extLst>
                </a:gridCol>
                <a:gridCol w="914382">
                  <a:extLst>
                    <a:ext uri="{9D8B030D-6E8A-4147-A177-3AD203B41FA5}">
                      <a16:colId xmlns:a16="http://schemas.microsoft.com/office/drawing/2014/main" xmlns="" val="3722848124"/>
                    </a:ext>
                  </a:extLst>
                </a:gridCol>
                <a:gridCol w="898618">
                  <a:extLst>
                    <a:ext uri="{9D8B030D-6E8A-4147-A177-3AD203B41FA5}">
                      <a16:colId xmlns:a16="http://schemas.microsoft.com/office/drawing/2014/main" xmlns="" val="152524359"/>
                    </a:ext>
                  </a:extLst>
                </a:gridCol>
                <a:gridCol w="945914">
                  <a:extLst>
                    <a:ext uri="{9D8B030D-6E8A-4147-A177-3AD203B41FA5}">
                      <a16:colId xmlns:a16="http://schemas.microsoft.com/office/drawing/2014/main" xmlns="" val="1663079875"/>
                    </a:ext>
                  </a:extLst>
                </a:gridCol>
                <a:gridCol w="891971">
                  <a:extLst>
                    <a:ext uri="{9D8B030D-6E8A-4147-A177-3AD203B41FA5}">
                      <a16:colId xmlns:a16="http://schemas.microsoft.com/office/drawing/2014/main" xmlns="" val="952112415"/>
                    </a:ext>
                  </a:extLst>
                </a:gridCol>
                <a:gridCol w="1449293">
                  <a:extLst>
                    <a:ext uri="{9D8B030D-6E8A-4147-A177-3AD203B41FA5}">
                      <a16:colId xmlns:a16="http://schemas.microsoft.com/office/drawing/2014/main" xmlns="" val="339309947"/>
                    </a:ext>
                  </a:extLst>
                </a:gridCol>
              </a:tblGrid>
              <a:tr h="854944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Nghìn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Chục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Viết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Đọc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7862058"/>
                  </a:ext>
                </a:extLst>
              </a:tr>
              <a:tr h="908720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một 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7607564"/>
                  </a:ext>
                </a:extLst>
              </a:tr>
              <a:tr h="944380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ai 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8627883"/>
                  </a:ext>
                </a:extLst>
              </a:tr>
              <a:tr h="1022443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ba 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4106989"/>
                  </a:ext>
                </a:extLst>
              </a:tr>
              <a:tr h="948906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400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ốn 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209178"/>
                  </a:ext>
                </a:extLst>
              </a:tr>
              <a:tr h="1017917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500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x-none" sz="2300" dirty="0">
                          <a:solidFill>
                            <a:schemeClr val="tx1"/>
                          </a:solidFill>
                        </a:rPr>
                        <a:t>ăm 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0781018"/>
                  </a:ext>
                </a:extLst>
              </a:tr>
            </a:tbl>
          </a:graphicData>
        </a:graphic>
      </p:graphicFrame>
      <p:pic>
        <p:nvPicPr>
          <p:cNvPr id="493" name="Picture 492">
            <a:extLst>
              <a:ext uri="{FF2B5EF4-FFF2-40B4-BE49-F238E27FC236}">
                <a16:creationId xmlns:a16="http://schemas.microsoft.com/office/drawing/2014/main" xmlns="" id="{D0EA6C4F-AB91-334C-8662-A21C2533E7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60" y="1974176"/>
            <a:ext cx="733199" cy="738883"/>
          </a:xfrm>
          <a:prstGeom prst="rect">
            <a:avLst/>
          </a:prstGeom>
        </p:spPr>
      </p:pic>
      <p:sp>
        <p:nvSpPr>
          <p:cNvPr id="494" name="Rectangle 493">
            <a:extLst>
              <a:ext uri="{FF2B5EF4-FFF2-40B4-BE49-F238E27FC236}">
                <a16:creationId xmlns:a16="http://schemas.microsoft.com/office/drawing/2014/main" xmlns="" id="{0FD10426-2537-784C-80D9-38DF58A1FFAD}"/>
              </a:ext>
            </a:extLst>
          </p:cNvPr>
          <p:cNvSpPr/>
          <p:nvPr/>
        </p:nvSpPr>
        <p:spPr>
          <a:xfrm>
            <a:off x="6028996" y="1971738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xmlns="" id="{D3F94E50-7F84-464D-9796-3D4B0B0F9C0B}"/>
              </a:ext>
            </a:extLst>
          </p:cNvPr>
          <p:cNvSpPr/>
          <p:nvPr/>
        </p:nvSpPr>
        <p:spPr>
          <a:xfrm>
            <a:off x="6923133" y="1971737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xmlns="" id="{4076B00E-9BC6-EE42-B960-4ED3C8CB72CF}"/>
              </a:ext>
            </a:extLst>
          </p:cNvPr>
          <p:cNvSpPr/>
          <p:nvPr/>
        </p:nvSpPr>
        <p:spPr>
          <a:xfrm>
            <a:off x="7847250" y="1971737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xmlns="" id="{CE854DB8-CF82-BC45-B559-DFA427CD3AFA}"/>
              </a:ext>
            </a:extLst>
          </p:cNvPr>
          <p:cNvSpPr/>
          <p:nvPr/>
        </p:nvSpPr>
        <p:spPr>
          <a:xfrm>
            <a:off x="8771367" y="1971737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xmlns="" id="{162F59D8-0AE0-B24E-BF38-570CB2E5642F}"/>
              </a:ext>
            </a:extLst>
          </p:cNvPr>
          <p:cNvSpPr/>
          <p:nvPr/>
        </p:nvSpPr>
        <p:spPr>
          <a:xfrm>
            <a:off x="9727823" y="1971737"/>
            <a:ext cx="124926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99" name="Picture 498">
            <a:extLst>
              <a:ext uri="{FF2B5EF4-FFF2-40B4-BE49-F238E27FC236}">
                <a16:creationId xmlns:a16="http://schemas.microsoft.com/office/drawing/2014/main" xmlns="" id="{6A50880B-6974-D04A-BE7E-8033B16A4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60" y="2857818"/>
            <a:ext cx="733199" cy="738883"/>
          </a:xfrm>
          <a:prstGeom prst="rect">
            <a:avLst/>
          </a:prstGeom>
        </p:spPr>
      </p:pic>
      <p:pic>
        <p:nvPicPr>
          <p:cNvPr id="500" name="Picture 499">
            <a:extLst>
              <a:ext uri="{FF2B5EF4-FFF2-40B4-BE49-F238E27FC236}">
                <a16:creationId xmlns:a16="http://schemas.microsoft.com/office/drawing/2014/main" xmlns="" id="{61D21216-64AD-C841-A3FF-8E249F10C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5" y="2934776"/>
            <a:ext cx="733199" cy="738883"/>
          </a:xfrm>
          <a:prstGeom prst="rect">
            <a:avLst/>
          </a:prstGeom>
        </p:spPr>
      </p:pic>
      <p:sp>
        <p:nvSpPr>
          <p:cNvPr id="501" name="Rectangle 500">
            <a:extLst>
              <a:ext uri="{FF2B5EF4-FFF2-40B4-BE49-F238E27FC236}">
                <a16:creationId xmlns:a16="http://schemas.microsoft.com/office/drawing/2014/main" xmlns="" id="{099BA473-8524-424D-9AC0-BB89F0A6CE63}"/>
              </a:ext>
            </a:extLst>
          </p:cNvPr>
          <p:cNvSpPr/>
          <p:nvPr/>
        </p:nvSpPr>
        <p:spPr>
          <a:xfrm>
            <a:off x="6045413" y="2858791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xmlns="" id="{94163D20-88FD-8B44-96C0-C724B8B89EE4}"/>
              </a:ext>
            </a:extLst>
          </p:cNvPr>
          <p:cNvSpPr/>
          <p:nvPr/>
        </p:nvSpPr>
        <p:spPr>
          <a:xfrm>
            <a:off x="6939550" y="2858790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xmlns="" id="{AEE4E6A8-38B9-734E-9CCF-21A6B8404469}"/>
              </a:ext>
            </a:extLst>
          </p:cNvPr>
          <p:cNvSpPr/>
          <p:nvPr/>
        </p:nvSpPr>
        <p:spPr>
          <a:xfrm>
            <a:off x="7863667" y="2858790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xmlns="" id="{97A47AC0-98C0-DE40-A2D7-1C12742547A4}"/>
              </a:ext>
            </a:extLst>
          </p:cNvPr>
          <p:cNvSpPr/>
          <p:nvPr/>
        </p:nvSpPr>
        <p:spPr>
          <a:xfrm>
            <a:off x="8787784" y="2858790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xmlns="" id="{0C673CCA-4AA5-2E4F-B93D-2A5C7B65DDE7}"/>
              </a:ext>
            </a:extLst>
          </p:cNvPr>
          <p:cNvSpPr/>
          <p:nvPr/>
        </p:nvSpPr>
        <p:spPr>
          <a:xfrm>
            <a:off x="9744240" y="2858790"/>
            <a:ext cx="124926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06" name="Picture 505">
            <a:extLst>
              <a:ext uri="{FF2B5EF4-FFF2-40B4-BE49-F238E27FC236}">
                <a16:creationId xmlns:a16="http://schemas.microsoft.com/office/drawing/2014/main" xmlns="" id="{B19B4844-CEEA-B04B-AFAF-0DB590C838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60" y="3807103"/>
            <a:ext cx="733199" cy="738883"/>
          </a:xfrm>
          <a:prstGeom prst="rect">
            <a:avLst/>
          </a:prstGeom>
        </p:spPr>
      </p:pic>
      <p:pic>
        <p:nvPicPr>
          <p:cNvPr id="507" name="Picture 506">
            <a:extLst>
              <a:ext uri="{FF2B5EF4-FFF2-40B4-BE49-F238E27FC236}">
                <a16:creationId xmlns:a16="http://schemas.microsoft.com/office/drawing/2014/main" xmlns="" id="{2518F753-7D83-4843-B0F6-3AFD97F9C3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5" y="3884061"/>
            <a:ext cx="733199" cy="738883"/>
          </a:xfrm>
          <a:prstGeom prst="rect">
            <a:avLst/>
          </a:prstGeom>
        </p:spPr>
      </p:pic>
      <p:pic>
        <p:nvPicPr>
          <p:cNvPr id="508" name="Picture 507">
            <a:extLst>
              <a:ext uri="{FF2B5EF4-FFF2-40B4-BE49-F238E27FC236}">
                <a16:creationId xmlns:a16="http://schemas.microsoft.com/office/drawing/2014/main" xmlns="" id="{B5A4008B-23C6-AE43-81C0-B0B6A587CC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123" y="3956360"/>
            <a:ext cx="733199" cy="738883"/>
          </a:xfrm>
          <a:prstGeom prst="rect">
            <a:avLst/>
          </a:prstGeom>
        </p:spPr>
      </p:pic>
      <p:sp>
        <p:nvSpPr>
          <p:cNvPr id="509" name="Rectangle 508">
            <a:extLst>
              <a:ext uri="{FF2B5EF4-FFF2-40B4-BE49-F238E27FC236}">
                <a16:creationId xmlns:a16="http://schemas.microsoft.com/office/drawing/2014/main" xmlns="" id="{0955C824-563D-A147-B32D-085392FB8940}"/>
              </a:ext>
            </a:extLst>
          </p:cNvPr>
          <p:cNvSpPr/>
          <p:nvPr/>
        </p:nvSpPr>
        <p:spPr>
          <a:xfrm>
            <a:off x="6001667" y="3822968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xmlns="" id="{0DF139DF-FBF7-E84E-893D-CE2923C95E27}"/>
              </a:ext>
            </a:extLst>
          </p:cNvPr>
          <p:cNvSpPr/>
          <p:nvPr/>
        </p:nvSpPr>
        <p:spPr>
          <a:xfrm>
            <a:off x="6895804" y="3822967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xmlns="" id="{5CF7BFF1-E701-BB4C-BA8B-E8120B5DE9AB}"/>
              </a:ext>
            </a:extLst>
          </p:cNvPr>
          <p:cNvSpPr/>
          <p:nvPr/>
        </p:nvSpPr>
        <p:spPr>
          <a:xfrm>
            <a:off x="7819921" y="3822967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xmlns="" id="{F06054BE-C225-624D-B48D-B09A67F49C77}"/>
              </a:ext>
            </a:extLst>
          </p:cNvPr>
          <p:cNvSpPr/>
          <p:nvPr/>
        </p:nvSpPr>
        <p:spPr>
          <a:xfrm>
            <a:off x="8744038" y="3822967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xmlns="" id="{4734AC8D-B1AD-D24A-AF23-1BE4636CF3AF}"/>
              </a:ext>
            </a:extLst>
          </p:cNvPr>
          <p:cNvSpPr/>
          <p:nvPr/>
        </p:nvSpPr>
        <p:spPr>
          <a:xfrm>
            <a:off x="9700494" y="3822967"/>
            <a:ext cx="124926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14" name="Picture 513">
            <a:extLst>
              <a:ext uri="{FF2B5EF4-FFF2-40B4-BE49-F238E27FC236}">
                <a16:creationId xmlns:a16="http://schemas.microsoft.com/office/drawing/2014/main" xmlns="" id="{39CEF9AB-06E7-D443-8AD6-8AA7693518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96" y="4811434"/>
            <a:ext cx="733199" cy="738883"/>
          </a:xfrm>
          <a:prstGeom prst="rect">
            <a:avLst/>
          </a:prstGeom>
        </p:spPr>
      </p:pic>
      <p:pic>
        <p:nvPicPr>
          <p:cNvPr id="515" name="Picture 514">
            <a:extLst>
              <a:ext uri="{FF2B5EF4-FFF2-40B4-BE49-F238E27FC236}">
                <a16:creationId xmlns:a16="http://schemas.microsoft.com/office/drawing/2014/main" xmlns="" id="{DA3F8A52-48A8-694C-9C54-74025CB7D1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151" y="4888392"/>
            <a:ext cx="733199" cy="738883"/>
          </a:xfrm>
          <a:prstGeom prst="rect">
            <a:avLst/>
          </a:prstGeom>
        </p:spPr>
      </p:pic>
      <p:pic>
        <p:nvPicPr>
          <p:cNvPr id="516" name="Picture 515">
            <a:extLst>
              <a:ext uri="{FF2B5EF4-FFF2-40B4-BE49-F238E27FC236}">
                <a16:creationId xmlns:a16="http://schemas.microsoft.com/office/drawing/2014/main" xmlns="" id="{34442F88-23FB-3A44-BF4C-C1692F518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159" y="4960691"/>
            <a:ext cx="733199" cy="738883"/>
          </a:xfrm>
          <a:prstGeom prst="rect">
            <a:avLst/>
          </a:prstGeom>
        </p:spPr>
      </p:pic>
      <p:pic>
        <p:nvPicPr>
          <p:cNvPr id="517" name="Picture 516">
            <a:extLst>
              <a:ext uri="{FF2B5EF4-FFF2-40B4-BE49-F238E27FC236}">
                <a16:creationId xmlns:a16="http://schemas.microsoft.com/office/drawing/2014/main" xmlns="" id="{C5C3F83D-AFAD-404C-B745-75B5CF5576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66" y="4810310"/>
            <a:ext cx="733199" cy="738883"/>
          </a:xfrm>
          <a:prstGeom prst="rect">
            <a:avLst/>
          </a:prstGeom>
        </p:spPr>
      </p:pic>
      <p:sp>
        <p:nvSpPr>
          <p:cNvPr id="518" name="Rectangle 517">
            <a:extLst>
              <a:ext uri="{FF2B5EF4-FFF2-40B4-BE49-F238E27FC236}">
                <a16:creationId xmlns:a16="http://schemas.microsoft.com/office/drawing/2014/main" xmlns="" id="{AC6EC7C8-4EA0-3F44-B7C5-B6717FFA593A}"/>
              </a:ext>
            </a:extLst>
          </p:cNvPr>
          <p:cNvSpPr/>
          <p:nvPr/>
        </p:nvSpPr>
        <p:spPr>
          <a:xfrm>
            <a:off x="6001667" y="4827564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xmlns="" id="{F463F53C-DD2F-E048-AB72-195918BD9060}"/>
              </a:ext>
            </a:extLst>
          </p:cNvPr>
          <p:cNvSpPr/>
          <p:nvPr/>
        </p:nvSpPr>
        <p:spPr>
          <a:xfrm>
            <a:off x="6895804" y="4827563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xmlns="" id="{E89372EB-F1B8-AF48-87B9-B9BC6A667A10}"/>
              </a:ext>
            </a:extLst>
          </p:cNvPr>
          <p:cNvSpPr/>
          <p:nvPr/>
        </p:nvSpPr>
        <p:spPr>
          <a:xfrm>
            <a:off x="7819921" y="4827563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xmlns="" id="{837CB823-723B-B044-9C47-32A46561660F}"/>
              </a:ext>
            </a:extLst>
          </p:cNvPr>
          <p:cNvSpPr/>
          <p:nvPr/>
        </p:nvSpPr>
        <p:spPr>
          <a:xfrm>
            <a:off x="8744038" y="4827563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xmlns="" id="{7B491031-0945-F244-831A-D695DE0AAF92}"/>
              </a:ext>
            </a:extLst>
          </p:cNvPr>
          <p:cNvSpPr/>
          <p:nvPr/>
        </p:nvSpPr>
        <p:spPr>
          <a:xfrm>
            <a:off x="9700494" y="4827563"/>
            <a:ext cx="124926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23" name="Picture 522">
            <a:extLst>
              <a:ext uri="{FF2B5EF4-FFF2-40B4-BE49-F238E27FC236}">
                <a16:creationId xmlns:a16="http://schemas.microsoft.com/office/drawing/2014/main" xmlns="" id="{8F152192-9002-0F43-AEA5-FE1B06339F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96" y="5772997"/>
            <a:ext cx="733199" cy="738883"/>
          </a:xfrm>
          <a:prstGeom prst="rect">
            <a:avLst/>
          </a:prstGeom>
        </p:spPr>
      </p:pic>
      <p:pic>
        <p:nvPicPr>
          <p:cNvPr id="524" name="Picture 523">
            <a:extLst>
              <a:ext uri="{FF2B5EF4-FFF2-40B4-BE49-F238E27FC236}">
                <a16:creationId xmlns:a16="http://schemas.microsoft.com/office/drawing/2014/main" xmlns="" id="{C9A87E0A-3389-E541-9474-53ECAC35A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151" y="5849955"/>
            <a:ext cx="733199" cy="738883"/>
          </a:xfrm>
          <a:prstGeom prst="rect">
            <a:avLst/>
          </a:prstGeom>
        </p:spPr>
      </p:pic>
      <p:pic>
        <p:nvPicPr>
          <p:cNvPr id="525" name="Picture 524">
            <a:extLst>
              <a:ext uri="{FF2B5EF4-FFF2-40B4-BE49-F238E27FC236}">
                <a16:creationId xmlns:a16="http://schemas.microsoft.com/office/drawing/2014/main" xmlns="" id="{1EB3531D-89AD-D94A-B39A-0F229D390B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159" y="5922254"/>
            <a:ext cx="733199" cy="738883"/>
          </a:xfrm>
          <a:prstGeom prst="rect">
            <a:avLst/>
          </a:prstGeom>
        </p:spPr>
      </p:pic>
      <p:pic>
        <p:nvPicPr>
          <p:cNvPr id="526" name="Picture 525">
            <a:extLst>
              <a:ext uri="{FF2B5EF4-FFF2-40B4-BE49-F238E27FC236}">
                <a16:creationId xmlns:a16="http://schemas.microsoft.com/office/drawing/2014/main" xmlns="" id="{488A5A42-9E58-9443-A8C7-E918224DB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66" y="5771873"/>
            <a:ext cx="733199" cy="738883"/>
          </a:xfrm>
          <a:prstGeom prst="rect">
            <a:avLst/>
          </a:prstGeom>
        </p:spPr>
      </p:pic>
      <p:pic>
        <p:nvPicPr>
          <p:cNvPr id="527" name="Picture 526">
            <a:extLst>
              <a:ext uri="{FF2B5EF4-FFF2-40B4-BE49-F238E27FC236}">
                <a16:creationId xmlns:a16="http://schemas.microsoft.com/office/drawing/2014/main" xmlns="" id="{27F205E3-7AE3-9048-9575-62744E2E3C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766" y="5924273"/>
            <a:ext cx="733199" cy="738883"/>
          </a:xfrm>
          <a:prstGeom prst="rect">
            <a:avLst/>
          </a:prstGeom>
        </p:spPr>
      </p:pic>
      <p:sp>
        <p:nvSpPr>
          <p:cNvPr id="528" name="Rectangle 527">
            <a:extLst>
              <a:ext uri="{FF2B5EF4-FFF2-40B4-BE49-F238E27FC236}">
                <a16:creationId xmlns:a16="http://schemas.microsoft.com/office/drawing/2014/main" xmlns="" id="{4FCD51E4-3C4A-E743-B02F-D296291B2404}"/>
              </a:ext>
            </a:extLst>
          </p:cNvPr>
          <p:cNvSpPr/>
          <p:nvPr/>
        </p:nvSpPr>
        <p:spPr>
          <a:xfrm>
            <a:off x="6001667" y="5826707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xmlns="" id="{1F082180-F725-0C44-B651-A6C001EE2E96}"/>
              </a:ext>
            </a:extLst>
          </p:cNvPr>
          <p:cNvSpPr/>
          <p:nvPr/>
        </p:nvSpPr>
        <p:spPr>
          <a:xfrm>
            <a:off x="6895804" y="5826706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xmlns="" id="{FC58A5DC-3CB3-A345-944D-12E2BF8C4C86}"/>
              </a:ext>
            </a:extLst>
          </p:cNvPr>
          <p:cNvSpPr/>
          <p:nvPr/>
        </p:nvSpPr>
        <p:spPr>
          <a:xfrm>
            <a:off x="7819921" y="5826706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xmlns="" id="{FF0E049E-E6C6-BC40-85B3-530B9802C271}"/>
              </a:ext>
            </a:extLst>
          </p:cNvPr>
          <p:cNvSpPr/>
          <p:nvPr/>
        </p:nvSpPr>
        <p:spPr>
          <a:xfrm>
            <a:off x="8744038" y="5826706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xmlns="" id="{06AC5890-485D-FB46-B2D5-B7A48261EDE0}"/>
              </a:ext>
            </a:extLst>
          </p:cNvPr>
          <p:cNvSpPr/>
          <p:nvPr/>
        </p:nvSpPr>
        <p:spPr>
          <a:xfrm>
            <a:off x="9700494" y="5826706"/>
            <a:ext cx="124926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968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" grpId="0" animBg="1"/>
      <p:bldP spid="495" grpId="0" animBg="1"/>
      <p:bldP spid="496" grpId="0" animBg="1"/>
      <p:bldP spid="497" grpId="0" animBg="1"/>
      <p:bldP spid="498" grpId="0" animBg="1"/>
      <p:bldP spid="501" grpId="0" animBg="1"/>
      <p:bldP spid="502" grpId="0" animBg="1"/>
      <p:bldP spid="503" grpId="0" animBg="1"/>
      <p:bldP spid="504" grpId="0" animBg="1"/>
      <p:bldP spid="505" grpId="0" animBg="1"/>
      <p:bldP spid="509" grpId="0" animBg="1"/>
      <p:bldP spid="510" grpId="0" animBg="1"/>
      <p:bldP spid="511" grpId="0" animBg="1"/>
      <p:bldP spid="512" grpId="0" animBg="1"/>
      <p:bldP spid="513" grpId="0" animBg="1"/>
      <p:bldP spid="518" grpId="0" animBg="1"/>
      <p:bldP spid="519" grpId="0" animBg="1"/>
      <p:bldP spid="520" grpId="0" animBg="1"/>
      <p:bldP spid="521" grpId="0" animBg="1"/>
      <p:bldP spid="522" grpId="0" animBg="1"/>
      <p:bldP spid="528" grpId="0" animBg="1"/>
      <p:bldP spid="529" grpId="0" animBg="1"/>
      <p:bldP spid="530" grpId="0" animBg="1"/>
      <p:bldP spid="531" grpId="0" animBg="1"/>
      <p:bldP spid="5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0" name="Table 490">
            <a:extLst>
              <a:ext uri="{FF2B5EF4-FFF2-40B4-BE49-F238E27FC236}">
                <a16:creationId xmlns:a16="http://schemas.microsoft.com/office/drawing/2014/main" xmlns="" id="{63E0485A-70B4-0441-81BF-1EA5ED02D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352983"/>
              </p:ext>
            </p:extLst>
          </p:nvPr>
        </p:nvGraphicFramePr>
        <p:xfrm>
          <a:off x="766690" y="161533"/>
          <a:ext cx="10247014" cy="5876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8453">
                  <a:extLst>
                    <a:ext uri="{9D8B030D-6E8A-4147-A177-3AD203B41FA5}">
                      <a16:colId xmlns:a16="http://schemas.microsoft.com/office/drawing/2014/main" xmlns="" val="2828112282"/>
                    </a:ext>
                  </a:extLst>
                </a:gridCol>
                <a:gridCol w="856343">
                  <a:extLst>
                    <a:ext uri="{9D8B030D-6E8A-4147-A177-3AD203B41FA5}">
                      <a16:colId xmlns:a16="http://schemas.microsoft.com/office/drawing/2014/main" xmlns="" val="2636762149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xmlns="" val="3722848124"/>
                    </a:ext>
                  </a:extLst>
                </a:gridCol>
                <a:gridCol w="885371">
                  <a:extLst>
                    <a:ext uri="{9D8B030D-6E8A-4147-A177-3AD203B41FA5}">
                      <a16:colId xmlns:a16="http://schemas.microsoft.com/office/drawing/2014/main" xmlns="" val="152524359"/>
                    </a:ext>
                  </a:extLst>
                </a:gridCol>
                <a:gridCol w="811195">
                  <a:extLst>
                    <a:ext uri="{9D8B030D-6E8A-4147-A177-3AD203B41FA5}">
                      <a16:colId xmlns:a16="http://schemas.microsoft.com/office/drawing/2014/main" xmlns="" val="1663079875"/>
                    </a:ext>
                  </a:extLst>
                </a:gridCol>
                <a:gridCol w="900936">
                  <a:extLst>
                    <a:ext uri="{9D8B030D-6E8A-4147-A177-3AD203B41FA5}">
                      <a16:colId xmlns:a16="http://schemas.microsoft.com/office/drawing/2014/main" xmlns="" val="952112415"/>
                    </a:ext>
                  </a:extLst>
                </a:gridCol>
                <a:gridCol w="1463859">
                  <a:extLst>
                    <a:ext uri="{9D8B030D-6E8A-4147-A177-3AD203B41FA5}">
                      <a16:colId xmlns:a16="http://schemas.microsoft.com/office/drawing/2014/main" xmlns="" val="339309947"/>
                    </a:ext>
                  </a:extLst>
                </a:gridCol>
              </a:tblGrid>
              <a:tr h="709667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dirty="0">
                          <a:solidFill>
                            <a:schemeClr val="tx1"/>
                          </a:solidFill>
                        </a:rPr>
                        <a:t>Nghìn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Chục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Viết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</a:rPr>
                        <a:t>Đọc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7862058"/>
                  </a:ext>
                </a:extLst>
              </a:tr>
              <a:tr h="1002239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600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sáu 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7607564"/>
                  </a:ext>
                </a:extLst>
              </a:tr>
              <a:tr h="1017917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700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bảy</a:t>
                      </a:r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 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8627883"/>
                  </a:ext>
                </a:extLst>
              </a:tr>
              <a:tr h="972975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800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tám 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4106989"/>
                  </a:ext>
                </a:extLst>
              </a:tr>
              <a:tr h="1028353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900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chín </a:t>
                      </a:r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209178"/>
                  </a:ext>
                </a:extLst>
              </a:tr>
              <a:tr h="1145260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dirty="0">
                          <a:solidFill>
                            <a:schemeClr val="tx1"/>
                          </a:solidFill>
                        </a:rPr>
                        <a:t>1000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300" dirty="0">
                          <a:solidFill>
                            <a:schemeClr val="tx1"/>
                          </a:solidFill>
                        </a:rPr>
                        <a:t>một nghìn</a:t>
                      </a:r>
                      <a:endParaRPr lang="x-none" sz="2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0781018"/>
                  </a:ext>
                </a:extLst>
              </a:tr>
            </a:tbl>
          </a:graphicData>
        </a:graphic>
      </p:graphicFrame>
      <p:sp>
        <p:nvSpPr>
          <p:cNvPr id="494" name="Rectangle 493">
            <a:extLst>
              <a:ext uri="{FF2B5EF4-FFF2-40B4-BE49-F238E27FC236}">
                <a16:creationId xmlns:a16="http://schemas.microsoft.com/office/drawing/2014/main" xmlns="" id="{0FD10426-2537-784C-80D9-38DF58A1FFAD}"/>
              </a:ext>
            </a:extLst>
          </p:cNvPr>
          <p:cNvSpPr/>
          <p:nvPr/>
        </p:nvSpPr>
        <p:spPr>
          <a:xfrm>
            <a:off x="6151472" y="950950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xmlns="" id="{D3F94E50-7F84-464D-9796-3D4B0B0F9C0B}"/>
              </a:ext>
            </a:extLst>
          </p:cNvPr>
          <p:cNvSpPr/>
          <p:nvPr/>
        </p:nvSpPr>
        <p:spPr>
          <a:xfrm>
            <a:off x="7045609" y="950949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xmlns="" id="{4076B00E-9BC6-EE42-B960-4ED3C8CB72CF}"/>
              </a:ext>
            </a:extLst>
          </p:cNvPr>
          <p:cNvSpPr/>
          <p:nvPr/>
        </p:nvSpPr>
        <p:spPr>
          <a:xfrm>
            <a:off x="7930483" y="950949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xmlns="" id="{CE854DB8-CF82-BC45-B559-DFA427CD3AFA}"/>
              </a:ext>
            </a:extLst>
          </p:cNvPr>
          <p:cNvSpPr/>
          <p:nvPr/>
        </p:nvSpPr>
        <p:spPr>
          <a:xfrm>
            <a:off x="8782030" y="950949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xmlns="" id="{162F59D8-0AE0-B24E-BF38-570CB2E5642F}"/>
              </a:ext>
            </a:extLst>
          </p:cNvPr>
          <p:cNvSpPr/>
          <p:nvPr/>
        </p:nvSpPr>
        <p:spPr>
          <a:xfrm>
            <a:off x="9624307" y="950949"/>
            <a:ext cx="124926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23" name="Picture 522">
            <a:extLst>
              <a:ext uri="{FF2B5EF4-FFF2-40B4-BE49-F238E27FC236}">
                <a16:creationId xmlns:a16="http://schemas.microsoft.com/office/drawing/2014/main" xmlns="" id="{8F152192-9002-0F43-AEA5-FE1B06339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40" y="937158"/>
            <a:ext cx="733199" cy="738883"/>
          </a:xfrm>
          <a:prstGeom prst="rect">
            <a:avLst/>
          </a:prstGeom>
        </p:spPr>
      </p:pic>
      <p:pic>
        <p:nvPicPr>
          <p:cNvPr id="524" name="Picture 523">
            <a:extLst>
              <a:ext uri="{FF2B5EF4-FFF2-40B4-BE49-F238E27FC236}">
                <a16:creationId xmlns:a16="http://schemas.microsoft.com/office/drawing/2014/main" xmlns="" id="{C9A87E0A-3389-E541-9474-53ECAC35A2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95" y="1014116"/>
            <a:ext cx="733199" cy="738883"/>
          </a:xfrm>
          <a:prstGeom prst="rect">
            <a:avLst/>
          </a:prstGeom>
        </p:spPr>
      </p:pic>
      <p:pic>
        <p:nvPicPr>
          <p:cNvPr id="525" name="Picture 524">
            <a:extLst>
              <a:ext uri="{FF2B5EF4-FFF2-40B4-BE49-F238E27FC236}">
                <a16:creationId xmlns:a16="http://schemas.microsoft.com/office/drawing/2014/main" xmlns="" id="{1EB3531D-89AD-D94A-B39A-0F229D390B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703" y="1086415"/>
            <a:ext cx="733199" cy="738883"/>
          </a:xfrm>
          <a:prstGeom prst="rect">
            <a:avLst/>
          </a:prstGeom>
        </p:spPr>
      </p:pic>
      <p:pic>
        <p:nvPicPr>
          <p:cNvPr id="526" name="Picture 525">
            <a:extLst>
              <a:ext uri="{FF2B5EF4-FFF2-40B4-BE49-F238E27FC236}">
                <a16:creationId xmlns:a16="http://schemas.microsoft.com/office/drawing/2014/main" xmlns="" id="{488A5A42-9E58-9443-A8C7-E918224DB8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882" y="936034"/>
            <a:ext cx="733199" cy="738883"/>
          </a:xfrm>
          <a:prstGeom prst="rect">
            <a:avLst/>
          </a:prstGeom>
        </p:spPr>
      </p:pic>
      <p:pic>
        <p:nvPicPr>
          <p:cNvPr id="527" name="Picture 526">
            <a:extLst>
              <a:ext uri="{FF2B5EF4-FFF2-40B4-BE49-F238E27FC236}">
                <a16:creationId xmlns:a16="http://schemas.microsoft.com/office/drawing/2014/main" xmlns="" id="{27F205E3-7AE3-9048-9575-62744E2E3C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37" y="1014116"/>
            <a:ext cx="733199" cy="73888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9160F113-CB56-2940-ADEB-C39C76DDCE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45" y="1086414"/>
            <a:ext cx="733199" cy="73888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2287CEA6-7EEF-E843-ACEE-1D18FF4947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40" y="1953528"/>
            <a:ext cx="733199" cy="73888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09B4EE6B-4C49-6D46-BA0C-A19BAC735F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95" y="2030486"/>
            <a:ext cx="733199" cy="73888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B775D4CC-8FCB-104F-BFF8-8F261E8F0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703" y="2102785"/>
            <a:ext cx="733199" cy="73888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59F78115-B1A8-A64A-BA85-891F149EA8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882" y="1952404"/>
            <a:ext cx="733199" cy="73888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F69577F9-8908-D848-9A41-1AF8A3AE1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37" y="2030486"/>
            <a:ext cx="733199" cy="73888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547EF78F-AB32-7847-8377-09B3113F5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45" y="2102784"/>
            <a:ext cx="733199" cy="73888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37409114-9C74-0B49-B25A-DC57C9C3E3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643" y="1968110"/>
            <a:ext cx="733199" cy="738883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E34E844F-104A-9D49-A326-F9BC965563CC}"/>
              </a:ext>
            </a:extLst>
          </p:cNvPr>
          <p:cNvSpPr/>
          <p:nvPr/>
        </p:nvSpPr>
        <p:spPr>
          <a:xfrm>
            <a:off x="6147108" y="1952405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09EEF3BD-A1CD-8740-811F-C1E7381603E4}"/>
              </a:ext>
            </a:extLst>
          </p:cNvPr>
          <p:cNvSpPr/>
          <p:nvPr/>
        </p:nvSpPr>
        <p:spPr>
          <a:xfrm>
            <a:off x="7041245" y="1952404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817473DA-2872-C541-9931-D194E7866366}"/>
              </a:ext>
            </a:extLst>
          </p:cNvPr>
          <p:cNvSpPr/>
          <p:nvPr/>
        </p:nvSpPr>
        <p:spPr>
          <a:xfrm>
            <a:off x="7926119" y="1952404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844DB214-BAFE-F94E-B6BF-A039E64EDAFE}"/>
              </a:ext>
            </a:extLst>
          </p:cNvPr>
          <p:cNvSpPr/>
          <p:nvPr/>
        </p:nvSpPr>
        <p:spPr>
          <a:xfrm>
            <a:off x="8777666" y="1952404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22B30B96-0F30-794C-B4EB-25E38637D7EE}"/>
              </a:ext>
            </a:extLst>
          </p:cNvPr>
          <p:cNvSpPr/>
          <p:nvPr/>
        </p:nvSpPr>
        <p:spPr>
          <a:xfrm>
            <a:off x="9619943" y="1952404"/>
            <a:ext cx="124926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976342FF-4A0B-6240-AFFF-62D236014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40" y="2940353"/>
            <a:ext cx="733199" cy="73888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48E206AD-91D4-1B4C-B550-B0C1CC6ED0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95" y="3017311"/>
            <a:ext cx="733199" cy="73888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45E0516B-5961-7448-968D-FF8830525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703" y="3089610"/>
            <a:ext cx="733199" cy="73888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xmlns="" id="{7B85DF80-D114-8A48-9CE3-5C3EEE0535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882" y="2939229"/>
            <a:ext cx="733199" cy="73888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xmlns="" id="{E910AFDA-C2D6-334B-9288-1BF0213FD0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37" y="3017311"/>
            <a:ext cx="733199" cy="73888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D5A5D2FF-FC9D-BF48-9ECF-B9D0DD231F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45" y="3089609"/>
            <a:ext cx="733199" cy="73888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xmlns="" id="{D9239569-D6D7-924C-B7DA-AA6FF2647F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643" y="2954935"/>
            <a:ext cx="733199" cy="73888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xmlns="" id="{4DDDDCEC-CC7A-884F-B25A-C9A7AD454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651" y="3089608"/>
            <a:ext cx="733199" cy="738883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0C06F1C1-D618-654F-B3CD-0146A495E893}"/>
              </a:ext>
            </a:extLst>
          </p:cNvPr>
          <p:cNvSpPr/>
          <p:nvPr/>
        </p:nvSpPr>
        <p:spPr>
          <a:xfrm>
            <a:off x="6147108" y="2967512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16C4C2C6-D45B-7A41-A61F-E82300AAA39C}"/>
              </a:ext>
            </a:extLst>
          </p:cNvPr>
          <p:cNvSpPr/>
          <p:nvPr/>
        </p:nvSpPr>
        <p:spPr>
          <a:xfrm>
            <a:off x="7041245" y="2967511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C6476BB9-43B1-A146-8321-9BF5D0BAE295}"/>
              </a:ext>
            </a:extLst>
          </p:cNvPr>
          <p:cNvSpPr/>
          <p:nvPr/>
        </p:nvSpPr>
        <p:spPr>
          <a:xfrm>
            <a:off x="7926119" y="2967511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90E64D8B-FD06-5445-83A1-29A1C8DECE05}"/>
              </a:ext>
            </a:extLst>
          </p:cNvPr>
          <p:cNvSpPr/>
          <p:nvPr/>
        </p:nvSpPr>
        <p:spPr>
          <a:xfrm>
            <a:off x="8777666" y="2967511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7813BB3A-F3A4-E148-8311-72825EB1A452}"/>
              </a:ext>
            </a:extLst>
          </p:cNvPr>
          <p:cNvSpPr/>
          <p:nvPr/>
        </p:nvSpPr>
        <p:spPr>
          <a:xfrm>
            <a:off x="9619943" y="2967511"/>
            <a:ext cx="124926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xmlns="" id="{A9D279E6-6189-A944-8215-00B0F3697B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01" y="3946426"/>
            <a:ext cx="733199" cy="738883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2618E4D6-273B-AC4D-BC6D-420E5E5D3A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56" y="4023384"/>
            <a:ext cx="733199" cy="738883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xmlns="" id="{C211B47C-0961-A440-BF93-8D5F7E6230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564" y="4095683"/>
            <a:ext cx="733199" cy="738883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xmlns="" id="{6213634F-3574-A642-9D09-F6CFCBDDF9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285" y="3945302"/>
            <a:ext cx="733199" cy="73888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xmlns="" id="{3E6CF90A-A2B2-4949-B474-394432DD0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840" y="4023384"/>
            <a:ext cx="733199" cy="73888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xmlns="" id="{EC8AF6D3-CDB1-304B-885A-B1A03C2E40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848" y="4095682"/>
            <a:ext cx="733199" cy="738883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xmlns="" id="{1FE92C67-A831-014F-86EB-A8DF855E27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46" y="3961008"/>
            <a:ext cx="733199" cy="738883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xmlns="" id="{CB445E8F-BE77-7B43-9CC9-D837B5220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272" y="4023384"/>
            <a:ext cx="733199" cy="738883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xmlns="" id="{F63EC8BF-6135-C849-AD11-9DDCA8A38C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989" y="4105141"/>
            <a:ext cx="733199" cy="738883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CF102754-703A-6845-A0B6-6F33A85B929A}"/>
              </a:ext>
            </a:extLst>
          </p:cNvPr>
          <p:cNvSpPr/>
          <p:nvPr/>
        </p:nvSpPr>
        <p:spPr>
          <a:xfrm>
            <a:off x="6139537" y="3966750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6D6CD850-0D56-BC4F-B901-9C50A921101F}"/>
              </a:ext>
            </a:extLst>
          </p:cNvPr>
          <p:cNvSpPr/>
          <p:nvPr/>
        </p:nvSpPr>
        <p:spPr>
          <a:xfrm>
            <a:off x="7033674" y="3966749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1625251-3DA0-AC40-A219-9DCE5C128076}"/>
              </a:ext>
            </a:extLst>
          </p:cNvPr>
          <p:cNvSpPr/>
          <p:nvPr/>
        </p:nvSpPr>
        <p:spPr>
          <a:xfrm>
            <a:off x="7918548" y="3966749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B157A879-C832-0842-9910-2DEACA91526C}"/>
              </a:ext>
            </a:extLst>
          </p:cNvPr>
          <p:cNvSpPr/>
          <p:nvPr/>
        </p:nvSpPr>
        <p:spPr>
          <a:xfrm>
            <a:off x="8770095" y="3966749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37BF495A-2CF1-304B-B8E4-D65CFA651078}"/>
              </a:ext>
            </a:extLst>
          </p:cNvPr>
          <p:cNvSpPr/>
          <p:nvPr/>
        </p:nvSpPr>
        <p:spPr>
          <a:xfrm>
            <a:off x="9629625" y="3966749"/>
            <a:ext cx="132344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5638E32-7247-E047-ABF5-24B133E9DE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01" y="5016754"/>
            <a:ext cx="733199" cy="738883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xmlns="" id="{19DEF8FD-D0B8-A940-ABA7-5E6F70CB21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56" y="5093712"/>
            <a:ext cx="733199" cy="73888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3BFA9A74-0609-9E4A-AA1A-589A35CE5E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564" y="5166011"/>
            <a:ext cx="733199" cy="738883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xmlns="" id="{5896FF84-1DD2-284F-A2BC-EE7481D64E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285" y="5015630"/>
            <a:ext cx="733199" cy="738883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xmlns="" id="{B5A37B41-21E9-4546-8202-98A08D849A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840" y="5093712"/>
            <a:ext cx="733199" cy="738883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xmlns="" id="{AFEAF437-6B3D-5A49-9E80-5327FE62CE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848" y="5166010"/>
            <a:ext cx="733199" cy="738883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xmlns="" id="{6DE445FA-D96D-2B41-8926-71371B2BAF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934" y="5019516"/>
            <a:ext cx="733199" cy="73888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47D086CC-A9E5-2B46-A42E-6A851FF581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461" y="5097598"/>
            <a:ext cx="733199" cy="738883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xmlns="" id="{964755DE-3B43-434A-9667-B8A17779B2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955" y="5184410"/>
            <a:ext cx="733199" cy="738883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xmlns="" id="{87DBEDB2-2048-D247-86A3-526B994D4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035" y="5015629"/>
            <a:ext cx="733199" cy="738883"/>
          </a:xfrm>
          <a:prstGeom prst="rect">
            <a:avLst/>
          </a:prstGeom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xmlns="" id="{EEF900DD-FA51-6D4B-BA5D-3DBDFEFC496D}"/>
              </a:ext>
            </a:extLst>
          </p:cNvPr>
          <p:cNvSpPr/>
          <p:nvPr/>
        </p:nvSpPr>
        <p:spPr>
          <a:xfrm>
            <a:off x="5254754" y="4991128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xmlns="" id="{87425A3B-ADB1-D347-8FE8-7C3323672344}"/>
              </a:ext>
            </a:extLst>
          </p:cNvPr>
          <p:cNvSpPr/>
          <p:nvPr/>
        </p:nvSpPr>
        <p:spPr>
          <a:xfrm>
            <a:off x="6148891" y="4991127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C0316975-C024-EA4D-8AA3-CE321B7BBC48}"/>
              </a:ext>
            </a:extLst>
          </p:cNvPr>
          <p:cNvSpPr/>
          <p:nvPr/>
        </p:nvSpPr>
        <p:spPr>
          <a:xfrm>
            <a:off x="7033765" y="4991127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5F253915-BF71-2845-A32F-1E190F9E230F}"/>
              </a:ext>
            </a:extLst>
          </p:cNvPr>
          <p:cNvSpPr/>
          <p:nvPr/>
        </p:nvSpPr>
        <p:spPr>
          <a:xfrm>
            <a:off x="7914340" y="4991127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9C1251A0-FCDC-CE4C-BC27-D9F6CD693969}"/>
              </a:ext>
            </a:extLst>
          </p:cNvPr>
          <p:cNvSpPr/>
          <p:nvPr/>
        </p:nvSpPr>
        <p:spPr>
          <a:xfrm>
            <a:off x="8770094" y="4965987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9794617B-7580-6543-B2BD-FECA17773F50}"/>
              </a:ext>
            </a:extLst>
          </p:cNvPr>
          <p:cNvSpPr/>
          <p:nvPr/>
        </p:nvSpPr>
        <p:spPr>
          <a:xfrm>
            <a:off x="9624307" y="5013225"/>
            <a:ext cx="132344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731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50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" grpId="0" animBg="1"/>
      <p:bldP spid="495" grpId="0" animBg="1"/>
      <p:bldP spid="496" grpId="0" animBg="1"/>
      <p:bldP spid="497" grpId="0" animBg="1"/>
      <p:bldP spid="498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599713"/>
              </p:ext>
            </p:extLst>
          </p:nvPr>
        </p:nvGraphicFramePr>
        <p:xfrm>
          <a:off x="1177635" y="872835"/>
          <a:ext cx="9781310" cy="42062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14947"/>
                <a:gridCol w="2683163"/>
                <a:gridCol w="2249055"/>
                <a:gridCol w="3034145"/>
              </a:tblGrid>
              <a:tr h="696294"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Viết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Đọc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Viết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Đọc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294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Một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Sáu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294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Hai</a:t>
                      </a:r>
                      <a:r>
                        <a:rPr lang="en-US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Bảy</a:t>
                      </a:r>
                      <a:r>
                        <a:rPr lang="en-US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294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Ba </a:t>
                      </a:r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Tám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294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Bốn</a:t>
                      </a:r>
                      <a:r>
                        <a:rPr lang="en-US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Chín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294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Năm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trăm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en-US" sz="4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Một</a:t>
                      </a:r>
                      <a:r>
                        <a:rPr lang="en-US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nghìn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316F69C-C040-1C45-BD3D-1CFFDBDAF9AE}"/>
              </a:ext>
            </a:extLst>
          </p:cNvPr>
          <p:cNvSpPr txBox="1"/>
          <p:nvPr/>
        </p:nvSpPr>
        <p:spPr>
          <a:xfrm>
            <a:off x="454597" y="5359115"/>
            <a:ext cx="10871200" cy="58477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x-none" sz="3200" b="1" dirty="0">
                <a:solidFill>
                  <a:srgbClr val="FF0000"/>
                </a:solidFill>
              </a:rPr>
              <a:t>Các số 100, 200, 300, …, 900, 1 000 là các số tròn trăm</a:t>
            </a:r>
          </a:p>
        </p:txBody>
      </p:sp>
    </p:spTree>
    <p:extLst>
      <p:ext uri="{BB962C8B-B14F-4D97-AF65-F5344CB8AC3E}">
        <p14:creationId xmlns:p14="http://schemas.microsoft.com/office/powerpoint/2010/main" val="340285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组合 171"/>
          <p:cNvGrpSpPr/>
          <p:nvPr/>
        </p:nvGrpSpPr>
        <p:grpSpPr>
          <a:xfrm>
            <a:off x="7874493" y="4266679"/>
            <a:ext cx="4308629" cy="2619032"/>
            <a:chOff x="4984750" y="2755900"/>
            <a:chExt cx="2222500" cy="1350963"/>
          </a:xfrm>
        </p:grpSpPr>
        <p:sp>
          <p:nvSpPr>
            <p:cNvPr id="148" name="Freeform 147"/>
            <p:cNvSpPr/>
            <p:nvPr/>
          </p:nvSpPr>
          <p:spPr bwMode="auto">
            <a:xfrm>
              <a:off x="6078538" y="2995613"/>
              <a:ext cx="642938" cy="601663"/>
            </a:xfrm>
            <a:custGeom>
              <a:avLst/>
              <a:gdLst>
                <a:gd name="T0" fmla="*/ 151 w 151"/>
                <a:gd name="T1" fmla="*/ 30 h 141"/>
                <a:gd name="T2" fmla="*/ 18 w 151"/>
                <a:gd name="T3" fmla="*/ 0 h 141"/>
                <a:gd name="T4" fmla="*/ 0 w 151"/>
                <a:gd name="T5" fmla="*/ 118 h 141"/>
                <a:gd name="T6" fmla="*/ 117 w 151"/>
                <a:gd name="T7" fmla="*/ 141 h 141"/>
                <a:gd name="T8" fmla="*/ 151 w 151"/>
                <a:gd name="T9" fmla="*/ 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41">
                  <a:moveTo>
                    <a:pt x="151" y="3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33"/>
                    <a:pt x="3" y="76"/>
                    <a:pt x="0" y="118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33" y="85"/>
                    <a:pt x="151" y="30"/>
                    <a:pt x="151" y="30"/>
                  </a:cubicBezTo>
                  <a:close/>
                </a:path>
              </a:pathLst>
            </a:custGeom>
            <a:solidFill>
              <a:srgbClr val="C7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9" name="Freeform 148"/>
            <p:cNvSpPr/>
            <p:nvPr/>
          </p:nvSpPr>
          <p:spPr bwMode="auto">
            <a:xfrm>
              <a:off x="6075363" y="3498850"/>
              <a:ext cx="501650" cy="166688"/>
            </a:xfrm>
            <a:custGeom>
              <a:avLst/>
              <a:gdLst>
                <a:gd name="T0" fmla="*/ 118 w 118"/>
                <a:gd name="T1" fmla="*/ 23 h 39"/>
                <a:gd name="T2" fmla="*/ 1 w 118"/>
                <a:gd name="T3" fmla="*/ 0 h 39"/>
                <a:gd name="T4" fmla="*/ 0 w 118"/>
                <a:gd name="T5" fmla="*/ 23 h 39"/>
                <a:gd name="T6" fmla="*/ 114 w 118"/>
                <a:gd name="T7" fmla="*/ 39 h 39"/>
                <a:gd name="T8" fmla="*/ 118 w 118"/>
                <a:gd name="T9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39">
                  <a:moveTo>
                    <a:pt x="118" y="2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8"/>
                    <a:pt x="0" y="15"/>
                    <a:pt x="0" y="23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34"/>
                    <a:pt x="117" y="28"/>
                    <a:pt x="118" y="23"/>
                  </a:cubicBezTo>
                  <a:close/>
                </a:path>
              </a:pathLst>
            </a:custGeom>
            <a:solidFill>
              <a:srgbClr val="DE4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0" name="Freeform 149"/>
            <p:cNvSpPr/>
            <p:nvPr/>
          </p:nvSpPr>
          <p:spPr bwMode="auto">
            <a:xfrm>
              <a:off x="6075363" y="3597275"/>
              <a:ext cx="484188" cy="163513"/>
            </a:xfrm>
            <a:custGeom>
              <a:avLst/>
              <a:gdLst>
                <a:gd name="T0" fmla="*/ 114 w 114"/>
                <a:gd name="T1" fmla="*/ 16 h 38"/>
                <a:gd name="T2" fmla="*/ 0 w 114"/>
                <a:gd name="T3" fmla="*/ 0 h 38"/>
                <a:gd name="T4" fmla="*/ 0 w 114"/>
                <a:gd name="T5" fmla="*/ 12 h 38"/>
                <a:gd name="T6" fmla="*/ 108 w 114"/>
                <a:gd name="T7" fmla="*/ 38 h 38"/>
                <a:gd name="T8" fmla="*/ 114 w 114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1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0" y="30"/>
                    <a:pt x="112" y="23"/>
                    <a:pt x="114" y="16"/>
                  </a:cubicBezTo>
                  <a:close/>
                </a:path>
              </a:pathLst>
            </a:custGeom>
            <a:solidFill>
              <a:srgbClr val="65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1" name="Freeform 150"/>
            <p:cNvSpPr/>
            <p:nvPr/>
          </p:nvSpPr>
          <p:spPr bwMode="auto">
            <a:xfrm>
              <a:off x="6070600" y="3649663"/>
              <a:ext cx="463550" cy="187325"/>
            </a:xfrm>
            <a:custGeom>
              <a:avLst/>
              <a:gdLst>
                <a:gd name="T0" fmla="*/ 109 w 109"/>
                <a:gd name="T1" fmla="*/ 26 h 44"/>
                <a:gd name="T2" fmla="*/ 1 w 109"/>
                <a:gd name="T3" fmla="*/ 0 h 44"/>
                <a:gd name="T4" fmla="*/ 0 w 109"/>
                <a:gd name="T5" fmla="*/ 31 h 44"/>
                <a:gd name="T6" fmla="*/ 104 w 109"/>
                <a:gd name="T7" fmla="*/ 44 h 44"/>
                <a:gd name="T8" fmla="*/ 109 w 109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4">
                  <a:moveTo>
                    <a:pt x="109" y="26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"/>
                    <a:pt x="0" y="21"/>
                    <a:pt x="0" y="31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5" y="38"/>
                    <a:pt x="107" y="32"/>
                    <a:pt x="109" y="26"/>
                  </a:cubicBezTo>
                  <a:close/>
                </a:path>
              </a:pathLst>
            </a:custGeom>
            <a:solidFill>
              <a:srgbClr val="9F5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2" name="Freeform 151"/>
            <p:cNvSpPr/>
            <p:nvPr/>
          </p:nvSpPr>
          <p:spPr bwMode="auto">
            <a:xfrm>
              <a:off x="6070600" y="3781425"/>
              <a:ext cx="442913" cy="149225"/>
            </a:xfrm>
            <a:custGeom>
              <a:avLst/>
              <a:gdLst>
                <a:gd name="T0" fmla="*/ 104 w 104"/>
                <a:gd name="T1" fmla="*/ 13 h 35"/>
                <a:gd name="T2" fmla="*/ 0 w 104"/>
                <a:gd name="T3" fmla="*/ 0 h 35"/>
                <a:gd name="T4" fmla="*/ 0 w 104"/>
                <a:gd name="T5" fmla="*/ 17 h 35"/>
                <a:gd name="T6" fmla="*/ 98 w 104"/>
                <a:gd name="T7" fmla="*/ 35 h 35"/>
                <a:gd name="T8" fmla="*/ 104 w 104"/>
                <a:gd name="T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5">
                  <a:moveTo>
                    <a:pt x="104" y="1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11"/>
                    <a:pt x="0" y="17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100" y="28"/>
                    <a:pt x="102" y="21"/>
                    <a:pt x="104" y="13"/>
                  </a:cubicBezTo>
                  <a:close/>
                </a:path>
              </a:pathLst>
            </a:custGeom>
            <a:solidFill>
              <a:srgbClr val="FFD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3" name="Freeform 152"/>
            <p:cNvSpPr/>
            <p:nvPr/>
          </p:nvSpPr>
          <p:spPr bwMode="auto">
            <a:xfrm>
              <a:off x="6070600" y="3854450"/>
              <a:ext cx="417513" cy="252413"/>
            </a:xfrm>
            <a:custGeom>
              <a:avLst/>
              <a:gdLst>
                <a:gd name="T0" fmla="*/ 98 w 98"/>
                <a:gd name="T1" fmla="*/ 18 h 59"/>
                <a:gd name="T2" fmla="*/ 0 w 98"/>
                <a:gd name="T3" fmla="*/ 0 h 59"/>
                <a:gd name="T4" fmla="*/ 2 w 98"/>
                <a:gd name="T5" fmla="*/ 56 h 59"/>
                <a:gd name="T6" fmla="*/ 91 w 98"/>
                <a:gd name="T7" fmla="*/ 59 h 59"/>
                <a:gd name="T8" fmla="*/ 98 w 98"/>
                <a:gd name="T9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9">
                  <a:moveTo>
                    <a:pt x="98" y="1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3"/>
                    <a:pt x="2" y="56"/>
                    <a:pt x="2" y="56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0" y="55"/>
                    <a:pt x="93" y="39"/>
                    <a:pt x="98" y="18"/>
                  </a:cubicBezTo>
                  <a:close/>
                </a:path>
              </a:pathLst>
            </a:custGeom>
            <a:solidFill>
              <a:srgbClr val="68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4" name="Freeform 153"/>
            <p:cNvSpPr/>
            <p:nvPr/>
          </p:nvSpPr>
          <p:spPr bwMode="auto">
            <a:xfrm>
              <a:off x="4984750" y="3119438"/>
              <a:ext cx="1430338" cy="977900"/>
            </a:xfrm>
            <a:custGeom>
              <a:avLst/>
              <a:gdLst>
                <a:gd name="T0" fmla="*/ 0 w 336"/>
                <a:gd name="T1" fmla="*/ 228 h 229"/>
                <a:gd name="T2" fmla="*/ 333 w 336"/>
                <a:gd name="T3" fmla="*/ 205 h 229"/>
                <a:gd name="T4" fmla="*/ 336 w 336"/>
                <a:gd name="T5" fmla="*/ 229 h 229"/>
                <a:gd name="T6" fmla="*/ 0 w 336"/>
                <a:gd name="T7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229">
                  <a:moveTo>
                    <a:pt x="0" y="228"/>
                  </a:moveTo>
                  <a:cubicBezTo>
                    <a:pt x="0" y="228"/>
                    <a:pt x="244" y="0"/>
                    <a:pt x="333" y="205"/>
                  </a:cubicBezTo>
                  <a:cubicBezTo>
                    <a:pt x="336" y="229"/>
                    <a:pt x="336" y="229"/>
                    <a:pt x="336" y="229"/>
                  </a:cubicBezTo>
                  <a:lnTo>
                    <a:pt x="0" y="228"/>
                  </a:lnTo>
                  <a:close/>
                </a:path>
              </a:pathLst>
            </a:custGeom>
            <a:solidFill>
              <a:srgbClr val="8B7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5" name="Freeform 154"/>
            <p:cNvSpPr/>
            <p:nvPr/>
          </p:nvSpPr>
          <p:spPr bwMode="auto">
            <a:xfrm>
              <a:off x="5202238" y="3354388"/>
              <a:ext cx="1085850" cy="742950"/>
            </a:xfrm>
            <a:custGeom>
              <a:avLst/>
              <a:gdLst>
                <a:gd name="T0" fmla="*/ 0 w 255"/>
                <a:gd name="T1" fmla="*/ 174 h 174"/>
                <a:gd name="T2" fmla="*/ 253 w 255"/>
                <a:gd name="T3" fmla="*/ 156 h 174"/>
                <a:gd name="T4" fmla="*/ 255 w 255"/>
                <a:gd name="T5" fmla="*/ 174 h 174"/>
                <a:gd name="T6" fmla="*/ 0 w 255"/>
                <a:gd name="T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174">
                  <a:moveTo>
                    <a:pt x="0" y="174"/>
                  </a:moveTo>
                  <a:cubicBezTo>
                    <a:pt x="0" y="174"/>
                    <a:pt x="185" y="0"/>
                    <a:pt x="253" y="156"/>
                  </a:cubicBezTo>
                  <a:cubicBezTo>
                    <a:pt x="255" y="174"/>
                    <a:pt x="255" y="174"/>
                    <a:pt x="255" y="174"/>
                  </a:cubicBezTo>
                  <a:lnTo>
                    <a:pt x="0" y="174"/>
                  </a:lnTo>
                  <a:close/>
                </a:path>
              </a:pathLst>
            </a:custGeom>
            <a:solidFill>
              <a:srgbClr val="83C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6" name="Freeform 155"/>
            <p:cNvSpPr/>
            <p:nvPr/>
          </p:nvSpPr>
          <p:spPr bwMode="auto">
            <a:xfrm>
              <a:off x="5419725" y="3619500"/>
              <a:ext cx="709613" cy="487363"/>
            </a:xfrm>
            <a:custGeom>
              <a:avLst/>
              <a:gdLst>
                <a:gd name="T0" fmla="*/ 0 w 167"/>
                <a:gd name="T1" fmla="*/ 114 h 114"/>
                <a:gd name="T2" fmla="*/ 166 w 167"/>
                <a:gd name="T3" fmla="*/ 102 h 114"/>
                <a:gd name="T4" fmla="*/ 167 w 167"/>
                <a:gd name="T5" fmla="*/ 114 h 114"/>
                <a:gd name="T6" fmla="*/ 0 w 167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14">
                  <a:moveTo>
                    <a:pt x="0" y="114"/>
                  </a:moveTo>
                  <a:cubicBezTo>
                    <a:pt x="0" y="114"/>
                    <a:pt x="121" y="0"/>
                    <a:pt x="166" y="102"/>
                  </a:cubicBezTo>
                  <a:cubicBezTo>
                    <a:pt x="167" y="114"/>
                    <a:pt x="167" y="114"/>
                    <a:pt x="167" y="114"/>
                  </a:cubicBezTo>
                  <a:lnTo>
                    <a:pt x="0" y="114"/>
                  </a:lnTo>
                  <a:close/>
                </a:path>
              </a:pathLst>
            </a:custGeom>
            <a:solidFill>
              <a:srgbClr val="DC8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7" name="Freeform 156"/>
            <p:cNvSpPr/>
            <p:nvPr/>
          </p:nvSpPr>
          <p:spPr bwMode="auto">
            <a:xfrm>
              <a:off x="5597525" y="3819525"/>
              <a:ext cx="417513" cy="287338"/>
            </a:xfrm>
            <a:custGeom>
              <a:avLst/>
              <a:gdLst>
                <a:gd name="T0" fmla="*/ 0 w 98"/>
                <a:gd name="T1" fmla="*/ 66 h 67"/>
                <a:gd name="T2" fmla="*/ 97 w 98"/>
                <a:gd name="T3" fmla="*/ 60 h 67"/>
                <a:gd name="T4" fmla="*/ 98 w 98"/>
                <a:gd name="T5" fmla="*/ 67 h 67"/>
                <a:gd name="T6" fmla="*/ 0 w 98"/>
                <a:gd name="T7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7">
                  <a:moveTo>
                    <a:pt x="0" y="66"/>
                  </a:moveTo>
                  <a:cubicBezTo>
                    <a:pt x="0" y="66"/>
                    <a:pt x="71" y="0"/>
                    <a:pt x="97" y="60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DCE6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8" name="Freeform 157"/>
            <p:cNvSpPr/>
            <p:nvPr/>
          </p:nvSpPr>
          <p:spPr bwMode="auto">
            <a:xfrm>
              <a:off x="6369050" y="3640138"/>
              <a:ext cx="838200" cy="466725"/>
            </a:xfrm>
            <a:custGeom>
              <a:avLst/>
              <a:gdLst>
                <a:gd name="T0" fmla="*/ 103 w 197"/>
                <a:gd name="T1" fmla="*/ 2 h 109"/>
                <a:gd name="T2" fmla="*/ 0 w 197"/>
                <a:gd name="T3" fmla="*/ 109 h 109"/>
                <a:gd name="T4" fmla="*/ 197 w 197"/>
                <a:gd name="T5" fmla="*/ 109 h 109"/>
                <a:gd name="T6" fmla="*/ 103 w 197"/>
                <a:gd name="T7" fmla="*/ 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09">
                  <a:moveTo>
                    <a:pt x="103" y="2"/>
                  </a:moveTo>
                  <a:cubicBezTo>
                    <a:pt x="53" y="0"/>
                    <a:pt x="10" y="46"/>
                    <a:pt x="0" y="109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88" y="50"/>
                    <a:pt x="150" y="4"/>
                    <a:pt x="103" y="2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9" name="Freeform 158"/>
            <p:cNvSpPr/>
            <p:nvPr/>
          </p:nvSpPr>
          <p:spPr bwMode="auto">
            <a:xfrm>
              <a:off x="6491288" y="3773488"/>
              <a:ext cx="614363" cy="333375"/>
            </a:xfrm>
            <a:custGeom>
              <a:avLst/>
              <a:gdLst>
                <a:gd name="T0" fmla="*/ 75 w 144"/>
                <a:gd name="T1" fmla="*/ 2 h 78"/>
                <a:gd name="T2" fmla="*/ 0 w 144"/>
                <a:gd name="T3" fmla="*/ 78 h 78"/>
                <a:gd name="T4" fmla="*/ 144 w 144"/>
                <a:gd name="T5" fmla="*/ 78 h 78"/>
                <a:gd name="T6" fmla="*/ 75 w 144"/>
                <a:gd name="T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78">
                  <a:moveTo>
                    <a:pt x="75" y="2"/>
                  </a:moveTo>
                  <a:cubicBezTo>
                    <a:pt x="39" y="0"/>
                    <a:pt x="8" y="33"/>
                    <a:pt x="0" y="78"/>
                  </a:cubicBezTo>
                  <a:cubicBezTo>
                    <a:pt x="144" y="78"/>
                    <a:pt x="144" y="78"/>
                    <a:pt x="144" y="78"/>
                  </a:cubicBezTo>
                  <a:cubicBezTo>
                    <a:pt x="137" y="36"/>
                    <a:pt x="109" y="4"/>
                    <a:pt x="75" y="2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0" name="Freeform 159"/>
            <p:cNvSpPr/>
            <p:nvPr/>
          </p:nvSpPr>
          <p:spPr bwMode="auto">
            <a:xfrm>
              <a:off x="6602413" y="3917950"/>
              <a:ext cx="417513" cy="188913"/>
            </a:xfrm>
            <a:custGeom>
              <a:avLst/>
              <a:gdLst>
                <a:gd name="T0" fmla="*/ 51 w 98"/>
                <a:gd name="T1" fmla="*/ 1 h 44"/>
                <a:gd name="T2" fmla="*/ 0 w 98"/>
                <a:gd name="T3" fmla="*/ 44 h 44"/>
                <a:gd name="T4" fmla="*/ 98 w 98"/>
                <a:gd name="T5" fmla="*/ 44 h 44"/>
                <a:gd name="T6" fmla="*/ 51 w 98"/>
                <a:gd name="T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44">
                  <a:moveTo>
                    <a:pt x="51" y="1"/>
                  </a:moveTo>
                  <a:cubicBezTo>
                    <a:pt x="28" y="0"/>
                    <a:pt x="8" y="18"/>
                    <a:pt x="0" y="44"/>
                  </a:cubicBezTo>
                  <a:cubicBezTo>
                    <a:pt x="98" y="44"/>
                    <a:pt x="98" y="44"/>
                    <a:pt x="98" y="44"/>
                  </a:cubicBezTo>
                  <a:cubicBezTo>
                    <a:pt x="90" y="19"/>
                    <a:pt x="72" y="2"/>
                    <a:pt x="51" y="1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1" name="Freeform 160"/>
            <p:cNvSpPr/>
            <p:nvPr/>
          </p:nvSpPr>
          <p:spPr bwMode="auto">
            <a:xfrm>
              <a:off x="6731000" y="4016375"/>
              <a:ext cx="200025" cy="90488"/>
            </a:xfrm>
            <a:custGeom>
              <a:avLst/>
              <a:gdLst>
                <a:gd name="T0" fmla="*/ 25 w 47"/>
                <a:gd name="T1" fmla="*/ 0 h 21"/>
                <a:gd name="T2" fmla="*/ 0 w 47"/>
                <a:gd name="T3" fmla="*/ 21 h 21"/>
                <a:gd name="T4" fmla="*/ 47 w 47"/>
                <a:gd name="T5" fmla="*/ 21 h 21"/>
                <a:gd name="T6" fmla="*/ 25 w 47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1">
                  <a:moveTo>
                    <a:pt x="25" y="0"/>
                  </a:moveTo>
                  <a:cubicBezTo>
                    <a:pt x="15" y="0"/>
                    <a:pt x="6" y="8"/>
                    <a:pt x="0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3" y="8"/>
                    <a:pt x="34" y="0"/>
                    <a:pt x="25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2" name="Freeform 161"/>
            <p:cNvSpPr/>
            <p:nvPr/>
          </p:nvSpPr>
          <p:spPr bwMode="auto">
            <a:xfrm>
              <a:off x="6075363" y="2755900"/>
              <a:ext cx="225425" cy="273050"/>
            </a:xfrm>
            <a:custGeom>
              <a:avLst/>
              <a:gdLst>
                <a:gd name="T0" fmla="*/ 40 w 142"/>
                <a:gd name="T1" fmla="*/ 0 h 172"/>
                <a:gd name="T2" fmla="*/ 0 w 142"/>
                <a:gd name="T3" fmla="*/ 151 h 172"/>
                <a:gd name="T4" fmla="*/ 96 w 142"/>
                <a:gd name="T5" fmla="*/ 172 h 172"/>
                <a:gd name="T6" fmla="*/ 142 w 142"/>
                <a:gd name="T7" fmla="*/ 30 h 172"/>
                <a:gd name="T8" fmla="*/ 40 w 142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72">
                  <a:moveTo>
                    <a:pt x="40" y="0"/>
                  </a:moveTo>
                  <a:lnTo>
                    <a:pt x="0" y="151"/>
                  </a:lnTo>
                  <a:lnTo>
                    <a:pt x="96" y="172"/>
                  </a:lnTo>
                  <a:lnTo>
                    <a:pt x="142" y="3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3" name="Freeform 162"/>
            <p:cNvSpPr/>
            <p:nvPr/>
          </p:nvSpPr>
          <p:spPr bwMode="auto">
            <a:xfrm>
              <a:off x="6372225" y="2836863"/>
              <a:ext cx="192088" cy="260350"/>
            </a:xfrm>
            <a:custGeom>
              <a:avLst/>
              <a:gdLst>
                <a:gd name="T0" fmla="*/ 35 w 121"/>
                <a:gd name="T1" fmla="*/ 0 h 164"/>
                <a:gd name="T2" fmla="*/ 0 w 121"/>
                <a:gd name="T3" fmla="*/ 143 h 164"/>
                <a:gd name="T4" fmla="*/ 89 w 121"/>
                <a:gd name="T5" fmla="*/ 164 h 164"/>
                <a:gd name="T6" fmla="*/ 121 w 121"/>
                <a:gd name="T7" fmla="*/ 22 h 164"/>
                <a:gd name="T8" fmla="*/ 35 w 12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64">
                  <a:moveTo>
                    <a:pt x="35" y="0"/>
                  </a:moveTo>
                  <a:lnTo>
                    <a:pt x="0" y="143"/>
                  </a:lnTo>
                  <a:lnTo>
                    <a:pt x="89" y="164"/>
                  </a:lnTo>
                  <a:lnTo>
                    <a:pt x="121" y="2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4" name="Freeform 163"/>
            <p:cNvSpPr/>
            <p:nvPr/>
          </p:nvSpPr>
          <p:spPr bwMode="auto">
            <a:xfrm>
              <a:off x="6513513" y="2871788"/>
              <a:ext cx="190500" cy="260350"/>
            </a:xfrm>
            <a:custGeom>
              <a:avLst/>
              <a:gdLst>
                <a:gd name="T0" fmla="*/ 32 w 120"/>
                <a:gd name="T1" fmla="*/ 0 h 164"/>
                <a:gd name="T2" fmla="*/ 0 w 120"/>
                <a:gd name="T3" fmla="*/ 142 h 164"/>
                <a:gd name="T4" fmla="*/ 88 w 120"/>
                <a:gd name="T5" fmla="*/ 164 h 164"/>
                <a:gd name="T6" fmla="*/ 120 w 120"/>
                <a:gd name="T7" fmla="*/ 24 h 164"/>
                <a:gd name="T8" fmla="*/ 32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32" y="0"/>
                  </a:moveTo>
                  <a:lnTo>
                    <a:pt x="0" y="142"/>
                  </a:lnTo>
                  <a:lnTo>
                    <a:pt x="88" y="164"/>
                  </a:lnTo>
                  <a:lnTo>
                    <a:pt x="120" y="2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5" name="Freeform 164"/>
            <p:cNvSpPr/>
            <p:nvPr/>
          </p:nvSpPr>
          <p:spPr bwMode="auto">
            <a:xfrm>
              <a:off x="6653213" y="2909888"/>
              <a:ext cx="171450" cy="252413"/>
            </a:xfrm>
            <a:custGeom>
              <a:avLst/>
              <a:gdLst>
                <a:gd name="T0" fmla="*/ 108 w 108"/>
                <a:gd name="T1" fmla="*/ 22 h 159"/>
                <a:gd name="T2" fmla="*/ 32 w 108"/>
                <a:gd name="T3" fmla="*/ 0 h 159"/>
                <a:gd name="T4" fmla="*/ 0 w 108"/>
                <a:gd name="T5" fmla="*/ 140 h 159"/>
                <a:gd name="T6" fmla="*/ 78 w 108"/>
                <a:gd name="T7" fmla="*/ 159 h 159"/>
                <a:gd name="T8" fmla="*/ 108 w 108"/>
                <a:gd name="T9" fmla="*/ 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59">
                  <a:moveTo>
                    <a:pt x="108" y="22"/>
                  </a:moveTo>
                  <a:lnTo>
                    <a:pt x="32" y="0"/>
                  </a:lnTo>
                  <a:lnTo>
                    <a:pt x="0" y="140"/>
                  </a:lnTo>
                  <a:lnTo>
                    <a:pt x="78" y="159"/>
                  </a:lnTo>
                  <a:lnTo>
                    <a:pt x="108" y="22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6" name="Freeform 165"/>
            <p:cNvSpPr/>
            <p:nvPr/>
          </p:nvSpPr>
          <p:spPr bwMode="auto">
            <a:xfrm>
              <a:off x="6227763" y="2803525"/>
              <a:ext cx="200025" cy="260350"/>
            </a:xfrm>
            <a:custGeom>
              <a:avLst/>
              <a:gdLst>
                <a:gd name="T0" fmla="*/ 46 w 126"/>
                <a:gd name="T1" fmla="*/ 0 h 164"/>
                <a:gd name="T2" fmla="*/ 0 w 126"/>
                <a:gd name="T3" fmla="*/ 142 h 164"/>
                <a:gd name="T4" fmla="*/ 91 w 126"/>
                <a:gd name="T5" fmla="*/ 164 h 164"/>
                <a:gd name="T6" fmla="*/ 126 w 126"/>
                <a:gd name="T7" fmla="*/ 21 h 164"/>
                <a:gd name="T8" fmla="*/ 46 w 126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64">
                  <a:moveTo>
                    <a:pt x="46" y="0"/>
                  </a:moveTo>
                  <a:lnTo>
                    <a:pt x="0" y="142"/>
                  </a:lnTo>
                  <a:lnTo>
                    <a:pt x="91" y="164"/>
                  </a:lnTo>
                  <a:lnTo>
                    <a:pt x="126" y="2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7" name="Freeform 166"/>
            <p:cNvSpPr/>
            <p:nvPr/>
          </p:nvSpPr>
          <p:spPr bwMode="auto">
            <a:xfrm>
              <a:off x="6159500" y="3114675"/>
              <a:ext cx="93663" cy="120650"/>
            </a:xfrm>
            <a:custGeom>
              <a:avLst/>
              <a:gdLst>
                <a:gd name="T0" fmla="*/ 16 w 59"/>
                <a:gd name="T1" fmla="*/ 0 h 76"/>
                <a:gd name="T2" fmla="*/ 0 w 59"/>
                <a:gd name="T3" fmla="*/ 65 h 76"/>
                <a:gd name="T4" fmla="*/ 43 w 59"/>
                <a:gd name="T5" fmla="*/ 76 h 76"/>
                <a:gd name="T6" fmla="*/ 59 w 59"/>
                <a:gd name="T7" fmla="*/ 16 h 76"/>
                <a:gd name="T8" fmla="*/ 16 w 5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9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8" name="Freeform 167"/>
            <p:cNvSpPr/>
            <p:nvPr/>
          </p:nvSpPr>
          <p:spPr bwMode="auto">
            <a:xfrm>
              <a:off x="6338888" y="3162300"/>
              <a:ext cx="93663" cy="114300"/>
            </a:xfrm>
            <a:custGeom>
              <a:avLst/>
              <a:gdLst>
                <a:gd name="T0" fmla="*/ 16 w 59"/>
                <a:gd name="T1" fmla="*/ 0 h 72"/>
                <a:gd name="T2" fmla="*/ 0 w 59"/>
                <a:gd name="T3" fmla="*/ 62 h 72"/>
                <a:gd name="T4" fmla="*/ 43 w 59"/>
                <a:gd name="T5" fmla="*/ 72 h 72"/>
                <a:gd name="T6" fmla="*/ 59 w 59"/>
                <a:gd name="T7" fmla="*/ 13 h 72"/>
                <a:gd name="T8" fmla="*/ 16 w 5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2">
                  <a:moveTo>
                    <a:pt x="16" y="0"/>
                  </a:moveTo>
                  <a:lnTo>
                    <a:pt x="0" y="62"/>
                  </a:lnTo>
                  <a:lnTo>
                    <a:pt x="43" y="72"/>
                  </a:lnTo>
                  <a:lnTo>
                    <a:pt x="59" y="1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9" name="Freeform 168"/>
            <p:cNvSpPr/>
            <p:nvPr/>
          </p:nvSpPr>
          <p:spPr bwMode="auto">
            <a:xfrm>
              <a:off x="6508750" y="3200400"/>
              <a:ext cx="88900" cy="115888"/>
            </a:xfrm>
            <a:custGeom>
              <a:avLst/>
              <a:gdLst>
                <a:gd name="T0" fmla="*/ 16 w 56"/>
                <a:gd name="T1" fmla="*/ 0 h 73"/>
                <a:gd name="T2" fmla="*/ 0 w 56"/>
                <a:gd name="T3" fmla="*/ 62 h 73"/>
                <a:gd name="T4" fmla="*/ 43 w 56"/>
                <a:gd name="T5" fmla="*/ 73 h 73"/>
                <a:gd name="T6" fmla="*/ 56 w 56"/>
                <a:gd name="T7" fmla="*/ 14 h 73"/>
                <a:gd name="T8" fmla="*/ 16 w 5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3">
                  <a:moveTo>
                    <a:pt x="16" y="0"/>
                  </a:moveTo>
                  <a:lnTo>
                    <a:pt x="0" y="62"/>
                  </a:lnTo>
                  <a:lnTo>
                    <a:pt x="43" y="73"/>
                  </a:lnTo>
                  <a:lnTo>
                    <a:pt x="56" y="1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0" name="Freeform 169"/>
            <p:cNvSpPr/>
            <p:nvPr/>
          </p:nvSpPr>
          <p:spPr bwMode="auto">
            <a:xfrm>
              <a:off x="6465888" y="3397250"/>
              <a:ext cx="90488" cy="115888"/>
            </a:xfrm>
            <a:custGeom>
              <a:avLst/>
              <a:gdLst>
                <a:gd name="T0" fmla="*/ 14 w 57"/>
                <a:gd name="T1" fmla="*/ 0 h 73"/>
                <a:gd name="T2" fmla="*/ 0 w 57"/>
                <a:gd name="T3" fmla="*/ 64 h 73"/>
                <a:gd name="T4" fmla="*/ 43 w 57"/>
                <a:gd name="T5" fmla="*/ 73 h 73"/>
                <a:gd name="T6" fmla="*/ 57 w 57"/>
                <a:gd name="T7" fmla="*/ 16 h 73"/>
                <a:gd name="T8" fmla="*/ 14 w 5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73">
                  <a:moveTo>
                    <a:pt x="14" y="0"/>
                  </a:moveTo>
                  <a:lnTo>
                    <a:pt x="0" y="64"/>
                  </a:lnTo>
                  <a:lnTo>
                    <a:pt x="43" y="73"/>
                  </a:lnTo>
                  <a:lnTo>
                    <a:pt x="57" y="1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1" name="Freeform 170"/>
            <p:cNvSpPr/>
            <p:nvPr/>
          </p:nvSpPr>
          <p:spPr bwMode="auto">
            <a:xfrm>
              <a:off x="6146800" y="3332163"/>
              <a:ext cx="88900" cy="120650"/>
            </a:xfrm>
            <a:custGeom>
              <a:avLst/>
              <a:gdLst>
                <a:gd name="T0" fmla="*/ 16 w 56"/>
                <a:gd name="T1" fmla="*/ 0 h 76"/>
                <a:gd name="T2" fmla="*/ 0 w 56"/>
                <a:gd name="T3" fmla="*/ 65 h 76"/>
                <a:gd name="T4" fmla="*/ 43 w 56"/>
                <a:gd name="T5" fmla="*/ 76 h 76"/>
                <a:gd name="T6" fmla="*/ 56 w 56"/>
                <a:gd name="T7" fmla="*/ 17 h 76"/>
                <a:gd name="T8" fmla="*/ 16 w 5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6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-71023" y="4039341"/>
            <a:ext cx="8326811" cy="2845294"/>
            <a:chOff x="3348038" y="2493963"/>
            <a:chExt cx="5500688" cy="1879600"/>
          </a:xfrm>
        </p:grpSpPr>
        <p:sp>
          <p:nvSpPr>
            <p:cNvPr id="5" name="Freeform 5"/>
            <p:cNvSpPr/>
            <p:nvPr/>
          </p:nvSpPr>
          <p:spPr bwMode="auto">
            <a:xfrm>
              <a:off x="6600826" y="3073400"/>
              <a:ext cx="466725" cy="561975"/>
            </a:xfrm>
            <a:custGeom>
              <a:avLst/>
              <a:gdLst>
                <a:gd name="T0" fmla="*/ 110 w 110"/>
                <a:gd name="T1" fmla="*/ 111 h 132"/>
                <a:gd name="T2" fmla="*/ 109 w 110"/>
                <a:gd name="T3" fmla="*/ 56 h 132"/>
                <a:gd name="T4" fmla="*/ 54 w 110"/>
                <a:gd name="T5" fmla="*/ 56 h 132"/>
                <a:gd name="T6" fmla="*/ 47 w 110"/>
                <a:gd name="T7" fmla="*/ 0 h 132"/>
                <a:gd name="T8" fmla="*/ 0 w 110"/>
                <a:gd name="T9" fmla="*/ 7 h 132"/>
                <a:gd name="T10" fmla="*/ 13 w 110"/>
                <a:gd name="T11" fmla="*/ 132 h 132"/>
                <a:gd name="T12" fmla="*/ 110 w 110"/>
                <a:gd name="T13" fmla="*/ 11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32">
                  <a:moveTo>
                    <a:pt x="110" y="111"/>
                  </a:moveTo>
                  <a:cubicBezTo>
                    <a:pt x="109" y="56"/>
                    <a:pt x="109" y="56"/>
                    <a:pt x="109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4" y="71"/>
                    <a:pt x="13" y="132"/>
                  </a:cubicBezTo>
                  <a:cubicBezTo>
                    <a:pt x="45" y="122"/>
                    <a:pt x="77" y="116"/>
                    <a:pt x="110" y="111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672263" y="3683000"/>
              <a:ext cx="398463" cy="119063"/>
            </a:xfrm>
            <a:custGeom>
              <a:avLst/>
              <a:gdLst>
                <a:gd name="T0" fmla="*/ 94 w 94"/>
                <a:gd name="T1" fmla="*/ 14 h 28"/>
                <a:gd name="T2" fmla="*/ 93 w 94"/>
                <a:gd name="T3" fmla="*/ 0 h 28"/>
                <a:gd name="T4" fmla="*/ 51 w 94"/>
                <a:gd name="T5" fmla="*/ 5 h 28"/>
                <a:gd name="T6" fmla="*/ 0 w 94"/>
                <a:gd name="T7" fmla="*/ 14 h 28"/>
                <a:gd name="T8" fmla="*/ 2 w 94"/>
                <a:gd name="T9" fmla="*/ 28 h 28"/>
                <a:gd name="T10" fmla="*/ 94 w 94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28">
                  <a:moveTo>
                    <a:pt x="94" y="14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79" y="2"/>
                    <a:pt x="65" y="4"/>
                    <a:pt x="51" y="5"/>
                  </a:cubicBezTo>
                  <a:cubicBezTo>
                    <a:pt x="33" y="7"/>
                    <a:pt x="16" y="10"/>
                    <a:pt x="0" y="14"/>
                  </a:cubicBezTo>
                  <a:cubicBezTo>
                    <a:pt x="0" y="19"/>
                    <a:pt x="1" y="24"/>
                    <a:pt x="2" y="28"/>
                  </a:cubicBezTo>
                  <a:cubicBezTo>
                    <a:pt x="32" y="22"/>
                    <a:pt x="63" y="17"/>
                    <a:pt x="94" y="14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6681788" y="3741738"/>
              <a:ext cx="388938" cy="115888"/>
            </a:xfrm>
            <a:custGeom>
              <a:avLst/>
              <a:gdLst>
                <a:gd name="T0" fmla="*/ 92 w 92"/>
                <a:gd name="T1" fmla="*/ 13 h 27"/>
                <a:gd name="T2" fmla="*/ 92 w 92"/>
                <a:gd name="T3" fmla="*/ 0 h 27"/>
                <a:gd name="T4" fmla="*/ 0 w 92"/>
                <a:gd name="T5" fmla="*/ 14 h 27"/>
                <a:gd name="T6" fmla="*/ 3 w 92"/>
                <a:gd name="T7" fmla="*/ 27 h 27"/>
                <a:gd name="T8" fmla="*/ 92 w 92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7">
                  <a:moveTo>
                    <a:pt x="92" y="13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61" y="3"/>
                    <a:pt x="30" y="8"/>
                    <a:pt x="0" y="14"/>
                  </a:cubicBezTo>
                  <a:cubicBezTo>
                    <a:pt x="1" y="18"/>
                    <a:pt x="2" y="23"/>
                    <a:pt x="3" y="27"/>
                  </a:cubicBezTo>
                  <a:cubicBezTo>
                    <a:pt x="32" y="20"/>
                    <a:pt x="62" y="16"/>
                    <a:pt x="92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694488" y="3797300"/>
              <a:ext cx="376238" cy="115888"/>
            </a:xfrm>
            <a:custGeom>
              <a:avLst/>
              <a:gdLst>
                <a:gd name="T0" fmla="*/ 66 w 89"/>
                <a:gd name="T1" fmla="*/ 18 h 27"/>
                <a:gd name="T2" fmla="*/ 89 w 89"/>
                <a:gd name="T3" fmla="*/ 14 h 27"/>
                <a:gd name="T4" fmla="*/ 89 w 89"/>
                <a:gd name="T5" fmla="*/ 0 h 27"/>
                <a:gd name="T6" fmla="*/ 0 w 89"/>
                <a:gd name="T7" fmla="*/ 14 h 27"/>
                <a:gd name="T8" fmla="*/ 3 w 89"/>
                <a:gd name="T9" fmla="*/ 27 h 27"/>
                <a:gd name="T10" fmla="*/ 66 w 89"/>
                <a:gd name="T1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27">
                  <a:moveTo>
                    <a:pt x="66" y="18"/>
                  </a:moveTo>
                  <a:cubicBezTo>
                    <a:pt x="74" y="17"/>
                    <a:pt x="81" y="15"/>
                    <a:pt x="89" y="14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59" y="3"/>
                    <a:pt x="29" y="7"/>
                    <a:pt x="0" y="14"/>
                  </a:cubicBezTo>
                  <a:cubicBezTo>
                    <a:pt x="1" y="18"/>
                    <a:pt x="2" y="22"/>
                    <a:pt x="3" y="27"/>
                  </a:cubicBezTo>
                  <a:cubicBezTo>
                    <a:pt x="23" y="21"/>
                    <a:pt x="45" y="22"/>
                    <a:pt x="66" y="18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6707188" y="3857625"/>
              <a:ext cx="363538" cy="131763"/>
            </a:xfrm>
            <a:custGeom>
              <a:avLst/>
              <a:gdLst>
                <a:gd name="T0" fmla="*/ 86 w 86"/>
                <a:gd name="T1" fmla="*/ 0 h 31"/>
                <a:gd name="T2" fmla="*/ 63 w 86"/>
                <a:gd name="T3" fmla="*/ 4 h 31"/>
                <a:gd name="T4" fmla="*/ 0 w 86"/>
                <a:gd name="T5" fmla="*/ 13 h 31"/>
                <a:gd name="T6" fmla="*/ 5 w 86"/>
                <a:gd name="T7" fmla="*/ 31 h 31"/>
                <a:gd name="T8" fmla="*/ 86 w 86"/>
                <a:gd name="T9" fmla="*/ 18 h 31"/>
                <a:gd name="T10" fmla="*/ 86 w 86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31">
                  <a:moveTo>
                    <a:pt x="86" y="0"/>
                  </a:moveTo>
                  <a:cubicBezTo>
                    <a:pt x="78" y="1"/>
                    <a:pt x="71" y="3"/>
                    <a:pt x="63" y="4"/>
                  </a:cubicBezTo>
                  <a:cubicBezTo>
                    <a:pt x="42" y="8"/>
                    <a:pt x="20" y="7"/>
                    <a:pt x="0" y="13"/>
                  </a:cubicBezTo>
                  <a:cubicBezTo>
                    <a:pt x="2" y="19"/>
                    <a:pt x="4" y="26"/>
                    <a:pt x="5" y="31"/>
                  </a:cubicBezTo>
                  <a:cubicBezTo>
                    <a:pt x="32" y="26"/>
                    <a:pt x="59" y="21"/>
                    <a:pt x="86" y="1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6727826" y="3933825"/>
              <a:ext cx="347663" cy="298450"/>
            </a:xfrm>
            <a:custGeom>
              <a:avLst/>
              <a:gdLst>
                <a:gd name="T0" fmla="*/ 0 w 82"/>
                <a:gd name="T1" fmla="*/ 13 h 70"/>
                <a:gd name="T2" fmla="*/ 7 w 82"/>
                <a:gd name="T3" fmla="*/ 27 h 70"/>
                <a:gd name="T4" fmla="*/ 82 w 82"/>
                <a:gd name="T5" fmla="*/ 46 h 70"/>
                <a:gd name="T6" fmla="*/ 81 w 82"/>
                <a:gd name="T7" fmla="*/ 0 h 70"/>
                <a:gd name="T8" fmla="*/ 0 w 82"/>
                <a:gd name="T9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0">
                  <a:moveTo>
                    <a:pt x="0" y="13"/>
                  </a:moveTo>
                  <a:cubicBezTo>
                    <a:pt x="2" y="19"/>
                    <a:pt x="5" y="23"/>
                    <a:pt x="7" y="27"/>
                  </a:cubicBezTo>
                  <a:cubicBezTo>
                    <a:pt x="32" y="70"/>
                    <a:pt x="82" y="46"/>
                    <a:pt x="82" y="4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4" y="3"/>
                    <a:pt x="27" y="8"/>
                    <a:pt x="0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6659563" y="3635375"/>
              <a:ext cx="407988" cy="106363"/>
            </a:xfrm>
            <a:custGeom>
              <a:avLst/>
              <a:gdLst>
                <a:gd name="T0" fmla="*/ 54 w 96"/>
                <a:gd name="T1" fmla="*/ 16 h 25"/>
                <a:gd name="T2" fmla="*/ 96 w 96"/>
                <a:gd name="T3" fmla="*/ 11 h 25"/>
                <a:gd name="T4" fmla="*/ 96 w 96"/>
                <a:gd name="T5" fmla="*/ 0 h 25"/>
                <a:gd name="T6" fmla="*/ 0 w 96"/>
                <a:gd name="T7" fmla="*/ 11 h 25"/>
                <a:gd name="T8" fmla="*/ 3 w 96"/>
                <a:gd name="T9" fmla="*/ 25 h 25"/>
                <a:gd name="T10" fmla="*/ 54 w 96"/>
                <a:gd name="T11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5">
                  <a:moveTo>
                    <a:pt x="54" y="16"/>
                  </a:moveTo>
                  <a:cubicBezTo>
                    <a:pt x="68" y="15"/>
                    <a:pt x="82" y="13"/>
                    <a:pt x="96" y="1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64" y="5"/>
                    <a:pt x="31" y="1"/>
                    <a:pt x="0" y="11"/>
                  </a:cubicBezTo>
                  <a:cubicBezTo>
                    <a:pt x="1" y="16"/>
                    <a:pt x="2" y="20"/>
                    <a:pt x="3" y="25"/>
                  </a:cubicBezTo>
                  <a:cubicBezTo>
                    <a:pt x="19" y="21"/>
                    <a:pt x="36" y="18"/>
                    <a:pt x="54" y="16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6656388" y="3546475"/>
              <a:ext cx="411163" cy="136525"/>
            </a:xfrm>
            <a:custGeom>
              <a:avLst/>
              <a:gdLst>
                <a:gd name="T0" fmla="*/ 97 w 97"/>
                <a:gd name="T1" fmla="*/ 21 h 32"/>
                <a:gd name="T2" fmla="*/ 97 w 97"/>
                <a:gd name="T3" fmla="*/ 0 h 32"/>
                <a:gd name="T4" fmla="*/ 0 w 97"/>
                <a:gd name="T5" fmla="*/ 21 h 32"/>
                <a:gd name="T6" fmla="*/ 1 w 97"/>
                <a:gd name="T7" fmla="*/ 32 h 32"/>
                <a:gd name="T8" fmla="*/ 97 w 97"/>
                <a:gd name="T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32">
                  <a:moveTo>
                    <a:pt x="97" y="21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64" y="5"/>
                    <a:pt x="32" y="11"/>
                    <a:pt x="0" y="21"/>
                  </a:cubicBezTo>
                  <a:cubicBezTo>
                    <a:pt x="0" y="24"/>
                    <a:pt x="1" y="28"/>
                    <a:pt x="1" y="32"/>
                  </a:cubicBezTo>
                  <a:cubicBezTo>
                    <a:pt x="32" y="22"/>
                    <a:pt x="65" y="26"/>
                    <a:pt x="97" y="21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7045326" y="3746500"/>
              <a:ext cx="412750" cy="255588"/>
            </a:xfrm>
            <a:custGeom>
              <a:avLst/>
              <a:gdLst>
                <a:gd name="T0" fmla="*/ 3 w 97"/>
                <a:gd name="T1" fmla="*/ 28 h 60"/>
                <a:gd name="T2" fmla="*/ 94 w 97"/>
                <a:gd name="T3" fmla="*/ 60 h 60"/>
                <a:gd name="T4" fmla="*/ 96 w 97"/>
                <a:gd name="T5" fmla="*/ 3 h 60"/>
                <a:gd name="T6" fmla="*/ 97 w 97"/>
                <a:gd name="T7" fmla="*/ 0 h 60"/>
                <a:gd name="T8" fmla="*/ 0 w 97"/>
                <a:gd name="T9" fmla="*/ 13 h 60"/>
                <a:gd name="T10" fmla="*/ 3 w 97"/>
                <a:gd name="T1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60">
                  <a:moveTo>
                    <a:pt x="3" y="28"/>
                  </a:moveTo>
                  <a:cubicBezTo>
                    <a:pt x="33" y="40"/>
                    <a:pt x="63" y="50"/>
                    <a:pt x="94" y="60"/>
                  </a:cubicBezTo>
                  <a:cubicBezTo>
                    <a:pt x="92" y="43"/>
                    <a:pt x="93" y="24"/>
                    <a:pt x="96" y="3"/>
                  </a:cubicBezTo>
                  <a:cubicBezTo>
                    <a:pt x="97" y="2"/>
                    <a:pt x="97" y="1"/>
                    <a:pt x="97" y="0"/>
                  </a:cubicBezTo>
                  <a:cubicBezTo>
                    <a:pt x="64" y="2"/>
                    <a:pt x="32" y="6"/>
                    <a:pt x="0" y="13"/>
                  </a:cubicBezTo>
                  <a:cubicBezTo>
                    <a:pt x="1" y="18"/>
                    <a:pt x="2" y="23"/>
                    <a:pt x="3" y="28"/>
                  </a:cubicBezTo>
                  <a:close/>
                </a:path>
              </a:pathLst>
            </a:custGeom>
            <a:solidFill>
              <a:srgbClr val="834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7037388" y="2830513"/>
              <a:ext cx="827088" cy="857250"/>
            </a:xfrm>
            <a:custGeom>
              <a:avLst/>
              <a:gdLst>
                <a:gd name="T0" fmla="*/ 195 w 195"/>
                <a:gd name="T1" fmla="*/ 55 h 201"/>
                <a:gd name="T2" fmla="*/ 47 w 195"/>
                <a:gd name="T3" fmla="*/ 0 h 201"/>
                <a:gd name="T4" fmla="*/ 0 w 195"/>
                <a:gd name="T5" fmla="*/ 152 h 201"/>
                <a:gd name="T6" fmla="*/ 42 w 195"/>
                <a:gd name="T7" fmla="*/ 176 h 201"/>
                <a:gd name="T8" fmla="*/ 102 w 195"/>
                <a:gd name="T9" fmla="*/ 201 h 201"/>
                <a:gd name="T10" fmla="*/ 195 w 195"/>
                <a:gd name="T11" fmla="*/ 5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01">
                  <a:moveTo>
                    <a:pt x="195" y="55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0" y="23"/>
                    <a:pt x="5" y="81"/>
                    <a:pt x="0" y="152"/>
                  </a:cubicBezTo>
                  <a:cubicBezTo>
                    <a:pt x="15" y="159"/>
                    <a:pt x="28" y="169"/>
                    <a:pt x="42" y="176"/>
                  </a:cubicBezTo>
                  <a:cubicBezTo>
                    <a:pt x="62" y="186"/>
                    <a:pt x="82" y="194"/>
                    <a:pt x="102" y="201"/>
                  </a:cubicBezTo>
                  <a:cubicBezTo>
                    <a:pt x="124" y="121"/>
                    <a:pt x="195" y="55"/>
                    <a:pt x="195" y="55"/>
                  </a:cubicBezTo>
                  <a:close/>
                </a:path>
              </a:pathLst>
            </a:custGeom>
            <a:solidFill>
              <a:srgbClr val="B8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7029451" y="3478213"/>
              <a:ext cx="441325" cy="323850"/>
            </a:xfrm>
            <a:custGeom>
              <a:avLst/>
              <a:gdLst>
                <a:gd name="T0" fmla="*/ 2 w 104"/>
                <a:gd name="T1" fmla="*/ 0 h 76"/>
                <a:gd name="T2" fmla="*/ 2 w 104"/>
                <a:gd name="T3" fmla="*/ 59 h 76"/>
                <a:gd name="T4" fmla="*/ 4 w 104"/>
                <a:gd name="T5" fmla="*/ 76 h 76"/>
                <a:gd name="T6" fmla="*/ 101 w 104"/>
                <a:gd name="T7" fmla="*/ 63 h 76"/>
                <a:gd name="T8" fmla="*/ 104 w 104"/>
                <a:gd name="T9" fmla="*/ 49 h 76"/>
                <a:gd name="T10" fmla="*/ 44 w 104"/>
                <a:gd name="T11" fmla="*/ 24 h 76"/>
                <a:gd name="T12" fmla="*/ 2 w 104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76">
                  <a:moveTo>
                    <a:pt x="2" y="0"/>
                  </a:moveTo>
                  <a:cubicBezTo>
                    <a:pt x="0" y="19"/>
                    <a:pt x="0" y="39"/>
                    <a:pt x="2" y="59"/>
                  </a:cubicBezTo>
                  <a:cubicBezTo>
                    <a:pt x="3" y="65"/>
                    <a:pt x="3" y="70"/>
                    <a:pt x="4" y="76"/>
                  </a:cubicBezTo>
                  <a:cubicBezTo>
                    <a:pt x="36" y="69"/>
                    <a:pt x="68" y="65"/>
                    <a:pt x="101" y="63"/>
                  </a:cubicBezTo>
                  <a:cubicBezTo>
                    <a:pt x="102" y="58"/>
                    <a:pt x="103" y="53"/>
                    <a:pt x="104" y="49"/>
                  </a:cubicBezTo>
                  <a:cubicBezTo>
                    <a:pt x="84" y="42"/>
                    <a:pt x="64" y="34"/>
                    <a:pt x="44" y="24"/>
                  </a:cubicBezTo>
                  <a:cubicBezTo>
                    <a:pt x="30" y="17"/>
                    <a:pt x="17" y="7"/>
                    <a:pt x="2" y="0"/>
                  </a:cubicBezTo>
                  <a:close/>
                </a:path>
              </a:pathLst>
            </a:custGeom>
            <a:solidFill>
              <a:srgbClr val="F2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7173913" y="4079875"/>
              <a:ext cx="388938" cy="271463"/>
            </a:xfrm>
            <a:custGeom>
              <a:avLst/>
              <a:gdLst>
                <a:gd name="T0" fmla="*/ 36 w 92"/>
                <a:gd name="T1" fmla="*/ 64 h 64"/>
                <a:gd name="T2" fmla="*/ 92 w 92"/>
                <a:gd name="T3" fmla="*/ 61 h 64"/>
                <a:gd name="T4" fmla="*/ 67 w 92"/>
                <a:gd name="T5" fmla="*/ 0 h 64"/>
                <a:gd name="T6" fmla="*/ 0 w 92"/>
                <a:gd name="T7" fmla="*/ 18 h 64"/>
                <a:gd name="T8" fmla="*/ 36 w 92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64">
                  <a:moveTo>
                    <a:pt x="36" y="64"/>
                  </a:moveTo>
                  <a:cubicBezTo>
                    <a:pt x="92" y="61"/>
                    <a:pt x="92" y="61"/>
                    <a:pt x="92" y="61"/>
                  </a:cubicBezTo>
                  <a:cubicBezTo>
                    <a:pt x="92" y="61"/>
                    <a:pt x="74" y="40"/>
                    <a:pt x="67" y="0"/>
                  </a:cubicBezTo>
                  <a:cubicBezTo>
                    <a:pt x="45" y="7"/>
                    <a:pt x="22" y="12"/>
                    <a:pt x="0" y="18"/>
                  </a:cubicBezTo>
                  <a:cubicBezTo>
                    <a:pt x="18" y="48"/>
                    <a:pt x="36" y="64"/>
                    <a:pt x="36" y="64"/>
                  </a:cubicBezTo>
                  <a:close/>
                </a:path>
              </a:pathLst>
            </a:custGeom>
            <a:solidFill>
              <a:srgbClr val="604E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7058026" y="3865563"/>
              <a:ext cx="400050" cy="290513"/>
            </a:xfrm>
            <a:custGeom>
              <a:avLst/>
              <a:gdLst>
                <a:gd name="T0" fmla="*/ 27 w 94"/>
                <a:gd name="T1" fmla="*/ 68 h 68"/>
                <a:gd name="T2" fmla="*/ 94 w 94"/>
                <a:gd name="T3" fmla="*/ 50 h 68"/>
                <a:gd name="T4" fmla="*/ 91 w 94"/>
                <a:gd name="T5" fmla="*/ 32 h 68"/>
                <a:gd name="T6" fmla="*/ 0 w 94"/>
                <a:gd name="T7" fmla="*/ 0 h 68"/>
                <a:gd name="T8" fmla="*/ 27 w 94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8">
                  <a:moveTo>
                    <a:pt x="27" y="68"/>
                  </a:moveTo>
                  <a:cubicBezTo>
                    <a:pt x="49" y="62"/>
                    <a:pt x="72" y="57"/>
                    <a:pt x="94" y="50"/>
                  </a:cubicBezTo>
                  <a:cubicBezTo>
                    <a:pt x="92" y="45"/>
                    <a:pt x="92" y="38"/>
                    <a:pt x="91" y="32"/>
                  </a:cubicBezTo>
                  <a:cubicBezTo>
                    <a:pt x="60" y="22"/>
                    <a:pt x="30" y="12"/>
                    <a:pt x="0" y="0"/>
                  </a:cubicBezTo>
                  <a:cubicBezTo>
                    <a:pt x="6" y="28"/>
                    <a:pt x="16" y="50"/>
                    <a:pt x="27" y="68"/>
                  </a:cubicBezTo>
                  <a:close/>
                </a:path>
              </a:pathLst>
            </a:custGeom>
            <a:solidFill>
              <a:srgbClr val="72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7694613" y="2493963"/>
              <a:ext cx="80963" cy="76200"/>
            </a:xfrm>
            <a:custGeom>
              <a:avLst/>
              <a:gdLst>
                <a:gd name="T0" fmla="*/ 46 w 51"/>
                <a:gd name="T1" fmla="*/ 0 h 48"/>
                <a:gd name="T2" fmla="*/ 0 w 51"/>
                <a:gd name="T3" fmla="*/ 24 h 48"/>
                <a:gd name="T4" fmla="*/ 51 w 51"/>
                <a:gd name="T5" fmla="*/ 48 h 48"/>
                <a:gd name="T6" fmla="*/ 46 w 5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8">
                  <a:moveTo>
                    <a:pt x="46" y="0"/>
                  </a:moveTo>
                  <a:lnTo>
                    <a:pt x="0" y="24"/>
                  </a:lnTo>
                  <a:lnTo>
                    <a:pt x="51" y="48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7626351" y="2532063"/>
              <a:ext cx="161925" cy="101600"/>
            </a:xfrm>
            <a:custGeom>
              <a:avLst/>
              <a:gdLst>
                <a:gd name="T0" fmla="*/ 43 w 102"/>
                <a:gd name="T1" fmla="*/ 0 h 64"/>
                <a:gd name="T2" fmla="*/ 0 w 102"/>
                <a:gd name="T3" fmla="*/ 21 h 64"/>
                <a:gd name="T4" fmla="*/ 102 w 102"/>
                <a:gd name="T5" fmla="*/ 64 h 64"/>
                <a:gd name="T6" fmla="*/ 94 w 102"/>
                <a:gd name="T7" fmla="*/ 24 h 64"/>
                <a:gd name="T8" fmla="*/ 43 w 102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64">
                  <a:moveTo>
                    <a:pt x="43" y="0"/>
                  </a:moveTo>
                  <a:lnTo>
                    <a:pt x="0" y="21"/>
                  </a:lnTo>
                  <a:lnTo>
                    <a:pt x="102" y="64"/>
                  </a:lnTo>
                  <a:lnTo>
                    <a:pt x="94" y="2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7554913" y="2565400"/>
              <a:ext cx="241300" cy="149225"/>
            </a:xfrm>
            <a:custGeom>
              <a:avLst/>
              <a:gdLst>
                <a:gd name="T0" fmla="*/ 45 w 152"/>
                <a:gd name="T1" fmla="*/ 0 h 94"/>
                <a:gd name="T2" fmla="*/ 0 w 152"/>
                <a:gd name="T3" fmla="*/ 24 h 94"/>
                <a:gd name="T4" fmla="*/ 152 w 152"/>
                <a:gd name="T5" fmla="*/ 94 h 94"/>
                <a:gd name="T6" fmla="*/ 147 w 152"/>
                <a:gd name="T7" fmla="*/ 43 h 94"/>
                <a:gd name="T8" fmla="*/ 45 w 152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94">
                  <a:moveTo>
                    <a:pt x="45" y="0"/>
                  </a:moveTo>
                  <a:lnTo>
                    <a:pt x="0" y="24"/>
                  </a:lnTo>
                  <a:lnTo>
                    <a:pt x="152" y="94"/>
                  </a:lnTo>
                  <a:lnTo>
                    <a:pt x="147" y="4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7470776" y="2603500"/>
              <a:ext cx="342900" cy="204788"/>
            </a:xfrm>
            <a:custGeom>
              <a:avLst/>
              <a:gdLst>
                <a:gd name="T0" fmla="*/ 53 w 216"/>
                <a:gd name="T1" fmla="*/ 0 h 129"/>
                <a:gd name="T2" fmla="*/ 0 w 216"/>
                <a:gd name="T3" fmla="*/ 27 h 129"/>
                <a:gd name="T4" fmla="*/ 216 w 216"/>
                <a:gd name="T5" fmla="*/ 129 h 129"/>
                <a:gd name="T6" fmla="*/ 205 w 216"/>
                <a:gd name="T7" fmla="*/ 70 h 129"/>
                <a:gd name="T8" fmla="*/ 53 w 216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29">
                  <a:moveTo>
                    <a:pt x="53" y="0"/>
                  </a:moveTo>
                  <a:lnTo>
                    <a:pt x="0" y="27"/>
                  </a:lnTo>
                  <a:lnTo>
                    <a:pt x="216" y="129"/>
                  </a:lnTo>
                  <a:lnTo>
                    <a:pt x="205" y="7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7385051" y="2646363"/>
              <a:ext cx="441325" cy="247650"/>
            </a:xfrm>
            <a:custGeom>
              <a:avLst/>
              <a:gdLst>
                <a:gd name="T0" fmla="*/ 54 w 278"/>
                <a:gd name="T1" fmla="*/ 0 h 156"/>
                <a:gd name="T2" fmla="*/ 0 w 278"/>
                <a:gd name="T3" fmla="*/ 27 h 156"/>
                <a:gd name="T4" fmla="*/ 278 w 278"/>
                <a:gd name="T5" fmla="*/ 156 h 156"/>
                <a:gd name="T6" fmla="*/ 270 w 278"/>
                <a:gd name="T7" fmla="*/ 102 h 156"/>
                <a:gd name="T8" fmla="*/ 54 w 278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156">
                  <a:moveTo>
                    <a:pt x="54" y="0"/>
                  </a:moveTo>
                  <a:lnTo>
                    <a:pt x="0" y="27"/>
                  </a:lnTo>
                  <a:lnTo>
                    <a:pt x="278" y="156"/>
                  </a:lnTo>
                  <a:lnTo>
                    <a:pt x="270" y="10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7313613" y="2689225"/>
              <a:ext cx="525463" cy="290513"/>
            </a:xfrm>
            <a:custGeom>
              <a:avLst/>
              <a:gdLst>
                <a:gd name="T0" fmla="*/ 45 w 331"/>
                <a:gd name="T1" fmla="*/ 0 h 183"/>
                <a:gd name="T2" fmla="*/ 0 w 331"/>
                <a:gd name="T3" fmla="*/ 24 h 183"/>
                <a:gd name="T4" fmla="*/ 331 w 331"/>
                <a:gd name="T5" fmla="*/ 183 h 183"/>
                <a:gd name="T6" fmla="*/ 323 w 331"/>
                <a:gd name="T7" fmla="*/ 129 h 183"/>
                <a:gd name="T8" fmla="*/ 45 w 331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83">
                  <a:moveTo>
                    <a:pt x="45" y="0"/>
                  </a:moveTo>
                  <a:lnTo>
                    <a:pt x="0" y="24"/>
                  </a:lnTo>
                  <a:lnTo>
                    <a:pt x="331" y="183"/>
                  </a:lnTo>
                  <a:lnTo>
                    <a:pt x="323" y="1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7240588" y="2727325"/>
              <a:ext cx="611188" cy="341313"/>
            </a:xfrm>
            <a:custGeom>
              <a:avLst/>
              <a:gdLst>
                <a:gd name="T0" fmla="*/ 46 w 385"/>
                <a:gd name="T1" fmla="*/ 0 h 215"/>
                <a:gd name="T2" fmla="*/ 0 w 385"/>
                <a:gd name="T3" fmla="*/ 24 h 215"/>
                <a:gd name="T4" fmla="*/ 385 w 385"/>
                <a:gd name="T5" fmla="*/ 215 h 215"/>
                <a:gd name="T6" fmla="*/ 377 w 385"/>
                <a:gd name="T7" fmla="*/ 159 h 215"/>
                <a:gd name="T8" fmla="*/ 46 w 385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15">
                  <a:moveTo>
                    <a:pt x="46" y="0"/>
                  </a:moveTo>
                  <a:lnTo>
                    <a:pt x="0" y="24"/>
                  </a:lnTo>
                  <a:lnTo>
                    <a:pt x="385" y="215"/>
                  </a:lnTo>
                  <a:lnTo>
                    <a:pt x="377" y="15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7131051" y="2765425"/>
              <a:ext cx="733425" cy="388938"/>
            </a:xfrm>
            <a:custGeom>
              <a:avLst/>
              <a:gdLst>
                <a:gd name="T0" fmla="*/ 69 w 462"/>
                <a:gd name="T1" fmla="*/ 0 h 245"/>
                <a:gd name="T2" fmla="*/ 0 w 462"/>
                <a:gd name="T3" fmla="*/ 35 h 245"/>
                <a:gd name="T4" fmla="*/ 462 w 462"/>
                <a:gd name="T5" fmla="*/ 245 h 245"/>
                <a:gd name="T6" fmla="*/ 454 w 462"/>
                <a:gd name="T7" fmla="*/ 191 h 245"/>
                <a:gd name="T8" fmla="*/ 69 w 462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245">
                  <a:moveTo>
                    <a:pt x="69" y="0"/>
                  </a:moveTo>
                  <a:lnTo>
                    <a:pt x="0" y="35"/>
                  </a:lnTo>
                  <a:lnTo>
                    <a:pt x="462" y="245"/>
                  </a:lnTo>
                  <a:lnTo>
                    <a:pt x="454" y="19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7453313" y="3644900"/>
              <a:ext cx="1395413" cy="715963"/>
            </a:xfrm>
            <a:custGeom>
              <a:avLst/>
              <a:gdLst>
                <a:gd name="T0" fmla="*/ 329 w 329"/>
                <a:gd name="T1" fmla="*/ 163 h 168"/>
                <a:gd name="T2" fmla="*/ 160 w 329"/>
                <a:gd name="T3" fmla="*/ 3 h 168"/>
                <a:gd name="T4" fmla="*/ 0 w 329"/>
                <a:gd name="T5" fmla="*/ 167 h 168"/>
                <a:gd name="T6" fmla="*/ 329 w 329"/>
                <a:gd name="T7" fmla="*/ 168 h 168"/>
                <a:gd name="T8" fmla="*/ 329 w 329"/>
                <a:gd name="T9" fmla="*/ 16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68">
                  <a:moveTo>
                    <a:pt x="329" y="163"/>
                  </a:moveTo>
                  <a:cubicBezTo>
                    <a:pt x="327" y="72"/>
                    <a:pt x="251" y="0"/>
                    <a:pt x="160" y="3"/>
                  </a:cubicBezTo>
                  <a:cubicBezTo>
                    <a:pt x="71" y="5"/>
                    <a:pt x="0" y="78"/>
                    <a:pt x="0" y="167"/>
                  </a:cubicBezTo>
                  <a:cubicBezTo>
                    <a:pt x="329" y="168"/>
                    <a:pt x="329" y="168"/>
                    <a:pt x="329" y="168"/>
                  </a:cubicBezTo>
                  <a:cubicBezTo>
                    <a:pt x="329" y="166"/>
                    <a:pt x="329" y="165"/>
                    <a:pt x="329" y="163"/>
                  </a:cubicBezTo>
                  <a:close/>
                </a:path>
              </a:pathLst>
            </a:custGeom>
            <a:solidFill>
              <a:srgbClr val="FF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631113" y="3840163"/>
              <a:ext cx="1004888" cy="523875"/>
            </a:xfrm>
            <a:custGeom>
              <a:avLst/>
              <a:gdLst>
                <a:gd name="T0" fmla="*/ 234 w 237"/>
                <a:gd name="T1" fmla="*/ 122 h 123"/>
                <a:gd name="T2" fmla="*/ 119 w 237"/>
                <a:gd name="T3" fmla="*/ 2 h 123"/>
                <a:gd name="T4" fmla="*/ 0 w 237"/>
                <a:gd name="T5" fmla="*/ 121 h 123"/>
                <a:gd name="T6" fmla="*/ 226 w 237"/>
                <a:gd name="T7" fmla="*/ 122 h 123"/>
                <a:gd name="T8" fmla="*/ 234 w 237"/>
                <a:gd name="T9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23">
                  <a:moveTo>
                    <a:pt x="234" y="122"/>
                  </a:moveTo>
                  <a:cubicBezTo>
                    <a:pt x="237" y="55"/>
                    <a:pt x="181" y="0"/>
                    <a:pt x="119" y="2"/>
                  </a:cubicBezTo>
                  <a:cubicBezTo>
                    <a:pt x="58" y="4"/>
                    <a:pt x="6" y="57"/>
                    <a:pt x="0" y="121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26" y="121"/>
                    <a:pt x="234" y="123"/>
                    <a:pt x="234" y="122"/>
                  </a:cubicBezTo>
                  <a:close/>
                </a:path>
              </a:pathLst>
            </a:custGeom>
            <a:solidFill>
              <a:srgbClr val="7E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805738" y="4006850"/>
              <a:ext cx="685800" cy="354013"/>
            </a:xfrm>
            <a:custGeom>
              <a:avLst/>
              <a:gdLst>
                <a:gd name="T0" fmla="*/ 162 w 162"/>
                <a:gd name="T1" fmla="*/ 81 h 83"/>
                <a:gd name="T2" fmla="*/ 79 w 162"/>
                <a:gd name="T3" fmla="*/ 2 h 83"/>
                <a:gd name="T4" fmla="*/ 0 w 162"/>
                <a:gd name="T5" fmla="*/ 82 h 83"/>
                <a:gd name="T6" fmla="*/ 162 w 162"/>
                <a:gd name="T7" fmla="*/ 83 h 83"/>
                <a:gd name="T8" fmla="*/ 162 w 162"/>
                <a:gd name="T9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83">
                  <a:moveTo>
                    <a:pt x="162" y="81"/>
                  </a:moveTo>
                  <a:cubicBezTo>
                    <a:pt x="161" y="36"/>
                    <a:pt x="124" y="0"/>
                    <a:pt x="79" y="2"/>
                  </a:cubicBezTo>
                  <a:cubicBezTo>
                    <a:pt x="35" y="3"/>
                    <a:pt x="0" y="39"/>
                    <a:pt x="0" y="82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62" y="82"/>
                    <a:pt x="162" y="82"/>
                    <a:pt x="162" y="81"/>
                  </a:cubicBezTo>
                  <a:close/>
                </a:path>
              </a:pathLst>
            </a:custGeom>
            <a:solidFill>
              <a:srgbClr val="8D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927976" y="4133850"/>
              <a:ext cx="446088" cy="227013"/>
            </a:xfrm>
            <a:custGeom>
              <a:avLst/>
              <a:gdLst>
                <a:gd name="T0" fmla="*/ 105 w 105"/>
                <a:gd name="T1" fmla="*/ 52 h 53"/>
                <a:gd name="T2" fmla="*/ 51 w 105"/>
                <a:gd name="T3" fmla="*/ 0 h 53"/>
                <a:gd name="T4" fmla="*/ 0 w 105"/>
                <a:gd name="T5" fmla="*/ 53 h 53"/>
                <a:gd name="T6" fmla="*/ 105 w 105"/>
                <a:gd name="T7" fmla="*/ 53 h 53"/>
                <a:gd name="T8" fmla="*/ 105 w 105"/>
                <a:gd name="T9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53">
                  <a:moveTo>
                    <a:pt x="105" y="52"/>
                  </a:moveTo>
                  <a:cubicBezTo>
                    <a:pt x="104" y="23"/>
                    <a:pt x="80" y="0"/>
                    <a:pt x="51" y="0"/>
                  </a:cubicBezTo>
                  <a:cubicBezTo>
                    <a:pt x="23" y="1"/>
                    <a:pt x="0" y="24"/>
                    <a:pt x="0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53"/>
                    <a:pt x="105" y="52"/>
                    <a:pt x="105" y="52"/>
                  </a:cubicBezTo>
                  <a:close/>
                </a:path>
              </a:pathLst>
            </a:custGeom>
            <a:solidFill>
              <a:srgbClr val="9AC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545263" y="3878263"/>
              <a:ext cx="920750" cy="477838"/>
            </a:xfrm>
            <a:custGeom>
              <a:avLst/>
              <a:gdLst>
                <a:gd name="T0" fmla="*/ 217 w 217"/>
                <a:gd name="T1" fmla="*/ 107 h 112"/>
                <a:gd name="T2" fmla="*/ 105 w 217"/>
                <a:gd name="T3" fmla="*/ 3 h 112"/>
                <a:gd name="T4" fmla="*/ 1 w 217"/>
                <a:gd name="T5" fmla="*/ 112 h 112"/>
                <a:gd name="T6" fmla="*/ 217 w 217"/>
                <a:gd name="T7" fmla="*/ 110 h 112"/>
                <a:gd name="T8" fmla="*/ 217 w 217"/>
                <a:gd name="T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112">
                  <a:moveTo>
                    <a:pt x="217" y="107"/>
                  </a:moveTo>
                  <a:cubicBezTo>
                    <a:pt x="215" y="47"/>
                    <a:pt x="165" y="0"/>
                    <a:pt x="105" y="3"/>
                  </a:cubicBezTo>
                  <a:cubicBezTo>
                    <a:pt x="46" y="5"/>
                    <a:pt x="0" y="54"/>
                    <a:pt x="1" y="112"/>
                  </a:cubicBezTo>
                  <a:cubicBezTo>
                    <a:pt x="217" y="110"/>
                    <a:pt x="217" y="110"/>
                    <a:pt x="217" y="110"/>
                  </a:cubicBezTo>
                  <a:cubicBezTo>
                    <a:pt x="217" y="109"/>
                    <a:pt x="217" y="108"/>
                    <a:pt x="217" y="107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672263" y="4006850"/>
              <a:ext cx="669925" cy="349250"/>
            </a:xfrm>
            <a:custGeom>
              <a:avLst/>
              <a:gdLst>
                <a:gd name="T0" fmla="*/ 158 w 158"/>
                <a:gd name="T1" fmla="*/ 78 h 82"/>
                <a:gd name="T2" fmla="*/ 76 w 158"/>
                <a:gd name="T3" fmla="*/ 2 h 82"/>
                <a:gd name="T4" fmla="*/ 0 w 158"/>
                <a:gd name="T5" fmla="*/ 82 h 82"/>
                <a:gd name="T6" fmla="*/ 158 w 158"/>
                <a:gd name="T7" fmla="*/ 81 h 82"/>
                <a:gd name="T8" fmla="*/ 158 w 158"/>
                <a:gd name="T9" fmla="*/ 7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82">
                  <a:moveTo>
                    <a:pt x="158" y="78"/>
                  </a:moveTo>
                  <a:cubicBezTo>
                    <a:pt x="157" y="34"/>
                    <a:pt x="120" y="0"/>
                    <a:pt x="76" y="2"/>
                  </a:cubicBezTo>
                  <a:cubicBezTo>
                    <a:pt x="33" y="4"/>
                    <a:pt x="0" y="39"/>
                    <a:pt x="0" y="82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8" y="79"/>
                    <a:pt x="158" y="78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6796088" y="4130675"/>
              <a:ext cx="441325" cy="230188"/>
            </a:xfrm>
            <a:custGeom>
              <a:avLst/>
              <a:gdLst>
                <a:gd name="T0" fmla="*/ 104 w 104"/>
                <a:gd name="T1" fmla="*/ 52 h 54"/>
                <a:gd name="T2" fmla="*/ 52 w 104"/>
                <a:gd name="T3" fmla="*/ 0 h 54"/>
                <a:gd name="T4" fmla="*/ 0 w 104"/>
                <a:gd name="T5" fmla="*/ 52 h 54"/>
                <a:gd name="T6" fmla="*/ 104 w 104"/>
                <a:gd name="T7" fmla="*/ 54 h 54"/>
                <a:gd name="T8" fmla="*/ 104 w 104"/>
                <a:gd name="T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4">
                  <a:moveTo>
                    <a:pt x="104" y="52"/>
                  </a:moveTo>
                  <a:cubicBezTo>
                    <a:pt x="104" y="23"/>
                    <a:pt x="80" y="0"/>
                    <a:pt x="52" y="0"/>
                  </a:cubicBezTo>
                  <a:cubicBezTo>
                    <a:pt x="23" y="1"/>
                    <a:pt x="0" y="23"/>
                    <a:pt x="0" y="52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3"/>
                    <a:pt x="104" y="53"/>
                    <a:pt x="104" y="52"/>
                  </a:cubicBezTo>
                  <a:close/>
                </a:path>
              </a:pathLst>
            </a:custGeom>
            <a:solidFill>
              <a:srgbClr val="E6D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6910388" y="4237038"/>
              <a:ext cx="228600" cy="114300"/>
            </a:xfrm>
            <a:custGeom>
              <a:avLst/>
              <a:gdLst>
                <a:gd name="T0" fmla="*/ 54 w 54"/>
                <a:gd name="T1" fmla="*/ 27 h 27"/>
                <a:gd name="T2" fmla="*/ 27 w 54"/>
                <a:gd name="T3" fmla="*/ 0 h 27"/>
                <a:gd name="T4" fmla="*/ 0 w 54"/>
                <a:gd name="T5" fmla="*/ 26 h 27"/>
                <a:gd name="T6" fmla="*/ 54 w 54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12"/>
                    <a:pt x="42" y="0"/>
                    <a:pt x="27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54" y="27"/>
                    <a:pt x="54" y="27"/>
                    <a:pt x="54" y="27"/>
                  </a:cubicBez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525838" y="4032250"/>
              <a:ext cx="979488" cy="328613"/>
            </a:xfrm>
            <a:custGeom>
              <a:avLst/>
              <a:gdLst>
                <a:gd name="T0" fmla="*/ 150 w 231"/>
                <a:gd name="T1" fmla="*/ 0 h 77"/>
                <a:gd name="T2" fmla="*/ 0 w 231"/>
                <a:gd name="T3" fmla="*/ 77 h 77"/>
                <a:gd name="T4" fmla="*/ 36 w 231"/>
                <a:gd name="T5" fmla="*/ 77 h 77"/>
                <a:gd name="T6" fmla="*/ 149 w 231"/>
                <a:gd name="T7" fmla="*/ 18 h 77"/>
                <a:gd name="T8" fmla="*/ 209 w 231"/>
                <a:gd name="T9" fmla="*/ 62 h 77"/>
                <a:gd name="T10" fmla="*/ 211 w 231"/>
                <a:gd name="T11" fmla="*/ 74 h 77"/>
                <a:gd name="T12" fmla="*/ 231 w 231"/>
                <a:gd name="T13" fmla="*/ 73 h 77"/>
                <a:gd name="T14" fmla="*/ 229 w 231"/>
                <a:gd name="T15" fmla="*/ 57 h 77"/>
                <a:gd name="T16" fmla="*/ 150 w 231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77">
                  <a:moveTo>
                    <a:pt x="150" y="0"/>
                  </a:moveTo>
                  <a:cubicBezTo>
                    <a:pt x="80" y="0"/>
                    <a:pt x="0" y="77"/>
                    <a:pt x="0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9" y="73"/>
                    <a:pt x="98" y="18"/>
                    <a:pt x="149" y="18"/>
                  </a:cubicBezTo>
                  <a:cubicBezTo>
                    <a:pt x="172" y="18"/>
                    <a:pt x="194" y="29"/>
                    <a:pt x="209" y="62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31" y="73"/>
                    <a:pt x="231" y="73"/>
                    <a:pt x="231" y="73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10" y="15"/>
                    <a:pt x="181" y="0"/>
                    <a:pt x="150" y="0"/>
                  </a:cubicBezTo>
                </a:path>
              </a:pathLst>
            </a:custGeom>
            <a:solidFill>
              <a:srgbClr val="AB9B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675063" y="4348163"/>
              <a:ext cx="746125" cy="12700"/>
            </a:xfrm>
            <a:custGeom>
              <a:avLst/>
              <a:gdLst>
                <a:gd name="T0" fmla="*/ 37 w 176"/>
                <a:gd name="T1" fmla="*/ 2 h 3"/>
                <a:gd name="T2" fmla="*/ 1 w 176"/>
                <a:gd name="T3" fmla="*/ 3 h 3"/>
                <a:gd name="T4" fmla="*/ 0 w 176"/>
                <a:gd name="T5" fmla="*/ 3 h 3"/>
                <a:gd name="T6" fmla="*/ 37 w 176"/>
                <a:gd name="T7" fmla="*/ 2 h 3"/>
                <a:gd name="T8" fmla="*/ 37 w 176"/>
                <a:gd name="T9" fmla="*/ 2 h 3"/>
                <a:gd name="T10" fmla="*/ 176 w 176"/>
                <a:gd name="T11" fmla="*/ 0 h 3"/>
                <a:gd name="T12" fmla="*/ 150 w 176"/>
                <a:gd name="T13" fmla="*/ 0 h 3"/>
                <a:gd name="T14" fmla="*/ 150 w 176"/>
                <a:gd name="T15" fmla="*/ 0 h 3"/>
                <a:gd name="T16" fmla="*/ 176 w 176"/>
                <a:gd name="T17" fmla="*/ 0 h 3"/>
                <a:gd name="T18" fmla="*/ 176 w 17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3">
                  <a:moveTo>
                    <a:pt x="37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moveTo>
                    <a:pt x="176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76" y="0"/>
                    <a:pt x="176" y="0"/>
                  </a:cubicBezTo>
                </a:path>
              </a:pathLst>
            </a:custGeom>
            <a:solidFill>
              <a:srgbClr val="B8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678238" y="4108450"/>
              <a:ext cx="742950" cy="252413"/>
            </a:xfrm>
            <a:custGeom>
              <a:avLst/>
              <a:gdLst>
                <a:gd name="T0" fmla="*/ 113 w 175"/>
                <a:gd name="T1" fmla="*/ 0 h 59"/>
                <a:gd name="T2" fmla="*/ 0 w 175"/>
                <a:gd name="T3" fmla="*/ 59 h 59"/>
                <a:gd name="T4" fmla="*/ 36 w 175"/>
                <a:gd name="T5" fmla="*/ 58 h 59"/>
                <a:gd name="T6" fmla="*/ 109 w 175"/>
                <a:gd name="T7" fmla="*/ 21 h 59"/>
                <a:gd name="T8" fmla="*/ 148 w 175"/>
                <a:gd name="T9" fmla="*/ 49 h 59"/>
                <a:gd name="T10" fmla="*/ 149 w 175"/>
                <a:gd name="T11" fmla="*/ 56 h 59"/>
                <a:gd name="T12" fmla="*/ 175 w 175"/>
                <a:gd name="T13" fmla="*/ 56 h 59"/>
                <a:gd name="T14" fmla="*/ 173 w 175"/>
                <a:gd name="T15" fmla="*/ 44 h 59"/>
                <a:gd name="T16" fmla="*/ 113 w 175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59">
                  <a:moveTo>
                    <a:pt x="113" y="0"/>
                  </a:moveTo>
                  <a:cubicBezTo>
                    <a:pt x="62" y="0"/>
                    <a:pt x="3" y="55"/>
                    <a:pt x="0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43" y="51"/>
                    <a:pt x="78" y="21"/>
                    <a:pt x="109" y="21"/>
                  </a:cubicBezTo>
                  <a:cubicBezTo>
                    <a:pt x="124" y="21"/>
                    <a:pt x="139" y="28"/>
                    <a:pt x="148" y="49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58" y="11"/>
                    <a:pt x="136" y="0"/>
                    <a:pt x="113" y="0"/>
                  </a:cubicBezTo>
                </a:path>
              </a:pathLst>
            </a:custGeom>
            <a:solidFill>
              <a:srgbClr val="A1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3827463" y="4348163"/>
              <a:ext cx="487363" cy="12700"/>
            </a:xfrm>
            <a:custGeom>
              <a:avLst/>
              <a:gdLst>
                <a:gd name="T0" fmla="*/ 114 w 115"/>
                <a:gd name="T1" fmla="*/ 0 h 3"/>
                <a:gd name="T2" fmla="*/ 96 w 115"/>
                <a:gd name="T3" fmla="*/ 1 h 3"/>
                <a:gd name="T4" fmla="*/ 96 w 115"/>
                <a:gd name="T5" fmla="*/ 2 h 3"/>
                <a:gd name="T6" fmla="*/ 28 w 115"/>
                <a:gd name="T7" fmla="*/ 3 h 3"/>
                <a:gd name="T8" fmla="*/ 29 w 115"/>
                <a:gd name="T9" fmla="*/ 2 h 3"/>
                <a:gd name="T10" fmla="*/ 1 w 115"/>
                <a:gd name="T11" fmla="*/ 2 h 3"/>
                <a:gd name="T12" fmla="*/ 0 w 115"/>
                <a:gd name="T13" fmla="*/ 3 h 3"/>
                <a:gd name="T14" fmla="*/ 115 w 115"/>
                <a:gd name="T15" fmla="*/ 2 h 3"/>
                <a:gd name="T16" fmla="*/ 114 w 11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3">
                  <a:moveTo>
                    <a:pt x="114" y="0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9" y="2"/>
                    <a:pt x="29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E6A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3832226" y="4348163"/>
              <a:ext cx="477838" cy="7938"/>
            </a:xfrm>
            <a:custGeom>
              <a:avLst/>
              <a:gdLst>
                <a:gd name="T0" fmla="*/ 29 w 113"/>
                <a:gd name="T1" fmla="*/ 2 h 2"/>
                <a:gd name="T2" fmla="*/ 0 w 113"/>
                <a:gd name="T3" fmla="*/ 2 h 2"/>
                <a:gd name="T4" fmla="*/ 0 w 113"/>
                <a:gd name="T5" fmla="*/ 2 h 2"/>
                <a:gd name="T6" fmla="*/ 28 w 113"/>
                <a:gd name="T7" fmla="*/ 2 h 2"/>
                <a:gd name="T8" fmla="*/ 29 w 113"/>
                <a:gd name="T9" fmla="*/ 2 h 2"/>
                <a:gd name="T10" fmla="*/ 113 w 113"/>
                <a:gd name="T11" fmla="*/ 0 h 2"/>
                <a:gd name="T12" fmla="*/ 95 w 113"/>
                <a:gd name="T13" fmla="*/ 1 h 2"/>
                <a:gd name="T14" fmla="*/ 95 w 113"/>
                <a:gd name="T15" fmla="*/ 1 h 2"/>
                <a:gd name="T16" fmla="*/ 113 w 113"/>
                <a:gd name="T17" fmla="*/ 0 h 2"/>
                <a:gd name="T18" fmla="*/ 113 w 11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2">
                  <a:moveTo>
                    <a:pt x="29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9" y="2"/>
                    <a:pt x="29" y="2"/>
                  </a:cubicBezTo>
                  <a:moveTo>
                    <a:pt x="113" y="0"/>
                  </a:move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D29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832226" y="4198938"/>
              <a:ext cx="477838" cy="157163"/>
            </a:xfrm>
            <a:custGeom>
              <a:avLst/>
              <a:gdLst>
                <a:gd name="T0" fmla="*/ 73 w 113"/>
                <a:gd name="T1" fmla="*/ 0 h 37"/>
                <a:gd name="T2" fmla="*/ 0 w 113"/>
                <a:gd name="T3" fmla="*/ 37 h 37"/>
                <a:gd name="T4" fmla="*/ 29 w 113"/>
                <a:gd name="T5" fmla="*/ 37 h 37"/>
                <a:gd name="T6" fmla="*/ 71 w 113"/>
                <a:gd name="T7" fmla="*/ 15 h 37"/>
                <a:gd name="T8" fmla="*/ 94 w 113"/>
                <a:gd name="T9" fmla="*/ 32 h 37"/>
                <a:gd name="T10" fmla="*/ 95 w 113"/>
                <a:gd name="T11" fmla="*/ 36 h 37"/>
                <a:gd name="T12" fmla="*/ 113 w 113"/>
                <a:gd name="T13" fmla="*/ 35 h 37"/>
                <a:gd name="T14" fmla="*/ 112 w 113"/>
                <a:gd name="T15" fmla="*/ 28 h 37"/>
                <a:gd name="T16" fmla="*/ 73 w 113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37">
                  <a:moveTo>
                    <a:pt x="73" y="0"/>
                  </a:moveTo>
                  <a:cubicBezTo>
                    <a:pt x="42" y="0"/>
                    <a:pt x="7" y="30"/>
                    <a:pt x="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4" y="32"/>
                    <a:pt x="53" y="15"/>
                    <a:pt x="71" y="15"/>
                  </a:cubicBezTo>
                  <a:cubicBezTo>
                    <a:pt x="80" y="15"/>
                    <a:pt x="88" y="20"/>
                    <a:pt x="94" y="32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03" y="7"/>
                    <a:pt x="88" y="0"/>
                    <a:pt x="73" y="0"/>
                  </a:cubicBezTo>
                </a:path>
              </a:pathLst>
            </a:custGeom>
            <a:solidFill>
              <a:srgbClr val="CB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3946526" y="4351338"/>
              <a:ext cx="287338" cy="9525"/>
            </a:xfrm>
            <a:custGeom>
              <a:avLst/>
              <a:gdLst>
                <a:gd name="T0" fmla="*/ 68 w 68"/>
                <a:gd name="T1" fmla="*/ 0 h 2"/>
                <a:gd name="T2" fmla="*/ 1 w 68"/>
                <a:gd name="T3" fmla="*/ 1 h 2"/>
                <a:gd name="T4" fmla="*/ 0 w 68"/>
                <a:gd name="T5" fmla="*/ 2 h 2"/>
                <a:gd name="T6" fmla="*/ 68 w 68"/>
                <a:gd name="T7" fmla="*/ 1 h 2"/>
                <a:gd name="T8" fmla="*/ 68 w 6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">
                  <a:moveTo>
                    <a:pt x="68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DFD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3949701" y="4351338"/>
              <a:ext cx="284163" cy="4763"/>
            </a:xfrm>
            <a:custGeom>
              <a:avLst/>
              <a:gdLst>
                <a:gd name="T0" fmla="*/ 67 w 67"/>
                <a:gd name="T1" fmla="*/ 0 h 1"/>
                <a:gd name="T2" fmla="*/ 1 w 67"/>
                <a:gd name="T3" fmla="*/ 1 h 1"/>
                <a:gd name="T4" fmla="*/ 0 w 67"/>
                <a:gd name="T5" fmla="*/ 1 h 1"/>
                <a:gd name="T6" fmla="*/ 67 w 67"/>
                <a:gd name="T7" fmla="*/ 0 h 1"/>
                <a:gd name="T8" fmla="*/ 67 w 6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D9D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954463" y="4262438"/>
              <a:ext cx="279400" cy="93663"/>
            </a:xfrm>
            <a:custGeom>
              <a:avLst/>
              <a:gdLst>
                <a:gd name="T0" fmla="*/ 42 w 66"/>
                <a:gd name="T1" fmla="*/ 0 h 22"/>
                <a:gd name="T2" fmla="*/ 0 w 66"/>
                <a:gd name="T3" fmla="*/ 22 h 22"/>
                <a:gd name="T4" fmla="*/ 66 w 66"/>
                <a:gd name="T5" fmla="*/ 21 h 22"/>
                <a:gd name="T6" fmla="*/ 65 w 66"/>
                <a:gd name="T7" fmla="*/ 17 h 22"/>
                <a:gd name="T8" fmla="*/ 42 w 6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2">
                  <a:moveTo>
                    <a:pt x="42" y="0"/>
                  </a:moveTo>
                  <a:cubicBezTo>
                    <a:pt x="24" y="0"/>
                    <a:pt x="5" y="17"/>
                    <a:pt x="0" y="22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59" y="5"/>
                    <a:pt x="51" y="0"/>
                    <a:pt x="42" y="0"/>
                  </a:cubicBezTo>
                </a:path>
              </a:pathLst>
            </a:custGeom>
            <a:solidFill>
              <a:srgbClr val="D7C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386138" y="4002088"/>
              <a:ext cx="373063" cy="136525"/>
            </a:xfrm>
            <a:custGeom>
              <a:avLst/>
              <a:gdLst>
                <a:gd name="T0" fmla="*/ 88 w 88"/>
                <a:gd name="T1" fmla="*/ 0 h 32"/>
                <a:gd name="T2" fmla="*/ 0 w 88"/>
                <a:gd name="T3" fmla="*/ 3 h 32"/>
                <a:gd name="T4" fmla="*/ 2 w 88"/>
                <a:gd name="T5" fmla="*/ 30 h 32"/>
                <a:gd name="T6" fmla="*/ 85 w 88"/>
                <a:gd name="T7" fmla="*/ 32 h 32"/>
                <a:gd name="T8" fmla="*/ 88 w 8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2">
                  <a:moveTo>
                    <a:pt x="8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9" y="30"/>
                    <a:pt x="57" y="31"/>
                    <a:pt x="85" y="32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rgbClr val="B1B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94076" y="4130675"/>
              <a:ext cx="352425" cy="144463"/>
            </a:xfrm>
            <a:custGeom>
              <a:avLst/>
              <a:gdLst>
                <a:gd name="T0" fmla="*/ 83 w 83"/>
                <a:gd name="T1" fmla="*/ 2 h 34"/>
                <a:gd name="T2" fmla="*/ 0 w 83"/>
                <a:gd name="T3" fmla="*/ 0 h 34"/>
                <a:gd name="T4" fmla="*/ 0 w 83"/>
                <a:gd name="T5" fmla="*/ 2 h 34"/>
                <a:gd name="T6" fmla="*/ 79 w 83"/>
                <a:gd name="T7" fmla="*/ 34 h 34"/>
                <a:gd name="T8" fmla="*/ 83 w 8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34">
                  <a:moveTo>
                    <a:pt x="83" y="2"/>
                  </a:moveTo>
                  <a:cubicBezTo>
                    <a:pt x="55" y="1"/>
                    <a:pt x="27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6" y="14"/>
                    <a:pt x="53" y="23"/>
                    <a:pt x="79" y="34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6D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3394076" y="4138613"/>
              <a:ext cx="334963" cy="209550"/>
            </a:xfrm>
            <a:custGeom>
              <a:avLst/>
              <a:gdLst>
                <a:gd name="T0" fmla="*/ 79 w 79"/>
                <a:gd name="T1" fmla="*/ 32 h 49"/>
                <a:gd name="T2" fmla="*/ 0 w 79"/>
                <a:gd name="T3" fmla="*/ 0 h 49"/>
                <a:gd name="T4" fmla="*/ 4 w 79"/>
                <a:gd name="T5" fmla="*/ 49 h 49"/>
                <a:gd name="T6" fmla="*/ 79 w 79"/>
                <a:gd name="T7" fmla="*/ 36 h 49"/>
                <a:gd name="T8" fmla="*/ 79 w 79"/>
                <a:gd name="T9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9">
                  <a:moveTo>
                    <a:pt x="79" y="32"/>
                  </a:moveTo>
                  <a:cubicBezTo>
                    <a:pt x="53" y="21"/>
                    <a:pt x="26" y="12"/>
                    <a:pt x="0" y="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28" y="43"/>
                    <a:pt x="53" y="39"/>
                    <a:pt x="79" y="36"/>
                  </a:cubicBezTo>
                  <a:lnTo>
                    <a:pt x="79" y="32"/>
                  </a:lnTo>
                  <a:close/>
                </a:path>
              </a:pathLst>
            </a:cu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3411538" y="4292600"/>
              <a:ext cx="317500" cy="71438"/>
            </a:xfrm>
            <a:custGeom>
              <a:avLst/>
              <a:gdLst>
                <a:gd name="T0" fmla="*/ 0 w 75"/>
                <a:gd name="T1" fmla="*/ 13 h 17"/>
                <a:gd name="T2" fmla="*/ 0 w 75"/>
                <a:gd name="T3" fmla="*/ 14 h 17"/>
                <a:gd name="T4" fmla="*/ 73 w 75"/>
                <a:gd name="T5" fmla="*/ 17 h 17"/>
                <a:gd name="T6" fmla="*/ 75 w 75"/>
                <a:gd name="T7" fmla="*/ 0 h 17"/>
                <a:gd name="T8" fmla="*/ 0 w 75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7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9" y="3"/>
                    <a:pt x="24" y="7"/>
                    <a:pt x="0" y="13"/>
                  </a:cubicBezTo>
                  <a:close/>
                </a:path>
              </a:pathLst>
            </a:custGeom>
            <a:solidFill>
              <a:srgbClr val="FF8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3416301" y="3878263"/>
              <a:ext cx="296863" cy="52388"/>
            </a:xfrm>
            <a:custGeom>
              <a:avLst/>
              <a:gdLst>
                <a:gd name="T0" fmla="*/ 24 w 187"/>
                <a:gd name="T1" fmla="*/ 0 h 33"/>
                <a:gd name="T2" fmla="*/ 0 w 187"/>
                <a:gd name="T3" fmla="*/ 33 h 33"/>
                <a:gd name="T4" fmla="*/ 187 w 187"/>
                <a:gd name="T5" fmla="*/ 27 h 33"/>
                <a:gd name="T6" fmla="*/ 165 w 187"/>
                <a:gd name="T7" fmla="*/ 3 h 33"/>
                <a:gd name="T8" fmla="*/ 24 w 18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33">
                  <a:moveTo>
                    <a:pt x="24" y="0"/>
                  </a:moveTo>
                  <a:lnTo>
                    <a:pt x="0" y="33"/>
                  </a:lnTo>
                  <a:lnTo>
                    <a:pt x="187" y="27"/>
                  </a:lnTo>
                  <a:lnTo>
                    <a:pt x="165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3517901" y="3733800"/>
              <a:ext cx="88900" cy="60325"/>
            </a:xfrm>
            <a:custGeom>
              <a:avLst/>
              <a:gdLst>
                <a:gd name="T0" fmla="*/ 27 w 56"/>
                <a:gd name="T1" fmla="*/ 0 h 38"/>
                <a:gd name="T2" fmla="*/ 0 w 56"/>
                <a:gd name="T3" fmla="*/ 38 h 38"/>
                <a:gd name="T4" fmla="*/ 56 w 56"/>
                <a:gd name="T5" fmla="*/ 38 h 38"/>
                <a:gd name="T6" fmla="*/ 27 w 5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8">
                  <a:moveTo>
                    <a:pt x="27" y="0"/>
                  </a:moveTo>
                  <a:lnTo>
                    <a:pt x="0" y="38"/>
                  </a:lnTo>
                  <a:lnTo>
                    <a:pt x="56" y="3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487738" y="3794125"/>
              <a:ext cx="152400" cy="41275"/>
            </a:xfrm>
            <a:custGeom>
              <a:avLst/>
              <a:gdLst>
                <a:gd name="T0" fmla="*/ 19 w 96"/>
                <a:gd name="T1" fmla="*/ 0 h 26"/>
                <a:gd name="T2" fmla="*/ 0 w 96"/>
                <a:gd name="T3" fmla="*/ 26 h 26"/>
                <a:gd name="T4" fmla="*/ 96 w 96"/>
                <a:gd name="T5" fmla="*/ 26 h 26"/>
                <a:gd name="T6" fmla="*/ 75 w 96"/>
                <a:gd name="T7" fmla="*/ 0 h 26"/>
                <a:gd name="T8" fmla="*/ 19 w 9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6">
                  <a:moveTo>
                    <a:pt x="19" y="0"/>
                  </a:moveTo>
                  <a:lnTo>
                    <a:pt x="0" y="26"/>
                  </a:lnTo>
                  <a:lnTo>
                    <a:pt x="96" y="26"/>
                  </a:lnTo>
                  <a:lnTo>
                    <a:pt x="75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454401" y="3835400"/>
              <a:ext cx="223838" cy="47625"/>
            </a:xfrm>
            <a:custGeom>
              <a:avLst/>
              <a:gdLst>
                <a:gd name="T0" fmla="*/ 21 w 141"/>
                <a:gd name="T1" fmla="*/ 0 h 30"/>
                <a:gd name="T2" fmla="*/ 0 w 141"/>
                <a:gd name="T3" fmla="*/ 27 h 30"/>
                <a:gd name="T4" fmla="*/ 141 w 141"/>
                <a:gd name="T5" fmla="*/ 30 h 30"/>
                <a:gd name="T6" fmla="*/ 117 w 141"/>
                <a:gd name="T7" fmla="*/ 0 h 30"/>
                <a:gd name="T8" fmla="*/ 21 w 14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30">
                  <a:moveTo>
                    <a:pt x="21" y="0"/>
                  </a:moveTo>
                  <a:lnTo>
                    <a:pt x="0" y="27"/>
                  </a:lnTo>
                  <a:lnTo>
                    <a:pt x="141" y="30"/>
                  </a:lnTo>
                  <a:lnTo>
                    <a:pt x="117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3381376" y="3921125"/>
              <a:ext cx="373063" cy="55563"/>
            </a:xfrm>
            <a:custGeom>
              <a:avLst/>
              <a:gdLst>
                <a:gd name="T0" fmla="*/ 22 w 235"/>
                <a:gd name="T1" fmla="*/ 6 h 35"/>
                <a:gd name="T2" fmla="*/ 0 w 235"/>
                <a:gd name="T3" fmla="*/ 32 h 35"/>
                <a:gd name="T4" fmla="*/ 235 w 235"/>
                <a:gd name="T5" fmla="*/ 35 h 35"/>
                <a:gd name="T6" fmla="*/ 209 w 235"/>
                <a:gd name="T7" fmla="*/ 0 h 35"/>
                <a:gd name="T8" fmla="*/ 22 w 235"/>
                <a:gd name="T9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35">
                  <a:moveTo>
                    <a:pt x="22" y="6"/>
                  </a:moveTo>
                  <a:lnTo>
                    <a:pt x="0" y="32"/>
                  </a:lnTo>
                  <a:lnTo>
                    <a:pt x="235" y="35"/>
                  </a:lnTo>
                  <a:lnTo>
                    <a:pt x="209" y="0"/>
                  </a:lnTo>
                  <a:lnTo>
                    <a:pt x="22" y="6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3348038" y="3971925"/>
              <a:ext cx="446088" cy="52388"/>
            </a:xfrm>
            <a:custGeom>
              <a:avLst/>
              <a:gdLst>
                <a:gd name="T0" fmla="*/ 21 w 281"/>
                <a:gd name="T1" fmla="*/ 0 h 33"/>
                <a:gd name="T2" fmla="*/ 0 w 281"/>
                <a:gd name="T3" fmla="*/ 33 h 33"/>
                <a:gd name="T4" fmla="*/ 281 w 281"/>
                <a:gd name="T5" fmla="*/ 33 h 33"/>
                <a:gd name="T6" fmla="*/ 256 w 281"/>
                <a:gd name="T7" fmla="*/ 3 h 33"/>
                <a:gd name="T8" fmla="*/ 21 w 28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33">
                  <a:moveTo>
                    <a:pt x="21" y="0"/>
                  </a:moveTo>
                  <a:lnTo>
                    <a:pt x="0" y="33"/>
                  </a:lnTo>
                  <a:lnTo>
                    <a:pt x="281" y="33"/>
                  </a:lnTo>
                  <a:lnTo>
                    <a:pt x="256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3444876" y="4070350"/>
              <a:ext cx="34925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3538538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>
              <a:off x="3644901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425951" y="3810000"/>
              <a:ext cx="300038" cy="171450"/>
            </a:xfrm>
            <a:custGeom>
              <a:avLst/>
              <a:gdLst>
                <a:gd name="T0" fmla="*/ 189 w 189"/>
                <a:gd name="T1" fmla="*/ 0 h 108"/>
                <a:gd name="T2" fmla="*/ 0 w 189"/>
                <a:gd name="T3" fmla="*/ 0 h 108"/>
                <a:gd name="T4" fmla="*/ 0 w 189"/>
                <a:gd name="T5" fmla="*/ 108 h 108"/>
                <a:gd name="T6" fmla="*/ 189 w 189"/>
                <a:gd name="T7" fmla="*/ 97 h 108"/>
                <a:gd name="T8" fmla="*/ 189 w 189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08">
                  <a:moveTo>
                    <a:pt x="189" y="0"/>
                  </a:moveTo>
                  <a:lnTo>
                    <a:pt x="0" y="0"/>
                  </a:lnTo>
                  <a:lnTo>
                    <a:pt x="0" y="108"/>
                  </a:lnTo>
                  <a:lnTo>
                    <a:pt x="189" y="97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B7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425951" y="3963988"/>
              <a:ext cx="300038" cy="123825"/>
            </a:xfrm>
            <a:custGeom>
              <a:avLst/>
              <a:gdLst>
                <a:gd name="T0" fmla="*/ 189 w 189"/>
                <a:gd name="T1" fmla="*/ 0 h 78"/>
                <a:gd name="T2" fmla="*/ 0 w 189"/>
                <a:gd name="T3" fmla="*/ 11 h 78"/>
                <a:gd name="T4" fmla="*/ 0 w 189"/>
                <a:gd name="T5" fmla="*/ 59 h 78"/>
                <a:gd name="T6" fmla="*/ 189 w 189"/>
                <a:gd name="T7" fmla="*/ 78 h 78"/>
                <a:gd name="T8" fmla="*/ 189 w 18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78">
                  <a:moveTo>
                    <a:pt x="189" y="0"/>
                  </a:moveTo>
                  <a:lnTo>
                    <a:pt x="0" y="11"/>
                  </a:lnTo>
                  <a:lnTo>
                    <a:pt x="0" y="59"/>
                  </a:lnTo>
                  <a:lnTo>
                    <a:pt x="189" y="78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425951" y="4057650"/>
              <a:ext cx="300038" cy="76200"/>
            </a:xfrm>
            <a:custGeom>
              <a:avLst/>
              <a:gdLst>
                <a:gd name="T0" fmla="*/ 189 w 189"/>
                <a:gd name="T1" fmla="*/ 19 h 48"/>
                <a:gd name="T2" fmla="*/ 0 w 189"/>
                <a:gd name="T3" fmla="*/ 0 h 48"/>
                <a:gd name="T4" fmla="*/ 0 w 189"/>
                <a:gd name="T5" fmla="*/ 46 h 48"/>
                <a:gd name="T6" fmla="*/ 189 w 189"/>
                <a:gd name="T7" fmla="*/ 48 h 48"/>
                <a:gd name="T8" fmla="*/ 189 w 189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8">
                  <a:moveTo>
                    <a:pt x="189" y="19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89" y="48"/>
                  </a:lnTo>
                  <a:lnTo>
                    <a:pt x="189" y="19"/>
                  </a:lnTo>
                  <a:close/>
                </a:path>
              </a:pathLst>
            </a:custGeom>
            <a:solidFill>
              <a:srgbClr val="4579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425951" y="4130675"/>
              <a:ext cx="300038" cy="101600"/>
            </a:xfrm>
            <a:custGeom>
              <a:avLst/>
              <a:gdLst>
                <a:gd name="T0" fmla="*/ 189 w 189"/>
                <a:gd name="T1" fmla="*/ 2 h 64"/>
                <a:gd name="T2" fmla="*/ 0 w 189"/>
                <a:gd name="T3" fmla="*/ 0 h 64"/>
                <a:gd name="T4" fmla="*/ 0 w 189"/>
                <a:gd name="T5" fmla="*/ 40 h 64"/>
                <a:gd name="T6" fmla="*/ 189 w 189"/>
                <a:gd name="T7" fmla="*/ 64 h 64"/>
                <a:gd name="T8" fmla="*/ 189 w 189"/>
                <a:gd name="T9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89" y="64"/>
                  </a:lnTo>
                  <a:lnTo>
                    <a:pt x="189" y="2"/>
                  </a:lnTo>
                  <a:close/>
                </a:path>
              </a:pathLst>
            </a:custGeom>
            <a:solidFill>
              <a:srgbClr val="FFE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425951" y="4194175"/>
              <a:ext cx="300038" cy="101600"/>
            </a:xfrm>
            <a:custGeom>
              <a:avLst/>
              <a:gdLst>
                <a:gd name="T0" fmla="*/ 189 w 189"/>
                <a:gd name="T1" fmla="*/ 24 h 64"/>
                <a:gd name="T2" fmla="*/ 0 w 189"/>
                <a:gd name="T3" fmla="*/ 0 h 64"/>
                <a:gd name="T4" fmla="*/ 0 w 189"/>
                <a:gd name="T5" fmla="*/ 64 h 64"/>
                <a:gd name="T6" fmla="*/ 189 w 189"/>
                <a:gd name="T7" fmla="*/ 64 h 64"/>
                <a:gd name="T8" fmla="*/ 189 w 189"/>
                <a:gd name="T9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4"/>
                  </a:moveTo>
                  <a:lnTo>
                    <a:pt x="0" y="0"/>
                  </a:lnTo>
                  <a:lnTo>
                    <a:pt x="0" y="64"/>
                  </a:lnTo>
                  <a:lnTo>
                    <a:pt x="189" y="64"/>
                  </a:lnTo>
                  <a:lnTo>
                    <a:pt x="189" y="24"/>
                  </a:lnTo>
                  <a:close/>
                </a:path>
              </a:pathLst>
            </a:custGeom>
            <a:solidFill>
              <a:srgbClr val="956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25951" y="4295775"/>
              <a:ext cx="300038" cy="65088"/>
            </a:xfrm>
            <a:custGeom>
              <a:avLst/>
              <a:gdLst>
                <a:gd name="T0" fmla="*/ 0 w 189"/>
                <a:gd name="T1" fmla="*/ 0 h 41"/>
                <a:gd name="T2" fmla="*/ 0 w 189"/>
                <a:gd name="T3" fmla="*/ 35 h 41"/>
                <a:gd name="T4" fmla="*/ 189 w 189"/>
                <a:gd name="T5" fmla="*/ 41 h 41"/>
                <a:gd name="T6" fmla="*/ 189 w 189"/>
                <a:gd name="T7" fmla="*/ 0 h 41"/>
                <a:gd name="T8" fmla="*/ 0 w 18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1">
                  <a:moveTo>
                    <a:pt x="0" y="0"/>
                  </a:moveTo>
                  <a:lnTo>
                    <a:pt x="0" y="35"/>
                  </a:lnTo>
                  <a:lnTo>
                    <a:pt x="189" y="41"/>
                  </a:lnTo>
                  <a:lnTo>
                    <a:pt x="1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8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>
              <a:off x="4391026" y="3703638"/>
              <a:ext cx="369888" cy="14605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4425951" y="3768725"/>
              <a:ext cx="38100" cy="33338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4552951" y="3759200"/>
              <a:ext cx="38100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4662488" y="3759200"/>
              <a:ext cx="33338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4598988" y="3495675"/>
              <a:ext cx="80963" cy="207963"/>
            </a:xfrm>
            <a:prstGeom prst="rect">
              <a:avLst/>
            </a:prstGeom>
            <a:solidFill>
              <a:srgbClr val="BB92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4573588" y="3473450"/>
              <a:ext cx="136525" cy="47625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4489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" name="Rectangle 69"/>
            <p:cNvSpPr>
              <a:spLocks noChangeArrowheads="1"/>
            </p:cNvSpPr>
            <p:nvPr/>
          </p:nvSpPr>
          <p:spPr bwMode="auto">
            <a:xfrm>
              <a:off x="4616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4632326" y="4049713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4471988" y="41306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4616451" y="42322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7453313" y="4279900"/>
              <a:ext cx="190500" cy="76200"/>
            </a:xfrm>
            <a:custGeom>
              <a:avLst/>
              <a:gdLst>
                <a:gd name="T0" fmla="*/ 2 w 45"/>
                <a:gd name="T1" fmla="*/ 0 h 18"/>
                <a:gd name="T2" fmla="*/ 45 w 45"/>
                <a:gd name="T3" fmla="*/ 18 h 18"/>
                <a:gd name="T4" fmla="*/ 0 w 45"/>
                <a:gd name="T5" fmla="*/ 18 h 18"/>
                <a:gd name="T6" fmla="*/ 2 w 4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8">
                  <a:moveTo>
                    <a:pt x="2" y="0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886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7186613" y="3022600"/>
              <a:ext cx="155575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6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7483476" y="3136900"/>
              <a:ext cx="160338" cy="136525"/>
            </a:xfrm>
            <a:custGeom>
              <a:avLst/>
              <a:gdLst>
                <a:gd name="T0" fmla="*/ 0 w 38"/>
                <a:gd name="T1" fmla="*/ 21 h 32"/>
                <a:gd name="T2" fmla="*/ 25 w 38"/>
                <a:gd name="T3" fmla="*/ 32 h 32"/>
                <a:gd name="T4" fmla="*/ 22 w 38"/>
                <a:gd name="T5" fmla="*/ 4 h 32"/>
                <a:gd name="T6" fmla="*/ 0 w 38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0" y="21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38" y="7"/>
                    <a:pt x="22" y="4"/>
                  </a:cubicBezTo>
                  <a:cubicBezTo>
                    <a:pt x="6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7380288" y="3324225"/>
              <a:ext cx="157163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5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7118351" y="3235325"/>
              <a:ext cx="157163" cy="136525"/>
            </a:xfrm>
            <a:custGeom>
              <a:avLst/>
              <a:gdLst>
                <a:gd name="T0" fmla="*/ 0 w 37"/>
                <a:gd name="T1" fmla="*/ 21 h 32"/>
                <a:gd name="T2" fmla="*/ 24 w 37"/>
                <a:gd name="T3" fmla="*/ 32 h 32"/>
                <a:gd name="T4" fmla="*/ 21 w 37"/>
                <a:gd name="T5" fmla="*/ 4 h 32"/>
                <a:gd name="T6" fmla="*/ 0 w 37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1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4"/>
                  </a:cubicBezTo>
                  <a:cubicBezTo>
                    <a:pt x="5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6116638" y="3640138"/>
              <a:ext cx="390525" cy="498475"/>
            </a:xfrm>
            <a:custGeom>
              <a:avLst/>
              <a:gdLst>
                <a:gd name="T0" fmla="*/ 92 w 92"/>
                <a:gd name="T1" fmla="*/ 115 h 117"/>
                <a:gd name="T2" fmla="*/ 65 w 92"/>
                <a:gd name="T3" fmla="*/ 4 h 117"/>
                <a:gd name="T4" fmla="*/ 0 w 92"/>
                <a:gd name="T5" fmla="*/ 13 h 117"/>
                <a:gd name="T6" fmla="*/ 16 w 92"/>
                <a:gd name="T7" fmla="*/ 117 h 117"/>
                <a:gd name="T8" fmla="*/ 92 w 92"/>
                <a:gd name="T9" fmla="*/ 11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7">
                  <a:moveTo>
                    <a:pt x="92" y="115"/>
                  </a:moveTo>
                  <a:cubicBezTo>
                    <a:pt x="85" y="59"/>
                    <a:pt x="65" y="4"/>
                    <a:pt x="65" y="4"/>
                  </a:cubicBezTo>
                  <a:cubicBezTo>
                    <a:pt x="39" y="0"/>
                    <a:pt x="0" y="13"/>
                    <a:pt x="0" y="13"/>
                  </a:cubicBezTo>
                  <a:cubicBezTo>
                    <a:pt x="15" y="43"/>
                    <a:pt x="17" y="83"/>
                    <a:pt x="16" y="117"/>
                  </a:cubicBezTo>
                  <a:cubicBezTo>
                    <a:pt x="41" y="112"/>
                    <a:pt x="67" y="112"/>
                    <a:pt x="92" y="115"/>
                  </a:cubicBezTo>
                  <a:close/>
                </a:path>
              </a:pathLst>
            </a:custGeom>
            <a:solidFill>
              <a:srgbClr val="D7C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6180138" y="4117975"/>
              <a:ext cx="331788" cy="50800"/>
            </a:xfrm>
            <a:custGeom>
              <a:avLst/>
              <a:gdLst>
                <a:gd name="T0" fmla="*/ 77 w 78"/>
                <a:gd name="T1" fmla="*/ 3 h 12"/>
                <a:gd name="T2" fmla="*/ 1 w 78"/>
                <a:gd name="T3" fmla="*/ 5 h 12"/>
                <a:gd name="T4" fmla="*/ 0 w 78"/>
                <a:gd name="T5" fmla="*/ 12 h 12"/>
                <a:gd name="T6" fmla="*/ 78 w 78"/>
                <a:gd name="T7" fmla="*/ 10 h 12"/>
                <a:gd name="T8" fmla="*/ 77 w 78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77" y="3"/>
                  </a:moveTo>
                  <a:cubicBezTo>
                    <a:pt x="52" y="0"/>
                    <a:pt x="26" y="0"/>
                    <a:pt x="1" y="5"/>
                  </a:cubicBezTo>
                  <a:cubicBezTo>
                    <a:pt x="1" y="7"/>
                    <a:pt x="0" y="9"/>
                    <a:pt x="0" y="12"/>
                  </a:cubicBezTo>
                  <a:cubicBezTo>
                    <a:pt x="25" y="7"/>
                    <a:pt x="52" y="6"/>
                    <a:pt x="78" y="10"/>
                  </a:cubicBezTo>
                  <a:cubicBezTo>
                    <a:pt x="78" y="8"/>
                    <a:pt x="77" y="5"/>
                    <a:pt x="77" y="3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6180138" y="4143375"/>
              <a:ext cx="334963" cy="71438"/>
            </a:xfrm>
            <a:custGeom>
              <a:avLst/>
              <a:gdLst>
                <a:gd name="T0" fmla="*/ 79 w 79"/>
                <a:gd name="T1" fmla="*/ 17 h 17"/>
                <a:gd name="T2" fmla="*/ 78 w 79"/>
                <a:gd name="T3" fmla="*/ 4 h 17"/>
                <a:gd name="T4" fmla="*/ 0 w 79"/>
                <a:gd name="T5" fmla="*/ 6 h 17"/>
                <a:gd name="T6" fmla="*/ 0 w 79"/>
                <a:gd name="T7" fmla="*/ 17 h 17"/>
                <a:gd name="T8" fmla="*/ 79 w 7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7">
                  <a:moveTo>
                    <a:pt x="79" y="17"/>
                  </a:moveTo>
                  <a:cubicBezTo>
                    <a:pt x="79" y="13"/>
                    <a:pt x="78" y="9"/>
                    <a:pt x="78" y="4"/>
                  </a:cubicBezTo>
                  <a:cubicBezTo>
                    <a:pt x="52" y="0"/>
                    <a:pt x="25" y="1"/>
                    <a:pt x="0" y="6"/>
                  </a:cubicBezTo>
                  <a:cubicBezTo>
                    <a:pt x="0" y="9"/>
                    <a:pt x="0" y="13"/>
                    <a:pt x="0" y="17"/>
                  </a:cubicBezTo>
                  <a:cubicBezTo>
                    <a:pt x="26" y="6"/>
                    <a:pt x="52" y="12"/>
                    <a:pt x="79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6176963" y="4168775"/>
              <a:ext cx="338138" cy="93663"/>
            </a:xfrm>
            <a:custGeom>
              <a:avLst/>
              <a:gdLst>
                <a:gd name="T0" fmla="*/ 80 w 80"/>
                <a:gd name="T1" fmla="*/ 11 h 22"/>
                <a:gd name="T2" fmla="*/ 1 w 80"/>
                <a:gd name="T3" fmla="*/ 11 h 22"/>
                <a:gd name="T4" fmla="*/ 0 w 80"/>
                <a:gd name="T5" fmla="*/ 22 h 22"/>
                <a:gd name="T6" fmla="*/ 80 w 80"/>
                <a:gd name="T7" fmla="*/ 18 h 22"/>
                <a:gd name="T8" fmla="*/ 80 w 80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2">
                  <a:moveTo>
                    <a:pt x="80" y="11"/>
                  </a:moveTo>
                  <a:cubicBezTo>
                    <a:pt x="53" y="6"/>
                    <a:pt x="27" y="0"/>
                    <a:pt x="1" y="11"/>
                  </a:cubicBezTo>
                  <a:cubicBezTo>
                    <a:pt x="0" y="15"/>
                    <a:pt x="0" y="18"/>
                    <a:pt x="0" y="22"/>
                  </a:cubicBezTo>
                  <a:cubicBezTo>
                    <a:pt x="26" y="18"/>
                    <a:pt x="53" y="16"/>
                    <a:pt x="80" y="18"/>
                  </a:cubicBezTo>
                  <a:cubicBezTo>
                    <a:pt x="80" y="16"/>
                    <a:pt x="80" y="13"/>
                    <a:pt x="80" y="11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164263" y="4287838"/>
              <a:ext cx="350838" cy="85725"/>
            </a:xfrm>
            <a:custGeom>
              <a:avLst/>
              <a:gdLst>
                <a:gd name="T0" fmla="*/ 83 w 83"/>
                <a:gd name="T1" fmla="*/ 5 h 20"/>
                <a:gd name="T2" fmla="*/ 1 w 83"/>
                <a:gd name="T3" fmla="*/ 6 h 20"/>
                <a:gd name="T4" fmla="*/ 0 w 83"/>
                <a:gd name="T5" fmla="*/ 17 h 20"/>
                <a:gd name="T6" fmla="*/ 82 w 83"/>
                <a:gd name="T7" fmla="*/ 20 h 20"/>
                <a:gd name="T8" fmla="*/ 83 w 83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">
                  <a:moveTo>
                    <a:pt x="83" y="5"/>
                  </a:moveTo>
                  <a:cubicBezTo>
                    <a:pt x="56" y="2"/>
                    <a:pt x="29" y="0"/>
                    <a:pt x="1" y="6"/>
                  </a:cubicBezTo>
                  <a:cubicBezTo>
                    <a:pt x="1" y="10"/>
                    <a:pt x="0" y="14"/>
                    <a:pt x="0" y="17"/>
                  </a:cubicBezTo>
                  <a:cubicBezTo>
                    <a:pt x="27" y="16"/>
                    <a:pt x="55" y="16"/>
                    <a:pt x="82" y="20"/>
                  </a:cubicBezTo>
                  <a:cubicBezTo>
                    <a:pt x="83" y="15"/>
                    <a:pt x="83" y="10"/>
                    <a:pt x="83" y="5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6167438" y="4237038"/>
              <a:ext cx="347663" cy="76200"/>
            </a:xfrm>
            <a:custGeom>
              <a:avLst/>
              <a:gdLst>
                <a:gd name="T0" fmla="*/ 82 w 82"/>
                <a:gd name="T1" fmla="*/ 17 h 18"/>
                <a:gd name="T2" fmla="*/ 82 w 82"/>
                <a:gd name="T3" fmla="*/ 2 h 18"/>
                <a:gd name="T4" fmla="*/ 2 w 82"/>
                <a:gd name="T5" fmla="*/ 6 h 18"/>
                <a:gd name="T6" fmla="*/ 0 w 82"/>
                <a:gd name="T7" fmla="*/ 18 h 18"/>
                <a:gd name="T8" fmla="*/ 82 w 82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8">
                  <a:moveTo>
                    <a:pt x="82" y="17"/>
                  </a:moveTo>
                  <a:cubicBezTo>
                    <a:pt x="82" y="12"/>
                    <a:pt x="82" y="7"/>
                    <a:pt x="82" y="2"/>
                  </a:cubicBezTo>
                  <a:cubicBezTo>
                    <a:pt x="55" y="0"/>
                    <a:pt x="28" y="2"/>
                    <a:pt x="2" y="6"/>
                  </a:cubicBezTo>
                  <a:cubicBezTo>
                    <a:pt x="1" y="10"/>
                    <a:pt x="1" y="15"/>
                    <a:pt x="0" y="18"/>
                  </a:cubicBezTo>
                  <a:cubicBezTo>
                    <a:pt x="28" y="12"/>
                    <a:pt x="55" y="14"/>
                    <a:pt x="82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6049963" y="3457575"/>
              <a:ext cx="419100" cy="357188"/>
            </a:xfrm>
            <a:custGeom>
              <a:avLst/>
              <a:gdLst>
                <a:gd name="T0" fmla="*/ 0 w 264"/>
                <a:gd name="T1" fmla="*/ 225 h 225"/>
                <a:gd name="T2" fmla="*/ 264 w 264"/>
                <a:gd name="T3" fmla="*/ 158 h 225"/>
                <a:gd name="T4" fmla="*/ 104 w 264"/>
                <a:gd name="T5" fmla="*/ 0 h 225"/>
                <a:gd name="T6" fmla="*/ 0 w 264"/>
                <a:gd name="T7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225">
                  <a:moveTo>
                    <a:pt x="0" y="225"/>
                  </a:moveTo>
                  <a:lnTo>
                    <a:pt x="264" y="158"/>
                  </a:lnTo>
                  <a:lnTo>
                    <a:pt x="104" y="0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rgbClr val="3F7C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6257926" y="3579813"/>
              <a:ext cx="46038" cy="52388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62701" y="3644900"/>
              <a:ext cx="47625" cy="46038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0 h 11"/>
                <a:gd name="T4" fmla="*/ 1 w 11"/>
                <a:gd name="T5" fmla="*/ 3 h 11"/>
                <a:gd name="T6" fmla="*/ 8 w 11"/>
                <a:gd name="T7" fmla="*/ 2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8" y="11"/>
                    <a:pt x="5" y="11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6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240463" y="3683000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9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4" y="1"/>
                    <a:pt x="7" y="0"/>
                    <a:pt x="9" y="2"/>
                  </a:cubicBezTo>
                  <a:cubicBezTo>
                    <a:pt x="11" y="3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116638" y="3725863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1"/>
                    <a:pt x="7" y="0"/>
                    <a:pt x="9" y="2"/>
                  </a:cubicBezTo>
                  <a:cubicBezTo>
                    <a:pt x="11" y="4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172201" y="3597275"/>
              <a:ext cx="46038" cy="50800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0" y="4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192838" y="3473450"/>
              <a:ext cx="47625" cy="50800"/>
            </a:xfrm>
            <a:custGeom>
              <a:avLst/>
              <a:gdLst>
                <a:gd name="T0" fmla="*/ 10 w 11"/>
                <a:gd name="T1" fmla="*/ 9 h 12"/>
                <a:gd name="T2" fmla="*/ 3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10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0" y="9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4"/>
                    <a:pt x="11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184901" y="3810000"/>
              <a:ext cx="76200" cy="103188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1 h 24"/>
                <a:gd name="T4" fmla="*/ 18 w 18"/>
                <a:gd name="T5" fmla="*/ 22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20"/>
                    <a:pt x="0" y="0"/>
                    <a:pt x="9" y="1"/>
                  </a:cubicBezTo>
                  <a:cubicBezTo>
                    <a:pt x="17" y="1"/>
                    <a:pt x="17" y="18"/>
                    <a:pt x="18" y="22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337301" y="3784600"/>
              <a:ext cx="76200" cy="98425"/>
            </a:xfrm>
            <a:custGeom>
              <a:avLst/>
              <a:gdLst>
                <a:gd name="T0" fmla="*/ 7 w 18"/>
                <a:gd name="T1" fmla="*/ 23 h 23"/>
                <a:gd name="T2" fmla="*/ 9 w 18"/>
                <a:gd name="T3" fmla="*/ 0 h 23"/>
                <a:gd name="T4" fmla="*/ 18 w 18"/>
                <a:gd name="T5" fmla="*/ 22 h 23"/>
                <a:gd name="T6" fmla="*/ 10 w 18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3">
                  <a:moveTo>
                    <a:pt x="7" y="23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189663" y="3989388"/>
              <a:ext cx="76200" cy="103188"/>
            </a:xfrm>
            <a:custGeom>
              <a:avLst/>
              <a:gdLst>
                <a:gd name="T0" fmla="*/ 7 w 18"/>
                <a:gd name="T1" fmla="*/ 24 h 24"/>
                <a:gd name="T2" fmla="*/ 9 w 18"/>
                <a:gd name="T3" fmla="*/ 1 h 24"/>
                <a:gd name="T4" fmla="*/ 18 w 18"/>
                <a:gd name="T5" fmla="*/ 23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7" y="24"/>
                  </a:moveTo>
                  <a:cubicBezTo>
                    <a:pt x="7" y="20"/>
                    <a:pt x="0" y="0"/>
                    <a:pt x="9" y="1"/>
                  </a:cubicBezTo>
                  <a:cubicBezTo>
                    <a:pt x="17" y="1"/>
                    <a:pt x="17" y="18"/>
                    <a:pt x="18" y="23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375401" y="3968750"/>
              <a:ext cx="76200" cy="101600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0 h 24"/>
                <a:gd name="T4" fmla="*/ 18 w 18"/>
                <a:gd name="T5" fmla="*/ 22 h 24"/>
                <a:gd name="T6" fmla="*/ 10 w 18"/>
                <a:gd name="T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5276851" y="3733800"/>
              <a:ext cx="717550" cy="630238"/>
            </a:xfrm>
            <a:custGeom>
              <a:avLst/>
              <a:gdLst>
                <a:gd name="T0" fmla="*/ 0 w 169"/>
                <a:gd name="T1" fmla="*/ 146 h 148"/>
                <a:gd name="T2" fmla="*/ 75 w 169"/>
                <a:gd name="T3" fmla="*/ 15 h 148"/>
                <a:gd name="T4" fmla="*/ 163 w 169"/>
                <a:gd name="T5" fmla="*/ 148 h 148"/>
                <a:gd name="T6" fmla="*/ 0 w 169"/>
                <a:gd name="T7" fmla="*/ 146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48">
                  <a:moveTo>
                    <a:pt x="0" y="146"/>
                  </a:moveTo>
                  <a:cubicBezTo>
                    <a:pt x="0" y="146"/>
                    <a:pt x="7" y="30"/>
                    <a:pt x="75" y="15"/>
                  </a:cubicBezTo>
                  <a:cubicBezTo>
                    <a:pt x="144" y="0"/>
                    <a:pt x="169" y="94"/>
                    <a:pt x="163" y="148"/>
                  </a:cubicBezTo>
                  <a:lnTo>
                    <a:pt x="0" y="146"/>
                  </a:lnTo>
                  <a:close/>
                </a:path>
              </a:pathLst>
            </a:custGeom>
            <a:solidFill>
              <a:srgbClr val="F79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5387976" y="3913188"/>
              <a:ext cx="492125" cy="450850"/>
            </a:xfrm>
            <a:custGeom>
              <a:avLst/>
              <a:gdLst>
                <a:gd name="T0" fmla="*/ 0 w 116"/>
                <a:gd name="T1" fmla="*/ 105 h 106"/>
                <a:gd name="T2" fmla="*/ 51 w 116"/>
                <a:gd name="T3" fmla="*/ 11 h 106"/>
                <a:gd name="T4" fmla="*/ 111 w 116"/>
                <a:gd name="T5" fmla="*/ 106 h 106"/>
                <a:gd name="T6" fmla="*/ 0 w 116"/>
                <a:gd name="T7" fmla="*/ 10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06">
                  <a:moveTo>
                    <a:pt x="0" y="105"/>
                  </a:moveTo>
                  <a:cubicBezTo>
                    <a:pt x="0" y="105"/>
                    <a:pt x="4" y="22"/>
                    <a:pt x="51" y="11"/>
                  </a:cubicBezTo>
                  <a:cubicBezTo>
                    <a:pt x="98" y="0"/>
                    <a:pt x="116" y="68"/>
                    <a:pt x="111" y="106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rgbClr val="77B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5476876" y="4049713"/>
              <a:ext cx="322263" cy="311150"/>
            </a:xfrm>
            <a:custGeom>
              <a:avLst/>
              <a:gdLst>
                <a:gd name="T0" fmla="*/ 0 w 76"/>
                <a:gd name="T1" fmla="*/ 72 h 73"/>
                <a:gd name="T2" fmla="*/ 34 w 76"/>
                <a:gd name="T3" fmla="*/ 7 h 73"/>
                <a:gd name="T4" fmla="*/ 73 w 76"/>
                <a:gd name="T5" fmla="*/ 73 h 73"/>
                <a:gd name="T6" fmla="*/ 0 w 76"/>
                <a:gd name="T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73">
                  <a:moveTo>
                    <a:pt x="0" y="72"/>
                  </a:moveTo>
                  <a:cubicBezTo>
                    <a:pt x="0" y="72"/>
                    <a:pt x="3" y="15"/>
                    <a:pt x="34" y="7"/>
                  </a:cubicBezTo>
                  <a:cubicBezTo>
                    <a:pt x="65" y="0"/>
                    <a:pt x="76" y="47"/>
                    <a:pt x="73" y="73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8B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5548313" y="4176713"/>
              <a:ext cx="195263" cy="184150"/>
            </a:xfrm>
            <a:custGeom>
              <a:avLst/>
              <a:gdLst>
                <a:gd name="T0" fmla="*/ 0 w 46"/>
                <a:gd name="T1" fmla="*/ 43 h 43"/>
                <a:gd name="T2" fmla="*/ 20 w 46"/>
                <a:gd name="T3" fmla="*/ 4 h 43"/>
                <a:gd name="T4" fmla="*/ 44 w 46"/>
                <a:gd name="T5" fmla="*/ 43 h 43"/>
                <a:gd name="T6" fmla="*/ 0 w 46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3">
                  <a:moveTo>
                    <a:pt x="0" y="43"/>
                  </a:moveTo>
                  <a:cubicBezTo>
                    <a:pt x="0" y="43"/>
                    <a:pt x="2" y="9"/>
                    <a:pt x="20" y="4"/>
                  </a:cubicBezTo>
                  <a:cubicBezTo>
                    <a:pt x="39" y="0"/>
                    <a:pt x="46" y="28"/>
                    <a:pt x="44" y="43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5781676" y="4138613"/>
              <a:ext cx="496888" cy="222250"/>
            </a:xfrm>
            <a:custGeom>
              <a:avLst/>
              <a:gdLst>
                <a:gd name="T0" fmla="*/ 61 w 117"/>
                <a:gd name="T1" fmla="*/ 1 h 52"/>
                <a:gd name="T2" fmla="*/ 0 w 117"/>
                <a:gd name="T3" fmla="*/ 52 h 52"/>
                <a:gd name="T4" fmla="*/ 117 w 117"/>
                <a:gd name="T5" fmla="*/ 52 h 52"/>
                <a:gd name="T6" fmla="*/ 61 w 117"/>
                <a:gd name="T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52">
                  <a:moveTo>
                    <a:pt x="61" y="1"/>
                  </a:moveTo>
                  <a:cubicBezTo>
                    <a:pt x="31" y="0"/>
                    <a:pt x="6" y="22"/>
                    <a:pt x="0" y="52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1" y="24"/>
                    <a:pt x="89" y="2"/>
                    <a:pt x="61" y="1"/>
                  </a:cubicBezTo>
                  <a:close/>
                </a:path>
              </a:pathLst>
            </a:custGeom>
            <a:solidFill>
              <a:srgbClr val="97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5854701" y="4202113"/>
              <a:ext cx="363538" cy="158750"/>
            </a:xfrm>
            <a:custGeom>
              <a:avLst/>
              <a:gdLst>
                <a:gd name="T0" fmla="*/ 45 w 86"/>
                <a:gd name="T1" fmla="*/ 1 h 37"/>
                <a:gd name="T2" fmla="*/ 0 w 86"/>
                <a:gd name="T3" fmla="*/ 37 h 37"/>
                <a:gd name="T4" fmla="*/ 86 w 86"/>
                <a:gd name="T5" fmla="*/ 37 h 37"/>
                <a:gd name="T6" fmla="*/ 45 w 86"/>
                <a:gd name="T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37">
                  <a:moveTo>
                    <a:pt x="45" y="1"/>
                  </a:moveTo>
                  <a:cubicBezTo>
                    <a:pt x="24" y="0"/>
                    <a:pt x="5" y="16"/>
                    <a:pt x="0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1" y="17"/>
                    <a:pt x="65" y="2"/>
                    <a:pt x="45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5922963" y="4270375"/>
              <a:ext cx="244475" cy="90488"/>
            </a:xfrm>
            <a:custGeom>
              <a:avLst/>
              <a:gdLst>
                <a:gd name="T0" fmla="*/ 30 w 58"/>
                <a:gd name="T1" fmla="*/ 1 h 21"/>
                <a:gd name="T2" fmla="*/ 0 w 58"/>
                <a:gd name="T3" fmla="*/ 21 h 21"/>
                <a:gd name="T4" fmla="*/ 58 w 58"/>
                <a:gd name="T5" fmla="*/ 21 h 21"/>
                <a:gd name="T6" fmla="*/ 30 w 58"/>
                <a:gd name="T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">
                  <a:moveTo>
                    <a:pt x="30" y="1"/>
                  </a:moveTo>
                  <a:cubicBezTo>
                    <a:pt x="17" y="0"/>
                    <a:pt x="5" y="9"/>
                    <a:pt x="0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3" y="9"/>
                    <a:pt x="42" y="1"/>
                    <a:pt x="30" y="1"/>
                  </a:cubicBez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5994401" y="4318000"/>
              <a:ext cx="119063" cy="42863"/>
            </a:xfrm>
            <a:custGeom>
              <a:avLst/>
              <a:gdLst>
                <a:gd name="T0" fmla="*/ 15 w 28"/>
                <a:gd name="T1" fmla="*/ 0 h 10"/>
                <a:gd name="T2" fmla="*/ 0 w 28"/>
                <a:gd name="T3" fmla="*/ 10 h 10"/>
                <a:gd name="T4" fmla="*/ 28 w 28"/>
                <a:gd name="T5" fmla="*/ 10 h 10"/>
                <a:gd name="T6" fmla="*/ 15 w 2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">
                  <a:moveTo>
                    <a:pt x="15" y="0"/>
                  </a:moveTo>
                  <a:cubicBezTo>
                    <a:pt x="9" y="0"/>
                    <a:pt x="4" y="4"/>
                    <a:pt x="0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6" y="4"/>
                    <a:pt x="21" y="0"/>
                    <a:pt x="15" y="0"/>
                  </a:cubicBezTo>
                  <a:close/>
                </a:path>
              </a:pathLst>
            </a:custGeom>
            <a:solidFill>
              <a:srgbClr val="83B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4611688" y="4148138"/>
              <a:ext cx="373063" cy="203200"/>
            </a:xfrm>
            <a:custGeom>
              <a:avLst/>
              <a:gdLst>
                <a:gd name="T0" fmla="*/ 46 w 88"/>
                <a:gd name="T1" fmla="*/ 1 h 48"/>
                <a:gd name="T2" fmla="*/ 0 w 88"/>
                <a:gd name="T3" fmla="*/ 48 h 48"/>
                <a:gd name="T4" fmla="*/ 88 w 88"/>
                <a:gd name="T5" fmla="*/ 48 h 48"/>
                <a:gd name="T6" fmla="*/ 46 w 88"/>
                <a:gd name="T7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48">
                  <a:moveTo>
                    <a:pt x="46" y="1"/>
                  </a:moveTo>
                  <a:cubicBezTo>
                    <a:pt x="23" y="0"/>
                    <a:pt x="4" y="20"/>
                    <a:pt x="0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4" y="22"/>
                    <a:pt x="67" y="2"/>
                    <a:pt x="46" y="1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4667251" y="4206875"/>
              <a:ext cx="271463" cy="144463"/>
            </a:xfrm>
            <a:custGeom>
              <a:avLst/>
              <a:gdLst>
                <a:gd name="T0" fmla="*/ 33 w 64"/>
                <a:gd name="T1" fmla="*/ 1 h 34"/>
                <a:gd name="T2" fmla="*/ 0 w 64"/>
                <a:gd name="T3" fmla="*/ 34 h 34"/>
                <a:gd name="T4" fmla="*/ 64 w 64"/>
                <a:gd name="T5" fmla="*/ 34 h 34"/>
                <a:gd name="T6" fmla="*/ 33 w 64"/>
                <a:gd name="T7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34">
                  <a:moveTo>
                    <a:pt x="33" y="1"/>
                  </a:moveTo>
                  <a:cubicBezTo>
                    <a:pt x="17" y="0"/>
                    <a:pt x="3" y="14"/>
                    <a:pt x="0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1" y="16"/>
                    <a:pt x="49" y="1"/>
                    <a:pt x="33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4713288" y="4270375"/>
              <a:ext cx="187325" cy="80963"/>
            </a:xfrm>
            <a:custGeom>
              <a:avLst/>
              <a:gdLst>
                <a:gd name="T0" fmla="*/ 23 w 44"/>
                <a:gd name="T1" fmla="*/ 0 h 19"/>
                <a:gd name="T2" fmla="*/ 0 w 44"/>
                <a:gd name="T3" fmla="*/ 19 h 19"/>
                <a:gd name="T4" fmla="*/ 44 w 44"/>
                <a:gd name="T5" fmla="*/ 19 h 19"/>
                <a:gd name="T6" fmla="*/ 23 w 4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9">
                  <a:moveTo>
                    <a:pt x="23" y="0"/>
                  </a:moveTo>
                  <a:cubicBezTo>
                    <a:pt x="13" y="0"/>
                    <a:pt x="4" y="8"/>
                    <a:pt x="0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1" y="9"/>
                    <a:pt x="33" y="1"/>
                    <a:pt x="23" y="0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68851" y="4313238"/>
              <a:ext cx="93663" cy="38100"/>
            </a:xfrm>
            <a:custGeom>
              <a:avLst/>
              <a:gdLst>
                <a:gd name="T0" fmla="*/ 12 w 22"/>
                <a:gd name="T1" fmla="*/ 0 h 9"/>
                <a:gd name="T2" fmla="*/ 0 w 22"/>
                <a:gd name="T3" fmla="*/ 9 h 9"/>
                <a:gd name="T4" fmla="*/ 22 w 22"/>
                <a:gd name="T5" fmla="*/ 9 h 9"/>
                <a:gd name="T6" fmla="*/ 12 w 2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12" y="0"/>
                  </a:moveTo>
                  <a:cubicBezTo>
                    <a:pt x="7" y="0"/>
                    <a:pt x="3" y="4"/>
                    <a:pt x="0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4"/>
                    <a:pt x="16" y="0"/>
                    <a:pt x="12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6550026" y="2855913"/>
              <a:ext cx="314325" cy="303213"/>
            </a:xfrm>
            <a:custGeom>
              <a:avLst/>
              <a:gdLst>
                <a:gd name="T0" fmla="*/ 0 w 198"/>
                <a:gd name="T1" fmla="*/ 191 h 191"/>
                <a:gd name="T2" fmla="*/ 198 w 198"/>
                <a:gd name="T3" fmla="*/ 150 h 191"/>
                <a:gd name="T4" fmla="*/ 61 w 198"/>
                <a:gd name="T5" fmla="*/ 0 h 191"/>
                <a:gd name="T6" fmla="*/ 0 w 198"/>
                <a:gd name="T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91">
                  <a:moveTo>
                    <a:pt x="0" y="191"/>
                  </a:moveTo>
                  <a:lnTo>
                    <a:pt x="198" y="150"/>
                  </a:lnTo>
                  <a:lnTo>
                    <a:pt x="61" y="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6659563" y="2919413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6735763" y="2979738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6656388" y="3005138"/>
              <a:ext cx="25400" cy="20638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6580188" y="3068638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6651626" y="3086100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6761163" y="3068638"/>
              <a:ext cx="22225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643688" y="3205163"/>
              <a:ext cx="46038" cy="60325"/>
            </a:xfrm>
            <a:custGeom>
              <a:avLst/>
              <a:gdLst>
                <a:gd name="T0" fmla="*/ 29 w 29"/>
                <a:gd name="T1" fmla="*/ 32 h 38"/>
                <a:gd name="T2" fmla="*/ 5 w 29"/>
                <a:gd name="T3" fmla="*/ 38 h 38"/>
                <a:gd name="T4" fmla="*/ 0 w 29"/>
                <a:gd name="T5" fmla="*/ 5 h 38"/>
                <a:gd name="T6" fmla="*/ 21 w 29"/>
                <a:gd name="T7" fmla="*/ 0 h 38"/>
                <a:gd name="T8" fmla="*/ 29 w 29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8">
                  <a:moveTo>
                    <a:pt x="29" y="32"/>
                  </a:moveTo>
                  <a:lnTo>
                    <a:pt x="5" y="38"/>
                  </a:lnTo>
                  <a:lnTo>
                    <a:pt x="0" y="5"/>
                  </a:lnTo>
                  <a:lnTo>
                    <a:pt x="21" y="0"/>
                  </a:lnTo>
                  <a:lnTo>
                    <a:pt x="29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757988" y="336232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3 h 35"/>
                <a:gd name="T4" fmla="*/ 0 w 21"/>
                <a:gd name="T5" fmla="*/ 0 h 35"/>
                <a:gd name="T6" fmla="*/ 21 w 21"/>
                <a:gd name="T7" fmla="*/ 0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889751" y="3367088"/>
              <a:ext cx="38100" cy="55563"/>
            </a:xfrm>
            <a:custGeom>
              <a:avLst/>
              <a:gdLst>
                <a:gd name="T0" fmla="*/ 21 w 24"/>
                <a:gd name="T1" fmla="*/ 35 h 35"/>
                <a:gd name="T2" fmla="*/ 0 w 24"/>
                <a:gd name="T3" fmla="*/ 32 h 35"/>
                <a:gd name="T4" fmla="*/ 0 w 24"/>
                <a:gd name="T5" fmla="*/ 0 h 35"/>
                <a:gd name="T6" fmla="*/ 24 w 24"/>
                <a:gd name="T7" fmla="*/ 0 h 35"/>
                <a:gd name="T8" fmla="*/ 21 w 2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1" y="35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6892926" y="3490913"/>
              <a:ext cx="38100" cy="50800"/>
            </a:xfrm>
            <a:custGeom>
              <a:avLst/>
              <a:gdLst>
                <a:gd name="T0" fmla="*/ 22 w 24"/>
                <a:gd name="T1" fmla="*/ 32 h 32"/>
                <a:gd name="T2" fmla="*/ 0 w 24"/>
                <a:gd name="T3" fmla="*/ 32 h 32"/>
                <a:gd name="T4" fmla="*/ 0 w 24"/>
                <a:gd name="T5" fmla="*/ 0 h 32"/>
                <a:gd name="T6" fmla="*/ 24 w 24"/>
                <a:gd name="T7" fmla="*/ 0 h 32"/>
                <a:gd name="T8" fmla="*/ 22 w 2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2" y="32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6677026" y="350837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5 h 35"/>
                <a:gd name="T4" fmla="*/ 0 w 21"/>
                <a:gd name="T5" fmla="*/ 0 h 35"/>
                <a:gd name="T6" fmla="*/ 21 w 21"/>
                <a:gd name="T7" fmla="*/ 2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21" y="2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4954588" y="3187700"/>
              <a:ext cx="463550" cy="674688"/>
            </a:xfrm>
            <a:custGeom>
              <a:avLst/>
              <a:gdLst>
                <a:gd name="T0" fmla="*/ 91 w 109"/>
                <a:gd name="T1" fmla="*/ 0 h 158"/>
                <a:gd name="T2" fmla="*/ 67 w 109"/>
                <a:gd name="T3" fmla="*/ 7 h 158"/>
                <a:gd name="T4" fmla="*/ 36 w 109"/>
                <a:gd name="T5" fmla="*/ 8 h 158"/>
                <a:gd name="T6" fmla="*/ 0 w 109"/>
                <a:gd name="T7" fmla="*/ 10 h 158"/>
                <a:gd name="T8" fmla="*/ 9 w 109"/>
                <a:gd name="T9" fmla="*/ 138 h 158"/>
                <a:gd name="T10" fmla="*/ 4 w 109"/>
                <a:gd name="T11" fmla="*/ 152 h 158"/>
                <a:gd name="T12" fmla="*/ 63 w 109"/>
                <a:gd name="T13" fmla="*/ 158 h 158"/>
                <a:gd name="T14" fmla="*/ 91 w 10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58">
                  <a:moveTo>
                    <a:pt x="91" y="0"/>
                  </a:moveTo>
                  <a:cubicBezTo>
                    <a:pt x="83" y="1"/>
                    <a:pt x="76" y="6"/>
                    <a:pt x="67" y="7"/>
                  </a:cubicBezTo>
                  <a:cubicBezTo>
                    <a:pt x="57" y="8"/>
                    <a:pt x="47" y="8"/>
                    <a:pt x="36" y="8"/>
                  </a:cubicBezTo>
                  <a:cubicBezTo>
                    <a:pt x="33" y="8"/>
                    <a:pt x="2" y="12"/>
                    <a:pt x="0" y="10"/>
                  </a:cubicBezTo>
                  <a:cubicBezTo>
                    <a:pt x="0" y="10"/>
                    <a:pt x="37" y="70"/>
                    <a:pt x="9" y="138"/>
                  </a:cubicBezTo>
                  <a:cubicBezTo>
                    <a:pt x="7" y="143"/>
                    <a:pt x="5" y="147"/>
                    <a:pt x="4" y="152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82" y="110"/>
                    <a:pt x="109" y="52"/>
                    <a:pt x="91" y="0"/>
                  </a:cubicBezTo>
                  <a:close/>
                </a:path>
              </a:pathLst>
            </a:custGeom>
            <a:solidFill>
              <a:srgbClr val="A79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4946651" y="3835400"/>
              <a:ext cx="276225" cy="269875"/>
            </a:xfrm>
            <a:custGeom>
              <a:avLst/>
              <a:gdLst>
                <a:gd name="T0" fmla="*/ 63 w 65"/>
                <a:gd name="T1" fmla="*/ 10 h 63"/>
                <a:gd name="T2" fmla="*/ 65 w 65"/>
                <a:gd name="T3" fmla="*/ 6 h 63"/>
                <a:gd name="T4" fmla="*/ 6 w 65"/>
                <a:gd name="T5" fmla="*/ 0 h 63"/>
                <a:gd name="T6" fmla="*/ 6 w 65"/>
                <a:gd name="T7" fmla="*/ 63 h 63"/>
                <a:gd name="T8" fmla="*/ 54 w 65"/>
                <a:gd name="T9" fmla="*/ 55 h 63"/>
                <a:gd name="T10" fmla="*/ 63 w 65"/>
                <a:gd name="T11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3">
                  <a:moveTo>
                    <a:pt x="63" y="10"/>
                  </a:moveTo>
                  <a:cubicBezTo>
                    <a:pt x="64" y="9"/>
                    <a:pt x="64" y="7"/>
                    <a:pt x="65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22"/>
                    <a:pt x="1" y="44"/>
                    <a:pt x="6" y="63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42"/>
                    <a:pt x="57" y="27"/>
                    <a:pt x="63" y="10"/>
                  </a:cubicBezTo>
                  <a:close/>
                </a:path>
              </a:pathLst>
            </a:custGeom>
            <a:solidFill>
              <a:srgbClr val="A29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4972051" y="4070350"/>
              <a:ext cx="304800" cy="290513"/>
            </a:xfrm>
            <a:custGeom>
              <a:avLst/>
              <a:gdLst>
                <a:gd name="T0" fmla="*/ 48 w 72"/>
                <a:gd name="T1" fmla="*/ 0 h 68"/>
                <a:gd name="T2" fmla="*/ 0 w 72"/>
                <a:gd name="T3" fmla="*/ 8 h 68"/>
                <a:gd name="T4" fmla="*/ 27 w 72"/>
                <a:gd name="T5" fmla="*/ 68 h 68"/>
                <a:gd name="T6" fmla="*/ 72 w 72"/>
                <a:gd name="T7" fmla="*/ 67 h 68"/>
                <a:gd name="T8" fmla="*/ 48 w 72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8">
                  <a:moveTo>
                    <a:pt x="4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9" y="43"/>
                    <a:pt x="27" y="68"/>
                    <a:pt x="27" y="68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7"/>
                    <a:pt x="46" y="44"/>
                    <a:pt x="48" y="0"/>
                  </a:cubicBezTo>
                  <a:close/>
                </a:path>
              </a:pathLst>
            </a:custGeom>
            <a:solidFill>
              <a:srgbClr val="FF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4972051" y="3081338"/>
              <a:ext cx="73025" cy="212725"/>
            </a:xfrm>
            <a:custGeom>
              <a:avLst/>
              <a:gdLst>
                <a:gd name="T0" fmla="*/ 0 w 17"/>
                <a:gd name="T1" fmla="*/ 2 h 50"/>
                <a:gd name="T2" fmla="*/ 1 w 17"/>
                <a:gd name="T3" fmla="*/ 50 h 50"/>
                <a:gd name="T4" fmla="*/ 17 w 17"/>
                <a:gd name="T5" fmla="*/ 47 h 50"/>
                <a:gd name="T6" fmla="*/ 10 w 17"/>
                <a:gd name="T7" fmla="*/ 0 h 50"/>
                <a:gd name="T8" fmla="*/ 0 w 17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50">
                  <a:moveTo>
                    <a:pt x="0" y="2"/>
                  </a:moveTo>
                  <a:cubicBezTo>
                    <a:pt x="1" y="18"/>
                    <a:pt x="1" y="34"/>
                    <a:pt x="1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31"/>
                    <a:pt x="12" y="15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5014913" y="3068638"/>
              <a:ext cx="84138" cy="212725"/>
            </a:xfrm>
            <a:custGeom>
              <a:avLst/>
              <a:gdLst>
                <a:gd name="T0" fmla="*/ 0 w 20"/>
                <a:gd name="T1" fmla="*/ 3 h 50"/>
                <a:gd name="T2" fmla="*/ 7 w 20"/>
                <a:gd name="T3" fmla="*/ 50 h 50"/>
                <a:gd name="T4" fmla="*/ 20 w 20"/>
                <a:gd name="T5" fmla="*/ 48 h 50"/>
                <a:gd name="T6" fmla="*/ 12 w 20"/>
                <a:gd name="T7" fmla="*/ 0 h 50"/>
                <a:gd name="T8" fmla="*/ 0 w 20"/>
                <a:gd name="T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0">
                  <a:moveTo>
                    <a:pt x="0" y="3"/>
                  </a:moveTo>
                  <a:cubicBezTo>
                    <a:pt x="2" y="18"/>
                    <a:pt x="5" y="34"/>
                    <a:pt x="7" y="50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7" y="32"/>
                    <a:pt x="14" y="16"/>
                    <a:pt x="12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5065713" y="3060700"/>
              <a:ext cx="101600" cy="212725"/>
            </a:xfrm>
            <a:custGeom>
              <a:avLst/>
              <a:gdLst>
                <a:gd name="T0" fmla="*/ 0 w 24"/>
                <a:gd name="T1" fmla="*/ 2 h 50"/>
                <a:gd name="T2" fmla="*/ 8 w 24"/>
                <a:gd name="T3" fmla="*/ 50 h 50"/>
                <a:gd name="T4" fmla="*/ 24 w 24"/>
                <a:gd name="T5" fmla="*/ 47 h 50"/>
                <a:gd name="T6" fmla="*/ 13 w 24"/>
                <a:gd name="T7" fmla="*/ 0 h 50"/>
                <a:gd name="T8" fmla="*/ 0 w 24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0">
                  <a:moveTo>
                    <a:pt x="0" y="2"/>
                  </a:moveTo>
                  <a:cubicBezTo>
                    <a:pt x="2" y="18"/>
                    <a:pt x="5" y="34"/>
                    <a:pt x="8" y="50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0" y="31"/>
                    <a:pt x="17" y="16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5121276" y="3051175"/>
              <a:ext cx="104775" cy="209550"/>
            </a:xfrm>
            <a:custGeom>
              <a:avLst/>
              <a:gdLst>
                <a:gd name="T0" fmla="*/ 0 w 25"/>
                <a:gd name="T1" fmla="*/ 2 h 49"/>
                <a:gd name="T2" fmla="*/ 11 w 25"/>
                <a:gd name="T3" fmla="*/ 49 h 49"/>
                <a:gd name="T4" fmla="*/ 25 w 25"/>
                <a:gd name="T5" fmla="*/ 46 h 49"/>
                <a:gd name="T6" fmla="*/ 13 w 25"/>
                <a:gd name="T7" fmla="*/ 0 h 49"/>
                <a:gd name="T8" fmla="*/ 0 w 25"/>
                <a:gd name="T9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9">
                  <a:moveTo>
                    <a:pt x="0" y="2"/>
                  </a:moveTo>
                  <a:cubicBezTo>
                    <a:pt x="4" y="18"/>
                    <a:pt x="7" y="33"/>
                    <a:pt x="11" y="4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2" y="30"/>
                    <a:pt x="18" y="15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5175251" y="3038475"/>
              <a:ext cx="127000" cy="209550"/>
            </a:xfrm>
            <a:custGeom>
              <a:avLst/>
              <a:gdLst>
                <a:gd name="T0" fmla="*/ 0 w 30"/>
                <a:gd name="T1" fmla="*/ 3 h 49"/>
                <a:gd name="T2" fmla="*/ 12 w 30"/>
                <a:gd name="T3" fmla="*/ 49 h 49"/>
                <a:gd name="T4" fmla="*/ 30 w 30"/>
                <a:gd name="T5" fmla="*/ 46 h 49"/>
                <a:gd name="T6" fmla="*/ 13 w 30"/>
                <a:gd name="T7" fmla="*/ 0 h 49"/>
                <a:gd name="T8" fmla="*/ 0 w 30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9">
                  <a:moveTo>
                    <a:pt x="0" y="3"/>
                  </a:moveTo>
                  <a:cubicBezTo>
                    <a:pt x="5" y="18"/>
                    <a:pt x="9" y="33"/>
                    <a:pt x="1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4" y="30"/>
                    <a:pt x="18" y="15"/>
                    <a:pt x="13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5230813" y="3030538"/>
              <a:ext cx="152400" cy="204788"/>
            </a:xfrm>
            <a:custGeom>
              <a:avLst/>
              <a:gdLst>
                <a:gd name="T0" fmla="*/ 0 w 36"/>
                <a:gd name="T1" fmla="*/ 2 h 48"/>
                <a:gd name="T2" fmla="*/ 17 w 36"/>
                <a:gd name="T3" fmla="*/ 48 h 48"/>
                <a:gd name="T4" fmla="*/ 36 w 36"/>
                <a:gd name="T5" fmla="*/ 44 h 48"/>
                <a:gd name="T6" fmla="*/ 12 w 36"/>
                <a:gd name="T7" fmla="*/ 0 h 48"/>
                <a:gd name="T8" fmla="*/ 0 w 3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8">
                  <a:moveTo>
                    <a:pt x="0" y="2"/>
                  </a:moveTo>
                  <a:cubicBezTo>
                    <a:pt x="5" y="17"/>
                    <a:pt x="11" y="32"/>
                    <a:pt x="17" y="4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0" y="29"/>
                    <a:pt x="21" y="14"/>
                    <a:pt x="1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5281613" y="3022600"/>
              <a:ext cx="169863" cy="195263"/>
            </a:xfrm>
            <a:custGeom>
              <a:avLst/>
              <a:gdLst>
                <a:gd name="T0" fmla="*/ 9 w 40"/>
                <a:gd name="T1" fmla="*/ 0 h 46"/>
                <a:gd name="T2" fmla="*/ 0 w 40"/>
                <a:gd name="T3" fmla="*/ 2 h 46"/>
                <a:gd name="T4" fmla="*/ 24 w 40"/>
                <a:gd name="T5" fmla="*/ 46 h 46"/>
                <a:gd name="T6" fmla="*/ 40 w 40"/>
                <a:gd name="T7" fmla="*/ 43 h 46"/>
                <a:gd name="T8" fmla="*/ 9 w 40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9" y="16"/>
                    <a:pt x="18" y="31"/>
                    <a:pt x="24" y="46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4900613" y="3090863"/>
              <a:ext cx="76200" cy="217488"/>
            </a:xfrm>
            <a:custGeom>
              <a:avLst/>
              <a:gdLst>
                <a:gd name="T0" fmla="*/ 17 w 18"/>
                <a:gd name="T1" fmla="*/ 0 h 51"/>
                <a:gd name="T2" fmla="*/ 7 w 18"/>
                <a:gd name="T3" fmla="*/ 1 h 51"/>
                <a:gd name="T4" fmla="*/ 0 w 18"/>
                <a:gd name="T5" fmla="*/ 51 h 51"/>
                <a:gd name="T6" fmla="*/ 18 w 18"/>
                <a:gd name="T7" fmla="*/ 48 h 51"/>
                <a:gd name="T8" fmla="*/ 17 w 1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1">
                  <a:moveTo>
                    <a:pt x="1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32"/>
                    <a:pt x="18" y="16"/>
                    <a:pt x="17" y="0"/>
                  </a:cubicBez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4916488" y="3789363"/>
              <a:ext cx="365125" cy="119063"/>
            </a:xfrm>
            <a:custGeom>
              <a:avLst/>
              <a:gdLst>
                <a:gd name="T0" fmla="*/ 6 w 230"/>
                <a:gd name="T1" fmla="*/ 0 h 75"/>
                <a:gd name="T2" fmla="*/ 230 w 230"/>
                <a:gd name="T3" fmla="*/ 38 h 75"/>
                <a:gd name="T4" fmla="*/ 219 w 230"/>
                <a:gd name="T5" fmla="*/ 75 h 75"/>
                <a:gd name="T6" fmla="*/ 0 w 230"/>
                <a:gd name="T7" fmla="*/ 38 h 75"/>
                <a:gd name="T8" fmla="*/ 6 w 230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75">
                  <a:moveTo>
                    <a:pt x="6" y="0"/>
                  </a:moveTo>
                  <a:lnTo>
                    <a:pt x="230" y="38"/>
                  </a:lnTo>
                  <a:lnTo>
                    <a:pt x="219" y="75"/>
                  </a:lnTo>
                  <a:lnTo>
                    <a:pt x="0" y="3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4895851" y="4024313"/>
              <a:ext cx="360363" cy="127000"/>
            </a:xfrm>
            <a:custGeom>
              <a:avLst/>
              <a:gdLst>
                <a:gd name="T0" fmla="*/ 0 w 227"/>
                <a:gd name="T1" fmla="*/ 43 h 80"/>
                <a:gd name="T2" fmla="*/ 224 w 227"/>
                <a:gd name="T3" fmla="*/ 0 h 80"/>
                <a:gd name="T4" fmla="*/ 227 w 227"/>
                <a:gd name="T5" fmla="*/ 40 h 80"/>
                <a:gd name="T6" fmla="*/ 11 w 227"/>
                <a:gd name="T7" fmla="*/ 80 h 80"/>
                <a:gd name="T8" fmla="*/ 0 w 227"/>
                <a:gd name="T9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80">
                  <a:moveTo>
                    <a:pt x="0" y="43"/>
                  </a:moveTo>
                  <a:lnTo>
                    <a:pt x="224" y="0"/>
                  </a:lnTo>
                  <a:lnTo>
                    <a:pt x="227" y="40"/>
                  </a:lnTo>
                  <a:lnTo>
                    <a:pt x="11" y="8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813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5111751" y="4198938"/>
              <a:ext cx="288925" cy="161925"/>
            </a:xfrm>
            <a:custGeom>
              <a:avLst/>
              <a:gdLst>
                <a:gd name="T0" fmla="*/ 35 w 68"/>
                <a:gd name="T1" fmla="*/ 1 h 38"/>
                <a:gd name="T2" fmla="*/ 0 w 68"/>
                <a:gd name="T3" fmla="*/ 38 h 38"/>
                <a:gd name="T4" fmla="*/ 68 w 68"/>
                <a:gd name="T5" fmla="*/ 38 h 38"/>
                <a:gd name="T6" fmla="*/ 35 w 68"/>
                <a:gd name="T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38">
                  <a:moveTo>
                    <a:pt x="35" y="1"/>
                  </a:moveTo>
                  <a:cubicBezTo>
                    <a:pt x="18" y="0"/>
                    <a:pt x="3" y="16"/>
                    <a:pt x="0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5" y="18"/>
                    <a:pt x="52" y="2"/>
                    <a:pt x="35" y="1"/>
                  </a:cubicBezTo>
                  <a:close/>
                </a:path>
              </a:pathLst>
            </a:custGeom>
            <a:solidFill>
              <a:srgbClr val="699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5154613" y="4244975"/>
              <a:ext cx="212725" cy="115888"/>
            </a:xfrm>
            <a:custGeom>
              <a:avLst/>
              <a:gdLst>
                <a:gd name="T0" fmla="*/ 26 w 50"/>
                <a:gd name="T1" fmla="*/ 1 h 27"/>
                <a:gd name="T2" fmla="*/ 0 w 50"/>
                <a:gd name="T3" fmla="*/ 27 h 27"/>
                <a:gd name="T4" fmla="*/ 50 w 50"/>
                <a:gd name="T5" fmla="*/ 27 h 27"/>
                <a:gd name="T6" fmla="*/ 26 w 50"/>
                <a:gd name="T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27">
                  <a:moveTo>
                    <a:pt x="26" y="1"/>
                  </a:moveTo>
                  <a:cubicBezTo>
                    <a:pt x="14" y="0"/>
                    <a:pt x="3" y="12"/>
                    <a:pt x="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7" y="13"/>
                    <a:pt x="38" y="2"/>
                    <a:pt x="26" y="1"/>
                  </a:cubicBezTo>
                  <a:close/>
                </a:path>
              </a:pathLst>
            </a:custGeom>
            <a:solidFill>
              <a:srgbClr val="F0E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5192713" y="4275138"/>
              <a:ext cx="144463" cy="80963"/>
            </a:xfrm>
            <a:custGeom>
              <a:avLst/>
              <a:gdLst>
                <a:gd name="T0" fmla="*/ 18 w 34"/>
                <a:gd name="T1" fmla="*/ 1 h 19"/>
                <a:gd name="T2" fmla="*/ 0 w 34"/>
                <a:gd name="T3" fmla="*/ 19 h 19"/>
                <a:gd name="T4" fmla="*/ 34 w 34"/>
                <a:gd name="T5" fmla="*/ 19 h 19"/>
                <a:gd name="T6" fmla="*/ 18 w 34"/>
                <a:gd name="T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18" y="1"/>
                  </a:moveTo>
                  <a:cubicBezTo>
                    <a:pt x="10" y="0"/>
                    <a:pt x="3" y="8"/>
                    <a:pt x="0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9"/>
                    <a:pt x="25" y="1"/>
                    <a:pt x="18" y="1"/>
                  </a:cubicBezTo>
                  <a:close/>
                </a:path>
              </a:pathLst>
            </a:custGeom>
            <a:solidFill>
              <a:srgbClr val="A98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5235576" y="4330700"/>
              <a:ext cx="71438" cy="30163"/>
            </a:xfrm>
            <a:custGeom>
              <a:avLst/>
              <a:gdLst>
                <a:gd name="T0" fmla="*/ 9 w 17"/>
                <a:gd name="T1" fmla="*/ 0 h 7"/>
                <a:gd name="T2" fmla="*/ 0 w 17"/>
                <a:gd name="T3" fmla="*/ 7 h 7"/>
                <a:gd name="T4" fmla="*/ 17 w 17"/>
                <a:gd name="T5" fmla="*/ 7 h 7"/>
                <a:gd name="T6" fmla="*/ 9 w 1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9" y="0"/>
                  </a:moveTo>
                  <a:cubicBezTo>
                    <a:pt x="6" y="0"/>
                    <a:pt x="2" y="3"/>
                    <a:pt x="0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3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F78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5060951" y="33464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6 w 27"/>
                <a:gd name="T3" fmla="*/ 43 h 43"/>
                <a:gd name="T4" fmla="*/ 0 w 27"/>
                <a:gd name="T5" fmla="*/ 2 h 43"/>
                <a:gd name="T6" fmla="*/ 24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6" y="43"/>
                  </a:lnTo>
                  <a:lnTo>
                    <a:pt x="0" y="2"/>
                  </a:lnTo>
                  <a:lnTo>
                    <a:pt x="24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5184776" y="3333750"/>
              <a:ext cx="41275" cy="63500"/>
            </a:xfrm>
            <a:custGeom>
              <a:avLst/>
              <a:gdLst>
                <a:gd name="T0" fmla="*/ 26 w 26"/>
                <a:gd name="T1" fmla="*/ 40 h 40"/>
                <a:gd name="T2" fmla="*/ 2 w 26"/>
                <a:gd name="T3" fmla="*/ 40 h 40"/>
                <a:gd name="T4" fmla="*/ 0 w 26"/>
                <a:gd name="T5" fmla="*/ 0 h 40"/>
                <a:gd name="T6" fmla="*/ 21 w 26"/>
                <a:gd name="T7" fmla="*/ 0 h 40"/>
                <a:gd name="T8" fmla="*/ 26 w 2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6" y="40"/>
                  </a:moveTo>
                  <a:lnTo>
                    <a:pt x="2" y="4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6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8" name="Freeform 138"/>
            <p:cNvSpPr/>
            <p:nvPr/>
          </p:nvSpPr>
          <p:spPr bwMode="auto">
            <a:xfrm>
              <a:off x="5289551" y="33210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3 w 27"/>
                <a:gd name="T3" fmla="*/ 43 h 43"/>
                <a:gd name="T4" fmla="*/ 0 w 27"/>
                <a:gd name="T5" fmla="*/ 2 h 43"/>
                <a:gd name="T6" fmla="*/ 22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3" y="43"/>
                  </a:lnTo>
                  <a:lnTo>
                    <a:pt x="0" y="2"/>
                  </a:lnTo>
                  <a:lnTo>
                    <a:pt x="22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9" name="Freeform 139"/>
            <p:cNvSpPr/>
            <p:nvPr/>
          </p:nvSpPr>
          <p:spPr bwMode="auto">
            <a:xfrm>
              <a:off x="5200651" y="3478213"/>
              <a:ext cx="38100" cy="68263"/>
            </a:xfrm>
            <a:custGeom>
              <a:avLst/>
              <a:gdLst>
                <a:gd name="T0" fmla="*/ 22 w 24"/>
                <a:gd name="T1" fmla="*/ 43 h 43"/>
                <a:gd name="T2" fmla="*/ 0 w 24"/>
                <a:gd name="T3" fmla="*/ 40 h 43"/>
                <a:gd name="T4" fmla="*/ 3 w 24"/>
                <a:gd name="T5" fmla="*/ 0 h 43"/>
                <a:gd name="T6" fmla="*/ 24 w 24"/>
                <a:gd name="T7" fmla="*/ 3 h 43"/>
                <a:gd name="T8" fmla="*/ 22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2" y="43"/>
                  </a:moveTo>
                  <a:lnTo>
                    <a:pt x="0" y="40"/>
                  </a:lnTo>
                  <a:lnTo>
                    <a:pt x="3" y="0"/>
                  </a:lnTo>
                  <a:lnTo>
                    <a:pt x="24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0" name="Freeform 140"/>
            <p:cNvSpPr/>
            <p:nvPr/>
          </p:nvSpPr>
          <p:spPr bwMode="auto">
            <a:xfrm>
              <a:off x="5065713" y="3614738"/>
              <a:ext cx="46038" cy="73025"/>
            </a:xfrm>
            <a:custGeom>
              <a:avLst/>
              <a:gdLst>
                <a:gd name="T0" fmla="*/ 24 w 29"/>
                <a:gd name="T1" fmla="*/ 46 h 46"/>
                <a:gd name="T2" fmla="*/ 0 w 29"/>
                <a:gd name="T3" fmla="*/ 40 h 46"/>
                <a:gd name="T4" fmla="*/ 8 w 29"/>
                <a:gd name="T5" fmla="*/ 0 h 46"/>
                <a:gd name="T6" fmla="*/ 29 w 29"/>
                <a:gd name="T7" fmla="*/ 5 h 46"/>
                <a:gd name="T8" fmla="*/ 24 w 29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6">
                  <a:moveTo>
                    <a:pt x="24" y="46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9" y="5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1" name="Rectangle 141"/>
            <p:cNvSpPr>
              <a:spLocks noChangeArrowheads="1"/>
            </p:cNvSpPr>
            <p:nvPr/>
          </p:nvSpPr>
          <p:spPr bwMode="auto">
            <a:xfrm>
              <a:off x="4992688" y="3908425"/>
              <a:ext cx="34925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2" name="Freeform 142"/>
            <p:cNvSpPr/>
            <p:nvPr/>
          </p:nvSpPr>
          <p:spPr bwMode="auto">
            <a:xfrm>
              <a:off x="5108576" y="3933825"/>
              <a:ext cx="38100" cy="65088"/>
            </a:xfrm>
            <a:custGeom>
              <a:avLst/>
              <a:gdLst>
                <a:gd name="T0" fmla="*/ 24 w 24"/>
                <a:gd name="T1" fmla="*/ 41 h 41"/>
                <a:gd name="T2" fmla="*/ 0 w 24"/>
                <a:gd name="T3" fmla="*/ 41 h 41"/>
                <a:gd name="T4" fmla="*/ 0 w 24"/>
                <a:gd name="T5" fmla="*/ 0 h 41"/>
                <a:gd name="T6" fmla="*/ 21 w 24"/>
                <a:gd name="T7" fmla="*/ 0 h 41"/>
                <a:gd name="T8" fmla="*/ 24 w 2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24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4" y="41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3" name="Freeform 143"/>
            <p:cNvSpPr/>
            <p:nvPr/>
          </p:nvSpPr>
          <p:spPr bwMode="auto">
            <a:xfrm>
              <a:off x="5175251" y="3652838"/>
              <a:ext cx="47625" cy="68263"/>
            </a:xfrm>
            <a:custGeom>
              <a:avLst/>
              <a:gdLst>
                <a:gd name="T0" fmla="*/ 22 w 30"/>
                <a:gd name="T1" fmla="*/ 43 h 43"/>
                <a:gd name="T2" fmla="*/ 0 w 30"/>
                <a:gd name="T3" fmla="*/ 38 h 43"/>
                <a:gd name="T4" fmla="*/ 8 w 30"/>
                <a:gd name="T5" fmla="*/ 0 h 43"/>
                <a:gd name="T6" fmla="*/ 30 w 30"/>
                <a:gd name="T7" fmla="*/ 3 h 43"/>
                <a:gd name="T8" fmla="*/ 22 w 30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3">
                  <a:moveTo>
                    <a:pt x="22" y="43"/>
                  </a:moveTo>
                  <a:lnTo>
                    <a:pt x="0" y="38"/>
                  </a:lnTo>
                  <a:lnTo>
                    <a:pt x="8" y="0"/>
                  </a:lnTo>
                  <a:lnTo>
                    <a:pt x="30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="" xmlns:a16="http://schemas.microsoft.com/office/drawing/2014/main" id="{E5F4E4D2-6DA3-4C47-B9BA-0E02AFFE638D}"/>
              </a:ext>
            </a:extLst>
          </p:cNvPr>
          <p:cNvGrpSpPr/>
          <p:nvPr/>
        </p:nvGrpSpPr>
        <p:grpSpPr>
          <a:xfrm>
            <a:off x="2952488" y="331304"/>
            <a:ext cx="6919363" cy="3548231"/>
            <a:chOff x="3247698" y="211514"/>
            <a:chExt cx="8944302" cy="3244432"/>
          </a:xfrm>
        </p:grpSpPr>
        <p:grpSp>
          <p:nvGrpSpPr>
            <p:cNvPr id="184" name="Graphic 7">
              <a:extLst>
                <a:ext uri="{FF2B5EF4-FFF2-40B4-BE49-F238E27FC236}">
                  <a16:creationId xmlns="" xmlns:a16="http://schemas.microsoft.com/office/drawing/2014/main" id="{E74E597A-7D8A-4F9A-8F8C-3EB509314E19}"/>
                </a:ext>
              </a:extLst>
            </p:cNvPr>
            <p:cNvGrpSpPr/>
            <p:nvPr/>
          </p:nvGrpSpPr>
          <p:grpSpPr>
            <a:xfrm>
              <a:off x="3247698" y="211514"/>
              <a:ext cx="8944302" cy="3244432"/>
              <a:chOff x="609584" y="2133703"/>
              <a:chExt cx="7161963" cy="3608930"/>
            </a:xfrm>
          </p:grpSpPr>
          <p:sp>
            <p:nvSpPr>
              <p:cNvPr id="186" name="Freeform: Shape 4">
                <a:extLst>
                  <a:ext uri="{FF2B5EF4-FFF2-40B4-BE49-F238E27FC236}">
                    <a16:creationId xmlns="" xmlns:a16="http://schemas.microsoft.com/office/drawing/2014/main" id="{43436396-98BC-43F0-BA16-C172DE1ABCF4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87" name="Graphic 7">
                <a:extLst>
                  <a:ext uri="{FF2B5EF4-FFF2-40B4-BE49-F238E27FC236}">
                    <a16:creationId xmlns="" xmlns:a16="http://schemas.microsoft.com/office/drawing/2014/main" id="{AA59CA5A-F468-4F6F-96AB-C26ECF7169B2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88" name="Graphic 7">
                  <a:extLst>
                    <a:ext uri="{FF2B5EF4-FFF2-40B4-BE49-F238E27FC236}">
                      <a16:creationId xmlns="" xmlns:a16="http://schemas.microsoft.com/office/drawing/2014/main" id="{952DEA92-231F-49E9-BE19-00C810C33A9C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197" name="Freeform: Shape 15">
                    <a:extLst>
                      <a:ext uri="{FF2B5EF4-FFF2-40B4-BE49-F238E27FC236}">
                        <a16:creationId xmlns="" xmlns:a16="http://schemas.microsoft.com/office/drawing/2014/main" id="{AD7FD0BC-8158-49A8-A871-12573626C99C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8" name="Freeform: Shape 16">
                    <a:extLst>
                      <a:ext uri="{FF2B5EF4-FFF2-40B4-BE49-F238E27FC236}">
                        <a16:creationId xmlns="" xmlns:a16="http://schemas.microsoft.com/office/drawing/2014/main" id="{D5F69CBB-FE8B-40A8-82EE-7C248D1CF41F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89" name="Graphic 7">
                  <a:extLst>
                    <a:ext uri="{FF2B5EF4-FFF2-40B4-BE49-F238E27FC236}">
                      <a16:creationId xmlns="" xmlns:a16="http://schemas.microsoft.com/office/drawing/2014/main" id="{93C499FC-EA75-4798-BE30-B62BEC440FD6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195" name="Freeform: Shape 13">
                    <a:extLst>
                      <a:ext uri="{FF2B5EF4-FFF2-40B4-BE49-F238E27FC236}">
                        <a16:creationId xmlns="" xmlns:a16="http://schemas.microsoft.com/office/drawing/2014/main" id="{922BF704-E48A-42AE-B97A-8FE7F45BD600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6" name="Freeform: Shape 14">
                    <a:extLst>
                      <a:ext uri="{FF2B5EF4-FFF2-40B4-BE49-F238E27FC236}">
                        <a16:creationId xmlns="" xmlns:a16="http://schemas.microsoft.com/office/drawing/2014/main" id="{63C7C03E-DA52-41F6-995F-796AB30DC736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90" name="Graphic 7">
                  <a:extLst>
                    <a:ext uri="{FF2B5EF4-FFF2-40B4-BE49-F238E27FC236}">
                      <a16:creationId xmlns="" xmlns:a16="http://schemas.microsoft.com/office/drawing/2014/main" id="{E77228CB-5914-4765-81A5-3789D6AF005D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91" name="Freeform: Shape 9">
                    <a:extLst>
                      <a:ext uri="{FF2B5EF4-FFF2-40B4-BE49-F238E27FC236}">
                        <a16:creationId xmlns="" xmlns:a16="http://schemas.microsoft.com/office/drawing/2014/main" id="{3630CD04-0171-4F2D-82A4-75E3EAA38550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2" name="Freeform: Shape 10">
                    <a:extLst>
                      <a:ext uri="{FF2B5EF4-FFF2-40B4-BE49-F238E27FC236}">
                        <a16:creationId xmlns="" xmlns:a16="http://schemas.microsoft.com/office/drawing/2014/main" id="{9007A0D1-734D-42E7-A97F-7C979F413D65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3" name="Freeform: Shape 11">
                    <a:extLst>
                      <a:ext uri="{FF2B5EF4-FFF2-40B4-BE49-F238E27FC236}">
                        <a16:creationId xmlns="" xmlns:a16="http://schemas.microsoft.com/office/drawing/2014/main" id="{4EDBAC5C-F7E2-4B7B-93A4-C29767E9ADB7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4" name="Freeform: Shape 12">
                    <a:extLst>
                      <a:ext uri="{FF2B5EF4-FFF2-40B4-BE49-F238E27FC236}">
                        <a16:creationId xmlns="" xmlns:a16="http://schemas.microsoft.com/office/drawing/2014/main" id="{7358C91A-FA31-4F20-A595-D1BC94EC2E30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85" name="TextBox 184">
              <a:extLst>
                <a:ext uri="{FF2B5EF4-FFF2-40B4-BE49-F238E27FC236}">
                  <a16:creationId xmlns="" xmlns:a16="http://schemas.microsoft.com/office/drawing/2014/main" id="{DE420A7D-F6C2-41D6-8997-00A459880200}"/>
                </a:ext>
              </a:extLst>
            </p:cNvPr>
            <p:cNvSpPr txBox="1"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3993592" y="908504"/>
              <a:ext cx="7583958" cy="1431925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600" b="1" noProof="0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Hoạt</a:t>
              </a:r>
              <a:r>
                <a:rPr lang="en-US" sz="9600" b="1" noProof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9600" b="1" noProof="0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động</a:t>
              </a:r>
              <a:endPara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99" name="Picture 198">
            <a:extLst>
              <a:ext uri="{FF2B5EF4-FFF2-40B4-BE49-F238E27FC236}">
                <a16:creationId xmlns="" xmlns:a16="http://schemas.microsoft.com/office/drawing/2014/main" id="{1C5CAF3E-BECF-48EA-954E-C193ED3A2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221" y="1726476"/>
            <a:ext cx="5164395" cy="516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9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867966" y="558894"/>
            <a:ext cx="7307196" cy="570588"/>
            <a:chOff x="1183343" y="1464304"/>
            <a:chExt cx="7307196" cy="570588"/>
          </a:xfrm>
        </p:grpSpPr>
        <p:sp>
          <p:nvSpPr>
            <p:cNvPr id="3" name="TextBox 2"/>
            <p:cNvSpPr txBox="1"/>
            <p:nvPr/>
          </p:nvSpPr>
          <p:spPr>
            <a:xfrm>
              <a:off x="1801298" y="1511671"/>
              <a:ext cx="66892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Nêu</a:t>
              </a:r>
              <a:r>
                <a:rPr lang="en-US" sz="2800" dirty="0"/>
                <a:t> </a:t>
              </a:r>
              <a:r>
                <a:rPr lang="en-US" sz="2800" dirty="0" err="1"/>
                <a:t>các</a:t>
              </a:r>
              <a:r>
                <a:rPr lang="en-US" sz="2800" dirty="0"/>
                <a:t> </a:t>
              </a:r>
              <a:r>
                <a:rPr lang="en-US" sz="2800" dirty="0" err="1"/>
                <a:t>số</a:t>
              </a:r>
              <a:r>
                <a:rPr lang="en-US" sz="2800" dirty="0"/>
                <a:t> </a:t>
              </a:r>
              <a:r>
                <a:rPr lang="en-US" sz="2800" dirty="0" err="1"/>
                <a:t>tròn</a:t>
              </a:r>
              <a:r>
                <a:rPr lang="en-US" sz="2800" dirty="0"/>
                <a:t> </a:t>
              </a:r>
              <a:r>
                <a:rPr lang="en-US" sz="2800" dirty="0" err="1"/>
                <a:t>trăm</a:t>
              </a:r>
              <a:r>
                <a:rPr lang="en-US" sz="2800" dirty="0"/>
                <a:t> </a:t>
              </a:r>
              <a:r>
                <a:rPr lang="en-US" sz="2800" dirty="0" err="1"/>
                <a:t>từ</a:t>
              </a:r>
              <a:r>
                <a:rPr lang="en-US" sz="2800" dirty="0"/>
                <a:t> 100 </a:t>
              </a:r>
              <a:r>
                <a:rPr lang="en-US" sz="2800" dirty="0" err="1"/>
                <a:t>đến</a:t>
              </a:r>
              <a:r>
                <a:rPr lang="en-US" sz="2800" dirty="0"/>
                <a:t> 1000.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</p:grpSp>
      <p:sp>
        <p:nvSpPr>
          <p:cNvPr id="425" name="TextBox 424">
            <a:extLst>
              <a:ext uri="{FF2B5EF4-FFF2-40B4-BE49-F238E27FC236}">
                <a16:creationId xmlns:a16="http://schemas.microsoft.com/office/drawing/2014/main" xmlns="" id="{388A4A16-EF79-9948-A067-A664F1C6F20F}"/>
              </a:ext>
            </a:extLst>
          </p:cNvPr>
          <p:cNvSpPr txBox="1"/>
          <p:nvPr/>
        </p:nvSpPr>
        <p:spPr>
          <a:xfrm>
            <a:off x="740229" y="2106561"/>
            <a:ext cx="1581545" cy="854625"/>
          </a:xfrm>
          <a:prstGeom prst="rect">
            <a:avLst/>
          </a:prstGeom>
          <a:solidFill>
            <a:srgbClr val="FBE1E4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100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xmlns="" id="{8AA5C5C6-FB64-2743-9DAB-A075C3D20684}"/>
              </a:ext>
            </a:extLst>
          </p:cNvPr>
          <p:cNvSpPr txBox="1"/>
          <p:nvPr/>
        </p:nvSpPr>
        <p:spPr>
          <a:xfrm>
            <a:off x="2746861" y="2106561"/>
            <a:ext cx="1581545" cy="854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200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xmlns="" id="{D1760D6A-D8C5-1C41-95EE-E92BA14A54F1}"/>
              </a:ext>
            </a:extLst>
          </p:cNvPr>
          <p:cNvSpPr txBox="1"/>
          <p:nvPr/>
        </p:nvSpPr>
        <p:spPr>
          <a:xfrm>
            <a:off x="4753493" y="2106560"/>
            <a:ext cx="1581545" cy="8546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300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xmlns="" id="{A5FF0CF3-7573-F34C-B933-79EA16935A80}"/>
              </a:ext>
            </a:extLst>
          </p:cNvPr>
          <p:cNvSpPr txBox="1"/>
          <p:nvPr/>
        </p:nvSpPr>
        <p:spPr>
          <a:xfrm>
            <a:off x="6819406" y="2106560"/>
            <a:ext cx="1581545" cy="854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400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xmlns="" id="{1CA0E2BA-6B90-154F-9A7F-1FAC3DC7FE8B}"/>
              </a:ext>
            </a:extLst>
          </p:cNvPr>
          <p:cNvSpPr txBox="1"/>
          <p:nvPr/>
        </p:nvSpPr>
        <p:spPr>
          <a:xfrm>
            <a:off x="8921670" y="2106560"/>
            <a:ext cx="1581545" cy="8546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500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xmlns="" id="{4EB27DBA-B317-294F-B98A-57DA74A284AC}"/>
              </a:ext>
            </a:extLst>
          </p:cNvPr>
          <p:cNvSpPr txBox="1"/>
          <p:nvPr/>
        </p:nvSpPr>
        <p:spPr>
          <a:xfrm>
            <a:off x="1023706" y="4007659"/>
            <a:ext cx="1581545" cy="854625"/>
          </a:xfrm>
          <a:prstGeom prst="rect">
            <a:avLst/>
          </a:prstGeom>
          <a:solidFill>
            <a:srgbClr val="FFFF00">
              <a:alpha val="55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600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xmlns="" id="{B26BCFE1-68A2-6847-8019-B4CA6F54A402}"/>
              </a:ext>
            </a:extLst>
          </p:cNvPr>
          <p:cNvSpPr txBox="1"/>
          <p:nvPr/>
        </p:nvSpPr>
        <p:spPr>
          <a:xfrm>
            <a:off x="3030338" y="4007659"/>
            <a:ext cx="1581545" cy="854625"/>
          </a:xfrm>
          <a:prstGeom prst="rect">
            <a:avLst/>
          </a:prstGeom>
          <a:solidFill>
            <a:srgbClr val="DF3C7E">
              <a:alpha val="80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700</a:t>
            </a: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xmlns="" id="{BB56C82F-B6C0-EE4F-B4EF-6AB3556CE53D}"/>
              </a:ext>
            </a:extLst>
          </p:cNvPr>
          <p:cNvSpPr txBox="1"/>
          <p:nvPr/>
        </p:nvSpPr>
        <p:spPr>
          <a:xfrm>
            <a:off x="5036970" y="4007658"/>
            <a:ext cx="1581545" cy="854625"/>
          </a:xfrm>
          <a:prstGeom prst="rect">
            <a:avLst/>
          </a:prstGeom>
          <a:solidFill>
            <a:srgbClr val="4BACC6">
              <a:alpha val="77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800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xmlns="" id="{F31A3278-3293-A545-BD37-71797A57D3F6}"/>
              </a:ext>
            </a:extLst>
          </p:cNvPr>
          <p:cNvSpPr txBox="1"/>
          <p:nvPr/>
        </p:nvSpPr>
        <p:spPr>
          <a:xfrm>
            <a:off x="7102883" y="4007658"/>
            <a:ext cx="1581545" cy="854625"/>
          </a:xfrm>
          <a:prstGeom prst="rect">
            <a:avLst/>
          </a:prstGeom>
          <a:solidFill>
            <a:srgbClr val="F15441">
              <a:alpha val="76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581545"/>
                      <a:gd name="connsiteY0" fmla="*/ 0 h 854625"/>
                      <a:gd name="connsiteX1" fmla="*/ 1581545 w 1581545"/>
                      <a:gd name="connsiteY1" fmla="*/ 0 h 854625"/>
                      <a:gd name="connsiteX2" fmla="*/ 1581545 w 1581545"/>
                      <a:gd name="connsiteY2" fmla="*/ 854625 h 854625"/>
                      <a:gd name="connsiteX3" fmla="*/ 0 w 1581545"/>
                      <a:gd name="connsiteY3" fmla="*/ 854625 h 854625"/>
                      <a:gd name="connsiteX4" fmla="*/ 0 w 1581545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1545" h="854625" fill="none" extrusionOk="0">
                        <a:moveTo>
                          <a:pt x="0" y="0"/>
                        </a:moveTo>
                        <a:cubicBezTo>
                          <a:pt x="573185" y="33039"/>
                          <a:pt x="1140174" y="-79946"/>
                          <a:pt x="1581545" y="0"/>
                        </a:cubicBezTo>
                        <a:cubicBezTo>
                          <a:pt x="1591208" y="235779"/>
                          <a:pt x="1585524" y="641285"/>
                          <a:pt x="1581545" y="854625"/>
                        </a:cubicBezTo>
                        <a:cubicBezTo>
                          <a:pt x="1292742" y="852413"/>
                          <a:pt x="308913" y="86134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1581545" h="854625" stroke="0" extrusionOk="0">
                        <a:moveTo>
                          <a:pt x="0" y="0"/>
                        </a:moveTo>
                        <a:cubicBezTo>
                          <a:pt x="428064" y="-51484"/>
                          <a:pt x="1237170" y="-130669"/>
                          <a:pt x="1581545" y="0"/>
                        </a:cubicBezTo>
                        <a:cubicBezTo>
                          <a:pt x="1576479" y="344169"/>
                          <a:pt x="1647968" y="746684"/>
                          <a:pt x="1581545" y="854625"/>
                        </a:cubicBezTo>
                        <a:cubicBezTo>
                          <a:pt x="1075110" y="993746"/>
                          <a:pt x="691482" y="818576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900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xmlns="" id="{D1BCA2BD-C77A-5D40-AAC4-F1D9ABAE604C}"/>
              </a:ext>
            </a:extLst>
          </p:cNvPr>
          <p:cNvSpPr txBox="1"/>
          <p:nvPr/>
        </p:nvSpPr>
        <p:spPr>
          <a:xfrm>
            <a:off x="9205147" y="4007658"/>
            <a:ext cx="2028521" cy="854625"/>
          </a:xfrm>
          <a:prstGeom prst="rect">
            <a:avLst/>
          </a:prstGeom>
          <a:solidFill>
            <a:srgbClr val="ED3D6C">
              <a:alpha val="92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2028521"/>
                      <a:gd name="connsiteY0" fmla="*/ 0 h 854625"/>
                      <a:gd name="connsiteX1" fmla="*/ 2028521 w 2028521"/>
                      <a:gd name="connsiteY1" fmla="*/ 0 h 854625"/>
                      <a:gd name="connsiteX2" fmla="*/ 2028521 w 2028521"/>
                      <a:gd name="connsiteY2" fmla="*/ 854625 h 854625"/>
                      <a:gd name="connsiteX3" fmla="*/ 0 w 2028521"/>
                      <a:gd name="connsiteY3" fmla="*/ 854625 h 854625"/>
                      <a:gd name="connsiteX4" fmla="*/ 0 w 2028521"/>
                      <a:gd name="connsiteY4" fmla="*/ 0 h 85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8521" h="854625" fill="none" extrusionOk="0">
                        <a:moveTo>
                          <a:pt x="0" y="0"/>
                        </a:moveTo>
                        <a:cubicBezTo>
                          <a:pt x="577396" y="106216"/>
                          <a:pt x="1778246" y="-142119"/>
                          <a:pt x="2028521" y="0"/>
                        </a:cubicBezTo>
                        <a:cubicBezTo>
                          <a:pt x="2038184" y="235779"/>
                          <a:pt x="2032500" y="641285"/>
                          <a:pt x="2028521" y="854625"/>
                        </a:cubicBezTo>
                        <a:cubicBezTo>
                          <a:pt x="1174219" y="825397"/>
                          <a:pt x="688140" y="838931"/>
                          <a:pt x="0" y="854625"/>
                        </a:cubicBezTo>
                        <a:cubicBezTo>
                          <a:pt x="-61455" y="615475"/>
                          <a:pt x="-43564" y="106862"/>
                          <a:pt x="0" y="0"/>
                        </a:cubicBezTo>
                        <a:close/>
                      </a:path>
                      <a:path w="2028521" h="854625" stroke="0" extrusionOk="0">
                        <a:moveTo>
                          <a:pt x="0" y="0"/>
                        </a:moveTo>
                        <a:cubicBezTo>
                          <a:pt x="933140" y="-71603"/>
                          <a:pt x="1522336" y="126493"/>
                          <a:pt x="2028521" y="0"/>
                        </a:cubicBezTo>
                        <a:cubicBezTo>
                          <a:pt x="2023455" y="344169"/>
                          <a:pt x="2094944" y="746684"/>
                          <a:pt x="2028521" y="854625"/>
                        </a:cubicBezTo>
                        <a:cubicBezTo>
                          <a:pt x="1520372" y="899469"/>
                          <a:pt x="288575" y="697738"/>
                          <a:pt x="0" y="854625"/>
                        </a:cubicBezTo>
                        <a:cubicBezTo>
                          <a:pt x="29084" y="440646"/>
                          <a:pt x="-32384" y="3496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4800" dirty="0"/>
              <a:t>1000</a:t>
            </a:r>
          </a:p>
        </p:txBody>
      </p:sp>
    </p:spTree>
    <p:extLst>
      <p:ext uri="{BB962C8B-B14F-4D97-AF65-F5344CB8AC3E}">
        <p14:creationId xmlns:p14="http://schemas.microsoft.com/office/powerpoint/2010/main" val="37506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" grpId="0" animBg="1"/>
      <p:bldP spid="426" grpId="0" animBg="1"/>
      <p:bldP spid="427" grpId="0" animBg="1"/>
      <p:bldP spid="428" grpId="0" animBg="1"/>
      <p:bldP spid="429" grpId="0" animBg="1"/>
      <p:bldP spid="430" grpId="0" animBg="1"/>
      <p:bldP spid="431" grpId="0" animBg="1"/>
      <p:bldP spid="432" grpId="0" animBg="1"/>
      <p:bldP spid="433" grpId="0" animBg="1"/>
      <p:bldP spid="4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F47CDF74-B55A-F04D-A6A1-0DD1D67BAFCC}"/>
              </a:ext>
            </a:extLst>
          </p:cNvPr>
          <p:cNvSpPr/>
          <p:nvPr/>
        </p:nvSpPr>
        <p:spPr>
          <a:xfrm>
            <a:off x="1517640" y="741508"/>
            <a:ext cx="705394" cy="4833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317412AA-0D4D-A541-8976-22F45E36FBED}"/>
              </a:ext>
            </a:extLst>
          </p:cNvPr>
          <p:cNvSpPr/>
          <p:nvPr/>
        </p:nvSpPr>
        <p:spPr>
          <a:xfrm>
            <a:off x="906438" y="686335"/>
            <a:ext cx="570588" cy="5705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88CC43D-028A-D443-BBA3-04F43908835C}"/>
              </a:ext>
            </a:extLst>
          </p:cNvPr>
          <p:cNvSpPr txBox="1"/>
          <p:nvPr/>
        </p:nvSpPr>
        <p:spPr>
          <a:xfrm>
            <a:off x="1457840" y="580953"/>
            <a:ext cx="1169246" cy="658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 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363F690-FE49-1A4F-A552-37E38A62E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8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" y="2000250"/>
            <a:ext cx="10479316" cy="2857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C537B66-20D6-6A49-AA77-F43B870EC16B}"/>
              </a:ext>
            </a:extLst>
          </p:cNvPr>
          <p:cNvSpPr txBox="1"/>
          <p:nvPr/>
        </p:nvSpPr>
        <p:spPr>
          <a:xfrm>
            <a:off x="5659561" y="2481944"/>
            <a:ext cx="867545" cy="584775"/>
          </a:xfrm>
          <a:prstGeom prst="rect">
            <a:avLst/>
          </a:prstGeom>
          <a:solidFill>
            <a:srgbClr val="FAEC4E"/>
          </a:solidFill>
        </p:spPr>
        <p:txBody>
          <a:bodyPr wrap="none" rtlCol="0">
            <a:spAutoFit/>
          </a:bodyPr>
          <a:lstStyle/>
          <a:p>
            <a:r>
              <a:rPr lang="x-none" sz="3200" dirty="0"/>
              <a:t>400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0492950-EA3E-6F40-B49F-69A2C85025D0}"/>
              </a:ext>
            </a:extLst>
          </p:cNvPr>
          <p:cNvSpPr txBox="1"/>
          <p:nvPr/>
        </p:nvSpPr>
        <p:spPr>
          <a:xfrm>
            <a:off x="6755389" y="2481943"/>
            <a:ext cx="867545" cy="584775"/>
          </a:xfrm>
          <a:prstGeom prst="rect">
            <a:avLst/>
          </a:prstGeom>
          <a:solidFill>
            <a:srgbClr val="50C9F9"/>
          </a:solidFill>
        </p:spPr>
        <p:txBody>
          <a:bodyPr wrap="none" rtlCol="0">
            <a:spAutoFit/>
          </a:bodyPr>
          <a:lstStyle/>
          <a:p>
            <a:r>
              <a:rPr lang="x-none" sz="3200" dirty="0"/>
              <a:t>500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3AA7D11-1D8B-9F4B-A772-46E2D6E05D4C}"/>
              </a:ext>
            </a:extLst>
          </p:cNvPr>
          <p:cNvSpPr txBox="1"/>
          <p:nvPr/>
        </p:nvSpPr>
        <p:spPr>
          <a:xfrm>
            <a:off x="8980210" y="2481942"/>
            <a:ext cx="867545" cy="584775"/>
          </a:xfrm>
          <a:prstGeom prst="rect">
            <a:avLst/>
          </a:prstGeom>
          <a:solidFill>
            <a:srgbClr val="FAEC4E"/>
          </a:solidFill>
        </p:spPr>
        <p:txBody>
          <a:bodyPr wrap="none" rtlCol="0">
            <a:spAutoFit/>
          </a:bodyPr>
          <a:lstStyle/>
          <a:p>
            <a:r>
              <a:rPr lang="x-none" sz="3200" dirty="0"/>
              <a:t>700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10C68C6-8C97-0148-BCF7-B7E301C3FA63}"/>
              </a:ext>
            </a:extLst>
          </p:cNvPr>
          <p:cNvSpPr txBox="1"/>
          <p:nvPr/>
        </p:nvSpPr>
        <p:spPr>
          <a:xfrm>
            <a:off x="4563733" y="3853544"/>
            <a:ext cx="867545" cy="584775"/>
          </a:xfrm>
          <a:prstGeom prst="rect">
            <a:avLst/>
          </a:prstGeom>
          <a:solidFill>
            <a:srgbClr val="EF6F90"/>
          </a:solidFill>
        </p:spPr>
        <p:txBody>
          <a:bodyPr wrap="none" rtlCol="0">
            <a:spAutoFit/>
          </a:bodyPr>
          <a:lstStyle/>
          <a:p>
            <a:r>
              <a:rPr lang="x-none" sz="3200" dirty="0"/>
              <a:t>800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5DD0D82-3221-364B-B213-0ABE45020D9C}"/>
              </a:ext>
            </a:extLst>
          </p:cNvPr>
          <p:cNvSpPr txBox="1"/>
          <p:nvPr/>
        </p:nvSpPr>
        <p:spPr>
          <a:xfrm>
            <a:off x="7855354" y="3853544"/>
            <a:ext cx="867545" cy="584775"/>
          </a:xfrm>
          <a:prstGeom prst="rect">
            <a:avLst/>
          </a:prstGeom>
          <a:solidFill>
            <a:srgbClr val="EF6F90"/>
          </a:solidFill>
        </p:spPr>
        <p:txBody>
          <a:bodyPr wrap="none" rtlCol="0">
            <a:spAutoFit/>
          </a:bodyPr>
          <a:lstStyle/>
          <a:p>
            <a:r>
              <a:rPr lang="x-none" sz="3200" dirty="0"/>
              <a:t>500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EFE27D2-5E7E-B743-8AC7-1B9B674FFE86}"/>
              </a:ext>
            </a:extLst>
          </p:cNvPr>
          <p:cNvSpPr txBox="1"/>
          <p:nvPr/>
        </p:nvSpPr>
        <p:spPr>
          <a:xfrm>
            <a:off x="8980209" y="3853543"/>
            <a:ext cx="867545" cy="584775"/>
          </a:xfrm>
          <a:prstGeom prst="rect">
            <a:avLst/>
          </a:prstGeom>
          <a:solidFill>
            <a:srgbClr val="FAEC4E"/>
          </a:solidFill>
        </p:spPr>
        <p:txBody>
          <a:bodyPr wrap="none" rtlCol="0">
            <a:spAutoFit/>
          </a:bodyPr>
          <a:lstStyle/>
          <a:p>
            <a:r>
              <a:rPr lang="x-none" sz="3200" dirty="0"/>
              <a:t>400</a:t>
            </a:r>
          </a:p>
        </p:txBody>
      </p:sp>
    </p:spTree>
    <p:extLst>
      <p:ext uri="{BB962C8B-B14F-4D97-AF65-F5344CB8AC3E}">
        <p14:creationId xmlns:p14="http://schemas.microsoft.com/office/powerpoint/2010/main" val="158735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2010F9E-F496-E04A-B02A-EACCF866F2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0"/>
          <a:stretch/>
        </p:blipFill>
        <p:spPr>
          <a:xfrm>
            <a:off x="9444264" y="579750"/>
            <a:ext cx="1942897" cy="2217964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006883F3-B7A1-BE4D-A9B6-DECA8D683D59}"/>
              </a:ext>
            </a:extLst>
          </p:cNvPr>
          <p:cNvSpPr/>
          <p:nvPr/>
        </p:nvSpPr>
        <p:spPr>
          <a:xfrm>
            <a:off x="1410625" y="246916"/>
            <a:ext cx="705394" cy="4833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01B190BE-C997-AD48-9A8D-861254CE180C}"/>
              </a:ext>
            </a:extLst>
          </p:cNvPr>
          <p:cNvSpPr/>
          <p:nvPr/>
        </p:nvSpPr>
        <p:spPr>
          <a:xfrm>
            <a:off x="799423" y="191743"/>
            <a:ext cx="570588" cy="5705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59FEFB-CD44-694A-B5CD-1D2DAA5DF941}"/>
              </a:ext>
            </a:extLst>
          </p:cNvPr>
          <p:cNvSpPr txBox="1"/>
          <p:nvPr/>
        </p:nvSpPr>
        <p:spPr>
          <a:xfrm>
            <a:off x="1370011" y="246916"/>
            <a:ext cx="9216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 ?</a:t>
            </a:r>
          </a:p>
          <a:p>
            <a:r>
              <a:rPr lang="en-US" sz="2800" dirty="0" err="1"/>
              <a:t>Rô</a:t>
            </a:r>
            <a:r>
              <a:rPr lang="en-US" sz="2800" dirty="0"/>
              <a:t>- </a:t>
            </a:r>
            <a:r>
              <a:rPr lang="en-US" sz="2800" dirty="0" err="1"/>
              <a:t>bốt</a:t>
            </a:r>
            <a:r>
              <a:rPr lang="en-US" sz="2800" dirty="0"/>
              <a:t> </a:t>
            </a:r>
            <a:r>
              <a:rPr lang="en-US" sz="2800" dirty="0" err="1"/>
              <a:t>xếp</a:t>
            </a:r>
            <a:r>
              <a:rPr lang="en-US" sz="2800" dirty="0"/>
              <a:t> 100 </a:t>
            </a:r>
            <a:r>
              <a:rPr lang="en-US" sz="2800" dirty="0" err="1"/>
              <a:t>cái</a:t>
            </a:r>
            <a:r>
              <a:rPr lang="en-US" sz="2800" dirty="0"/>
              <a:t> </a:t>
            </a:r>
            <a:r>
              <a:rPr lang="en-US" sz="2800" dirty="0" err="1"/>
              <a:t>bút</a:t>
            </a:r>
            <a:r>
              <a:rPr lang="en-US" sz="2800" dirty="0"/>
              <a:t> </a:t>
            </a:r>
            <a:r>
              <a:rPr lang="en-US" sz="2800" dirty="0" err="1"/>
              <a:t>chì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mỗi</a:t>
            </a:r>
            <a:r>
              <a:rPr lang="en-US" sz="2800" dirty="0"/>
              <a:t> </a:t>
            </a:r>
            <a:r>
              <a:rPr lang="en-US" sz="2800" dirty="0" err="1"/>
              <a:t>thùng</a:t>
            </a:r>
            <a:r>
              <a:rPr lang="en-US" sz="2800" dirty="0"/>
              <a:t>.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mỗi</a:t>
            </a:r>
            <a:r>
              <a:rPr lang="en-US" sz="2800" dirty="0"/>
              <a:t> </a:t>
            </a:r>
            <a:r>
              <a:rPr lang="en-US" sz="2800" dirty="0" err="1"/>
              <a:t>ngày</a:t>
            </a:r>
            <a:r>
              <a:rPr lang="en-US" sz="2800" dirty="0"/>
              <a:t>, </a:t>
            </a:r>
            <a:r>
              <a:rPr lang="en-US" sz="2800" dirty="0" err="1"/>
              <a:t>Rô</a:t>
            </a:r>
            <a:r>
              <a:rPr lang="en-US" sz="2800" dirty="0"/>
              <a:t>- </a:t>
            </a:r>
            <a:r>
              <a:rPr lang="en-US" sz="2800" dirty="0" err="1"/>
              <a:t>bốt</a:t>
            </a:r>
            <a:r>
              <a:rPr lang="en-US" sz="2800" dirty="0"/>
              <a:t> </a:t>
            </a:r>
            <a:r>
              <a:rPr lang="en-US" sz="2800" dirty="0" err="1"/>
              <a:t>xếp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bao </a:t>
            </a:r>
            <a:r>
              <a:rPr lang="en-US" sz="2800" dirty="0" err="1"/>
              <a:t>nhiêu</a:t>
            </a:r>
            <a:r>
              <a:rPr lang="en-US" sz="2800" dirty="0"/>
              <a:t> </a:t>
            </a:r>
            <a:r>
              <a:rPr lang="en-US" sz="2800" dirty="0" err="1"/>
              <a:t>cái</a:t>
            </a:r>
            <a:r>
              <a:rPr lang="en-US" sz="2800" dirty="0"/>
              <a:t> </a:t>
            </a:r>
            <a:r>
              <a:rPr lang="en-US" sz="2800" dirty="0" err="1"/>
              <a:t>bút</a:t>
            </a:r>
            <a:r>
              <a:rPr lang="en-US" sz="2800" dirty="0"/>
              <a:t> </a:t>
            </a:r>
            <a:r>
              <a:rPr lang="en-US" sz="2800" dirty="0" err="1"/>
              <a:t>chì</a:t>
            </a:r>
            <a:r>
              <a:rPr lang="en-US" sz="2800" dirty="0"/>
              <a:t>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67E9486-D77C-C548-B584-C48E365D1D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05" y="3640747"/>
            <a:ext cx="5084279" cy="794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F628D1E-9CAC-2141-85B3-EB81B2B289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68"/>
          <a:stretch/>
        </p:blipFill>
        <p:spPr>
          <a:xfrm>
            <a:off x="2044505" y="2167549"/>
            <a:ext cx="3042045" cy="7941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68A1602-CC54-EA4C-AEEA-D84C260613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06" y="4776728"/>
            <a:ext cx="5084279" cy="171666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E274639D-7D06-5040-A47C-D74CBD79B233}"/>
              </a:ext>
            </a:extLst>
          </p:cNvPr>
          <p:cNvCxnSpPr>
            <a:cxnSpLocks/>
          </p:cNvCxnSpPr>
          <p:nvPr/>
        </p:nvCxnSpPr>
        <p:spPr>
          <a:xfrm>
            <a:off x="906438" y="3018974"/>
            <a:ext cx="910841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08AC0973-4A05-7D4E-B36C-0C9FF3132AB7}"/>
              </a:ext>
            </a:extLst>
          </p:cNvPr>
          <p:cNvCxnSpPr>
            <a:cxnSpLocks/>
          </p:cNvCxnSpPr>
          <p:nvPr/>
        </p:nvCxnSpPr>
        <p:spPr>
          <a:xfrm flipV="1">
            <a:off x="906437" y="4434910"/>
            <a:ext cx="9108420" cy="5726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01A2BD8-CEA0-D241-BC54-FAECA1C18B5B}"/>
              </a:ext>
            </a:extLst>
          </p:cNvPr>
          <p:cNvSpPr txBox="1"/>
          <p:nvPr/>
        </p:nvSpPr>
        <p:spPr>
          <a:xfrm>
            <a:off x="764331" y="1686392"/>
            <a:ext cx="1247457" cy="461665"/>
          </a:xfrm>
          <a:prstGeom prst="rect">
            <a:avLst/>
          </a:prstGeom>
          <a:solidFill>
            <a:srgbClr val="50C9F9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247457"/>
                      <a:gd name="connsiteY0" fmla="*/ 0 h 461665"/>
                      <a:gd name="connsiteX1" fmla="*/ 1247457 w 1247457"/>
                      <a:gd name="connsiteY1" fmla="*/ 0 h 461665"/>
                      <a:gd name="connsiteX2" fmla="*/ 1247457 w 1247457"/>
                      <a:gd name="connsiteY2" fmla="*/ 461665 h 461665"/>
                      <a:gd name="connsiteX3" fmla="*/ 0 w 1247457"/>
                      <a:gd name="connsiteY3" fmla="*/ 461665 h 461665"/>
                      <a:gd name="connsiteX4" fmla="*/ 0 w 1247457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7457" h="461665" fill="none" extrusionOk="0">
                        <a:moveTo>
                          <a:pt x="0" y="0"/>
                        </a:moveTo>
                        <a:cubicBezTo>
                          <a:pt x="281047" y="-37675"/>
                          <a:pt x="1050740" y="73916"/>
                          <a:pt x="1247457" y="0"/>
                        </a:cubicBezTo>
                        <a:cubicBezTo>
                          <a:pt x="1234673" y="46536"/>
                          <a:pt x="1247059" y="381318"/>
                          <a:pt x="1247457" y="461665"/>
                        </a:cubicBezTo>
                        <a:cubicBezTo>
                          <a:pt x="867346" y="364810"/>
                          <a:pt x="489447" y="467006"/>
                          <a:pt x="0" y="461665"/>
                        </a:cubicBezTo>
                        <a:cubicBezTo>
                          <a:pt x="11820" y="320169"/>
                          <a:pt x="22948" y="179532"/>
                          <a:pt x="0" y="0"/>
                        </a:cubicBezTo>
                        <a:close/>
                      </a:path>
                      <a:path w="1247457" h="461665" stroke="0" extrusionOk="0">
                        <a:moveTo>
                          <a:pt x="0" y="0"/>
                        </a:moveTo>
                        <a:cubicBezTo>
                          <a:pt x="237545" y="18728"/>
                          <a:pt x="737035" y="108931"/>
                          <a:pt x="1247457" y="0"/>
                        </a:cubicBezTo>
                        <a:cubicBezTo>
                          <a:pt x="1259212" y="114289"/>
                          <a:pt x="1279940" y="257252"/>
                          <a:pt x="1247457" y="461665"/>
                        </a:cubicBezTo>
                        <a:cubicBezTo>
                          <a:pt x="986294" y="519118"/>
                          <a:pt x="551143" y="375771"/>
                          <a:pt x="0" y="461665"/>
                        </a:cubicBezTo>
                        <a:cubicBezTo>
                          <a:pt x="34675" y="364585"/>
                          <a:pt x="12508" y="22085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x-none" sz="2400" dirty="0"/>
              <a:t>Thứ hai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4CEDF0F-3D64-6D4F-A6C0-E68CA4BF25F4}"/>
              </a:ext>
            </a:extLst>
          </p:cNvPr>
          <p:cNvSpPr txBox="1"/>
          <p:nvPr/>
        </p:nvSpPr>
        <p:spPr>
          <a:xfrm>
            <a:off x="764331" y="3116062"/>
            <a:ext cx="1178528" cy="461665"/>
          </a:xfrm>
          <a:prstGeom prst="rect">
            <a:avLst/>
          </a:prstGeom>
          <a:solidFill>
            <a:srgbClr val="50C9F9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178528"/>
                      <a:gd name="connsiteY0" fmla="*/ 0 h 461665"/>
                      <a:gd name="connsiteX1" fmla="*/ 1178528 w 1178528"/>
                      <a:gd name="connsiteY1" fmla="*/ 0 h 461665"/>
                      <a:gd name="connsiteX2" fmla="*/ 1178528 w 1178528"/>
                      <a:gd name="connsiteY2" fmla="*/ 461665 h 461665"/>
                      <a:gd name="connsiteX3" fmla="*/ 0 w 1178528"/>
                      <a:gd name="connsiteY3" fmla="*/ 461665 h 461665"/>
                      <a:gd name="connsiteX4" fmla="*/ 0 w 1178528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8528" h="461665" fill="none" extrusionOk="0">
                        <a:moveTo>
                          <a:pt x="0" y="0"/>
                        </a:moveTo>
                        <a:cubicBezTo>
                          <a:pt x="559394" y="42734"/>
                          <a:pt x="1040318" y="-13152"/>
                          <a:pt x="1178528" y="0"/>
                        </a:cubicBezTo>
                        <a:cubicBezTo>
                          <a:pt x="1165744" y="46536"/>
                          <a:pt x="1178130" y="381318"/>
                          <a:pt x="1178528" y="461665"/>
                        </a:cubicBezTo>
                        <a:cubicBezTo>
                          <a:pt x="1037084" y="551588"/>
                          <a:pt x="125784" y="373831"/>
                          <a:pt x="0" y="461665"/>
                        </a:cubicBezTo>
                        <a:cubicBezTo>
                          <a:pt x="11820" y="320169"/>
                          <a:pt x="22948" y="179532"/>
                          <a:pt x="0" y="0"/>
                        </a:cubicBezTo>
                        <a:close/>
                      </a:path>
                      <a:path w="1178528" h="461665" stroke="0" extrusionOk="0">
                        <a:moveTo>
                          <a:pt x="0" y="0"/>
                        </a:moveTo>
                        <a:cubicBezTo>
                          <a:pt x="128642" y="75738"/>
                          <a:pt x="602225" y="49960"/>
                          <a:pt x="1178528" y="0"/>
                        </a:cubicBezTo>
                        <a:cubicBezTo>
                          <a:pt x="1190283" y="114289"/>
                          <a:pt x="1211011" y="257252"/>
                          <a:pt x="1178528" y="461665"/>
                        </a:cubicBezTo>
                        <a:cubicBezTo>
                          <a:pt x="795937" y="560456"/>
                          <a:pt x="168415" y="503106"/>
                          <a:pt x="0" y="461665"/>
                        </a:cubicBezTo>
                        <a:cubicBezTo>
                          <a:pt x="34675" y="364585"/>
                          <a:pt x="12508" y="22085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x-none" sz="2400" dirty="0"/>
              <a:t>Thứ ba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47C79BA-6D0B-6342-A2A0-FB9593BD9E8E}"/>
              </a:ext>
            </a:extLst>
          </p:cNvPr>
          <p:cNvSpPr txBox="1"/>
          <p:nvPr/>
        </p:nvSpPr>
        <p:spPr>
          <a:xfrm>
            <a:off x="762375" y="4545896"/>
            <a:ext cx="1127232" cy="461665"/>
          </a:xfrm>
          <a:prstGeom prst="rect">
            <a:avLst/>
          </a:prstGeom>
          <a:solidFill>
            <a:srgbClr val="50C9F9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86837363">
                  <a:custGeom>
                    <a:avLst/>
                    <a:gdLst>
                      <a:gd name="connsiteX0" fmla="*/ 0 w 1127232"/>
                      <a:gd name="connsiteY0" fmla="*/ 0 h 461665"/>
                      <a:gd name="connsiteX1" fmla="*/ 1127232 w 1127232"/>
                      <a:gd name="connsiteY1" fmla="*/ 0 h 461665"/>
                      <a:gd name="connsiteX2" fmla="*/ 1127232 w 1127232"/>
                      <a:gd name="connsiteY2" fmla="*/ 461665 h 461665"/>
                      <a:gd name="connsiteX3" fmla="*/ 0 w 1127232"/>
                      <a:gd name="connsiteY3" fmla="*/ 461665 h 461665"/>
                      <a:gd name="connsiteX4" fmla="*/ 0 w 1127232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7232" h="461665" fill="none" extrusionOk="0">
                        <a:moveTo>
                          <a:pt x="0" y="0"/>
                        </a:moveTo>
                        <a:cubicBezTo>
                          <a:pt x="240752" y="-94950"/>
                          <a:pt x="981574" y="53546"/>
                          <a:pt x="1127232" y="0"/>
                        </a:cubicBezTo>
                        <a:cubicBezTo>
                          <a:pt x="1114448" y="46536"/>
                          <a:pt x="1126834" y="381318"/>
                          <a:pt x="1127232" y="461665"/>
                        </a:cubicBezTo>
                        <a:cubicBezTo>
                          <a:pt x="1001530" y="438349"/>
                          <a:pt x="278748" y="406706"/>
                          <a:pt x="0" y="461665"/>
                        </a:cubicBezTo>
                        <a:cubicBezTo>
                          <a:pt x="11820" y="320169"/>
                          <a:pt x="22948" y="179532"/>
                          <a:pt x="0" y="0"/>
                        </a:cubicBezTo>
                        <a:close/>
                      </a:path>
                      <a:path w="1127232" h="461665" stroke="0" extrusionOk="0">
                        <a:moveTo>
                          <a:pt x="0" y="0"/>
                        </a:moveTo>
                        <a:cubicBezTo>
                          <a:pt x="451534" y="72383"/>
                          <a:pt x="638173" y="34008"/>
                          <a:pt x="1127232" y="0"/>
                        </a:cubicBezTo>
                        <a:cubicBezTo>
                          <a:pt x="1138987" y="114289"/>
                          <a:pt x="1159715" y="257252"/>
                          <a:pt x="1127232" y="461665"/>
                        </a:cubicBezTo>
                        <a:cubicBezTo>
                          <a:pt x="760069" y="385435"/>
                          <a:pt x="516657" y="451591"/>
                          <a:pt x="0" y="461665"/>
                        </a:cubicBezTo>
                        <a:cubicBezTo>
                          <a:pt x="34675" y="364585"/>
                          <a:pt x="12508" y="22085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x-none" sz="2400" dirty="0"/>
              <a:t>Thứ tư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78E2F671-7AA9-ED4F-ACB8-24B31A726AA6}"/>
              </a:ext>
            </a:extLst>
          </p:cNvPr>
          <p:cNvGrpSpPr/>
          <p:nvPr/>
        </p:nvGrpSpPr>
        <p:grpSpPr>
          <a:xfrm>
            <a:off x="7467637" y="2197927"/>
            <a:ext cx="2077012" cy="624820"/>
            <a:chOff x="7836989" y="5196114"/>
            <a:chExt cx="2077012" cy="6248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53D9F56-E645-4E4D-A88A-5636FE837835}"/>
                </a:ext>
              </a:extLst>
            </p:cNvPr>
            <p:cNvSpPr txBox="1"/>
            <p:nvPr/>
          </p:nvSpPr>
          <p:spPr>
            <a:xfrm>
              <a:off x="8650514" y="5297714"/>
              <a:ext cx="12634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b</a:t>
              </a:r>
              <a:r>
                <a:rPr lang="x-none" sz="2800" dirty="0"/>
                <a:t>út chì</a:t>
              </a: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xmlns="" id="{3B9592BF-0182-484B-B378-D465AAE11628}"/>
                </a:ext>
              </a:extLst>
            </p:cNvPr>
            <p:cNvSpPr/>
            <p:nvPr/>
          </p:nvSpPr>
          <p:spPr>
            <a:xfrm>
              <a:off x="7836989" y="5196114"/>
              <a:ext cx="828764" cy="62482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8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8A38D2DB-2644-7C46-941F-0B35F962EF7E}"/>
              </a:ext>
            </a:extLst>
          </p:cNvPr>
          <p:cNvGrpSpPr/>
          <p:nvPr/>
        </p:nvGrpSpPr>
        <p:grpSpPr>
          <a:xfrm>
            <a:off x="7467637" y="3563748"/>
            <a:ext cx="2077012" cy="624820"/>
            <a:chOff x="7836989" y="5196114"/>
            <a:chExt cx="2077012" cy="62482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0CFD7FEA-22EE-0D4D-8C4B-A9EC7BE14236}"/>
                </a:ext>
              </a:extLst>
            </p:cNvPr>
            <p:cNvSpPr txBox="1"/>
            <p:nvPr/>
          </p:nvSpPr>
          <p:spPr>
            <a:xfrm>
              <a:off x="8650514" y="5297714"/>
              <a:ext cx="12634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b</a:t>
              </a:r>
              <a:r>
                <a:rPr lang="x-none" sz="2800" dirty="0"/>
                <a:t>út chì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xmlns="" id="{507D6217-35F9-2540-A729-9E7F976F4080}"/>
                </a:ext>
              </a:extLst>
            </p:cNvPr>
            <p:cNvSpPr/>
            <p:nvPr/>
          </p:nvSpPr>
          <p:spPr>
            <a:xfrm>
              <a:off x="7836989" y="5196114"/>
              <a:ext cx="828764" cy="62482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8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A889C450-0D6F-E244-9AEE-0800B7C91A6B}"/>
              </a:ext>
            </a:extLst>
          </p:cNvPr>
          <p:cNvGrpSpPr/>
          <p:nvPr/>
        </p:nvGrpSpPr>
        <p:grpSpPr>
          <a:xfrm>
            <a:off x="7487290" y="5486891"/>
            <a:ext cx="2399477" cy="624820"/>
            <a:chOff x="7613911" y="5196114"/>
            <a:chExt cx="2399477" cy="6248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DE712F36-BB2A-4144-AD6A-AC377C08905A}"/>
                </a:ext>
              </a:extLst>
            </p:cNvPr>
            <p:cNvSpPr txBox="1"/>
            <p:nvPr/>
          </p:nvSpPr>
          <p:spPr>
            <a:xfrm>
              <a:off x="8650514" y="5297714"/>
              <a:ext cx="13628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 b</a:t>
              </a:r>
              <a:r>
                <a:rPr lang="x-none" sz="2800" dirty="0"/>
                <a:t>út chì</a:t>
              </a: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xmlns="" id="{CDEF28FA-3D0E-8642-823D-C6003114DA93}"/>
                </a:ext>
              </a:extLst>
            </p:cNvPr>
            <p:cNvSpPr/>
            <p:nvPr/>
          </p:nvSpPr>
          <p:spPr>
            <a:xfrm>
              <a:off x="7613911" y="5196114"/>
              <a:ext cx="1103084" cy="62482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8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387C467-8183-6341-8FF3-ACE6AFEC1FFF}"/>
              </a:ext>
            </a:extLst>
          </p:cNvPr>
          <p:cNvSpPr txBox="1"/>
          <p:nvPr/>
        </p:nvSpPr>
        <p:spPr>
          <a:xfrm>
            <a:off x="7342909" y="2249747"/>
            <a:ext cx="93613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x-none" sz="2800" dirty="0">
                <a:solidFill>
                  <a:srgbClr val="FF0000"/>
                </a:solidFill>
              </a:rPr>
              <a:t>300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0238367-AEE3-DF42-A06E-DEB3609D0244}"/>
              </a:ext>
            </a:extLst>
          </p:cNvPr>
          <p:cNvSpPr txBox="1"/>
          <p:nvPr/>
        </p:nvSpPr>
        <p:spPr>
          <a:xfrm>
            <a:off x="7342910" y="3616910"/>
            <a:ext cx="93017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x-none" sz="2800" dirty="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38F41657-55A4-2D46-9396-5729A0794970}"/>
              </a:ext>
            </a:extLst>
          </p:cNvPr>
          <p:cNvSpPr txBox="1"/>
          <p:nvPr/>
        </p:nvSpPr>
        <p:spPr>
          <a:xfrm>
            <a:off x="7515547" y="5537691"/>
            <a:ext cx="10255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x-none" sz="2800" dirty="0">
                <a:solidFill>
                  <a:srgbClr val="FF0000"/>
                </a:solidFill>
              </a:rPr>
              <a:t>1000</a:t>
            </a:r>
          </a:p>
        </p:txBody>
      </p:sp>
    </p:spTree>
    <p:extLst>
      <p:ext uri="{BB962C8B-B14F-4D97-AF65-F5344CB8AC3E}">
        <p14:creationId xmlns:p14="http://schemas.microsoft.com/office/powerpoint/2010/main" val="346375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组合 171"/>
          <p:cNvGrpSpPr/>
          <p:nvPr/>
        </p:nvGrpSpPr>
        <p:grpSpPr>
          <a:xfrm>
            <a:off x="7874493" y="4266679"/>
            <a:ext cx="4308629" cy="2619032"/>
            <a:chOff x="4984750" y="2755900"/>
            <a:chExt cx="2222500" cy="1350963"/>
          </a:xfrm>
        </p:grpSpPr>
        <p:sp>
          <p:nvSpPr>
            <p:cNvPr id="148" name="Freeform 147"/>
            <p:cNvSpPr/>
            <p:nvPr/>
          </p:nvSpPr>
          <p:spPr bwMode="auto">
            <a:xfrm>
              <a:off x="6078538" y="2995613"/>
              <a:ext cx="642938" cy="601663"/>
            </a:xfrm>
            <a:custGeom>
              <a:avLst/>
              <a:gdLst>
                <a:gd name="T0" fmla="*/ 151 w 151"/>
                <a:gd name="T1" fmla="*/ 30 h 141"/>
                <a:gd name="T2" fmla="*/ 18 w 151"/>
                <a:gd name="T3" fmla="*/ 0 h 141"/>
                <a:gd name="T4" fmla="*/ 0 w 151"/>
                <a:gd name="T5" fmla="*/ 118 h 141"/>
                <a:gd name="T6" fmla="*/ 117 w 151"/>
                <a:gd name="T7" fmla="*/ 141 h 141"/>
                <a:gd name="T8" fmla="*/ 151 w 151"/>
                <a:gd name="T9" fmla="*/ 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41">
                  <a:moveTo>
                    <a:pt x="151" y="3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33"/>
                    <a:pt x="3" y="76"/>
                    <a:pt x="0" y="118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33" y="85"/>
                    <a:pt x="151" y="30"/>
                    <a:pt x="151" y="30"/>
                  </a:cubicBezTo>
                  <a:close/>
                </a:path>
              </a:pathLst>
            </a:custGeom>
            <a:solidFill>
              <a:srgbClr val="C7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9" name="Freeform 148"/>
            <p:cNvSpPr/>
            <p:nvPr/>
          </p:nvSpPr>
          <p:spPr bwMode="auto">
            <a:xfrm>
              <a:off x="6075363" y="3498850"/>
              <a:ext cx="501650" cy="166688"/>
            </a:xfrm>
            <a:custGeom>
              <a:avLst/>
              <a:gdLst>
                <a:gd name="T0" fmla="*/ 118 w 118"/>
                <a:gd name="T1" fmla="*/ 23 h 39"/>
                <a:gd name="T2" fmla="*/ 1 w 118"/>
                <a:gd name="T3" fmla="*/ 0 h 39"/>
                <a:gd name="T4" fmla="*/ 0 w 118"/>
                <a:gd name="T5" fmla="*/ 23 h 39"/>
                <a:gd name="T6" fmla="*/ 114 w 118"/>
                <a:gd name="T7" fmla="*/ 39 h 39"/>
                <a:gd name="T8" fmla="*/ 118 w 118"/>
                <a:gd name="T9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39">
                  <a:moveTo>
                    <a:pt x="118" y="2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8"/>
                    <a:pt x="0" y="15"/>
                    <a:pt x="0" y="23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34"/>
                    <a:pt x="117" y="28"/>
                    <a:pt x="118" y="23"/>
                  </a:cubicBezTo>
                  <a:close/>
                </a:path>
              </a:pathLst>
            </a:custGeom>
            <a:solidFill>
              <a:srgbClr val="DE4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0" name="Freeform 149"/>
            <p:cNvSpPr/>
            <p:nvPr/>
          </p:nvSpPr>
          <p:spPr bwMode="auto">
            <a:xfrm>
              <a:off x="6075363" y="3597275"/>
              <a:ext cx="484188" cy="163513"/>
            </a:xfrm>
            <a:custGeom>
              <a:avLst/>
              <a:gdLst>
                <a:gd name="T0" fmla="*/ 114 w 114"/>
                <a:gd name="T1" fmla="*/ 16 h 38"/>
                <a:gd name="T2" fmla="*/ 0 w 114"/>
                <a:gd name="T3" fmla="*/ 0 h 38"/>
                <a:gd name="T4" fmla="*/ 0 w 114"/>
                <a:gd name="T5" fmla="*/ 12 h 38"/>
                <a:gd name="T6" fmla="*/ 108 w 114"/>
                <a:gd name="T7" fmla="*/ 38 h 38"/>
                <a:gd name="T8" fmla="*/ 114 w 114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1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0" y="30"/>
                    <a:pt x="112" y="23"/>
                    <a:pt x="114" y="16"/>
                  </a:cubicBezTo>
                  <a:close/>
                </a:path>
              </a:pathLst>
            </a:custGeom>
            <a:solidFill>
              <a:srgbClr val="65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1" name="Freeform 150"/>
            <p:cNvSpPr/>
            <p:nvPr/>
          </p:nvSpPr>
          <p:spPr bwMode="auto">
            <a:xfrm>
              <a:off x="6070600" y="3649663"/>
              <a:ext cx="463550" cy="187325"/>
            </a:xfrm>
            <a:custGeom>
              <a:avLst/>
              <a:gdLst>
                <a:gd name="T0" fmla="*/ 109 w 109"/>
                <a:gd name="T1" fmla="*/ 26 h 44"/>
                <a:gd name="T2" fmla="*/ 1 w 109"/>
                <a:gd name="T3" fmla="*/ 0 h 44"/>
                <a:gd name="T4" fmla="*/ 0 w 109"/>
                <a:gd name="T5" fmla="*/ 31 h 44"/>
                <a:gd name="T6" fmla="*/ 104 w 109"/>
                <a:gd name="T7" fmla="*/ 44 h 44"/>
                <a:gd name="T8" fmla="*/ 109 w 109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4">
                  <a:moveTo>
                    <a:pt x="109" y="26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"/>
                    <a:pt x="0" y="21"/>
                    <a:pt x="0" y="31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5" y="38"/>
                    <a:pt x="107" y="32"/>
                    <a:pt x="109" y="26"/>
                  </a:cubicBezTo>
                  <a:close/>
                </a:path>
              </a:pathLst>
            </a:custGeom>
            <a:solidFill>
              <a:srgbClr val="9F5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2" name="Freeform 151"/>
            <p:cNvSpPr/>
            <p:nvPr/>
          </p:nvSpPr>
          <p:spPr bwMode="auto">
            <a:xfrm>
              <a:off x="6070600" y="3781425"/>
              <a:ext cx="442913" cy="149225"/>
            </a:xfrm>
            <a:custGeom>
              <a:avLst/>
              <a:gdLst>
                <a:gd name="T0" fmla="*/ 104 w 104"/>
                <a:gd name="T1" fmla="*/ 13 h 35"/>
                <a:gd name="T2" fmla="*/ 0 w 104"/>
                <a:gd name="T3" fmla="*/ 0 h 35"/>
                <a:gd name="T4" fmla="*/ 0 w 104"/>
                <a:gd name="T5" fmla="*/ 17 h 35"/>
                <a:gd name="T6" fmla="*/ 98 w 104"/>
                <a:gd name="T7" fmla="*/ 35 h 35"/>
                <a:gd name="T8" fmla="*/ 104 w 104"/>
                <a:gd name="T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5">
                  <a:moveTo>
                    <a:pt x="104" y="1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11"/>
                    <a:pt x="0" y="17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100" y="28"/>
                    <a:pt x="102" y="21"/>
                    <a:pt x="104" y="13"/>
                  </a:cubicBezTo>
                  <a:close/>
                </a:path>
              </a:pathLst>
            </a:custGeom>
            <a:solidFill>
              <a:srgbClr val="FFD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3" name="Freeform 152"/>
            <p:cNvSpPr/>
            <p:nvPr/>
          </p:nvSpPr>
          <p:spPr bwMode="auto">
            <a:xfrm>
              <a:off x="6070600" y="3854450"/>
              <a:ext cx="417513" cy="252413"/>
            </a:xfrm>
            <a:custGeom>
              <a:avLst/>
              <a:gdLst>
                <a:gd name="T0" fmla="*/ 98 w 98"/>
                <a:gd name="T1" fmla="*/ 18 h 59"/>
                <a:gd name="T2" fmla="*/ 0 w 98"/>
                <a:gd name="T3" fmla="*/ 0 h 59"/>
                <a:gd name="T4" fmla="*/ 2 w 98"/>
                <a:gd name="T5" fmla="*/ 56 h 59"/>
                <a:gd name="T6" fmla="*/ 91 w 98"/>
                <a:gd name="T7" fmla="*/ 59 h 59"/>
                <a:gd name="T8" fmla="*/ 98 w 98"/>
                <a:gd name="T9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9">
                  <a:moveTo>
                    <a:pt x="98" y="1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3"/>
                    <a:pt x="2" y="56"/>
                    <a:pt x="2" y="56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0" y="55"/>
                    <a:pt x="93" y="39"/>
                    <a:pt x="98" y="18"/>
                  </a:cubicBezTo>
                  <a:close/>
                </a:path>
              </a:pathLst>
            </a:custGeom>
            <a:solidFill>
              <a:srgbClr val="68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4" name="Freeform 153"/>
            <p:cNvSpPr/>
            <p:nvPr/>
          </p:nvSpPr>
          <p:spPr bwMode="auto">
            <a:xfrm>
              <a:off x="4984750" y="3119438"/>
              <a:ext cx="1430338" cy="977900"/>
            </a:xfrm>
            <a:custGeom>
              <a:avLst/>
              <a:gdLst>
                <a:gd name="T0" fmla="*/ 0 w 336"/>
                <a:gd name="T1" fmla="*/ 228 h 229"/>
                <a:gd name="T2" fmla="*/ 333 w 336"/>
                <a:gd name="T3" fmla="*/ 205 h 229"/>
                <a:gd name="T4" fmla="*/ 336 w 336"/>
                <a:gd name="T5" fmla="*/ 229 h 229"/>
                <a:gd name="T6" fmla="*/ 0 w 336"/>
                <a:gd name="T7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229">
                  <a:moveTo>
                    <a:pt x="0" y="228"/>
                  </a:moveTo>
                  <a:cubicBezTo>
                    <a:pt x="0" y="228"/>
                    <a:pt x="244" y="0"/>
                    <a:pt x="333" y="205"/>
                  </a:cubicBezTo>
                  <a:cubicBezTo>
                    <a:pt x="336" y="229"/>
                    <a:pt x="336" y="229"/>
                    <a:pt x="336" y="229"/>
                  </a:cubicBezTo>
                  <a:lnTo>
                    <a:pt x="0" y="228"/>
                  </a:lnTo>
                  <a:close/>
                </a:path>
              </a:pathLst>
            </a:custGeom>
            <a:solidFill>
              <a:srgbClr val="8B7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5" name="Freeform 154"/>
            <p:cNvSpPr/>
            <p:nvPr/>
          </p:nvSpPr>
          <p:spPr bwMode="auto">
            <a:xfrm>
              <a:off x="5202238" y="3354388"/>
              <a:ext cx="1085850" cy="742950"/>
            </a:xfrm>
            <a:custGeom>
              <a:avLst/>
              <a:gdLst>
                <a:gd name="T0" fmla="*/ 0 w 255"/>
                <a:gd name="T1" fmla="*/ 174 h 174"/>
                <a:gd name="T2" fmla="*/ 253 w 255"/>
                <a:gd name="T3" fmla="*/ 156 h 174"/>
                <a:gd name="T4" fmla="*/ 255 w 255"/>
                <a:gd name="T5" fmla="*/ 174 h 174"/>
                <a:gd name="T6" fmla="*/ 0 w 255"/>
                <a:gd name="T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174">
                  <a:moveTo>
                    <a:pt x="0" y="174"/>
                  </a:moveTo>
                  <a:cubicBezTo>
                    <a:pt x="0" y="174"/>
                    <a:pt x="185" y="0"/>
                    <a:pt x="253" y="156"/>
                  </a:cubicBezTo>
                  <a:cubicBezTo>
                    <a:pt x="255" y="174"/>
                    <a:pt x="255" y="174"/>
                    <a:pt x="255" y="174"/>
                  </a:cubicBezTo>
                  <a:lnTo>
                    <a:pt x="0" y="174"/>
                  </a:lnTo>
                  <a:close/>
                </a:path>
              </a:pathLst>
            </a:custGeom>
            <a:solidFill>
              <a:srgbClr val="83C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6" name="Freeform 155"/>
            <p:cNvSpPr/>
            <p:nvPr/>
          </p:nvSpPr>
          <p:spPr bwMode="auto">
            <a:xfrm>
              <a:off x="5419725" y="3619500"/>
              <a:ext cx="709613" cy="487363"/>
            </a:xfrm>
            <a:custGeom>
              <a:avLst/>
              <a:gdLst>
                <a:gd name="T0" fmla="*/ 0 w 167"/>
                <a:gd name="T1" fmla="*/ 114 h 114"/>
                <a:gd name="T2" fmla="*/ 166 w 167"/>
                <a:gd name="T3" fmla="*/ 102 h 114"/>
                <a:gd name="T4" fmla="*/ 167 w 167"/>
                <a:gd name="T5" fmla="*/ 114 h 114"/>
                <a:gd name="T6" fmla="*/ 0 w 167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14">
                  <a:moveTo>
                    <a:pt x="0" y="114"/>
                  </a:moveTo>
                  <a:cubicBezTo>
                    <a:pt x="0" y="114"/>
                    <a:pt x="121" y="0"/>
                    <a:pt x="166" y="102"/>
                  </a:cubicBezTo>
                  <a:cubicBezTo>
                    <a:pt x="167" y="114"/>
                    <a:pt x="167" y="114"/>
                    <a:pt x="167" y="114"/>
                  </a:cubicBezTo>
                  <a:lnTo>
                    <a:pt x="0" y="114"/>
                  </a:lnTo>
                  <a:close/>
                </a:path>
              </a:pathLst>
            </a:custGeom>
            <a:solidFill>
              <a:srgbClr val="DC8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7" name="Freeform 156"/>
            <p:cNvSpPr/>
            <p:nvPr/>
          </p:nvSpPr>
          <p:spPr bwMode="auto">
            <a:xfrm>
              <a:off x="5597525" y="3819525"/>
              <a:ext cx="417513" cy="287338"/>
            </a:xfrm>
            <a:custGeom>
              <a:avLst/>
              <a:gdLst>
                <a:gd name="T0" fmla="*/ 0 w 98"/>
                <a:gd name="T1" fmla="*/ 66 h 67"/>
                <a:gd name="T2" fmla="*/ 97 w 98"/>
                <a:gd name="T3" fmla="*/ 60 h 67"/>
                <a:gd name="T4" fmla="*/ 98 w 98"/>
                <a:gd name="T5" fmla="*/ 67 h 67"/>
                <a:gd name="T6" fmla="*/ 0 w 98"/>
                <a:gd name="T7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7">
                  <a:moveTo>
                    <a:pt x="0" y="66"/>
                  </a:moveTo>
                  <a:cubicBezTo>
                    <a:pt x="0" y="66"/>
                    <a:pt x="71" y="0"/>
                    <a:pt x="97" y="60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DCE6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8" name="Freeform 157"/>
            <p:cNvSpPr/>
            <p:nvPr/>
          </p:nvSpPr>
          <p:spPr bwMode="auto">
            <a:xfrm>
              <a:off x="6369050" y="3640138"/>
              <a:ext cx="838200" cy="466725"/>
            </a:xfrm>
            <a:custGeom>
              <a:avLst/>
              <a:gdLst>
                <a:gd name="T0" fmla="*/ 103 w 197"/>
                <a:gd name="T1" fmla="*/ 2 h 109"/>
                <a:gd name="T2" fmla="*/ 0 w 197"/>
                <a:gd name="T3" fmla="*/ 109 h 109"/>
                <a:gd name="T4" fmla="*/ 197 w 197"/>
                <a:gd name="T5" fmla="*/ 109 h 109"/>
                <a:gd name="T6" fmla="*/ 103 w 197"/>
                <a:gd name="T7" fmla="*/ 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09">
                  <a:moveTo>
                    <a:pt x="103" y="2"/>
                  </a:moveTo>
                  <a:cubicBezTo>
                    <a:pt x="53" y="0"/>
                    <a:pt x="10" y="46"/>
                    <a:pt x="0" y="109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88" y="50"/>
                    <a:pt x="150" y="4"/>
                    <a:pt x="103" y="2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9" name="Freeform 158"/>
            <p:cNvSpPr/>
            <p:nvPr/>
          </p:nvSpPr>
          <p:spPr bwMode="auto">
            <a:xfrm>
              <a:off x="6491288" y="3773488"/>
              <a:ext cx="614363" cy="333375"/>
            </a:xfrm>
            <a:custGeom>
              <a:avLst/>
              <a:gdLst>
                <a:gd name="T0" fmla="*/ 75 w 144"/>
                <a:gd name="T1" fmla="*/ 2 h 78"/>
                <a:gd name="T2" fmla="*/ 0 w 144"/>
                <a:gd name="T3" fmla="*/ 78 h 78"/>
                <a:gd name="T4" fmla="*/ 144 w 144"/>
                <a:gd name="T5" fmla="*/ 78 h 78"/>
                <a:gd name="T6" fmla="*/ 75 w 144"/>
                <a:gd name="T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78">
                  <a:moveTo>
                    <a:pt x="75" y="2"/>
                  </a:moveTo>
                  <a:cubicBezTo>
                    <a:pt x="39" y="0"/>
                    <a:pt x="8" y="33"/>
                    <a:pt x="0" y="78"/>
                  </a:cubicBezTo>
                  <a:cubicBezTo>
                    <a:pt x="144" y="78"/>
                    <a:pt x="144" y="78"/>
                    <a:pt x="144" y="78"/>
                  </a:cubicBezTo>
                  <a:cubicBezTo>
                    <a:pt x="137" y="36"/>
                    <a:pt x="109" y="4"/>
                    <a:pt x="75" y="2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0" name="Freeform 159"/>
            <p:cNvSpPr/>
            <p:nvPr/>
          </p:nvSpPr>
          <p:spPr bwMode="auto">
            <a:xfrm>
              <a:off x="6602413" y="3917950"/>
              <a:ext cx="417513" cy="188913"/>
            </a:xfrm>
            <a:custGeom>
              <a:avLst/>
              <a:gdLst>
                <a:gd name="T0" fmla="*/ 51 w 98"/>
                <a:gd name="T1" fmla="*/ 1 h 44"/>
                <a:gd name="T2" fmla="*/ 0 w 98"/>
                <a:gd name="T3" fmla="*/ 44 h 44"/>
                <a:gd name="T4" fmla="*/ 98 w 98"/>
                <a:gd name="T5" fmla="*/ 44 h 44"/>
                <a:gd name="T6" fmla="*/ 51 w 98"/>
                <a:gd name="T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44">
                  <a:moveTo>
                    <a:pt x="51" y="1"/>
                  </a:moveTo>
                  <a:cubicBezTo>
                    <a:pt x="28" y="0"/>
                    <a:pt x="8" y="18"/>
                    <a:pt x="0" y="44"/>
                  </a:cubicBezTo>
                  <a:cubicBezTo>
                    <a:pt x="98" y="44"/>
                    <a:pt x="98" y="44"/>
                    <a:pt x="98" y="44"/>
                  </a:cubicBezTo>
                  <a:cubicBezTo>
                    <a:pt x="90" y="19"/>
                    <a:pt x="72" y="2"/>
                    <a:pt x="51" y="1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1" name="Freeform 160"/>
            <p:cNvSpPr/>
            <p:nvPr/>
          </p:nvSpPr>
          <p:spPr bwMode="auto">
            <a:xfrm>
              <a:off x="6731000" y="4016375"/>
              <a:ext cx="200025" cy="90488"/>
            </a:xfrm>
            <a:custGeom>
              <a:avLst/>
              <a:gdLst>
                <a:gd name="T0" fmla="*/ 25 w 47"/>
                <a:gd name="T1" fmla="*/ 0 h 21"/>
                <a:gd name="T2" fmla="*/ 0 w 47"/>
                <a:gd name="T3" fmla="*/ 21 h 21"/>
                <a:gd name="T4" fmla="*/ 47 w 47"/>
                <a:gd name="T5" fmla="*/ 21 h 21"/>
                <a:gd name="T6" fmla="*/ 25 w 47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1">
                  <a:moveTo>
                    <a:pt x="25" y="0"/>
                  </a:moveTo>
                  <a:cubicBezTo>
                    <a:pt x="15" y="0"/>
                    <a:pt x="6" y="8"/>
                    <a:pt x="0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3" y="8"/>
                    <a:pt x="34" y="0"/>
                    <a:pt x="25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2" name="Freeform 161"/>
            <p:cNvSpPr/>
            <p:nvPr/>
          </p:nvSpPr>
          <p:spPr bwMode="auto">
            <a:xfrm>
              <a:off x="6075363" y="2755900"/>
              <a:ext cx="225425" cy="273050"/>
            </a:xfrm>
            <a:custGeom>
              <a:avLst/>
              <a:gdLst>
                <a:gd name="T0" fmla="*/ 40 w 142"/>
                <a:gd name="T1" fmla="*/ 0 h 172"/>
                <a:gd name="T2" fmla="*/ 0 w 142"/>
                <a:gd name="T3" fmla="*/ 151 h 172"/>
                <a:gd name="T4" fmla="*/ 96 w 142"/>
                <a:gd name="T5" fmla="*/ 172 h 172"/>
                <a:gd name="T6" fmla="*/ 142 w 142"/>
                <a:gd name="T7" fmla="*/ 30 h 172"/>
                <a:gd name="T8" fmla="*/ 40 w 142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72">
                  <a:moveTo>
                    <a:pt x="40" y="0"/>
                  </a:moveTo>
                  <a:lnTo>
                    <a:pt x="0" y="151"/>
                  </a:lnTo>
                  <a:lnTo>
                    <a:pt x="96" y="172"/>
                  </a:lnTo>
                  <a:lnTo>
                    <a:pt x="142" y="3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3" name="Freeform 162"/>
            <p:cNvSpPr/>
            <p:nvPr/>
          </p:nvSpPr>
          <p:spPr bwMode="auto">
            <a:xfrm>
              <a:off x="6372225" y="2836863"/>
              <a:ext cx="192088" cy="260350"/>
            </a:xfrm>
            <a:custGeom>
              <a:avLst/>
              <a:gdLst>
                <a:gd name="T0" fmla="*/ 35 w 121"/>
                <a:gd name="T1" fmla="*/ 0 h 164"/>
                <a:gd name="T2" fmla="*/ 0 w 121"/>
                <a:gd name="T3" fmla="*/ 143 h 164"/>
                <a:gd name="T4" fmla="*/ 89 w 121"/>
                <a:gd name="T5" fmla="*/ 164 h 164"/>
                <a:gd name="T6" fmla="*/ 121 w 121"/>
                <a:gd name="T7" fmla="*/ 22 h 164"/>
                <a:gd name="T8" fmla="*/ 35 w 12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64">
                  <a:moveTo>
                    <a:pt x="35" y="0"/>
                  </a:moveTo>
                  <a:lnTo>
                    <a:pt x="0" y="143"/>
                  </a:lnTo>
                  <a:lnTo>
                    <a:pt x="89" y="164"/>
                  </a:lnTo>
                  <a:lnTo>
                    <a:pt x="121" y="2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4" name="Freeform 163"/>
            <p:cNvSpPr/>
            <p:nvPr/>
          </p:nvSpPr>
          <p:spPr bwMode="auto">
            <a:xfrm>
              <a:off x="6513513" y="2871788"/>
              <a:ext cx="190500" cy="260350"/>
            </a:xfrm>
            <a:custGeom>
              <a:avLst/>
              <a:gdLst>
                <a:gd name="T0" fmla="*/ 32 w 120"/>
                <a:gd name="T1" fmla="*/ 0 h 164"/>
                <a:gd name="T2" fmla="*/ 0 w 120"/>
                <a:gd name="T3" fmla="*/ 142 h 164"/>
                <a:gd name="T4" fmla="*/ 88 w 120"/>
                <a:gd name="T5" fmla="*/ 164 h 164"/>
                <a:gd name="T6" fmla="*/ 120 w 120"/>
                <a:gd name="T7" fmla="*/ 24 h 164"/>
                <a:gd name="T8" fmla="*/ 32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32" y="0"/>
                  </a:moveTo>
                  <a:lnTo>
                    <a:pt x="0" y="142"/>
                  </a:lnTo>
                  <a:lnTo>
                    <a:pt x="88" y="164"/>
                  </a:lnTo>
                  <a:lnTo>
                    <a:pt x="120" y="2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5" name="Freeform 164"/>
            <p:cNvSpPr/>
            <p:nvPr/>
          </p:nvSpPr>
          <p:spPr bwMode="auto">
            <a:xfrm>
              <a:off x="6653213" y="2909888"/>
              <a:ext cx="171450" cy="252413"/>
            </a:xfrm>
            <a:custGeom>
              <a:avLst/>
              <a:gdLst>
                <a:gd name="T0" fmla="*/ 108 w 108"/>
                <a:gd name="T1" fmla="*/ 22 h 159"/>
                <a:gd name="T2" fmla="*/ 32 w 108"/>
                <a:gd name="T3" fmla="*/ 0 h 159"/>
                <a:gd name="T4" fmla="*/ 0 w 108"/>
                <a:gd name="T5" fmla="*/ 140 h 159"/>
                <a:gd name="T6" fmla="*/ 78 w 108"/>
                <a:gd name="T7" fmla="*/ 159 h 159"/>
                <a:gd name="T8" fmla="*/ 108 w 108"/>
                <a:gd name="T9" fmla="*/ 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59">
                  <a:moveTo>
                    <a:pt x="108" y="22"/>
                  </a:moveTo>
                  <a:lnTo>
                    <a:pt x="32" y="0"/>
                  </a:lnTo>
                  <a:lnTo>
                    <a:pt x="0" y="140"/>
                  </a:lnTo>
                  <a:lnTo>
                    <a:pt x="78" y="159"/>
                  </a:lnTo>
                  <a:lnTo>
                    <a:pt x="108" y="22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6" name="Freeform 165"/>
            <p:cNvSpPr/>
            <p:nvPr/>
          </p:nvSpPr>
          <p:spPr bwMode="auto">
            <a:xfrm>
              <a:off x="6227763" y="2803525"/>
              <a:ext cx="200025" cy="260350"/>
            </a:xfrm>
            <a:custGeom>
              <a:avLst/>
              <a:gdLst>
                <a:gd name="T0" fmla="*/ 46 w 126"/>
                <a:gd name="T1" fmla="*/ 0 h 164"/>
                <a:gd name="T2" fmla="*/ 0 w 126"/>
                <a:gd name="T3" fmla="*/ 142 h 164"/>
                <a:gd name="T4" fmla="*/ 91 w 126"/>
                <a:gd name="T5" fmla="*/ 164 h 164"/>
                <a:gd name="T6" fmla="*/ 126 w 126"/>
                <a:gd name="T7" fmla="*/ 21 h 164"/>
                <a:gd name="T8" fmla="*/ 46 w 126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64">
                  <a:moveTo>
                    <a:pt x="46" y="0"/>
                  </a:moveTo>
                  <a:lnTo>
                    <a:pt x="0" y="142"/>
                  </a:lnTo>
                  <a:lnTo>
                    <a:pt x="91" y="164"/>
                  </a:lnTo>
                  <a:lnTo>
                    <a:pt x="126" y="2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7" name="Freeform 166"/>
            <p:cNvSpPr/>
            <p:nvPr/>
          </p:nvSpPr>
          <p:spPr bwMode="auto">
            <a:xfrm>
              <a:off x="6159500" y="3114675"/>
              <a:ext cx="93663" cy="120650"/>
            </a:xfrm>
            <a:custGeom>
              <a:avLst/>
              <a:gdLst>
                <a:gd name="T0" fmla="*/ 16 w 59"/>
                <a:gd name="T1" fmla="*/ 0 h 76"/>
                <a:gd name="T2" fmla="*/ 0 w 59"/>
                <a:gd name="T3" fmla="*/ 65 h 76"/>
                <a:gd name="T4" fmla="*/ 43 w 59"/>
                <a:gd name="T5" fmla="*/ 76 h 76"/>
                <a:gd name="T6" fmla="*/ 59 w 59"/>
                <a:gd name="T7" fmla="*/ 16 h 76"/>
                <a:gd name="T8" fmla="*/ 16 w 5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9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8" name="Freeform 167"/>
            <p:cNvSpPr/>
            <p:nvPr/>
          </p:nvSpPr>
          <p:spPr bwMode="auto">
            <a:xfrm>
              <a:off x="6338888" y="3162300"/>
              <a:ext cx="93663" cy="114300"/>
            </a:xfrm>
            <a:custGeom>
              <a:avLst/>
              <a:gdLst>
                <a:gd name="T0" fmla="*/ 16 w 59"/>
                <a:gd name="T1" fmla="*/ 0 h 72"/>
                <a:gd name="T2" fmla="*/ 0 w 59"/>
                <a:gd name="T3" fmla="*/ 62 h 72"/>
                <a:gd name="T4" fmla="*/ 43 w 59"/>
                <a:gd name="T5" fmla="*/ 72 h 72"/>
                <a:gd name="T6" fmla="*/ 59 w 59"/>
                <a:gd name="T7" fmla="*/ 13 h 72"/>
                <a:gd name="T8" fmla="*/ 16 w 5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2">
                  <a:moveTo>
                    <a:pt x="16" y="0"/>
                  </a:moveTo>
                  <a:lnTo>
                    <a:pt x="0" y="62"/>
                  </a:lnTo>
                  <a:lnTo>
                    <a:pt x="43" y="72"/>
                  </a:lnTo>
                  <a:lnTo>
                    <a:pt x="59" y="1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9" name="Freeform 168"/>
            <p:cNvSpPr/>
            <p:nvPr/>
          </p:nvSpPr>
          <p:spPr bwMode="auto">
            <a:xfrm>
              <a:off x="6508750" y="3200400"/>
              <a:ext cx="88900" cy="115888"/>
            </a:xfrm>
            <a:custGeom>
              <a:avLst/>
              <a:gdLst>
                <a:gd name="T0" fmla="*/ 16 w 56"/>
                <a:gd name="T1" fmla="*/ 0 h 73"/>
                <a:gd name="T2" fmla="*/ 0 w 56"/>
                <a:gd name="T3" fmla="*/ 62 h 73"/>
                <a:gd name="T4" fmla="*/ 43 w 56"/>
                <a:gd name="T5" fmla="*/ 73 h 73"/>
                <a:gd name="T6" fmla="*/ 56 w 56"/>
                <a:gd name="T7" fmla="*/ 14 h 73"/>
                <a:gd name="T8" fmla="*/ 16 w 5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3">
                  <a:moveTo>
                    <a:pt x="16" y="0"/>
                  </a:moveTo>
                  <a:lnTo>
                    <a:pt x="0" y="62"/>
                  </a:lnTo>
                  <a:lnTo>
                    <a:pt x="43" y="73"/>
                  </a:lnTo>
                  <a:lnTo>
                    <a:pt x="56" y="1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0" name="Freeform 169"/>
            <p:cNvSpPr/>
            <p:nvPr/>
          </p:nvSpPr>
          <p:spPr bwMode="auto">
            <a:xfrm>
              <a:off x="6465888" y="3397250"/>
              <a:ext cx="90488" cy="115888"/>
            </a:xfrm>
            <a:custGeom>
              <a:avLst/>
              <a:gdLst>
                <a:gd name="T0" fmla="*/ 14 w 57"/>
                <a:gd name="T1" fmla="*/ 0 h 73"/>
                <a:gd name="T2" fmla="*/ 0 w 57"/>
                <a:gd name="T3" fmla="*/ 64 h 73"/>
                <a:gd name="T4" fmla="*/ 43 w 57"/>
                <a:gd name="T5" fmla="*/ 73 h 73"/>
                <a:gd name="T6" fmla="*/ 57 w 57"/>
                <a:gd name="T7" fmla="*/ 16 h 73"/>
                <a:gd name="T8" fmla="*/ 14 w 5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73">
                  <a:moveTo>
                    <a:pt x="14" y="0"/>
                  </a:moveTo>
                  <a:lnTo>
                    <a:pt x="0" y="64"/>
                  </a:lnTo>
                  <a:lnTo>
                    <a:pt x="43" y="73"/>
                  </a:lnTo>
                  <a:lnTo>
                    <a:pt x="57" y="1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1" name="Freeform 170"/>
            <p:cNvSpPr/>
            <p:nvPr/>
          </p:nvSpPr>
          <p:spPr bwMode="auto">
            <a:xfrm>
              <a:off x="6146800" y="3332163"/>
              <a:ext cx="88900" cy="120650"/>
            </a:xfrm>
            <a:custGeom>
              <a:avLst/>
              <a:gdLst>
                <a:gd name="T0" fmla="*/ 16 w 56"/>
                <a:gd name="T1" fmla="*/ 0 h 76"/>
                <a:gd name="T2" fmla="*/ 0 w 56"/>
                <a:gd name="T3" fmla="*/ 65 h 76"/>
                <a:gd name="T4" fmla="*/ 43 w 56"/>
                <a:gd name="T5" fmla="*/ 76 h 76"/>
                <a:gd name="T6" fmla="*/ 56 w 56"/>
                <a:gd name="T7" fmla="*/ 17 h 76"/>
                <a:gd name="T8" fmla="*/ 16 w 5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6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-71023" y="4039341"/>
            <a:ext cx="8326811" cy="2845294"/>
            <a:chOff x="3348038" y="2493963"/>
            <a:chExt cx="5500688" cy="1879600"/>
          </a:xfrm>
        </p:grpSpPr>
        <p:sp>
          <p:nvSpPr>
            <p:cNvPr id="5" name="Freeform 5"/>
            <p:cNvSpPr/>
            <p:nvPr/>
          </p:nvSpPr>
          <p:spPr bwMode="auto">
            <a:xfrm>
              <a:off x="6600826" y="3073400"/>
              <a:ext cx="466725" cy="561975"/>
            </a:xfrm>
            <a:custGeom>
              <a:avLst/>
              <a:gdLst>
                <a:gd name="T0" fmla="*/ 110 w 110"/>
                <a:gd name="T1" fmla="*/ 111 h 132"/>
                <a:gd name="T2" fmla="*/ 109 w 110"/>
                <a:gd name="T3" fmla="*/ 56 h 132"/>
                <a:gd name="T4" fmla="*/ 54 w 110"/>
                <a:gd name="T5" fmla="*/ 56 h 132"/>
                <a:gd name="T6" fmla="*/ 47 w 110"/>
                <a:gd name="T7" fmla="*/ 0 h 132"/>
                <a:gd name="T8" fmla="*/ 0 w 110"/>
                <a:gd name="T9" fmla="*/ 7 h 132"/>
                <a:gd name="T10" fmla="*/ 13 w 110"/>
                <a:gd name="T11" fmla="*/ 132 h 132"/>
                <a:gd name="T12" fmla="*/ 110 w 110"/>
                <a:gd name="T13" fmla="*/ 11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32">
                  <a:moveTo>
                    <a:pt x="110" y="111"/>
                  </a:moveTo>
                  <a:cubicBezTo>
                    <a:pt x="109" y="56"/>
                    <a:pt x="109" y="56"/>
                    <a:pt x="109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4" y="71"/>
                    <a:pt x="13" y="132"/>
                  </a:cubicBezTo>
                  <a:cubicBezTo>
                    <a:pt x="45" y="122"/>
                    <a:pt x="77" y="116"/>
                    <a:pt x="110" y="111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672263" y="3683000"/>
              <a:ext cx="398463" cy="119063"/>
            </a:xfrm>
            <a:custGeom>
              <a:avLst/>
              <a:gdLst>
                <a:gd name="T0" fmla="*/ 94 w 94"/>
                <a:gd name="T1" fmla="*/ 14 h 28"/>
                <a:gd name="T2" fmla="*/ 93 w 94"/>
                <a:gd name="T3" fmla="*/ 0 h 28"/>
                <a:gd name="T4" fmla="*/ 51 w 94"/>
                <a:gd name="T5" fmla="*/ 5 h 28"/>
                <a:gd name="T6" fmla="*/ 0 w 94"/>
                <a:gd name="T7" fmla="*/ 14 h 28"/>
                <a:gd name="T8" fmla="*/ 2 w 94"/>
                <a:gd name="T9" fmla="*/ 28 h 28"/>
                <a:gd name="T10" fmla="*/ 94 w 94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28">
                  <a:moveTo>
                    <a:pt x="94" y="14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79" y="2"/>
                    <a:pt x="65" y="4"/>
                    <a:pt x="51" y="5"/>
                  </a:cubicBezTo>
                  <a:cubicBezTo>
                    <a:pt x="33" y="7"/>
                    <a:pt x="16" y="10"/>
                    <a:pt x="0" y="14"/>
                  </a:cubicBezTo>
                  <a:cubicBezTo>
                    <a:pt x="0" y="19"/>
                    <a:pt x="1" y="24"/>
                    <a:pt x="2" y="28"/>
                  </a:cubicBezTo>
                  <a:cubicBezTo>
                    <a:pt x="32" y="22"/>
                    <a:pt x="63" y="17"/>
                    <a:pt x="94" y="14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6681788" y="3741738"/>
              <a:ext cx="388938" cy="115888"/>
            </a:xfrm>
            <a:custGeom>
              <a:avLst/>
              <a:gdLst>
                <a:gd name="T0" fmla="*/ 92 w 92"/>
                <a:gd name="T1" fmla="*/ 13 h 27"/>
                <a:gd name="T2" fmla="*/ 92 w 92"/>
                <a:gd name="T3" fmla="*/ 0 h 27"/>
                <a:gd name="T4" fmla="*/ 0 w 92"/>
                <a:gd name="T5" fmla="*/ 14 h 27"/>
                <a:gd name="T6" fmla="*/ 3 w 92"/>
                <a:gd name="T7" fmla="*/ 27 h 27"/>
                <a:gd name="T8" fmla="*/ 92 w 92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7">
                  <a:moveTo>
                    <a:pt x="92" y="13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61" y="3"/>
                    <a:pt x="30" y="8"/>
                    <a:pt x="0" y="14"/>
                  </a:cubicBezTo>
                  <a:cubicBezTo>
                    <a:pt x="1" y="18"/>
                    <a:pt x="2" y="23"/>
                    <a:pt x="3" y="27"/>
                  </a:cubicBezTo>
                  <a:cubicBezTo>
                    <a:pt x="32" y="20"/>
                    <a:pt x="62" y="16"/>
                    <a:pt x="92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694488" y="3797300"/>
              <a:ext cx="376238" cy="115888"/>
            </a:xfrm>
            <a:custGeom>
              <a:avLst/>
              <a:gdLst>
                <a:gd name="T0" fmla="*/ 66 w 89"/>
                <a:gd name="T1" fmla="*/ 18 h 27"/>
                <a:gd name="T2" fmla="*/ 89 w 89"/>
                <a:gd name="T3" fmla="*/ 14 h 27"/>
                <a:gd name="T4" fmla="*/ 89 w 89"/>
                <a:gd name="T5" fmla="*/ 0 h 27"/>
                <a:gd name="T6" fmla="*/ 0 w 89"/>
                <a:gd name="T7" fmla="*/ 14 h 27"/>
                <a:gd name="T8" fmla="*/ 3 w 89"/>
                <a:gd name="T9" fmla="*/ 27 h 27"/>
                <a:gd name="T10" fmla="*/ 66 w 89"/>
                <a:gd name="T1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27">
                  <a:moveTo>
                    <a:pt x="66" y="18"/>
                  </a:moveTo>
                  <a:cubicBezTo>
                    <a:pt x="74" y="17"/>
                    <a:pt x="81" y="15"/>
                    <a:pt x="89" y="14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59" y="3"/>
                    <a:pt x="29" y="7"/>
                    <a:pt x="0" y="14"/>
                  </a:cubicBezTo>
                  <a:cubicBezTo>
                    <a:pt x="1" y="18"/>
                    <a:pt x="2" y="22"/>
                    <a:pt x="3" y="27"/>
                  </a:cubicBezTo>
                  <a:cubicBezTo>
                    <a:pt x="23" y="21"/>
                    <a:pt x="45" y="22"/>
                    <a:pt x="66" y="18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6707188" y="3857625"/>
              <a:ext cx="363538" cy="131763"/>
            </a:xfrm>
            <a:custGeom>
              <a:avLst/>
              <a:gdLst>
                <a:gd name="T0" fmla="*/ 86 w 86"/>
                <a:gd name="T1" fmla="*/ 0 h 31"/>
                <a:gd name="T2" fmla="*/ 63 w 86"/>
                <a:gd name="T3" fmla="*/ 4 h 31"/>
                <a:gd name="T4" fmla="*/ 0 w 86"/>
                <a:gd name="T5" fmla="*/ 13 h 31"/>
                <a:gd name="T6" fmla="*/ 5 w 86"/>
                <a:gd name="T7" fmla="*/ 31 h 31"/>
                <a:gd name="T8" fmla="*/ 86 w 86"/>
                <a:gd name="T9" fmla="*/ 18 h 31"/>
                <a:gd name="T10" fmla="*/ 86 w 86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31">
                  <a:moveTo>
                    <a:pt x="86" y="0"/>
                  </a:moveTo>
                  <a:cubicBezTo>
                    <a:pt x="78" y="1"/>
                    <a:pt x="71" y="3"/>
                    <a:pt x="63" y="4"/>
                  </a:cubicBezTo>
                  <a:cubicBezTo>
                    <a:pt x="42" y="8"/>
                    <a:pt x="20" y="7"/>
                    <a:pt x="0" y="13"/>
                  </a:cubicBezTo>
                  <a:cubicBezTo>
                    <a:pt x="2" y="19"/>
                    <a:pt x="4" y="26"/>
                    <a:pt x="5" y="31"/>
                  </a:cubicBezTo>
                  <a:cubicBezTo>
                    <a:pt x="32" y="26"/>
                    <a:pt x="59" y="21"/>
                    <a:pt x="86" y="1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6727826" y="3933825"/>
              <a:ext cx="347663" cy="298450"/>
            </a:xfrm>
            <a:custGeom>
              <a:avLst/>
              <a:gdLst>
                <a:gd name="T0" fmla="*/ 0 w 82"/>
                <a:gd name="T1" fmla="*/ 13 h 70"/>
                <a:gd name="T2" fmla="*/ 7 w 82"/>
                <a:gd name="T3" fmla="*/ 27 h 70"/>
                <a:gd name="T4" fmla="*/ 82 w 82"/>
                <a:gd name="T5" fmla="*/ 46 h 70"/>
                <a:gd name="T6" fmla="*/ 81 w 82"/>
                <a:gd name="T7" fmla="*/ 0 h 70"/>
                <a:gd name="T8" fmla="*/ 0 w 82"/>
                <a:gd name="T9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0">
                  <a:moveTo>
                    <a:pt x="0" y="13"/>
                  </a:moveTo>
                  <a:cubicBezTo>
                    <a:pt x="2" y="19"/>
                    <a:pt x="5" y="23"/>
                    <a:pt x="7" y="27"/>
                  </a:cubicBezTo>
                  <a:cubicBezTo>
                    <a:pt x="32" y="70"/>
                    <a:pt x="82" y="46"/>
                    <a:pt x="82" y="4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4" y="3"/>
                    <a:pt x="27" y="8"/>
                    <a:pt x="0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6659563" y="3635375"/>
              <a:ext cx="407988" cy="106363"/>
            </a:xfrm>
            <a:custGeom>
              <a:avLst/>
              <a:gdLst>
                <a:gd name="T0" fmla="*/ 54 w 96"/>
                <a:gd name="T1" fmla="*/ 16 h 25"/>
                <a:gd name="T2" fmla="*/ 96 w 96"/>
                <a:gd name="T3" fmla="*/ 11 h 25"/>
                <a:gd name="T4" fmla="*/ 96 w 96"/>
                <a:gd name="T5" fmla="*/ 0 h 25"/>
                <a:gd name="T6" fmla="*/ 0 w 96"/>
                <a:gd name="T7" fmla="*/ 11 h 25"/>
                <a:gd name="T8" fmla="*/ 3 w 96"/>
                <a:gd name="T9" fmla="*/ 25 h 25"/>
                <a:gd name="T10" fmla="*/ 54 w 96"/>
                <a:gd name="T11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5">
                  <a:moveTo>
                    <a:pt x="54" y="16"/>
                  </a:moveTo>
                  <a:cubicBezTo>
                    <a:pt x="68" y="15"/>
                    <a:pt x="82" y="13"/>
                    <a:pt x="96" y="1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64" y="5"/>
                    <a:pt x="31" y="1"/>
                    <a:pt x="0" y="11"/>
                  </a:cubicBezTo>
                  <a:cubicBezTo>
                    <a:pt x="1" y="16"/>
                    <a:pt x="2" y="20"/>
                    <a:pt x="3" y="25"/>
                  </a:cubicBezTo>
                  <a:cubicBezTo>
                    <a:pt x="19" y="21"/>
                    <a:pt x="36" y="18"/>
                    <a:pt x="54" y="16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6656388" y="3546475"/>
              <a:ext cx="411163" cy="136525"/>
            </a:xfrm>
            <a:custGeom>
              <a:avLst/>
              <a:gdLst>
                <a:gd name="T0" fmla="*/ 97 w 97"/>
                <a:gd name="T1" fmla="*/ 21 h 32"/>
                <a:gd name="T2" fmla="*/ 97 w 97"/>
                <a:gd name="T3" fmla="*/ 0 h 32"/>
                <a:gd name="T4" fmla="*/ 0 w 97"/>
                <a:gd name="T5" fmla="*/ 21 h 32"/>
                <a:gd name="T6" fmla="*/ 1 w 97"/>
                <a:gd name="T7" fmla="*/ 32 h 32"/>
                <a:gd name="T8" fmla="*/ 97 w 97"/>
                <a:gd name="T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32">
                  <a:moveTo>
                    <a:pt x="97" y="21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64" y="5"/>
                    <a:pt x="32" y="11"/>
                    <a:pt x="0" y="21"/>
                  </a:cubicBezTo>
                  <a:cubicBezTo>
                    <a:pt x="0" y="24"/>
                    <a:pt x="1" y="28"/>
                    <a:pt x="1" y="32"/>
                  </a:cubicBezTo>
                  <a:cubicBezTo>
                    <a:pt x="32" y="22"/>
                    <a:pt x="65" y="26"/>
                    <a:pt x="97" y="21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7045326" y="3746500"/>
              <a:ext cx="412750" cy="255588"/>
            </a:xfrm>
            <a:custGeom>
              <a:avLst/>
              <a:gdLst>
                <a:gd name="T0" fmla="*/ 3 w 97"/>
                <a:gd name="T1" fmla="*/ 28 h 60"/>
                <a:gd name="T2" fmla="*/ 94 w 97"/>
                <a:gd name="T3" fmla="*/ 60 h 60"/>
                <a:gd name="T4" fmla="*/ 96 w 97"/>
                <a:gd name="T5" fmla="*/ 3 h 60"/>
                <a:gd name="T6" fmla="*/ 97 w 97"/>
                <a:gd name="T7" fmla="*/ 0 h 60"/>
                <a:gd name="T8" fmla="*/ 0 w 97"/>
                <a:gd name="T9" fmla="*/ 13 h 60"/>
                <a:gd name="T10" fmla="*/ 3 w 97"/>
                <a:gd name="T1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60">
                  <a:moveTo>
                    <a:pt x="3" y="28"/>
                  </a:moveTo>
                  <a:cubicBezTo>
                    <a:pt x="33" y="40"/>
                    <a:pt x="63" y="50"/>
                    <a:pt x="94" y="60"/>
                  </a:cubicBezTo>
                  <a:cubicBezTo>
                    <a:pt x="92" y="43"/>
                    <a:pt x="93" y="24"/>
                    <a:pt x="96" y="3"/>
                  </a:cubicBezTo>
                  <a:cubicBezTo>
                    <a:pt x="97" y="2"/>
                    <a:pt x="97" y="1"/>
                    <a:pt x="97" y="0"/>
                  </a:cubicBezTo>
                  <a:cubicBezTo>
                    <a:pt x="64" y="2"/>
                    <a:pt x="32" y="6"/>
                    <a:pt x="0" y="13"/>
                  </a:cubicBezTo>
                  <a:cubicBezTo>
                    <a:pt x="1" y="18"/>
                    <a:pt x="2" y="23"/>
                    <a:pt x="3" y="28"/>
                  </a:cubicBezTo>
                  <a:close/>
                </a:path>
              </a:pathLst>
            </a:custGeom>
            <a:solidFill>
              <a:srgbClr val="834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7037388" y="2830513"/>
              <a:ext cx="827088" cy="857250"/>
            </a:xfrm>
            <a:custGeom>
              <a:avLst/>
              <a:gdLst>
                <a:gd name="T0" fmla="*/ 195 w 195"/>
                <a:gd name="T1" fmla="*/ 55 h 201"/>
                <a:gd name="T2" fmla="*/ 47 w 195"/>
                <a:gd name="T3" fmla="*/ 0 h 201"/>
                <a:gd name="T4" fmla="*/ 0 w 195"/>
                <a:gd name="T5" fmla="*/ 152 h 201"/>
                <a:gd name="T6" fmla="*/ 42 w 195"/>
                <a:gd name="T7" fmla="*/ 176 h 201"/>
                <a:gd name="T8" fmla="*/ 102 w 195"/>
                <a:gd name="T9" fmla="*/ 201 h 201"/>
                <a:gd name="T10" fmla="*/ 195 w 195"/>
                <a:gd name="T11" fmla="*/ 5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01">
                  <a:moveTo>
                    <a:pt x="195" y="55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0" y="23"/>
                    <a:pt x="5" y="81"/>
                    <a:pt x="0" y="152"/>
                  </a:cubicBezTo>
                  <a:cubicBezTo>
                    <a:pt x="15" y="159"/>
                    <a:pt x="28" y="169"/>
                    <a:pt x="42" y="176"/>
                  </a:cubicBezTo>
                  <a:cubicBezTo>
                    <a:pt x="62" y="186"/>
                    <a:pt x="82" y="194"/>
                    <a:pt x="102" y="201"/>
                  </a:cubicBezTo>
                  <a:cubicBezTo>
                    <a:pt x="124" y="121"/>
                    <a:pt x="195" y="55"/>
                    <a:pt x="195" y="55"/>
                  </a:cubicBezTo>
                  <a:close/>
                </a:path>
              </a:pathLst>
            </a:custGeom>
            <a:solidFill>
              <a:srgbClr val="B8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7029451" y="3478213"/>
              <a:ext cx="441325" cy="323850"/>
            </a:xfrm>
            <a:custGeom>
              <a:avLst/>
              <a:gdLst>
                <a:gd name="T0" fmla="*/ 2 w 104"/>
                <a:gd name="T1" fmla="*/ 0 h 76"/>
                <a:gd name="T2" fmla="*/ 2 w 104"/>
                <a:gd name="T3" fmla="*/ 59 h 76"/>
                <a:gd name="T4" fmla="*/ 4 w 104"/>
                <a:gd name="T5" fmla="*/ 76 h 76"/>
                <a:gd name="T6" fmla="*/ 101 w 104"/>
                <a:gd name="T7" fmla="*/ 63 h 76"/>
                <a:gd name="T8" fmla="*/ 104 w 104"/>
                <a:gd name="T9" fmla="*/ 49 h 76"/>
                <a:gd name="T10" fmla="*/ 44 w 104"/>
                <a:gd name="T11" fmla="*/ 24 h 76"/>
                <a:gd name="T12" fmla="*/ 2 w 104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76">
                  <a:moveTo>
                    <a:pt x="2" y="0"/>
                  </a:moveTo>
                  <a:cubicBezTo>
                    <a:pt x="0" y="19"/>
                    <a:pt x="0" y="39"/>
                    <a:pt x="2" y="59"/>
                  </a:cubicBezTo>
                  <a:cubicBezTo>
                    <a:pt x="3" y="65"/>
                    <a:pt x="3" y="70"/>
                    <a:pt x="4" y="76"/>
                  </a:cubicBezTo>
                  <a:cubicBezTo>
                    <a:pt x="36" y="69"/>
                    <a:pt x="68" y="65"/>
                    <a:pt x="101" y="63"/>
                  </a:cubicBezTo>
                  <a:cubicBezTo>
                    <a:pt x="102" y="58"/>
                    <a:pt x="103" y="53"/>
                    <a:pt x="104" y="49"/>
                  </a:cubicBezTo>
                  <a:cubicBezTo>
                    <a:pt x="84" y="42"/>
                    <a:pt x="64" y="34"/>
                    <a:pt x="44" y="24"/>
                  </a:cubicBezTo>
                  <a:cubicBezTo>
                    <a:pt x="30" y="17"/>
                    <a:pt x="17" y="7"/>
                    <a:pt x="2" y="0"/>
                  </a:cubicBezTo>
                  <a:close/>
                </a:path>
              </a:pathLst>
            </a:custGeom>
            <a:solidFill>
              <a:srgbClr val="F2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7173913" y="4079875"/>
              <a:ext cx="388938" cy="271463"/>
            </a:xfrm>
            <a:custGeom>
              <a:avLst/>
              <a:gdLst>
                <a:gd name="T0" fmla="*/ 36 w 92"/>
                <a:gd name="T1" fmla="*/ 64 h 64"/>
                <a:gd name="T2" fmla="*/ 92 w 92"/>
                <a:gd name="T3" fmla="*/ 61 h 64"/>
                <a:gd name="T4" fmla="*/ 67 w 92"/>
                <a:gd name="T5" fmla="*/ 0 h 64"/>
                <a:gd name="T6" fmla="*/ 0 w 92"/>
                <a:gd name="T7" fmla="*/ 18 h 64"/>
                <a:gd name="T8" fmla="*/ 36 w 92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64">
                  <a:moveTo>
                    <a:pt x="36" y="64"/>
                  </a:moveTo>
                  <a:cubicBezTo>
                    <a:pt x="92" y="61"/>
                    <a:pt x="92" y="61"/>
                    <a:pt x="92" y="61"/>
                  </a:cubicBezTo>
                  <a:cubicBezTo>
                    <a:pt x="92" y="61"/>
                    <a:pt x="74" y="40"/>
                    <a:pt x="67" y="0"/>
                  </a:cubicBezTo>
                  <a:cubicBezTo>
                    <a:pt x="45" y="7"/>
                    <a:pt x="22" y="12"/>
                    <a:pt x="0" y="18"/>
                  </a:cubicBezTo>
                  <a:cubicBezTo>
                    <a:pt x="18" y="48"/>
                    <a:pt x="36" y="64"/>
                    <a:pt x="36" y="64"/>
                  </a:cubicBezTo>
                  <a:close/>
                </a:path>
              </a:pathLst>
            </a:custGeom>
            <a:solidFill>
              <a:srgbClr val="604E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7058026" y="3865563"/>
              <a:ext cx="400050" cy="290513"/>
            </a:xfrm>
            <a:custGeom>
              <a:avLst/>
              <a:gdLst>
                <a:gd name="T0" fmla="*/ 27 w 94"/>
                <a:gd name="T1" fmla="*/ 68 h 68"/>
                <a:gd name="T2" fmla="*/ 94 w 94"/>
                <a:gd name="T3" fmla="*/ 50 h 68"/>
                <a:gd name="T4" fmla="*/ 91 w 94"/>
                <a:gd name="T5" fmla="*/ 32 h 68"/>
                <a:gd name="T6" fmla="*/ 0 w 94"/>
                <a:gd name="T7" fmla="*/ 0 h 68"/>
                <a:gd name="T8" fmla="*/ 27 w 94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8">
                  <a:moveTo>
                    <a:pt x="27" y="68"/>
                  </a:moveTo>
                  <a:cubicBezTo>
                    <a:pt x="49" y="62"/>
                    <a:pt x="72" y="57"/>
                    <a:pt x="94" y="50"/>
                  </a:cubicBezTo>
                  <a:cubicBezTo>
                    <a:pt x="92" y="45"/>
                    <a:pt x="92" y="38"/>
                    <a:pt x="91" y="32"/>
                  </a:cubicBezTo>
                  <a:cubicBezTo>
                    <a:pt x="60" y="22"/>
                    <a:pt x="30" y="12"/>
                    <a:pt x="0" y="0"/>
                  </a:cubicBezTo>
                  <a:cubicBezTo>
                    <a:pt x="6" y="28"/>
                    <a:pt x="16" y="50"/>
                    <a:pt x="27" y="68"/>
                  </a:cubicBezTo>
                  <a:close/>
                </a:path>
              </a:pathLst>
            </a:custGeom>
            <a:solidFill>
              <a:srgbClr val="72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7694613" y="2493963"/>
              <a:ext cx="80963" cy="76200"/>
            </a:xfrm>
            <a:custGeom>
              <a:avLst/>
              <a:gdLst>
                <a:gd name="T0" fmla="*/ 46 w 51"/>
                <a:gd name="T1" fmla="*/ 0 h 48"/>
                <a:gd name="T2" fmla="*/ 0 w 51"/>
                <a:gd name="T3" fmla="*/ 24 h 48"/>
                <a:gd name="T4" fmla="*/ 51 w 51"/>
                <a:gd name="T5" fmla="*/ 48 h 48"/>
                <a:gd name="T6" fmla="*/ 46 w 5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8">
                  <a:moveTo>
                    <a:pt x="46" y="0"/>
                  </a:moveTo>
                  <a:lnTo>
                    <a:pt x="0" y="24"/>
                  </a:lnTo>
                  <a:lnTo>
                    <a:pt x="51" y="48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7626351" y="2532063"/>
              <a:ext cx="161925" cy="101600"/>
            </a:xfrm>
            <a:custGeom>
              <a:avLst/>
              <a:gdLst>
                <a:gd name="T0" fmla="*/ 43 w 102"/>
                <a:gd name="T1" fmla="*/ 0 h 64"/>
                <a:gd name="T2" fmla="*/ 0 w 102"/>
                <a:gd name="T3" fmla="*/ 21 h 64"/>
                <a:gd name="T4" fmla="*/ 102 w 102"/>
                <a:gd name="T5" fmla="*/ 64 h 64"/>
                <a:gd name="T6" fmla="*/ 94 w 102"/>
                <a:gd name="T7" fmla="*/ 24 h 64"/>
                <a:gd name="T8" fmla="*/ 43 w 102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64">
                  <a:moveTo>
                    <a:pt x="43" y="0"/>
                  </a:moveTo>
                  <a:lnTo>
                    <a:pt x="0" y="21"/>
                  </a:lnTo>
                  <a:lnTo>
                    <a:pt x="102" y="64"/>
                  </a:lnTo>
                  <a:lnTo>
                    <a:pt x="94" y="2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7554913" y="2565400"/>
              <a:ext cx="241300" cy="149225"/>
            </a:xfrm>
            <a:custGeom>
              <a:avLst/>
              <a:gdLst>
                <a:gd name="T0" fmla="*/ 45 w 152"/>
                <a:gd name="T1" fmla="*/ 0 h 94"/>
                <a:gd name="T2" fmla="*/ 0 w 152"/>
                <a:gd name="T3" fmla="*/ 24 h 94"/>
                <a:gd name="T4" fmla="*/ 152 w 152"/>
                <a:gd name="T5" fmla="*/ 94 h 94"/>
                <a:gd name="T6" fmla="*/ 147 w 152"/>
                <a:gd name="T7" fmla="*/ 43 h 94"/>
                <a:gd name="T8" fmla="*/ 45 w 152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94">
                  <a:moveTo>
                    <a:pt x="45" y="0"/>
                  </a:moveTo>
                  <a:lnTo>
                    <a:pt x="0" y="24"/>
                  </a:lnTo>
                  <a:lnTo>
                    <a:pt x="152" y="94"/>
                  </a:lnTo>
                  <a:lnTo>
                    <a:pt x="147" y="4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7470776" y="2603500"/>
              <a:ext cx="342900" cy="204788"/>
            </a:xfrm>
            <a:custGeom>
              <a:avLst/>
              <a:gdLst>
                <a:gd name="T0" fmla="*/ 53 w 216"/>
                <a:gd name="T1" fmla="*/ 0 h 129"/>
                <a:gd name="T2" fmla="*/ 0 w 216"/>
                <a:gd name="T3" fmla="*/ 27 h 129"/>
                <a:gd name="T4" fmla="*/ 216 w 216"/>
                <a:gd name="T5" fmla="*/ 129 h 129"/>
                <a:gd name="T6" fmla="*/ 205 w 216"/>
                <a:gd name="T7" fmla="*/ 70 h 129"/>
                <a:gd name="T8" fmla="*/ 53 w 216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29">
                  <a:moveTo>
                    <a:pt x="53" y="0"/>
                  </a:moveTo>
                  <a:lnTo>
                    <a:pt x="0" y="27"/>
                  </a:lnTo>
                  <a:lnTo>
                    <a:pt x="216" y="129"/>
                  </a:lnTo>
                  <a:lnTo>
                    <a:pt x="205" y="7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7385051" y="2646363"/>
              <a:ext cx="441325" cy="247650"/>
            </a:xfrm>
            <a:custGeom>
              <a:avLst/>
              <a:gdLst>
                <a:gd name="T0" fmla="*/ 54 w 278"/>
                <a:gd name="T1" fmla="*/ 0 h 156"/>
                <a:gd name="T2" fmla="*/ 0 w 278"/>
                <a:gd name="T3" fmla="*/ 27 h 156"/>
                <a:gd name="T4" fmla="*/ 278 w 278"/>
                <a:gd name="T5" fmla="*/ 156 h 156"/>
                <a:gd name="T6" fmla="*/ 270 w 278"/>
                <a:gd name="T7" fmla="*/ 102 h 156"/>
                <a:gd name="T8" fmla="*/ 54 w 278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156">
                  <a:moveTo>
                    <a:pt x="54" y="0"/>
                  </a:moveTo>
                  <a:lnTo>
                    <a:pt x="0" y="27"/>
                  </a:lnTo>
                  <a:lnTo>
                    <a:pt x="278" y="156"/>
                  </a:lnTo>
                  <a:lnTo>
                    <a:pt x="270" y="10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7313613" y="2689225"/>
              <a:ext cx="525463" cy="290513"/>
            </a:xfrm>
            <a:custGeom>
              <a:avLst/>
              <a:gdLst>
                <a:gd name="T0" fmla="*/ 45 w 331"/>
                <a:gd name="T1" fmla="*/ 0 h 183"/>
                <a:gd name="T2" fmla="*/ 0 w 331"/>
                <a:gd name="T3" fmla="*/ 24 h 183"/>
                <a:gd name="T4" fmla="*/ 331 w 331"/>
                <a:gd name="T5" fmla="*/ 183 h 183"/>
                <a:gd name="T6" fmla="*/ 323 w 331"/>
                <a:gd name="T7" fmla="*/ 129 h 183"/>
                <a:gd name="T8" fmla="*/ 45 w 331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83">
                  <a:moveTo>
                    <a:pt x="45" y="0"/>
                  </a:moveTo>
                  <a:lnTo>
                    <a:pt x="0" y="24"/>
                  </a:lnTo>
                  <a:lnTo>
                    <a:pt x="331" y="183"/>
                  </a:lnTo>
                  <a:lnTo>
                    <a:pt x="323" y="1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7240588" y="2727325"/>
              <a:ext cx="611188" cy="341313"/>
            </a:xfrm>
            <a:custGeom>
              <a:avLst/>
              <a:gdLst>
                <a:gd name="T0" fmla="*/ 46 w 385"/>
                <a:gd name="T1" fmla="*/ 0 h 215"/>
                <a:gd name="T2" fmla="*/ 0 w 385"/>
                <a:gd name="T3" fmla="*/ 24 h 215"/>
                <a:gd name="T4" fmla="*/ 385 w 385"/>
                <a:gd name="T5" fmla="*/ 215 h 215"/>
                <a:gd name="T6" fmla="*/ 377 w 385"/>
                <a:gd name="T7" fmla="*/ 159 h 215"/>
                <a:gd name="T8" fmla="*/ 46 w 385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15">
                  <a:moveTo>
                    <a:pt x="46" y="0"/>
                  </a:moveTo>
                  <a:lnTo>
                    <a:pt x="0" y="24"/>
                  </a:lnTo>
                  <a:lnTo>
                    <a:pt x="385" y="215"/>
                  </a:lnTo>
                  <a:lnTo>
                    <a:pt x="377" y="15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7131051" y="2765425"/>
              <a:ext cx="733425" cy="388938"/>
            </a:xfrm>
            <a:custGeom>
              <a:avLst/>
              <a:gdLst>
                <a:gd name="T0" fmla="*/ 69 w 462"/>
                <a:gd name="T1" fmla="*/ 0 h 245"/>
                <a:gd name="T2" fmla="*/ 0 w 462"/>
                <a:gd name="T3" fmla="*/ 35 h 245"/>
                <a:gd name="T4" fmla="*/ 462 w 462"/>
                <a:gd name="T5" fmla="*/ 245 h 245"/>
                <a:gd name="T6" fmla="*/ 454 w 462"/>
                <a:gd name="T7" fmla="*/ 191 h 245"/>
                <a:gd name="T8" fmla="*/ 69 w 462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245">
                  <a:moveTo>
                    <a:pt x="69" y="0"/>
                  </a:moveTo>
                  <a:lnTo>
                    <a:pt x="0" y="35"/>
                  </a:lnTo>
                  <a:lnTo>
                    <a:pt x="462" y="245"/>
                  </a:lnTo>
                  <a:lnTo>
                    <a:pt x="454" y="19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7453313" y="3644900"/>
              <a:ext cx="1395413" cy="715963"/>
            </a:xfrm>
            <a:custGeom>
              <a:avLst/>
              <a:gdLst>
                <a:gd name="T0" fmla="*/ 329 w 329"/>
                <a:gd name="T1" fmla="*/ 163 h 168"/>
                <a:gd name="T2" fmla="*/ 160 w 329"/>
                <a:gd name="T3" fmla="*/ 3 h 168"/>
                <a:gd name="T4" fmla="*/ 0 w 329"/>
                <a:gd name="T5" fmla="*/ 167 h 168"/>
                <a:gd name="T6" fmla="*/ 329 w 329"/>
                <a:gd name="T7" fmla="*/ 168 h 168"/>
                <a:gd name="T8" fmla="*/ 329 w 329"/>
                <a:gd name="T9" fmla="*/ 16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68">
                  <a:moveTo>
                    <a:pt x="329" y="163"/>
                  </a:moveTo>
                  <a:cubicBezTo>
                    <a:pt x="327" y="72"/>
                    <a:pt x="251" y="0"/>
                    <a:pt x="160" y="3"/>
                  </a:cubicBezTo>
                  <a:cubicBezTo>
                    <a:pt x="71" y="5"/>
                    <a:pt x="0" y="78"/>
                    <a:pt x="0" y="167"/>
                  </a:cubicBezTo>
                  <a:cubicBezTo>
                    <a:pt x="329" y="168"/>
                    <a:pt x="329" y="168"/>
                    <a:pt x="329" y="168"/>
                  </a:cubicBezTo>
                  <a:cubicBezTo>
                    <a:pt x="329" y="166"/>
                    <a:pt x="329" y="165"/>
                    <a:pt x="329" y="163"/>
                  </a:cubicBezTo>
                  <a:close/>
                </a:path>
              </a:pathLst>
            </a:custGeom>
            <a:solidFill>
              <a:srgbClr val="FF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631113" y="3840163"/>
              <a:ext cx="1004888" cy="523875"/>
            </a:xfrm>
            <a:custGeom>
              <a:avLst/>
              <a:gdLst>
                <a:gd name="T0" fmla="*/ 234 w 237"/>
                <a:gd name="T1" fmla="*/ 122 h 123"/>
                <a:gd name="T2" fmla="*/ 119 w 237"/>
                <a:gd name="T3" fmla="*/ 2 h 123"/>
                <a:gd name="T4" fmla="*/ 0 w 237"/>
                <a:gd name="T5" fmla="*/ 121 h 123"/>
                <a:gd name="T6" fmla="*/ 226 w 237"/>
                <a:gd name="T7" fmla="*/ 122 h 123"/>
                <a:gd name="T8" fmla="*/ 234 w 237"/>
                <a:gd name="T9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23">
                  <a:moveTo>
                    <a:pt x="234" y="122"/>
                  </a:moveTo>
                  <a:cubicBezTo>
                    <a:pt x="237" y="55"/>
                    <a:pt x="181" y="0"/>
                    <a:pt x="119" y="2"/>
                  </a:cubicBezTo>
                  <a:cubicBezTo>
                    <a:pt x="58" y="4"/>
                    <a:pt x="6" y="57"/>
                    <a:pt x="0" y="121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26" y="121"/>
                    <a:pt x="234" y="123"/>
                    <a:pt x="234" y="122"/>
                  </a:cubicBezTo>
                  <a:close/>
                </a:path>
              </a:pathLst>
            </a:custGeom>
            <a:solidFill>
              <a:srgbClr val="7E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805738" y="4006850"/>
              <a:ext cx="685800" cy="354013"/>
            </a:xfrm>
            <a:custGeom>
              <a:avLst/>
              <a:gdLst>
                <a:gd name="T0" fmla="*/ 162 w 162"/>
                <a:gd name="T1" fmla="*/ 81 h 83"/>
                <a:gd name="T2" fmla="*/ 79 w 162"/>
                <a:gd name="T3" fmla="*/ 2 h 83"/>
                <a:gd name="T4" fmla="*/ 0 w 162"/>
                <a:gd name="T5" fmla="*/ 82 h 83"/>
                <a:gd name="T6" fmla="*/ 162 w 162"/>
                <a:gd name="T7" fmla="*/ 83 h 83"/>
                <a:gd name="T8" fmla="*/ 162 w 162"/>
                <a:gd name="T9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83">
                  <a:moveTo>
                    <a:pt x="162" y="81"/>
                  </a:moveTo>
                  <a:cubicBezTo>
                    <a:pt x="161" y="36"/>
                    <a:pt x="124" y="0"/>
                    <a:pt x="79" y="2"/>
                  </a:cubicBezTo>
                  <a:cubicBezTo>
                    <a:pt x="35" y="3"/>
                    <a:pt x="0" y="39"/>
                    <a:pt x="0" y="82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62" y="82"/>
                    <a:pt x="162" y="82"/>
                    <a:pt x="162" y="81"/>
                  </a:cubicBezTo>
                  <a:close/>
                </a:path>
              </a:pathLst>
            </a:custGeom>
            <a:solidFill>
              <a:srgbClr val="8D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927976" y="4133850"/>
              <a:ext cx="446088" cy="227013"/>
            </a:xfrm>
            <a:custGeom>
              <a:avLst/>
              <a:gdLst>
                <a:gd name="T0" fmla="*/ 105 w 105"/>
                <a:gd name="T1" fmla="*/ 52 h 53"/>
                <a:gd name="T2" fmla="*/ 51 w 105"/>
                <a:gd name="T3" fmla="*/ 0 h 53"/>
                <a:gd name="T4" fmla="*/ 0 w 105"/>
                <a:gd name="T5" fmla="*/ 53 h 53"/>
                <a:gd name="T6" fmla="*/ 105 w 105"/>
                <a:gd name="T7" fmla="*/ 53 h 53"/>
                <a:gd name="T8" fmla="*/ 105 w 105"/>
                <a:gd name="T9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53">
                  <a:moveTo>
                    <a:pt x="105" y="52"/>
                  </a:moveTo>
                  <a:cubicBezTo>
                    <a:pt x="104" y="23"/>
                    <a:pt x="80" y="0"/>
                    <a:pt x="51" y="0"/>
                  </a:cubicBezTo>
                  <a:cubicBezTo>
                    <a:pt x="23" y="1"/>
                    <a:pt x="0" y="24"/>
                    <a:pt x="0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53"/>
                    <a:pt x="105" y="52"/>
                    <a:pt x="105" y="52"/>
                  </a:cubicBezTo>
                  <a:close/>
                </a:path>
              </a:pathLst>
            </a:custGeom>
            <a:solidFill>
              <a:srgbClr val="9AC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545263" y="3878263"/>
              <a:ext cx="920750" cy="477838"/>
            </a:xfrm>
            <a:custGeom>
              <a:avLst/>
              <a:gdLst>
                <a:gd name="T0" fmla="*/ 217 w 217"/>
                <a:gd name="T1" fmla="*/ 107 h 112"/>
                <a:gd name="T2" fmla="*/ 105 w 217"/>
                <a:gd name="T3" fmla="*/ 3 h 112"/>
                <a:gd name="T4" fmla="*/ 1 w 217"/>
                <a:gd name="T5" fmla="*/ 112 h 112"/>
                <a:gd name="T6" fmla="*/ 217 w 217"/>
                <a:gd name="T7" fmla="*/ 110 h 112"/>
                <a:gd name="T8" fmla="*/ 217 w 217"/>
                <a:gd name="T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112">
                  <a:moveTo>
                    <a:pt x="217" y="107"/>
                  </a:moveTo>
                  <a:cubicBezTo>
                    <a:pt x="215" y="47"/>
                    <a:pt x="165" y="0"/>
                    <a:pt x="105" y="3"/>
                  </a:cubicBezTo>
                  <a:cubicBezTo>
                    <a:pt x="46" y="5"/>
                    <a:pt x="0" y="54"/>
                    <a:pt x="1" y="112"/>
                  </a:cubicBezTo>
                  <a:cubicBezTo>
                    <a:pt x="217" y="110"/>
                    <a:pt x="217" y="110"/>
                    <a:pt x="217" y="110"/>
                  </a:cubicBezTo>
                  <a:cubicBezTo>
                    <a:pt x="217" y="109"/>
                    <a:pt x="217" y="108"/>
                    <a:pt x="217" y="107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672263" y="4006850"/>
              <a:ext cx="669925" cy="349250"/>
            </a:xfrm>
            <a:custGeom>
              <a:avLst/>
              <a:gdLst>
                <a:gd name="T0" fmla="*/ 158 w 158"/>
                <a:gd name="T1" fmla="*/ 78 h 82"/>
                <a:gd name="T2" fmla="*/ 76 w 158"/>
                <a:gd name="T3" fmla="*/ 2 h 82"/>
                <a:gd name="T4" fmla="*/ 0 w 158"/>
                <a:gd name="T5" fmla="*/ 82 h 82"/>
                <a:gd name="T6" fmla="*/ 158 w 158"/>
                <a:gd name="T7" fmla="*/ 81 h 82"/>
                <a:gd name="T8" fmla="*/ 158 w 158"/>
                <a:gd name="T9" fmla="*/ 7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82">
                  <a:moveTo>
                    <a:pt x="158" y="78"/>
                  </a:moveTo>
                  <a:cubicBezTo>
                    <a:pt x="157" y="34"/>
                    <a:pt x="120" y="0"/>
                    <a:pt x="76" y="2"/>
                  </a:cubicBezTo>
                  <a:cubicBezTo>
                    <a:pt x="33" y="4"/>
                    <a:pt x="0" y="39"/>
                    <a:pt x="0" y="82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8" y="79"/>
                    <a:pt x="158" y="78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6796088" y="4130675"/>
              <a:ext cx="441325" cy="230188"/>
            </a:xfrm>
            <a:custGeom>
              <a:avLst/>
              <a:gdLst>
                <a:gd name="T0" fmla="*/ 104 w 104"/>
                <a:gd name="T1" fmla="*/ 52 h 54"/>
                <a:gd name="T2" fmla="*/ 52 w 104"/>
                <a:gd name="T3" fmla="*/ 0 h 54"/>
                <a:gd name="T4" fmla="*/ 0 w 104"/>
                <a:gd name="T5" fmla="*/ 52 h 54"/>
                <a:gd name="T6" fmla="*/ 104 w 104"/>
                <a:gd name="T7" fmla="*/ 54 h 54"/>
                <a:gd name="T8" fmla="*/ 104 w 104"/>
                <a:gd name="T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4">
                  <a:moveTo>
                    <a:pt x="104" y="52"/>
                  </a:moveTo>
                  <a:cubicBezTo>
                    <a:pt x="104" y="23"/>
                    <a:pt x="80" y="0"/>
                    <a:pt x="52" y="0"/>
                  </a:cubicBezTo>
                  <a:cubicBezTo>
                    <a:pt x="23" y="1"/>
                    <a:pt x="0" y="23"/>
                    <a:pt x="0" y="52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3"/>
                    <a:pt x="104" y="53"/>
                    <a:pt x="104" y="52"/>
                  </a:cubicBezTo>
                  <a:close/>
                </a:path>
              </a:pathLst>
            </a:custGeom>
            <a:solidFill>
              <a:srgbClr val="E6D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6910388" y="4237038"/>
              <a:ext cx="228600" cy="114300"/>
            </a:xfrm>
            <a:custGeom>
              <a:avLst/>
              <a:gdLst>
                <a:gd name="T0" fmla="*/ 54 w 54"/>
                <a:gd name="T1" fmla="*/ 27 h 27"/>
                <a:gd name="T2" fmla="*/ 27 w 54"/>
                <a:gd name="T3" fmla="*/ 0 h 27"/>
                <a:gd name="T4" fmla="*/ 0 w 54"/>
                <a:gd name="T5" fmla="*/ 26 h 27"/>
                <a:gd name="T6" fmla="*/ 54 w 54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12"/>
                    <a:pt x="42" y="0"/>
                    <a:pt x="27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54" y="27"/>
                    <a:pt x="54" y="27"/>
                    <a:pt x="54" y="27"/>
                  </a:cubicBez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525838" y="4032250"/>
              <a:ext cx="979488" cy="328613"/>
            </a:xfrm>
            <a:custGeom>
              <a:avLst/>
              <a:gdLst>
                <a:gd name="T0" fmla="*/ 150 w 231"/>
                <a:gd name="T1" fmla="*/ 0 h 77"/>
                <a:gd name="T2" fmla="*/ 0 w 231"/>
                <a:gd name="T3" fmla="*/ 77 h 77"/>
                <a:gd name="T4" fmla="*/ 36 w 231"/>
                <a:gd name="T5" fmla="*/ 77 h 77"/>
                <a:gd name="T6" fmla="*/ 149 w 231"/>
                <a:gd name="T7" fmla="*/ 18 h 77"/>
                <a:gd name="T8" fmla="*/ 209 w 231"/>
                <a:gd name="T9" fmla="*/ 62 h 77"/>
                <a:gd name="T10" fmla="*/ 211 w 231"/>
                <a:gd name="T11" fmla="*/ 74 h 77"/>
                <a:gd name="T12" fmla="*/ 231 w 231"/>
                <a:gd name="T13" fmla="*/ 73 h 77"/>
                <a:gd name="T14" fmla="*/ 229 w 231"/>
                <a:gd name="T15" fmla="*/ 57 h 77"/>
                <a:gd name="T16" fmla="*/ 150 w 231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77">
                  <a:moveTo>
                    <a:pt x="150" y="0"/>
                  </a:moveTo>
                  <a:cubicBezTo>
                    <a:pt x="80" y="0"/>
                    <a:pt x="0" y="77"/>
                    <a:pt x="0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9" y="73"/>
                    <a:pt x="98" y="18"/>
                    <a:pt x="149" y="18"/>
                  </a:cubicBezTo>
                  <a:cubicBezTo>
                    <a:pt x="172" y="18"/>
                    <a:pt x="194" y="29"/>
                    <a:pt x="209" y="62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31" y="73"/>
                    <a:pt x="231" y="73"/>
                    <a:pt x="231" y="73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10" y="15"/>
                    <a:pt x="181" y="0"/>
                    <a:pt x="150" y="0"/>
                  </a:cubicBezTo>
                </a:path>
              </a:pathLst>
            </a:custGeom>
            <a:solidFill>
              <a:srgbClr val="AB9B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675063" y="4348163"/>
              <a:ext cx="746125" cy="12700"/>
            </a:xfrm>
            <a:custGeom>
              <a:avLst/>
              <a:gdLst>
                <a:gd name="T0" fmla="*/ 37 w 176"/>
                <a:gd name="T1" fmla="*/ 2 h 3"/>
                <a:gd name="T2" fmla="*/ 1 w 176"/>
                <a:gd name="T3" fmla="*/ 3 h 3"/>
                <a:gd name="T4" fmla="*/ 0 w 176"/>
                <a:gd name="T5" fmla="*/ 3 h 3"/>
                <a:gd name="T6" fmla="*/ 37 w 176"/>
                <a:gd name="T7" fmla="*/ 2 h 3"/>
                <a:gd name="T8" fmla="*/ 37 w 176"/>
                <a:gd name="T9" fmla="*/ 2 h 3"/>
                <a:gd name="T10" fmla="*/ 176 w 176"/>
                <a:gd name="T11" fmla="*/ 0 h 3"/>
                <a:gd name="T12" fmla="*/ 150 w 176"/>
                <a:gd name="T13" fmla="*/ 0 h 3"/>
                <a:gd name="T14" fmla="*/ 150 w 176"/>
                <a:gd name="T15" fmla="*/ 0 h 3"/>
                <a:gd name="T16" fmla="*/ 176 w 176"/>
                <a:gd name="T17" fmla="*/ 0 h 3"/>
                <a:gd name="T18" fmla="*/ 176 w 17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3">
                  <a:moveTo>
                    <a:pt x="37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moveTo>
                    <a:pt x="176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76" y="0"/>
                    <a:pt x="176" y="0"/>
                  </a:cubicBezTo>
                </a:path>
              </a:pathLst>
            </a:custGeom>
            <a:solidFill>
              <a:srgbClr val="B8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678238" y="4108450"/>
              <a:ext cx="742950" cy="252413"/>
            </a:xfrm>
            <a:custGeom>
              <a:avLst/>
              <a:gdLst>
                <a:gd name="T0" fmla="*/ 113 w 175"/>
                <a:gd name="T1" fmla="*/ 0 h 59"/>
                <a:gd name="T2" fmla="*/ 0 w 175"/>
                <a:gd name="T3" fmla="*/ 59 h 59"/>
                <a:gd name="T4" fmla="*/ 36 w 175"/>
                <a:gd name="T5" fmla="*/ 58 h 59"/>
                <a:gd name="T6" fmla="*/ 109 w 175"/>
                <a:gd name="T7" fmla="*/ 21 h 59"/>
                <a:gd name="T8" fmla="*/ 148 w 175"/>
                <a:gd name="T9" fmla="*/ 49 h 59"/>
                <a:gd name="T10" fmla="*/ 149 w 175"/>
                <a:gd name="T11" fmla="*/ 56 h 59"/>
                <a:gd name="T12" fmla="*/ 175 w 175"/>
                <a:gd name="T13" fmla="*/ 56 h 59"/>
                <a:gd name="T14" fmla="*/ 173 w 175"/>
                <a:gd name="T15" fmla="*/ 44 h 59"/>
                <a:gd name="T16" fmla="*/ 113 w 175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59">
                  <a:moveTo>
                    <a:pt x="113" y="0"/>
                  </a:moveTo>
                  <a:cubicBezTo>
                    <a:pt x="62" y="0"/>
                    <a:pt x="3" y="55"/>
                    <a:pt x="0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43" y="51"/>
                    <a:pt x="78" y="21"/>
                    <a:pt x="109" y="21"/>
                  </a:cubicBezTo>
                  <a:cubicBezTo>
                    <a:pt x="124" y="21"/>
                    <a:pt x="139" y="28"/>
                    <a:pt x="148" y="49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58" y="11"/>
                    <a:pt x="136" y="0"/>
                    <a:pt x="113" y="0"/>
                  </a:cubicBezTo>
                </a:path>
              </a:pathLst>
            </a:custGeom>
            <a:solidFill>
              <a:srgbClr val="A1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3827463" y="4348163"/>
              <a:ext cx="487363" cy="12700"/>
            </a:xfrm>
            <a:custGeom>
              <a:avLst/>
              <a:gdLst>
                <a:gd name="T0" fmla="*/ 114 w 115"/>
                <a:gd name="T1" fmla="*/ 0 h 3"/>
                <a:gd name="T2" fmla="*/ 96 w 115"/>
                <a:gd name="T3" fmla="*/ 1 h 3"/>
                <a:gd name="T4" fmla="*/ 96 w 115"/>
                <a:gd name="T5" fmla="*/ 2 h 3"/>
                <a:gd name="T6" fmla="*/ 28 w 115"/>
                <a:gd name="T7" fmla="*/ 3 h 3"/>
                <a:gd name="T8" fmla="*/ 29 w 115"/>
                <a:gd name="T9" fmla="*/ 2 h 3"/>
                <a:gd name="T10" fmla="*/ 1 w 115"/>
                <a:gd name="T11" fmla="*/ 2 h 3"/>
                <a:gd name="T12" fmla="*/ 0 w 115"/>
                <a:gd name="T13" fmla="*/ 3 h 3"/>
                <a:gd name="T14" fmla="*/ 115 w 115"/>
                <a:gd name="T15" fmla="*/ 2 h 3"/>
                <a:gd name="T16" fmla="*/ 114 w 11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3">
                  <a:moveTo>
                    <a:pt x="114" y="0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9" y="2"/>
                    <a:pt x="29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E6A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3832226" y="4348163"/>
              <a:ext cx="477838" cy="7938"/>
            </a:xfrm>
            <a:custGeom>
              <a:avLst/>
              <a:gdLst>
                <a:gd name="T0" fmla="*/ 29 w 113"/>
                <a:gd name="T1" fmla="*/ 2 h 2"/>
                <a:gd name="T2" fmla="*/ 0 w 113"/>
                <a:gd name="T3" fmla="*/ 2 h 2"/>
                <a:gd name="T4" fmla="*/ 0 w 113"/>
                <a:gd name="T5" fmla="*/ 2 h 2"/>
                <a:gd name="T6" fmla="*/ 28 w 113"/>
                <a:gd name="T7" fmla="*/ 2 h 2"/>
                <a:gd name="T8" fmla="*/ 29 w 113"/>
                <a:gd name="T9" fmla="*/ 2 h 2"/>
                <a:gd name="T10" fmla="*/ 113 w 113"/>
                <a:gd name="T11" fmla="*/ 0 h 2"/>
                <a:gd name="T12" fmla="*/ 95 w 113"/>
                <a:gd name="T13" fmla="*/ 1 h 2"/>
                <a:gd name="T14" fmla="*/ 95 w 113"/>
                <a:gd name="T15" fmla="*/ 1 h 2"/>
                <a:gd name="T16" fmla="*/ 113 w 113"/>
                <a:gd name="T17" fmla="*/ 0 h 2"/>
                <a:gd name="T18" fmla="*/ 113 w 11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2">
                  <a:moveTo>
                    <a:pt x="29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9" y="2"/>
                    <a:pt x="29" y="2"/>
                  </a:cubicBezTo>
                  <a:moveTo>
                    <a:pt x="113" y="0"/>
                  </a:move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D29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832226" y="4198938"/>
              <a:ext cx="477838" cy="157163"/>
            </a:xfrm>
            <a:custGeom>
              <a:avLst/>
              <a:gdLst>
                <a:gd name="T0" fmla="*/ 73 w 113"/>
                <a:gd name="T1" fmla="*/ 0 h 37"/>
                <a:gd name="T2" fmla="*/ 0 w 113"/>
                <a:gd name="T3" fmla="*/ 37 h 37"/>
                <a:gd name="T4" fmla="*/ 29 w 113"/>
                <a:gd name="T5" fmla="*/ 37 h 37"/>
                <a:gd name="T6" fmla="*/ 71 w 113"/>
                <a:gd name="T7" fmla="*/ 15 h 37"/>
                <a:gd name="T8" fmla="*/ 94 w 113"/>
                <a:gd name="T9" fmla="*/ 32 h 37"/>
                <a:gd name="T10" fmla="*/ 95 w 113"/>
                <a:gd name="T11" fmla="*/ 36 h 37"/>
                <a:gd name="T12" fmla="*/ 113 w 113"/>
                <a:gd name="T13" fmla="*/ 35 h 37"/>
                <a:gd name="T14" fmla="*/ 112 w 113"/>
                <a:gd name="T15" fmla="*/ 28 h 37"/>
                <a:gd name="T16" fmla="*/ 73 w 113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37">
                  <a:moveTo>
                    <a:pt x="73" y="0"/>
                  </a:moveTo>
                  <a:cubicBezTo>
                    <a:pt x="42" y="0"/>
                    <a:pt x="7" y="30"/>
                    <a:pt x="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4" y="32"/>
                    <a:pt x="53" y="15"/>
                    <a:pt x="71" y="15"/>
                  </a:cubicBezTo>
                  <a:cubicBezTo>
                    <a:pt x="80" y="15"/>
                    <a:pt x="88" y="20"/>
                    <a:pt x="94" y="32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03" y="7"/>
                    <a:pt x="88" y="0"/>
                    <a:pt x="73" y="0"/>
                  </a:cubicBezTo>
                </a:path>
              </a:pathLst>
            </a:custGeom>
            <a:solidFill>
              <a:srgbClr val="CB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3946526" y="4351338"/>
              <a:ext cx="287338" cy="9525"/>
            </a:xfrm>
            <a:custGeom>
              <a:avLst/>
              <a:gdLst>
                <a:gd name="T0" fmla="*/ 68 w 68"/>
                <a:gd name="T1" fmla="*/ 0 h 2"/>
                <a:gd name="T2" fmla="*/ 1 w 68"/>
                <a:gd name="T3" fmla="*/ 1 h 2"/>
                <a:gd name="T4" fmla="*/ 0 w 68"/>
                <a:gd name="T5" fmla="*/ 2 h 2"/>
                <a:gd name="T6" fmla="*/ 68 w 68"/>
                <a:gd name="T7" fmla="*/ 1 h 2"/>
                <a:gd name="T8" fmla="*/ 68 w 6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">
                  <a:moveTo>
                    <a:pt x="68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DFD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3949701" y="4351338"/>
              <a:ext cx="284163" cy="4763"/>
            </a:xfrm>
            <a:custGeom>
              <a:avLst/>
              <a:gdLst>
                <a:gd name="T0" fmla="*/ 67 w 67"/>
                <a:gd name="T1" fmla="*/ 0 h 1"/>
                <a:gd name="T2" fmla="*/ 1 w 67"/>
                <a:gd name="T3" fmla="*/ 1 h 1"/>
                <a:gd name="T4" fmla="*/ 0 w 67"/>
                <a:gd name="T5" fmla="*/ 1 h 1"/>
                <a:gd name="T6" fmla="*/ 67 w 67"/>
                <a:gd name="T7" fmla="*/ 0 h 1"/>
                <a:gd name="T8" fmla="*/ 67 w 6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D9D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954463" y="4262438"/>
              <a:ext cx="279400" cy="93663"/>
            </a:xfrm>
            <a:custGeom>
              <a:avLst/>
              <a:gdLst>
                <a:gd name="T0" fmla="*/ 42 w 66"/>
                <a:gd name="T1" fmla="*/ 0 h 22"/>
                <a:gd name="T2" fmla="*/ 0 w 66"/>
                <a:gd name="T3" fmla="*/ 22 h 22"/>
                <a:gd name="T4" fmla="*/ 66 w 66"/>
                <a:gd name="T5" fmla="*/ 21 h 22"/>
                <a:gd name="T6" fmla="*/ 65 w 66"/>
                <a:gd name="T7" fmla="*/ 17 h 22"/>
                <a:gd name="T8" fmla="*/ 42 w 6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2">
                  <a:moveTo>
                    <a:pt x="42" y="0"/>
                  </a:moveTo>
                  <a:cubicBezTo>
                    <a:pt x="24" y="0"/>
                    <a:pt x="5" y="17"/>
                    <a:pt x="0" y="22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59" y="5"/>
                    <a:pt x="51" y="0"/>
                    <a:pt x="42" y="0"/>
                  </a:cubicBezTo>
                </a:path>
              </a:pathLst>
            </a:custGeom>
            <a:solidFill>
              <a:srgbClr val="D7C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386138" y="4002088"/>
              <a:ext cx="373063" cy="136525"/>
            </a:xfrm>
            <a:custGeom>
              <a:avLst/>
              <a:gdLst>
                <a:gd name="T0" fmla="*/ 88 w 88"/>
                <a:gd name="T1" fmla="*/ 0 h 32"/>
                <a:gd name="T2" fmla="*/ 0 w 88"/>
                <a:gd name="T3" fmla="*/ 3 h 32"/>
                <a:gd name="T4" fmla="*/ 2 w 88"/>
                <a:gd name="T5" fmla="*/ 30 h 32"/>
                <a:gd name="T6" fmla="*/ 85 w 88"/>
                <a:gd name="T7" fmla="*/ 32 h 32"/>
                <a:gd name="T8" fmla="*/ 88 w 8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2">
                  <a:moveTo>
                    <a:pt x="8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9" y="30"/>
                    <a:pt x="57" y="31"/>
                    <a:pt x="85" y="32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rgbClr val="B1B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94076" y="4130675"/>
              <a:ext cx="352425" cy="144463"/>
            </a:xfrm>
            <a:custGeom>
              <a:avLst/>
              <a:gdLst>
                <a:gd name="T0" fmla="*/ 83 w 83"/>
                <a:gd name="T1" fmla="*/ 2 h 34"/>
                <a:gd name="T2" fmla="*/ 0 w 83"/>
                <a:gd name="T3" fmla="*/ 0 h 34"/>
                <a:gd name="T4" fmla="*/ 0 w 83"/>
                <a:gd name="T5" fmla="*/ 2 h 34"/>
                <a:gd name="T6" fmla="*/ 79 w 83"/>
                <a:gd name="T7" fmla="*/ 34 h 34"/>
                <a:gd name="T8" fmla="*/ 83 w 8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34">
                  <a:moveTo>
                    <a:pt x="83" y="2"/>
                  </a:moveTo>
                  <a:cubicBezTo>
                    <a:pt x="55" y="1"/>
                    <a:pt x="27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6" y="14"/>
                    <a:pt x="53" y="23"/>
                    <a:pt x="79" y="34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6D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3394076" y="4138613"/>
              <a:ext cx="334963" cy="209550"/>
            </a:xfrm>
            <a:custGeom>
              <a:avLst/>
              <a:gdLst>
                <a:gd name="T0" fmla="*/ 79 w 79"/>
                <a:gd name="T1" fmla="*/ 32 h 49"/>
                <a:gd name="T2" fmla="*/ 0 w 79"/>
                <a:gd name="T3" fmla="*/ 0 h 49"/>
                <a:gd name="T4" fmla="*/ 4 w 79"/>
                <a:gd name="T5" fmla="*/ 49 h 49"/>
                <a:gd name="T6" fmla="*/ 79 w 79"/>
                <a:gd name="T7" fmla="*/ 36 h 49"/>
                <a:gd name="T8" fmla="*/ 79 w 79"/>
                <a:gd name="T9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9">
                  <a:moveTo>
                    <a:pt x="79" y="32"/>
                  </a:moveTo>
                  <a:cubicBezTo>
                    <a:pt x="53" y="21"/>
                    <a:pt x="26" y="12"/>
                    <a:pt x="0" y="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28" y="43"/>
                    <a:pt x="53" y="39"/>
                    <a:pt x="79" y="36"/>
                  </a:cubicBezTo>
                  <a:lnTo>
                    <a:pt x="79" y="32"/>
                  </a:lnTo>
                  <a:close/>
                </a:path>
              </a:pathLst>
            </a:cu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3411538" y="4292600"/>
              <a:ext cx="317500" cy="71438"/>
            </a:xfrm>
            <a:custGeom>
              <a:avLst/>
              <a:gdLst>
                <a:gd name="T0" fmla="*/ 0 w 75"/>
                <a:gd name="T1" fmla="*/ 13 h 17"/>
                <a:gd name="T2" fmla="*/ 0 w 75"/>
                <a:gd name="T3" fmla="*/ 14 h 17"/>
                <a:gd name="T4" fmla="*/ 73 w 75"/>
                <a:gd name="T5" fmla="*/ 17 h 17"/>
                <a:gd name="T6" fmla="*/ 75 w 75"/>
                <a:gd name="T7" fmla="*/ 0 h 17"/>
                <a:gd name="T8" fmla="*/ 0 w 75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7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9" y="3"/>
                    <a:pt x="24" y="7"/>
                    <a:pt x="0" y="13"/>
                  </a:cubicBezTo>
                  <a:close/>
                </a:path>
              </a:pathLst>
            </a:custGeom>
            <a:solidFill>
              <a:srgbClr val="FF8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3416301" y="3878263"/>
              <a:ext cx="296863" cy="52388"/>
            </a:xfrm>
            <a:custGeom>
              <a:avLst/>
              <a:gdLst>
                <a:gd name="T0" fmla="*/ 24 w 187"/>
                <a:gd name="T1" fmla="*/ 0 h 33"/>
                <a:gd name="T2" fmla="*/ 0 w 187"/>
                <a:gd name="T3" fmla="*/ 33 h 33"/>
                <a:gd name="T4" fmla="*/ 187 w 187"/>
                <a:gd name="T5" fmla="*/ 27 h 33"/>
                <a:gd name="T6" fmla="*/ 165 w 187"/>
                <a:gd name="T7" fmla="*/ 3 h 33"/>
                <a:gd name="T8" fmla="*/ 24 w 18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33">
                  <a:moveTo>
                    <a:pt x="24" y="0"/>
                  </a:moveTo>
                  <a:lnTo>
                    <a:pt x="0" y="33"/>
                  </a:lnTo>
                  <a:lnTo>
                    <a:pt x="187" y="27"/>
                  </a:lnTo>
                  <a:lnTo>
                    <a:pt x="165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3517901" y="3733800"/>
              <a:ext cx="88900" cy="60325"/>
            </a:xfrm>
            <a:custGeom>
              <a:avLst/>
              <a:gdLst>
                <a:gd name="T0" fmla="*/ 27 w 56"/>
                <a:gd name="T1" fmla="*/ 0 h 38"/>
                <a:gd name="T2" fmla="*/ 0 w 56"/>
                <a:gd name="T3" fmla="*/ 38 h 38"/>
                <a:gd name="T4" fmla="*/ 56 w 56"/>
                <a:gd name="T5" fmla="*/ 38 h 38"/>
                <a:gd name="T6" fmla="*/ 27 w 5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8">
                  <a:moveTo>
                    <a:pt x="27" y="0"/>
                  </a:moveTo>
                  <a:lnTo>
                    <a:pt x="0" y="38"/>
                  </a:lnTo>
                  <a:lnTo>
                    <a:pt x="56" y="3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487738" y="3794125"/>
              <a:ext cx="152400" cy="41275"/>
            </a:xfrm>
            <a:custGeom>
              <a:avLst/>
              <a:gdLst>
                <a:gd name="T0" fmla="*/ 19 w 96"/>
                <a:gd name="T1" fmla="*/ 0 h 26"/>
                <a:gd name="T2" fmla="*/ 0 w 96"/>
                <a:gd name="T3" fmla="*/ 26 h 26"/>
                <a:gd name="T4" fmla="*/ 96 w 96"/>
                <a:gd name="T5" fmla="*/ 26 h 26"/>
                <a:gd name="T6" fmla="*/ 75 w 96"/>
                <a:gd name="T7" fmla="*/ 0 h 26"/>
                <a:gd name="T8" fmla="*/ 19 w 9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6">
                  <a:moveTo>
                    <a:pt x="19" y="0"/>
                  </a:moveTo>
                  <a:lnTo>
                    <a:pt x="0" y="26"/>
                  </a:lnTo>
                  <a:lnTo>
                    <a:pt x="96" y="26"/>
                  </a:lnTo>
                  <a:lnTo>
                    <a:pt x="75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454401" y="3835400"/>
              <a:ext cx="223838" cy="47625"/>
            </a:xfrm>
            <a:custGeom>
              <a:avLst/>
              <a:gdLst>
                <a:gd name="T0" fmla="*/ 21 w 141"/>
                <a:gd name="T1" fmla="*/ 0 h 30"/>
                <a:gd name="T2" fmla="*/ 0 w 141"/>
                <a:gd name="T3" fmla="*/ 27 h 30"/>
                <a:gd name="T4" fmla="*/ 141 w 141"/>
                <a:gd name="T5" fmla="*/ 30 h 30"/>
                <a:gd name="T6" fmla="*/ 117 w 141"/>
                <a:gd name="T7" fmla="*/ 0 h 30"/>
                <a:gd name="T8" fmla="*/ 21 w 14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30">
                  <a:moveTo>
                    <a:pt x="21" y="0"/>
                  </a:moveTo>
                  <a:lnTo>
                    <a:pt x="0" y="27"/>
                  </a:lnTo>
                  <a:lnTo>
                    <a:pt x="141" y="30"/>
                  </a:lnTo>
                  <a:lnTo>
                    <a:pt x="117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3381376" y="3921125"/>
              <a:ext cx="373063" cy="55563"/>
            </a:xfrm>
            <a:custGeom>
              <a:avLst/>
              <a:gdLst>
                <a:gd name="T0" fmla="*/ 22 w 235"/>
                <a:gd name="T1" fmla="*/ 6 h 35"/>
                <a:gd name="T2" fmla="*/ 0 w 235"/>
                <a:gd name="T3" fmla="*/ 32 h 35"/>
                <a:gd name="T4" fmla="*/ 235 w 235"/>
                <a:gd name="T5" fmla="*/ 35 h 35"/>
                <a:gd name="T6" fmla="*/ 209 w 235"/>
                <a:gd name="T7" fmla="*/ 0 h 35"/>
                <a:gd name="T8" fmla="*/ 22 w 235"/>
                <a:gd name="T9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35">
                  <a:moveTo>
                    <a:pt x="22" y="6"/>
                  </a:moveTo>
                  <a:lnTo>
                    <a:pt x="0" y="32"/>
                  </a:lnTo>
                  <a:lnTo>
                    <a:pt x="235" y="35"/>
                  </a:lnTo>
                  <a:lnTo>
                    <a:pt x="209" y="0"/>
                  </a:lnTo>
                  <a:lnTo>
                    <a:pt x="22" y="6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3348038" y="3971925"/>
              <a:ext cx="446088" cy="52388"/>
            </a:xfrm>
            <a:custGeom>
              <a:avLst/>
              <a:gdLst>
                <a:gd name="T0" fmla="*/ 21 w 281"/>
                <a:gd name="T1" fmla="*/ 0 h 33"/>
                <a:gd name="T2" fmla="*/ 0 w 281"/>
                <a:gd name="T3" fmla="*/ 33 h 33"/>
                <a:gd name="T4" fmla="*/ 281 w 281"/>
                <a:gd name="T5" fmla="*/ 33 h 33"/>
                <a:gd name="T6" fmla="*/ 256 w 281"/>
                <a:gd name="T7" fmla="*/ 3 h 33"/>
                <a:gd name="T8" fmla="*/ 21 w 28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33">
                  <a:moveTo>
                    <a:pt x="21" y="0"/>
                  </a:moveTo>
                  <a:lnTo>
                    <a:pt x="0" y="33"/>
                  </a:lnTo>
                  <a:lnTo>
                    <a:pt x="281" y="33"/>
                  </a:lnTo>
                  <a:lnTo>
                    <a:pt x="256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3444876" y="4070350"/>
              <a:ext cx="34925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3538538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>
              <a:off x="3644901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425951" y="3810000"/>
              <a:ext cx="300038" cy="171450"/>
            </a:xfrm>
            <a:custGeom>
              <a:avLst/>
              <a:gdLst>
                <a:gd name="T0" fmla="*/ 189 w 189"/>
                <a:gd name="T1" fmla="*/ 0 h 108"/>
                <a:gd name="T2" fmla="*/ 0 w 189"/>
                <a:gd name="T3" fmla="*/ 0 h 108"/>
                <a:gd name="T4" fmla="*/ 0 w 189"/>
                <a:gd name="T5" fmla="*/ 108 h 108"/>
                <a:gd name="T6" fmla="*/ 189 w 189"/>
                <a:gd name="T7" fmla="*/ 97 h 108"/>
                <a:gd name="T8" fmla="*/ 189 w 189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08">
                  <a:moveTo>
                    <a:pt x="189" y="0"/>
                  </a:moveTo>
                  <a:lnTo>
                    <a:pt x="0" y="0"/>
                  </a:lnTo>
                  <a:lnTo>
                    <a:pt x="0" y="108"/>
                  </a:lnTo>
                  <a:lnTo>
                    <a:pt x="189" y="97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B7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425951" y="3963988"/>
              <a:ext cx="300038" cy="123825"/>
            </a:xfrm>
            <a:custGeom>
              <a:avLst/>
              <a:gdLst>
                <a:gd name="T0" fmla="*/ 189 w 189"/>
                <a:gd name="T1" fmla="*/ 0 h 78"/>
                <a:gd name="T2" fmla="*/ 0 w 189"/>
                <a:gd name="T3" fmla="*/ 11 h 78"/>
                <a:gd name="T4" fmla="*/ 0 w 189"/>
                <a:gd name="T5" fmla="*/ 59 h 78"/>
                <a:gd name="T6" fmla="*/ 189 w 189"/>
                <a:gd name="T7" fmla="*/ 78 h 78"/>
                <a:gd name="T8" fmla="*/ 189 w 18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78">
                  <a:moveTo>
                    <a:pt x="189" y="0"/>
                  </a:moveTo>
                  <a:lnTo>
                    <a:pt x="0" y="11"/>
                  </a:lnTo>
                  <a:lnTo>
                    <a:pt x="0" y="59"/>
                  </a:lnTo>
                  <a:lnTo>
                    <a:pt x="189" y="78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425951" y="4057650"/>
              <a:ext cx="300038" cy="76200"/>
            </a:xfrm>
            <a:custGeom>
              <a:avLst/>
              <a:gdLst>
                <a:gd name="T0" fmla="*/ 189 w 189"/>
                <a:gd name="T1" fmla="*/ 19 h 48"/>
                <a:gd name="T2" fmla="*/ 0 w 189"/>
                <a:gd name="T3" fmla="*/ 0 h 48"/>
                <a:gd name="T4" fmla="*/ 0 w 189"/>
                <a:gd name="T5" fmla="*/ 46 h 48"/>
                <a:gd name="T6" fmla="*/ 189 w 189"/>
                <a:gd name="T7" fmla="*/ 48 h 48"/>
                <a:gd name="T8" fmla="*/ 189 w 189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8">
                  <a:moveTo>
                    <a:pt x="189" y="19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89" y="48"/>
                  </a:lnTo>
                  <a:lnTo>
                    <a:pt x="189" y="19"/>
                  </a:lnTo>
                  <a:close/>
                </a:path>
              </a:pathLst>
            </a:custGeom>
            <a:solidFill>
              <a:srgbClr val="4579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425951" y="4130675"/>
              <a:ext cx="300038" cy="101600"/>
            </a:xfrm>
            <a:custGeom>
              <a:avLst/>
              <a:gdLst>
                <a:gd name="T0" fmla="*/ 189 w 189"/>
                <a:gd name="T1" fmla="*/ 2 h 64"/>
                <a:gd name="T2" fmla="*/ 0 w 189"/>
                <a:gd name="T3" fmla="*/ 0 h 64"/>
                <a:gd name="T4" fmla="*/ 0 w 189"/>
                <a:gd name="T5" fmla="*/ 40 h 64"/>
                <a:gd name="T6" fmla="*/ 189 w 189"/>
                <a:gd name="T7" fmla="*/ 64 h 64"/>
                <a:gd name="T8" fmla="*/ 189 w 189"/>
                <a:gd name="T9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89" y="64"/>
                  </a:lnTo>
                  <a:lnTo>
                    <a:pt x="189" y="2"/>
                  </a:lnTo>
                  <a:close/>
                </a:path>
              </a:pathLst>
            </a:custGeom>
            <a:solidFill>
              <a:srgbClr val="FFE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425951" y="4194175"/>
              <a:ext cx="300038" cy="101600"/>
            </a:xfrm>
            <a:custGeom>
              <a:avLst/>
              <a:gdLst>
                <a:gd name="T0" fmla="*/ 189 w 189"/>
                <a:gd name="T1" fmla="*/ 24 h 64"/>
                <a:gd name="T2" fmla="*/ 0 w 189"/>
                <a:gd name="T3" fmla="*/ 0 h 64"/>
                <a:gd name="T4" fmla="*/ 0 w 189"/>
                <a:gd name="T5" fmla="*/ 64 h 64"/>
                <a:gd name="T6" fmla="*/ 189 w 189"/>
                <a:gd name="T7" fmla="*/ 64 h 64"/>
                <a:gd name="T8" fmla="*/ 189 w 189"/>
                <a:gd name="T9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4"/>
                  </a:moveTo>
                  <a:lnTo>
                    <a:pt x="0" y="0"/>
                  </a:lnTo>
                  <a:lnTo>
                    <a:pt x="0" y="64"/>
                  </a:lnTo>
                  <a:lnTo>
                    <a:pt x="189" y="64"/>
                  </a:lnTo>
                  <a:lnTo>
                    <a:pt x="189" y="24"/>
                  </a:lnTo>
                  <a:close/>
                </a:path>
              </a:pathLst>
            </a:custGeom>
            <a:solidFill>
              <a:srgbClr val="956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25951" y="4295775"/>
              <a:ext cx="300038" cy="65088"/>
            </a:xfrm>
            <a:custGeom>
              <a:avLst/>
              <a:gdLst>
                <a:gd name="T0" fmla="*/ 0 w 189"/>
                <a:gd name="T1" fmla="*/ 0 h 41"/>
                <a:gd name="T2" fmla="*/ 0 w 189"/>
                <a:gd name="T3" fmla="*/ 35 h 41"/>
                <a:gd name="T4" fmla="*/ 189 w 189"/>
                <a:gd name="T5" fmla="*/ 41 h 41"/>
                <a:gd name="T6" fmla="*/ 189 w 189"/>
                <a:gd name="T7" fmla="*/ 0 h 41"/>
                <a:gd name="T8" fmla="*/ 0 w 18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1">
                  <a:moveTo>
                    <a:pt x="0" y="0"/>
                  </a:moveTo>
                  <a:lnTo>
                    <a:pt x="0" y="35"/>
                  </a:lnTo>
                  <a:lnTo>
                    <a:pt x="189" y="41"/>
                  </a:lnTo>
                  <a:lnTo>
                    <a:pt x="1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8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>
              <a:off x="4391026" y="3703638"/>
              <a:ext cx="369888" cy="14605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4425951" y="3768725"/>
              <a:ext cx="38100" cy="33338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4552951" y="3759200"/>
              <a:ext cx="38100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4662488" y="3759200"/>
              <a:ext cx="33338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4598988" y="3495675"/>
              <a:ext cx="80963" cy="207963"/>
            </a:xfrm>
            <a:prstGeom prst="rect">
              <a:avLst/>
            </a:prstGeom>
            <a:solidFill>
              <a:srgbClr val="BB92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4573588" y="3473450"/>
              <a:ext cx="136525" cy="47625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4489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" name="Rectangle 69"/>
            <p:cNvSpPr>
              <a:spLocks noChangeArrowheads="1"/>
            </p:cNvSpPr>
            <p:nvPr/>
          </p:nvSpPr>
          <p:spPr bwMode="auto">
            <a:xfrm>
              <a:off x="4616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4632326" y="4049713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4471988" y="41306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4616451" y="42322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7453313" y="4279900"/>
              <a:ext cx="190500" cy="76200"/>
            </a:xfrm>
            <a:custGeom>
              <a:avLst/>
              <a:gdLst>
                <a:gd name="T0" fmla="*/ 2 w 45"/>
                <a:gd name="T1" fmla="*/ 0 h 18"/>
                <a:gd name="T2" fmla="*/ 45 w 45"/>
                <a:gd name="T3" fmla="*/ 18 h 18"/>
                <a:gd name="T4" fmla="*/ 0 w 45"/>
                <a:gd name="T5" fmla="*/ 18 h 18"/>
                <a:gd name="T6" fmla="*/ 2 w 4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8">
                  <a:moveTo>
                    <a:pt x="2" y="0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886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7186613" y="3022600"/>
              <a:ext cx="155575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6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7483476" y="3136900"/>
              <a:ext cx="160338" cy="136525"/>
            </a:xfrm>
            <a:custGeom>
              <a:avLst/>
              <a:gdLst>
                <a:gd name="T0" fmla="*/ 0 w 38"/>
                <a:gd name="T1" fmla="*/ 21 h 32"/>
                <a:gd name="T2" fmla="*/ 25 w 38"/>
                <a:gd name="T3" fmla="*/ 32 h 32"/>
                <a:gd name="T4" fmla="*/ 22 w 38"/>
                <a:gd name="T5" fmla="*/ 4 h 32"/>
                <a:gd name="T6" fmla="*/ 0 w 38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0" y="21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38" y="7"/>
                    <a:pt x="22" y="4"/>
                  </a:cubicBezTo>
                  <a:cubicBezTo>
                    <a:pt x="6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7380288" y="3324225"/>
              <a:ext cx="157163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5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7118351" y="3235325"/>
              <a:ext cx="157163" cy="136525"/>
            </a:xfrm>
            <a:custGeom>
              <a:avLst/>
              <a:gdLst>
                <a:gd name="T0" fmla="*/ 0 w 37"/>
                <a:gd name="T1" fmla="*/ 21 h 32"/>
                <a:gd name="T2" fmla="*/ 24 w 37"/>
                <a:gd name="T3" fmla="*/ 32 h 32"/>
                <a:gd name="T4" fmla="*/ 21 w 37"/>
                <a:gd name="T5" fmla="*/ 4 h 32"/>
                <a:gd name="T6" fmla="*/ 0 w 37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1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4"/>
                  </a:cubicBezTo>
                  <a:cubicBezTo>
                    <a:pt x="5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6116638" y="3640138"/>
              <a:ext cx="390525" cy="498475"/>
            </a:xfrm>
            <a:custGeom>
              <a:avLst/>
              <a:gdLst>
                <a:gd name="T0" fmla="*/ 92 w 92"/>
                <a:gd name="T1" fmla="*/ 115 h 117"/>
                <a:gd name="T2" fmla="*/ 65 w 92"/>
                <a:gd name="T3" fmla="*/ 4 h 117"/>
                <a:gd name="T4" fmla="*/ 0 w 92"/>
                <a:gd name="T5" fmla="*/ 13 h 117"/>
                <a:gd name="T6" fmla="*/ 16 w 92"/>
                <a:gd name="T7" fmla="*/ 117 h 117"/>
                <a:gd name="T8" fmla="*/ 92 w 92"/>
                <a:gd name="T9" fmla="*/ 11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7">
                  <a:moveTo>
                    <a:pt x="92" y="115"/>
                  </a:moveTo>
                  <a:cubicBezTo>
                    <a:pt x="85" y="59"/>
                    <a:pt x="65" y="4"/>
                    <a:pt x="65" y="4"/>
                  </a:cubicBezTo>
                  <a:cubicBezTo>
                    <a:pt x="39" y="0"/>
                    <a:pt x="0" y="13"/>
                    <a:pt x="0" y="13"/>
                  </a:cubicBezTo>
                  <a:cubicBezTo>
                    <a:pt x="15" y="43"/>
                    <a:pt x="17" y="83"/>
                    <a:pt x="16" y="117"/>
                  </a:cubicBezTo>
                  <a:cubicBezTo>
                    <a:pt x="41" y="112"/>
                    <a:pt x="67" y="112"/>
                    <a:pt x="92" y="115"/>
                  </a:cubicBezTo>
                  <a:close/>
                </a:path>
              </a:pathLst>
            </a:custGeom>
            <a:solidFill>
              <a:srgbClr val="D7C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6180138" y="4117975"/>
              <a:ext cx="331788" cy="50800"/>
            </a:xfrm>
            <a:custGeom>
              <a:avLst/>
              <a:gdLst>
                <a:gd name="T0" fmla="*/ 77 w 78"/>
                <a:gd name="T1" fmla="*/ 3 h 12"/>
                <a:gd name="T2" fmla="*/ 1 w 78"/>
                <a:gd name="T3" fmla="*/ 5 h 12"/>
                <a:gd name="T4" fmla="*/ 0 w 78"/>
                <a:gd name="T5" fmla="*/ 12 h 12"/>
                <a:gd name="T6" fmla="*/ 78 w 78"/>
                <a:gd name="T7" fmla="*/ 10 h 12"/>
                <a:gd name="T8" fmla="*/ 77 w 78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77" y="3"/>
                  </a:moveTo>
                  <a:cubicBezTo>
                    <a:pt x="52" y="0"/>
                    <a:pt x="26" y="0"/>
                    <a:pt x="1" y="5"/>
                  </a:cubicBezTo>
                  <a:cubicBezTo>
                    <a:pt x="1" y="7"/>
                    <a:pt x="0" y="9"/>
                    <a:pt x="0" y="12"/>
                  </a:cubicBezTo>
                  <a:cubicBezTo>
                    <a:pt x="25" y="7"/>
                    <a:pt x="52" y="6"/>
                    <a:pt x="78" y="10"/>
                  </a:cubicBezTo>
                  <a:cubicBezTo>
                    <a:pt x="78" y="8"/>
                    <a:pt x="77" y="5"/>
                    <a:pt x="77" y="3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6180138" y="4143375"/>
              <a:ext cx="334963" cy="71438"/>
            </a:xfrm>
            <a:custGeom>
              <a:avLst/>
              <a:gdLst>
                <a:gd name="T0" fmla="*/ 79 w 79"/>
                <a:gd name="T1" fmla="*/ 17 h 17"/>
                <a:gd name="T2" fmla="*/ 78 w 79"/>
                <a:gd name="T3" fmla="*/ 4 h 17"/>
                <a:gd name="T4" fmla="*/ 0 w 79"/>
                <a:gd name="T5" fmla="*/ 6 h 17"/>
                <a:gd name="T6" fmla="*/ 0 w 79"/>
                <a:gd name="T7" fmla="*/ 17 h 17"/>
                <a:gd name="T8" fmla="*/ 79 w 7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7">
                  <a:moveTo>
                    <a:pt x="79" y="17"/>
                  </a:moveTo>
                  <a:cubicBezTo>
                    <a:pt x="79" y="13"/>
                    <a:pt x="78" y="9"/>
                    <a:pt x="78" y="4"/>
                  </a:cubicBezTo>
                  <a:cubicBezTo>
                    <a:pt x="52" y="0"/>
                    <a:pt x="25" y="1"/>
                    <a:pt x="0" y="6"/>
                  </a:cubicBezTo>
                  <a:cubicBezTo>
                    <a:pt x="0" y="9"/>
                    <a:pt x="0" y="13"/>
                    <a:pt x="0" y="17"/>
                  </a:cubicBezTo>
                  <a:cubicBezTo>
                    <a:pt x="26" y="6"/>
                    <a:pt x="52" y="12"/>
                    <a:pt x="79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6176963" y="4168775"/>
              <a:ext cx="338138" cy="93663"/>
            </a:xfrm>
            <a:custGeom>
              <a:avLst/>
              <a:gdLst>
                <a:gd name="T0" fmla="*/ 80 w 80"/>
                <a:gd name="T1" fmla="*/ 11 h 22"/>
                <a:gd name="T2" fmla="*/ 1 w 80"/>
                <a:gd name="T3" fmla="*/ 11 h 22"/>
                <a:gd name="T4" fmla="*/ 0 w 80"/>
                <a:gd name="T5" fmla="*/ 22 h 22"/>
                <a:gd name="T6" fmla="*/ 80 w 80"/>
                <a:gd name="T7" fmla="*/ 18 h 22"/>
                <a:gd name="T8" fmla="*/ 80 w 80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2">
                  <a:moveTo>
                    <a:pt x="80" y="11"/>
                  </a:moveTo>
                  <a:cubicBezTo>
                    <a:pt x="53" y="6"/>
                    <a:pt x="27" y="0"/>
                    <a:pt x="1" y="11"/>
                  </a:cubicBezTo>
                  <a:cubicBezTo>
                    <a:pt x="0" y="15"/>
                    <a:pt x="0" y="18"/>
                    <a:pt x="0" y="22"/>
                  </a:cubicBezTo>
                  <a:cubicBezTo>
                    <a:pt x="26" y="18"/>
                    <a:pt x="53" y="16"/>
                    <a:pt x="80" y="18"/>
                  </a:cubicBezTo>
                  <a:cubicBezTo>
                    <a:pt x="80" y="16"/>
                    <a:pt x="80" y="13"/>
                    <a:pt x="80" y="11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164263" y="4287838"/>
              <a:ext cx="350838" cy="85725"/>
            </a:xfrm>
            <a:custGeom>
              <a:avLst/>
              <a:gdLst>
                <a:gd name="T0" fmla="*/ 83 w 83"/>
                <a:gd name="T1" fmla="*/ 5 h 20"/>
                <a:gd name="T2" fmla="*/ 1 w 83"/>
                <a:gd name="T3" fmla="*/ 6 h 20"/>
                <a:gd name="T4" fmla="*/ 0 w 83"/>
                <a:gd name="T5" fmla="*/ 17 h 20"/>
                <a:gd name="T6" fmla="*/ 82 w 83"/>
                <a:gd name="T7" fmla="*/ 20 h 20"/>
                <a:gd name="T8" fmla="*/ 83 w 83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">
                  <a:moveTo>
                    <a:pt x="83" y="5"/>
                  </a:moveTo>
                  <a:cubicBezTo>
                    <a:pt x="56" y="2"/>
                    <a:pt x="29" y="0"/>
                    <a:pt x="1" y="6"/>
                  </a:cubicBezTo>
                  <a:cubicBezTo>
                    <a:pt x="1" y="10"/>
                    <a:pt x="0" y="14"/>
                    <a:pt x="0" y="17"/>
                  </a:cubicBezTo>
                  <a:cubicBezTo>
                    <a:pt x="27" y="16"/>
                    <a:pt x="55" y="16"/>
                    <a:pt x="82" y="20"/>
                  </a:cubicBezTo>
                  <a:cubicBezTo>
                    <a:pt x="83" y="15"/>
                    <a:pt x="83" y="10"/>
                    <a:pt x="83" y="5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6167438" y="4237038"/>
              <a:ext cx="347663" cy="76200"/>
            </a:xfrm>
            <a:custGeom>
              <a:avLst/>
              <a:gdLst>
                <a:gd name="T0" fmla="*/ 82 w 82"/>
                <a:gd name="T1" fmla="*/ 17 h 18"/>
                <a:gd name="T2" fmla="*/ 82 w 82"/>
                <a:gd name="T3" fmla="*/ 2 h 18"/>
                <a:gd name="T4" fmla="*/ 2 w 82"/>
                <a:gd name="T5" fmla="*/ 6 h 18"/>
                <a:gd name="T6" fmla="*/ 0 w 82"/>
                <a:gd name="T7" fmla="*/ 18 h 18"/>
                <a:gd name="T8" fmla="*/ 82 w 82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8">
                  <a:moveTo>
                    <a:pt x="82" y="17"/>
                  </a:moveTo>
                  <a:cubicBezTo>
                    <a:pt x="82" y="12"/>
                    <a:pt x="82" y="7"/>
                    <a:pt x="82" y="2"/>
                  </a:cubicBezTo>
                  <a:cubicBezTo>
                    <a:pt x="55" y="0"/>
                    <a:pt x="28" y="2"/>
                    <a:pt x="2" y="6"/>
                  </a:cubicBezTo>
                  <a:cubicBezTo>
                    <a:pt x="1" y="10"/>
                    <a:pt x="1" y="15"/>
                    <a:pt x="0" y="18"/>
                  </a:cubicBezTo>
                  <a:cubicBezTo>
                    <a:pt x="28" y="12"/>
                    <a:pt x="55" y="14"/>
                    <a:pt x="82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6049963" y="3457575"/>
              <a:ext cx="419100" cy="357188"/>
            </a:xfrm>
            <a:custGeom>
              <a:avLst/>
              <a:gdLst>
                <a:gd name="T0" fmla="*/ 0 w 264"/>
                <a:gd name="T1" fmla="*/ 225 h 225"/>
                <a:gd name="T2" fmla="*/ 264 w 264"/>
                <a:gd name="T3" fmla="*/ 158 h 225"/>
                <a:gd name="T4" fmla="*/ 104 w 264"/>
                <a:gd name="T5" fmla="*/ 0 h 225"/>
                <a:gd name="T6" fmla="*/ 0 w 264"/>
                <a:gd name="T7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225">
                  <a:moveTo>
                    <a:pt x="0" y="225"/>
                  </a:moveTo>
                  <a:lnTo>
                    <a:pt x="264" y="158"/>
                  </a:lnTo>
                  <a:lnTo>
                    <a:pt x="104" y="0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rgbClr val="3F7C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6257926" y="3579813"/>
              <a:ext cx="46038" cy="52388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62701" y="3644900"/>
              <a:ext cx="47625" cy="46038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0 h 11"/>
                <a:gd name="T4" fmla="*/ 1 w 11"/>
                <a:gd name="T5" fmla="*/ 3 h 11"/>
                <a:gd name="T6" fmla="*/ 8 w 11"/>
                <a:gd name="T7" fmla="*/ 2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8" y="11"/>
                    <a:pt x="5" y="11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6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240463" y="3683000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9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4" y="1"/>
                    <a:pt x="7" y="0"/>
                    <a:pt x="9" y="2"/>
                  </a:cubicBezTo>
                  <a:cubicBezTo>
                    <a:pt x="11" y="3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116638" y="3725863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1"/>
                    <a:pt x="7" y="0"/>
                    <a:pt x="9" y="2"/>
                  </a:cubicBezTo>
                  <a:cubicBezTo>
                    <a:pt x="11" y="4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172201" y="3597275"/>
              <a:ext cx="46038" cy="50800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0" y="4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192838" y="3473450"/>
              <a:ext cx="47625" cy="50800"/>
            </a:xfrm>
            <a:custGeom>
              <a:avLst/>
              <a:gdLst>
                <a:gd name="T0" fmla="*/ 10 w 11"/>
                <a:gd name="T1" fmla="*/ 9 h 12"/>
                <a:gd name="T2" fmla="*/ 3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10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0" y="9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4"/>
                    <a:pt x="11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184901" y="3810000"/>
              <a:ext cx="76200" cy="103188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1 h 24"/>
                <a:gd name="T4" fmla="*/ 18 w 18"/>
                <a:gd name="T5" fmla="*/ 22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20"/>
                    <a:pt x="0" y="0"/>
                    <a:pt x="9" y="1"/>
                  </a:cubicBezTo>
                  <a:cubicBezTo>
                    <a:pt x="17" y="1"/>
                    <a:pt x="17" y="18"/>
                    <a:pt x="18" y="22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337301" y="3784600"/>
              <a:ext cx="76200" cy="98425"/>
            </a:xfrm>
            <a:custGeom>
              <a:avLst/>
              <a:gdLst>
                <a:gd name="T0" fmla="*/ 7 w 18"/>
                <a:gd name="T1" fmla="*/ 23 h 23"/>
                <a:gd name="T2" fmla="*/ 9 w 18"/>
                <a:gd name="T3" fmla="*/ 0 h 23"/>
                <a:gd name="T4" fmla="*/ 18 w 18"/>
                <a:gd name="T5" fmla="*/ 22 h 23"/>
                <a:gd name="T6" fmla="*/ 10 w 18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3">
                  <a:moveTo>
                    <a:pt x="7" y="23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189663" y="3989388"/>
              <a:ext cx="76200" cy="103188"/>
            </a:xfrm>
            <a:custGeom>
              <a:avLst/>
              <a:gdLst>
                <a:gd name="T0" fmla="*/ 7 w 18"/>
                <a:gd name="T1" fmla="*/ 24 h 24"/>
                <a:gd name="T2" fmla="*/ 9 w 18"/>
                <a:gd name="T3" fmla="*/ 1 h 24"/>
                <a:gd name="T4" fmla="*/ 18 w 18"/>
                <a:gd name="T5" fmla="*/ 23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7" y="24"/>
                  </a:moveTo>
                  <a:cubicBezTo>
                    <a:pt x="7" y="20"/>
                    <a:pt x="0" y="0"/>
                    <a:pt x="9" y="1"/>
                  </a:cubicBezTo>
                  <a:cubicBezTo>
                    <a:pt x="17" y="1"/>
                    <a:pt x="17" y="18"/>
                    <a:pt x="18" y="23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375401" y="3968750"/>
              <a:ext cx="76200" cy="101600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0 h 24"/>
                <a:gd name="T4" fmla="*/ 18 w 18"/>
                <a:gd name="T5" fmla="*/ 22 h 24"/>
                <a:gd name="T6" fmla="*/ 10 w 18"/>
                <a:gd name="T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5276851" y="3733800"/>
              <a:ext cx="717550" cy="630238"/>
            </a:xfrm>
            <a:custGeom>
              <a:avLst/>
              <a:gdLst>
                <a:gd name="T0" fmla="*/ 0 w 169"/>
                <a:gd name="T1" fmla="*/ 146 h 148"/>
                <a:gd name="T2" fmla="*/ 75 w 169"/>
                <a:gd name="T3" fmla="*/ 15 h 148"/>
                <a:gd name="T4" fmla="*/ 163 w 169"/>
                <a:gd name="T5" fmla="*/ 148 h 148"/>
                <a:gd name="T6" fmla="*/ 0 w 169"/>
                <a:gd name="T7" fmla="*/ 146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48">
                  <a:moveTo>
                    <a:pt x="0" y="146"/>
                  </a:moveTo>
                  <a:cubicBezTo>
                    <a:pt x="0" y="146"/>
                    <a:pt x="7" y="30"/>
                    <a:pt x="75" y="15"/>
                  </a:cubicBezTo>
                  <a:cubicBezTo>
                    <a:pt x="144" y="0"/>
                    <a:pt x="169" y="94"/>
                    <a:pt x="163" y="148"/>
                  </a:cubicBezTo>
                  <a:lnTo>
                    <a:pt x="0" y="146"/>
                  </a:lnTo>
                  <a:close/>
                </a:path>
              </a:pathLst>
            </a:custGeom>
            <a:solidFill>
              <a:srgbClr val="F79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5387976" y="3913188"/>
              <a:ext cx="492125" cy="450850"/>
            </a:xfrm>
            <a:custGeom>
              <a:avLst/>
              <a:gdLst>
                <a:gd name="T0" fmla="*/ 0 w 116"/>
                <a:gd name="T1" fmla="*/ 105 h 106"/>
                <a:gd name="T2" fmla="*/ 51 w 116"/>
                <a:gd name="T3" fmla="*/ 11 h 106"/>
                <a:gd name="T4" fmla="*/ 111 w 116"/>
                <a:gd name="T5" fmla="*/ 106 h 106"/>
                <a:gd name="T6" fmla="*/ 0 w 116"/>
                <a:gd name="T7" fmla="*/ 10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06">
                  <a:moveTo>
                    <a:pt x="0" y="105"/>
                  </a:moveTo>
                  <a:cubicBezTo>
                    <a:pt x="0" y="105"/>
                    <a:pt x="4" y="22"/>
                    <a:pt x="51" y="11"/>
                  </a:cubicBezTo>
                  <a:cubicBezTo>
                    <a:pt x="98" y="0"/>
                    <a:pt x="116" y="68"/>
                    <a:pt x="111" y="106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rgbClr val="77B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5476876" y="4049713"/>
              <a:ext cx="322263" cy="311150"/>
            </a:xfrm>
            <a:custGeom>
              <a:avLst/>
              <a:gdLst>
                <a:gd name="T0" fmla="*/ 0 w 76"/>
                <a:gd name="T1" fmla="*/ 72 h 73"/>
                <a:gd name="T2" fmla="*/ 34 w 76"/>
                <a:gd name="T3" fmla="*/ 7 h 73"/>
                <a:gd name="T4" fmla="*/ 73 w 76"/>
                <a:gd name="T5" fmla="*/ 73 h 73"/>
                <a:gd name="T6" fmla="*/ 0 w 76"/>
                <a:gd name="T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73">
                  <a:moveTo>
                    <a:pt x="0" y="72"/>
                  </a:moveTo>
                  <a:cubicBezTo>
                    <a:pt x="0" y="72"/>
                    <a:pt x="3" y="15"/>
                    <a:pt x="34" y="7"/>
                  </a:cubicBezTo>
                  <a:cubicBezTo>
                    <a:pt x="65" y="0"/>
                    <a:pt x="76" y="47"/>
                    <a:pt x="73" y="73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8B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5548313" y="4176713"/>
              <a:ext cx="195263" cy="184150"/>
            </a:xfrm>
            <a:custGeom>
              <a:avLst/>
              <a:gdLst>
                <a:gd name="T0" fmla="*/ 0 w 46"/>
                <a:gd name="T1" fmla="*/ 43 h 43"/>
                <a:gd name="T2" fmla="*/ 20 w 46"/>
                <a:gd name="T3" fmla="*/ 4 h 43"/>
                <a:gd name="T4" fmla="*/ 44 w 46"/>
                <a:gd name="T5" fmla="*/ 43 h 43"/>
                <a:gd name="T6" fmla="*/ 0 w 46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3">
                  <a:moveTo>
                    <a:pt x="0" y="43"/>
                  </a:moveTo>
                  <a:cubicBezTo>
                    <a:pt x="0" y="43"/>
                    <a:pt x="2" y="9"/>
                    <a:pt x="20" y="4"/>
                  </a:cubicBezTo>
                  <a:cubicBezTo>
                    <a:pt x="39" y="0"/>
                    <a:pt x="46" y="28"/>
                    <a:pt x="44" y="43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5781676" y="4138613"/>
              <a:ext cx="496888" cy="222250"/>
            </a:xfrm>
            <a:custGeom>
              <a:avLst/>
              <a:gdLst>
                <a:gd name="T0" fmla="*/ 61 w 117"/>
                <a:gd name="T1" fmla="*/ 1 h 52"/>
                <a:gd name="T2" fmla="*/ 0 w 117"/>
                <a:gd name="T3" fmla="*/ 52 h 52"/>
                <a:gd name="T4" fmla="*/ 117 w 117"/>
                <a:gd name="T5" fmla="*/ 52 h 52"/>
                <a:gd name="T6" fmla="*/ 61 w 117"/>
                <a:gd name="T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52">
                  <a:moveTo>
                    <a:pt x="61" y="1"/>
                  </a:moveTo>
                  <a:cubicBezTo>
                    <a:pt x="31" y="0"/>
                    <a:pt x="6" y="22"/>
                    <a:pt x="0" y="52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1" y="24"/>
                    <a:pt x="89" y="2"/>
                    <a:pt x="61" y="1"/>
                  </a:cubicBezTo>
                  <a:close/>
                </a:path>
              </a:pathLst>
            </a:custGeom>
            <a:solidFill>
              <a:srgbClr val="97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5854701" y="4202113"/>
              <a:ext cx="363538" cy="158750"/>
            </a:xfrm>
            <a:custGeom>
              <a:avLst/>
              <a:gdLst>
                <a:gd name="T0" fmla="*/ 45 w 86"/>
                <a:gd name="T1" fmla="*/ 1 h 37"/>
                <a:gd name="T2" fmla="*/ 0 w 86"/>
                <a:gd name="T3" fmla="*/ 37 h 37"/>
                <a:gd name="T4" fmla="*/ 86 w 86"/>
                <a:gd name="T5" fmla="*/ 37 h 37"/>
                <a:gd name="T6" fmla="*/ 45 w 86"/>
                <a:gd name="T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37">
                  <a:moveTo>
                    <a:pt x="45" y="1"/>
                  </a:moveTo>
                  <a:cubicBezTo>
                    <a:pt x="24" y="0"/>
                    <a:pt x="5" y="16"/>
                    <a:pt x="0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1" y="17"/>
                    <a:pt x="65" y="2"/>
                    <a:pt x="45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5922963" y="4270375"/>
              <a:ext cx="244475" cy="90488"/>
            </a:xfrm>
            <a:custGeom>
              <a:avLst/>
              <a:gdLst>
                <a:gd name="T0" fmla="*/ 30 w 58"/>
                <a:gd name="T1" fmla="*/ 1 h 21"/>
                <a:gd name="T2" fmla="*/ 0 w 58"/>
                <a:gd name="T3" fmla="*/ 21 h 21"/>
                <a:gd name="T4" fmla="*/ 58 w 58"/>
                <a:gd name="T5" fmla="*/ 21 h 21"/>
                <a:gd name="T6" fmla="*/ 30 w 58"/>
                <a:gd name="T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">
                  <a:moveTo>
                    <a:pt x="30" y="1"/>
                  </a:moveTo>
                  <a:cubicBezTo>
                    <a:pt x="17" y="0"/>
                    <a:pt x="5" y="9"/>
                    <a:pt x="0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3" y="9"/>
                    <a:pt x="42" y="1"/>
                    <a:pt x="30" y="1"/>
                  </a:cubicBez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5994401" y="4318000"/>
              <a:ext cx="119063" cy="42863"/>
            </a:xfrm>
            <a:custGeom>
              <a:avLst/>
              <a:gdLst>
                <a:gd name="T0" fmla="*/ 15 w 28"/>
                <a:gd name="T1" fmla="*/ 0 h 10"/>
                <a:gd name="T2" fmla="*/ 0 w 28"/>
                <a:gd name="T3" fmla="*/ 10 h 10"/>
                <a:gd name="T4" fmla="*/ 28 w 28"/>
                <a:gd name="T5" fmla="*/ 10 h 10"/>
                <a:gd name="T6" fmla="*/ 15 w 2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">
                  <a:moveTo>
                    <a:pt x="15" y="0"/>
                  </a:moveTo>
                  <a:cubicBezTo>
                    <a:pt x="9" y="0"/>
                    <a:pt x="4" y="4"/>
                    <a:pt x="0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6" y="4"/>
                    <a:pt x="21" y="0"/>
                    <a:pt x="15" y="0"/>
                  </a:cubicBezTo>
                  <a:close/>
                </a:path>
              </a:pathLst>
            </a:custGeom>
            <a:solidFill>
              <a:srgbClr val="83B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4611688" y="4148138"/>
              <a:ext cx="373063" cy="203200"/>
            </a:xfrm>
            <a:custGeom>
              <a:avLst/>
              <a:gdLst>
                <a:gd name="T0" fmla="*/ 46 w 88"/>
                <a:gd name="T1" fmla="*/ 1 h 48"/>
                <a:gd name="T2" fmla="*/ 0 w 88"/>
                <a:gd name="T3" fmla="*/ 48 h 48"/>
                <a:gd name="T4" fmla="*/ 88 w 88"/>
                <a:gd name="T5" fmla="*/ 48 h 48"/>
                <a:gd name="T6" fmla="*/ 46 w 88"/>
                <a:gd name="T7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48">
                  <a:moveTo>
                    <a:pt x="46" y="1"/>
                  </a:moveTo>
                  <a:cubicBezTo>
                    <a:pt x="23" y="0"/>
                    <a:pt x="4" y="20"/>
                    <a:pt x="0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4" y="22"/>
                    <a:pt x="67" y="2"/>
                    <a:pt x="46" y="1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4667251" y="4206875"/>
              <a:ext cx="271463" cy="144463"/>
            </a:xfrm>
            <a:custGeom>
              <a:avLst/>
              <a:gdLst>
                <a:gd name="T0" fmla="*/ 33 w 64"/>
                <a:gd name="T1" fmla="*/ 1 h 34"/>
                <a:gd name="T2" fmla="*/ 0 w 64"/>
                <a:gd name="T3" fmla="*/ 34 h 34"/>
                <a:gd name="T4" fmla="*/ 64 w 64"/>
                <a:gd name="T5" fmla="*/ 34 h 34"/>
                <a:gd name="T6" fmla="*/ 33 w 64"/>
                <a:gd name="T7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34">
                  <a:moveTo>
                    <a:pt x="33" y="1"/>
                  </a:moveTo>
                  <a:cubicBezTo>
                    <a:pt x="17" y="0"/>
                    <a:pt x="3" y="14"/>
                    <a:pt x="0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1" y="16"/>
                    <a:pt x="49" y="1"/>
                    <a:pt x="33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4713288" y="4270375"/>
              <a:ext cx="187325" cy="80963"/>
            </a:xfrm>
            <a:custGeom>
              <a:avLst/>
              <a:gdLst>
                <a:gd name="T0" fmla="*/ 23 w 44"/>
                <a:gd name="T1" fmla="*/ 0 h 19"/>
                <a:gd name="T2" fmla="*/ 0 w 44"/>
                <a:gd name="T3" fmla="*/ 19 h 19"/>
                <a:gd name="T4" fmla="*/ 44 w 44"/>
                <a:gd name="T5" fmla="*/ 19 h 19"/>
                <a:gd name="T6" fmla="*/ 23 w 4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9">
                  <a:moveTo>
                    <a:pt x="23" y="0"/>
                  </a:moveTo>
                  <a:cubicBezTo>
                    <a:pt x="13" y="0"/>
                    <a:pt x="4" y="8"/>
                    <a:pt x="0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1" y="9"/>
                    <a:pt x="33" y="1"/>
                    <a:pt x="23" y="0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68851" y="4313238"/>
              <a:ext cx="93663" cy="38100"/>
            </a:xfrm>
            <a:custGeom>
              <a:avLst/>
              <a:gdLst>
                <a:gd name="T0" fmla="*/ 12 w 22"/>
                <a:gd name="T1" fmla="*/ 0 h 9"/>
                <a:gd name="T2" fmla="*/ 0 w 22"/>
                <a:gd name="T3" fmla="*/ 9 h 9"/>
                <a:gd name="T4" fmla="*/ 22 w 22"/>
                <a:gd name="T5" fmla="*/ 9 h 9"/>
                <a:gd name="T6" fmla="*/ 12 w 2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12" y="0"/>
                  </a:moveTo>
                  <a:cubicBezTo>
                    <a:pt x="7" y="0"/>
                    <a:pt x="3" y="4"/>
                    <a:pt x="0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4"/>
                    <a:pt x="16" y="0"/>
                    <a:pt x="12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6550026" y="2855913"/>
              <a:ext cx="314325" cy="303213"/>
            </a:xfrm>
            <a:custGeom>
              <a:avLst/>
              <a:gdLst>
                <a:gd name="T0" fmla="*/ 0 w 198"/>
                <a:gd name="T1" fmla="*/ 191 h 191"/>
                <a:gd name="T2" fmla="*/ 198 w 198"/>
                <a:gd name="T3" fmla="*/ 150 h 191"/>
                <a:gd name="T4" fmla="*/ 61 w 198"/>
                <a:gd name="T5" fmla="*/ 0 h 191"/>
                <a:gd name="T6" fmla="*/ 0 w 198"/>
                <a:gd name="T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91">
                  <a:moveTo>
                    <a:pt x="0" y="191"/>
                  </a:moveTo>
                  <a:lnTo>
                    <a:pt x="198" y="150"/>
                  </a:lnTo>
                  <a:lnTo>
                    <a:pt x="61" y="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6659563" y="2919413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6735763" y="2979738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6656388" y="3005138"/>
              <a:ext cx="25400" cy="20638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6580188" y="3068638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6651626" y="3086100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6761163" y="3068638"/>
              <a:ext cx="22225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643688" y="3205163"/>
              <a:ext cx="46038" cy="60325"/>
            </a:xfrm>
            <a:custGeom>
              <a:avLst/>
              <a:gdLst>
                <a:gd name="T0" fmla="*/ 29 w 29"/>
                <a:gd name="T1" fmla="*/ 32 h 38"/>
                <a:gd name="T2" fmla="*/ 5 w 29"/>
                <a:gd name="T3" fmla="*/ 38 h 38"/>
                <a:gd name="T4" fmla="*/ 0 w 29"/>
                <a:gd name="T5" fmla="*/ 5 h 38"/>
                <a:gd name="T6" fmla="*/ 21 w 29"/>
                <a:gd name="T7" fmla="*/ 0 h 38"/>
                <a:gd name="T8" fmla="*/ 29 w 29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8">
                  <a:moveTo>
                    <a:pt x="29" y="32"/>
                  </a:moveTo>
                  <a:lnTo>
                    <a:pt x="5" y="38"/>
                  </a:lnTo>
                  <a:lnTo>
                    <a:pt x="0" y="5"/>
                  </a:lnTo>
                  <a:lnTo>
                    <a:pt x="21" y="0"/>
                  </a:lnTo>
                  <a:lnTo>
                    <a:pt x="29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757988" y="336232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3 h 35"/>
                <a:gd name="T4" fmla="*/ 0 w 21"/>
                <a:gd name="T5" fmla="*/ 0 h 35"/>
                <a:gd name="T6" fmla="*/ 21 w 21"/>
                <a:gd name="T7" fmla="*/ 0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889751" y="3367088"/>
              <a:ext cx="38100" cy="55563"/>
            </a:xfrm>
            <a:custGeom>
              <a:avLst/>
              <a:gdLst>
                <a:gd name="T0" fmla="*/ 21 w 24"/>
                <a:gd name="T1" fmla="*/ 35 h 35"/>
                <a:gd name="T2" fmla="*/ 0 w 24"/>
                <a:gd name="T3" fmla="*/ 32 h 35"/>
                <a:gd name="T4" fmla="*/ 0 w 24"/>
                <a:gd name="T5" fmla="*/ 0 h 35"/>
                <a:gd name="T6" fmla="*/ 24 w 24"/>
                <a:gd name="T7" fmla="*/ 0 h 35"/>
                <a:gd name="T8" fmla="*/ 21 w 2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1" y="35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6892926" y="3490913"/>
              <a:ext cx="38100" cy="50800"/>
            </a:xfrm>
            <a:custGeom>
              <a:avLst/>
              <a:gdLst>
                <a:gd name="T0" fmla="*/ 22 w 24"/>
                <a:gd name="T1" fmla="*/ 32 h 32"/>
                <a:gd name="T2" fmla="*/ 0 w 24"/>
                <a:gd name="T3" fmla="*/ 32 h 32"/>
                <a:gd name="T4" fmla="*/ 0 w 24"/>
                <a:gd name="T5" fmla="*/ 0 h 32"/>
                <a:gd name="T6" fmla="*/ 24 w 24"/>
                <a:gd name="T7" fmla="*/ 0 h 32"/>
                <a:gd name="T8" fmla="*/ 22 w 2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2" y="32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6677026" y="350837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5 h 35"/>
                <a:gd name="T4" fmla="*/ 0 w 21"/>
                <a:gd name="T5" fmla="*/ 0 h 35"/>
                <a:gd name="T6" fmla="*/ 21 w 21"/>
                <a:gd name="T7" fmla="*/ 2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21" y="2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4954588" y="3187700"/>
              <a:ext cx="463550" cy="674688"/>
            </a:xfrm>
            <a:custGeom>
              <a:avLst/>
              <a:gdLst>
                <a:gd name="T0" fmla="*/ 91 w 109"/>
                <a:gd name="T1" fmla="*/ 0 h 158"/>
                <a:gd name="T2" fmla="*/ 67 w 109"/>
                <a:gd name="T3" fmla="*/ 7 h 158"/>
                <a:gd name="T4" fmla="*/ 36 w 109"/>
                <a:gd name="T5" fmla="*/ 8 h 158"/>
                <a:gd name="T6" fmla="*/ 0 w 109"/>
                <a:gd name="T7" fmla="*/ 10 h 158"/>
                <a:gd name="T8" fmla="*/ 9 w 109"/>
                <a:gd name="T9" fmla="*/ 138 h 158"/>
                <a:gd name="T10" fmla="*/ 4 w 109"/>
                <a:gd name="T11" fmla="*/ 152 h 158"/>
                <a:gd name="T12" fmla="*/ 63 w 109"/>
                <a:gd name="T13" fmla="*/ 158 h 158"/>
                <a:gd name="T14" fmla="*/ 91 w 10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58">
                  <a:moveTo>
                    <a:pt x="91" y="0"/>
                  </a:moveTo>
                  <a:cubicBezTo>
                    <a:pt x="83" y="1"/>
                    <a:pt x="76" y="6"/>
                    <a:pt x="67" y="7"/>
                  </a:cubicBezTo>
                  <a:cubicBezTo>
                    <a:pt x="57" y="8"/>
                    <a:pt x="47" y="8"/>
                    <a:pt x="36" y="8"/>
                  </a:cubicBezTo>
                  <a:cubicBezTo>
                    <a:pt x="33" y="8"/>
                    <a:pt x="2" y="12"/>
                    <a:pt x="0" y="10"/>
                  </a:cubicBezTo>
                  <a:cubicBezTo>
                    <a:pt x="0" y="10"/>
                    <a:pt x="37" y="70"/>
                    <a:pt x="9" y="138"/>
                  </a:cubicBezTo>
                  <a:cubicBezTo>
                    <a:pt x="7" y="143"/>
                    <a:pt x="5" y="147"/>
                    <a:pt x="4" y="152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82" y="110"/>
                    <a:pt x="109" y="52"/>
                    <a:pt x="91" y="0"/>
                  </a:cubicBezTo>
                  <a:close/>
                </a:path>
              </a:pathLst>
            </a:custGeom>
            <a:solidFill>
              <a:srgbClr val="A79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4946651" y="3835400"/>
              <a:ext cx="276225" cy="269875"/>
            </a:xfrm>
            <a:custGeom>
              <a:avLst/>
              <a:gdLst>
                <a:gd name="T0" fmla="*/ 63 w 65"/>
                <a:gd name="T1" fmla="*/ 10 h 63"/>
                <a:gd name="T2" fmla="*/ 65 w 65"/>
                <a:gd name="T3" fmla="*/ 6 h 63"/>
                <a:gd name="T4" fmla="*/ 6 w 65"/>
                <a:gd name="T5" fmla="*/ 0 h 63"/>
                <a:gd name="T6" fmla="*/ 6 w 65"/>
                <a:gd name="T7" fmla="*/ 63 h 63"/>
                <a:gd name="T8" fmla="*/ 54 w 65"/>
                <a:gd name="T9" fmla="*/ 55 h 63"/>
                <a:gd name="T10" fmla="*/ 63 w 65"/>
                <a:gd name="T11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3">
                  <a:moveTo>
                    <a:pt x="63" y="10"/>
                  </a:moveTo>
                  <a:cubicBezTo>
                    <a:pt x="64" y="9"/>
                    <a:pt x="64" y="7"/>
                    <a:pt x="65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22"/>
                    <a:pt x="1" y="44"/>
                    <a:pt x="6" y="63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42"/>
                    <a:pt x="57" y="27"/>
                    <a:pt x="63" y="10"/>
                  </a:cubicBezTo>
                  <a:close/>
                </a:path>
              </a:pathLst>
            </a:custGeom>
            <a:solidFill>
              <a:srgbClr val="A29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4972051" y="4070350"/>
              <a:ext cx="304800" cy="290513"/>
            </a:xfrm>
            <a:custGeom>
              <a:avLst/>
              <a:gdLst>
                <a:gd name="T0" fmla="*/ 48 w 72"/>
                <a:gd name="T1" fmla="*/ 0 h 68"/>
                <a:gd name="T2" fmla="*/ 0 w 72"/>
                <a:gd name="T3" fmla="*/ 8 h 68"/>
                <a:gd name="T4" fmla="*/ 27 w 72"/>
                <a:gd name="T5" fmla="*/ 68 h 68"/>
                <a:gd name="T6" fmla="*/ 72 w 72"/>
                <a:gd name="T7" fmla="*/ 67 h 68"/>
                <a:gd name="T8" fmla="*/ 48 w 72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8">
                  <a:moveTo>
                    <a:pt x="4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9" y="43"/>
                    <a:pt x="27" y="68"/>
                    <a:pt x="27" y="68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7"/>
                    <a:pt x="46" y="44"/>
                    <a:pt x="48" y="0"/>
                  </a:cubicBezTo>
                  <a:close/>
                </a:path>
              </a:pathLst>
            </a:custGeom>
            <a:solidFill>
              <a:srgbClr val="FF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4972051" y="3081338"/>
              <a:ext cx="73025" cy="212725"/>
            </a:xfrm>
            <a:custGeom>
              <a:avLst/>
              <a:gdLst>
                <a:gd name="T0" fmla="*/ 0 w 17"/>
                <a:gd name="T1" fmla="*/ 2 h 50"/>
                <a:gd name="T2" fmla="*/ 1 w 17"/>
                <a:gd name="T3" fmla="*/ 50 h 50"/>
                <a:gd name="T4" fmla="*/ 17 w 17"/>
                <a:gd name="T5" fmla="*/ 47 h 50"/>
                <a:gd name="T6" fmla="*/ 10 w 17"/>
                <a:gd name="T7" fmla="*/ 0 h 50"/>
                <a:gd name="T8" fmla="*/ 0 w 17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50">
                  <a:moveTo>
                    <a:pt x="0" y="2"/>
                  </a:moveTo>
                  <a:cubicBezTo>
                    <a:pt x="1" y="18"/>
                    <a:pt x="1" y="34"/>
                    <a:pt x="1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31"/>
                    <a:pt x="12" y="15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5014913" y="3068638"/>
              <a:ext cx="84138" cy="212725"/>
            </a:xfrm>
            <a:custGeom>
              <a:avLst/>
              <a:gdLst>
                <a:gd name="T0" fmla="*/ 0 w 20"/>
                <a:gd name="T1" fmla="*/ 3 h 50"/>
                <a:gd name="T2" fmla="*/ 7 w 20"/>
                <a:gd name="T3" fmla="*/ 50 h 50"/>
                <a:gd name="T4" fmla="*/ 20 w 20"/>
                <a:gd name="T5" fmla="*/ 48 h 50"/>
                <a:gd name="T6" fmla="*/ 12 w 20"/>
                <a:gd name="T7" fmla="*/ 0 h 50"/>
                <a:gd name="T8" fmla="*/ 0 w 20"/>
                <a:gd name="T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0">
                  <a:moveTo>
                    <a:pt x="0" y="3"/>
                  </a:moveTo>
                  <a:cubicBezTo>
                    <a:pt x="2" y="18"/>
                    <a:pt x="5" y="34"/>
                    <a:pt x="7" y="50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7" y="32"/>
                    <a:pt x="14" y="16"/>
                    <a:pt x="12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5065713" y="3060700"/>
              <a:ext cx="101600" cy="212725"/>
            </a:xfrm>
            <a:custGeom>
              <a:avLst/>
              <a:gdLst>
                <a:gd name="T0" fmla="*/ 0 w 24"/>
                <a:gd name="T1" fmla="*/ 2 h 50"/>
                <a:gd name="T2" fmla="*/ 8 w 24"/>
                <a:gd name="T3" fmla="*/ 50 h 50"/>
                <a:gd name="T4" fmla="*/ 24 w 24"/>
                <a:gd name="T5" fmla="*/ 47 h 50"/>
                <a:gd name="T6" fmla="*/ 13 w 24"/>
                <a:gd name="T7" fmla="*/ 0 h 50"/>
                <a:gd name="T8" fmla="*/ 0 w 24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0">
                  <a:moveTo>
                    <a:pt x="0" y="2"/>
                  </a:moveTo>
                  <a:cubicBezTo>
                    <a:pt x="2" y="18"/>
                    <a:pt x="5" y="34"/>
                    <a:pt x="8" y="50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0" y="31"/>
                    <a:pt x="17" y="16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5121276" y="3051175"/>
              <a:ext cx="104775" cy="209550"/>
            </a:xfrm>
            <a:custGeom>
              <a:avLst/>
              <a:gdLst>
                <a:gd name="T0" fmla="*/ 0 w 25"/>
                <a:gd name="T1" fmla="*/ 2 h 49"/>
                <a:gd name="T2" fmla="*/ 11 w 25"/>
                <a:gd name="T3" fmla="*/ 49 h 49"/>
                <a:gd name="T4" fmla="*/ 25 w 25"/>
                <a:gd name="T5" fmla="*/ 46 h 49"/>
                <a:gd name="T6" fmla="*/ 13 w 25"/>
                <a:gd name="T7" fmla="*/ 0 h 49"/>
                <a:gd name="T8" fmla="*/ 0 w 25"/>
                <a:gd name="T9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9">
                  <a:moveTo>
                    <a:pt x="0" y="2"/>
                  </a:moveTo>
                  <a:cubicBezTo>
                    <a:pt x="4" y="18"/>
                    <a:pt x="7" y="33"/>
                    <a:pt x="11" y="4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2" y="30"/>
                    <a:pt x="18" y="15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5175251" y="3038475"/>
              <a:ext cx="127000" cy="209550"/>
            </a:xfrm>
            <a:custGeom>
              <a:avLst/>
              <a:gdLst>
                <a:gd name="T0" fmla="*/ 0 w 30"/>
                <a:gd name="T1" fmla="*/ 3 h 49"/>
                <a:gd name="T2" fmla="*/ 12 w 30"/>
                <a:gd name="T3" fmla="*/ 49 h 49"/>
                <a:gd name="T4" fmla="*/ 30 w 30"/>
                <a:gd name="T5" fmla="*/ 46 h 49"/>
                <a:gd name="T6" fmla="*/ 13 w 30"/>
                <a:gd name="T7" fmla="*/ 0 h 49"/>
                <a:gd name="T8" fmla="*/ 0 w 30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9">
                  <a:moveTo>
                    <a:pt x="0" y="3"/>
                  </a:moveTo>
                  <a:cubicBezTo>
                    <a:pt x="5" y="18"/>
                    <a:pt x="9" y="33"/>
                    <a:pt x="1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4" y="30"/>
                    <a:pt x="18" y="15"/>
                    <a:pt x="13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5230813" y="3030538"/>
              <a:ext cx="152400" cy="204788"/>
            </a:xfrm>
            <a:custGeom>
              <a:avLst/>
              <a:gdLst>
                <a:gd name="T0" fmla="*/ 0 w 36"/>
                <a:gd name="T1" fmla="*/ 2 h 48"/>
                <a:gd name="T2" fmla="*/ 17 w 36"/>
                <a:gd name="T3" fmla="*/ 48 h 48"/>
                <a:gd name="T4" fmla="*/ 36 w 36"/>
                <a:gd name="T5" fmla="*/ 44 h 48"/>
                <a:gd name="T6" fmla="*/ 12 w 36"/>
                <a:gd name="T7" fmla="*/ 0 h 48"/>
                <a:gd name="T8" fmla="*/ 0 w 3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8">
                  <a:moveTo>
                    <a:pt x="0" y="2"/>
                  </a:moveTo>
                  <a:cubicBezTo>
                    <a:pt x="5" y="17"/>
                    <a:pt x="11" y="32"/>
                    <a:pt x="17" y="4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0" y="29"/>
                    <a:pt x="21" y="14"/>
                    <a:pt x="1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5281613" y="3022600"/>
              <a:ext cx="169863" cy="195263"/>
            </a:xfrm>
            <a:custGeom>
              <a:avLst/>
              <a:gdLst>
                <a:gd name="T0" fmla="*/ 9 w 40"/>
                <a:gd name="T1" fmla="*/ 0 h 46"/>
                <a:gd name="T2" fmla="*/ 0 w 40"/>
                <a:gd name="T3" fmla="*/ 2 h 46"/>
                <a:gd name="T4" fmla="*/ 24 w 40"/>
                <a:gd name="T5" fmla="*/ 46 h 46"/>
                <a:gd name="T6" fmla="*/ 40 w 40"/>
                <a:gd name="T7" fmla="*/ 43 h 46"/>
                <a:gd name="T8" fmla="*/ 9 w 40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9" y="16"/>
                    <a:pt x="18" y="31"/>
                    <a:pt x="24" y="46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4900613" y="3090863"/>
              <a:ext cx="76200" cy="217488"/>
            </a:xfrm>
            <a:custGeom>
              <a:avLst/>
              <a:gdLst>
                <a:gd name="T0" fmla="*/ 17 w 18"/>
                <a:gd name="T1" fmla="*/ 0 h 51"/>
                <a:gd name="T2" fmla="*/ 7 w 18"/>
                <a:gd name="T3" fmla="*/ 1 h 51"/>
                <a:gd name="T4" fmla="*/ 0 w 18"/>
                <a:gd name="T5" fmla="*/ 51 h 51"/>
                <a:gd name="T6" fmla="*/ 18 w 18"/>
                <a:gd name="T7" fmla="*/ 48 h 51"/>
                <a:gd name="T8" fmla="*/ 17 w 1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1">
                  <a:moveTo>
                    <a:pt x="1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32"/>
                    <a:pt x="18" y="16"/>
                    <a:pt x="17" y="0"/>
                  </a:cubicBez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4916488" y="3789363"/>
              <a:ext cx="365125" cy="119063"/>
            </a:xfrm>
            <a:custGeom>
              <a:avLst/>
              <a:gdLst>
                <a:gd name="T0" fmla="*/ 6 w 230"/>
                <a:gd name="T1" fmla="*/ 0 h 75"/>
                <a:gd name="T2" fmla="*/ 230 w 230"/>
                <a:gd name="T3" fmla="*/ 38 h 75"/>
                <a:gd name="T4" fmla="*/ 219 w 230"/>
                <a:gd name="T5" fmla="*/ 75 h 75"/>
                <a:gd name="T6" fmla="*/ 0 w 230"/>
                <a:gd name="T7" fmla="*/ 38 h 75"/>
                <a:gd name="T8" fmla="*/ 6 w 230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75">
                  <a:moveTo>
                    <a:pt x="6" y="0"/>
                  </a:moveTo>
                  <a:lnTo>
                    <a:pt x="230" y="38"/>
                  </a:lnTo>
                  <a:lnTo>
                    <a:pt x="219" y="75"/>
                  </a:lnTo>
                  <a:lnTo>
                    <a:pt x="0" y="3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4895851" y="4024313"/>
              <a:ext cx="360363" cy="127000"/>
            </a:xfrm>
            <a:custGeom>
              <a:avLst/>
              <a:gdLst>
                <a:gd name="T0" fmla="*/ 0 w 227"/>
                <a:gd name="T1" fmla="*/ 43 h 80"/>
                <a:gd name="T2" fmla="*/ 224 w 227"/>
                <a:gd name="T3" fmla="*/ 0 h 80"/>
                <a:gd name="T4" fmla="*/ 227 w 227"/>
                <a:gd name="T5" fmla="*/ 40 h 80"/>
                <a:gd name="T6" fmla="*/ 11 w 227"/>
                <a:gd name="T7" fmla="*/ 80 h 80"/>
                <a:gd name="T8" fmla="*/ 0 w 227"/>
                <a:gd name="T9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80">
                  <a:moveTo>
                    <a:pt x="0" y="43"/>
                  </a:moveTo>
                  <a:lnTo>
                    <a:pt x="224" y="0"/>
                  </a:lnTo>
                  <a:lnTo>
                    <a:pt x="227" y="40"/>
                  </a:lnTo>
                  <a:lnTo>
                    <a:pt x="11" y="8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813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5111751" y="4198938"/>
              <a:ext cx="288925" cy="161925"/>
            </a:xfrm>
            <a:custGeom>
              <a:avLst/>
              <a:gdLst>
                <a:gd name="T0" fmla="*/ 35 w 68"/>
                <a:gd name="T1" fmla="*/ 1 h 38"/>
                <a:gd name="T2" fmla="*/ 0 w 68"/>
                <a:gd name="T3" fmla="*/ 38 h 38"/>
                <a:gd name="T4" fmla="*/ 68 w 68"/>
                <a:gd name="T5" fmla="*/ 38 h 38"/>
                <a:gd name="T6" fmla="*/ 35 w 68"/>
                <a:gd name="T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38">
                  <a:moveTo>
                    <a:pt x="35" y="1"/>
                  </a:moveTo>
                  <a:cubicBezTo>
                    <a:pt x="18" y="0"/>
                    <a:pt x="3" y="16"/>
                    <a:pt x="0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5" y="18"/>
                    <a:pt x="52" y="2"/>
                    <a:pt x="35" y="1"/>
                  </a:cubicBezTo>
                  <a:close/>
                </a:path>
              </a:pathLst>
            </a:custGeom>
            <a:solidFill>
              <a:srgbClr val="699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5154613" y="4244975"/>
              <a:ext cx="212725" cy="115888"/>
            </a:xfrm>
            <a:custGeom>
              <a:avLst/>
              <a:gdLst>
                <a:gd name="T0" fmla="*/ 26 w 50"/>
                <a:gd name="T1" fmla="*/ 1 h 27"/>
                <a:gd name="T2" fmla="*/ 0 w 50"/>
                <a:gd name="T3" fmla="*/ 27 h 27"/>
                <a:gd name="T4" fmla="*/ 50 w 50"/>
                <a:gd name="T5" fmla="*/ 27 h 27"/>
                <a:gd name="T6" fmla="*/ 26 w 50"/>
                <a:gd name="T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27">
                  <a:moveTo>
                    <a:pt x="26" y="1"/>
                  </a:moveTo>
                  <a:cubicBezTo>
                    <a:pt x="14" y="0"/>
                    <a:pt x="3" y="12"/>
                    <a:pt x="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7" y="13"/>
                    <a:pt x="38" y="2"/>
                    <a:pt x="26" y="1"/>
                  </a:cubicBezTo>
                  <a:close/>
                </a:path>
              </a:pathLst>
            </a:custGeom>
            <a:solidFill>
              <a:srgbClr val="F0E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5192713" y="4275138"/>
              <a:ext cx="144463" cy="80963"/>
            </a:xfrm>
            <a:custGeom>
              <a:avLst/>
              <a:gdLst>
                <a:gd name="T0" fmla="*/ 18 w 34"/>
                <a:gd name="T1" fmla="*/ 1 h 19"/>
                <a:gd name="T2" fmla="*/ 0 w 34"/>
                <a:gd name="T3" fmla="*/ 19 h 19"/>
                <a:gd name="T4" fmla="*/ 34 w 34"/>
                <a:gd name="T5" fmla="*/ 19 h 19"/>
                <a:gd name="T6" fmla="*/ 18 w 34"/>
                <a:gd name="T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18" y="1"/>
                  </a:moveTo>
                  <a:cubicBezTo>
                    <a:pt x="10" y="0"/>
                    <a:pt x="3" y="8"/>
                    <a:pt x="0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9"/>
                    <a:pt x="25" y="1"/>
                    <a:pt x="18" y="1"/>
                  </a:cubicBezTo>
                  <a:close/>
                </a:path>
              </a:pathLst>
            </a:custGeom>
            <a:solidFill>
              <a:srgbClr val="A98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5235576" y="4330700"/>
              <a:ext cx="71438" cy="30163"/>
            </a:xfrm>
            <a:custGeom>
              <a:avLst/>
              <a:gdLst>
                <a:gd name="T0" fmla="*/ 9 w 17"/>
                <a:gd name="T1" fmla="*/ 0 h 7"/>
                <a:gd name="T2" fmla="*/ 0 w 17"/>
                <a:gd name="T3" fmla="*/ 7 h 7"/>
                <a:gd name="T4" fmla="*/ 17 w 17"/>
                <a:gd name="T5" fmla="*/ 7 h 7"/>
                <a:gd name="T6" fmla="*/ 9 w 1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9" y="0"/>
                  </a:moveTo>
                  <a:cubicBezTo>
                    <a:pt x="6" y="0"/>
                    <a:pt x="2" y="3"/>
                    <a:pt x="0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3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F78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5060951" y="33464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6 w 27"/>
                <a:gd name="T3" fmla="*/ 43 h 43"/>
                <a:gd name="T4" fmla="*/ 0 w 27"/>
                <a:gd name="T5" fmla="*/ 2 h 43"/>
                <a:gd name="T6" fmla="*/ 24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6" y="43"/>
                  </a:lnTo>
                  <a:lnTo>
                    <a:pt x="0" y="2"/>
                  </a:lnTo>
                  <a:lnTo>
                    <a:pt x="24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5184776" y="3333750"/>
              <a:ext cx="41275" cy="63500"/>
            </a:xfrm>
            <a:custGeom>
              <a:avLst/>
              <a:gdLst>
                <a:gd name="T0" fmla="*/ 26 w 26"/>
                <a:gd name="T1" fmla="*/ 40 h 40"/>
                <a:gd name="T2" fmla="*/ 2 w 26"/>
                <a:gd name="T3" fmla="*/ 40 h 40"/>
                <a:gd name="T4" fmla="*/ 0 w 26"/>
                <a:gd name="T5" fmla="*/ 0 h 40"/>
                <a:gd name="T6" fmla="*/ 21 w 26"/>
                <a:gd name="T7" fmla="*/ 0 h 40"/>
                <a:gd name="T8" fmla="*/ 26 w 2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6" y="40"/>
                  </a:moveTo>
                  <a:lnTo>
                    <a:pt x="2" y="4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6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8" name="Freeform 138"/>
            <p:cNvSpPr/>
            <p:nvPr/>
          </p:nvSpPr>
          <p:spPr bwMode="auto">
            <a:xfrm>
              <a:off x="5289551" y="33210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3 w 27"/>
                <a:gd name="T3" fmla="*/ 43 h 43"/>
                <a:gd name="T4" fmla="*/ 0 w 27"/>
                <a:gd name="T5" fmla="*/ 2 h 43"/>
                <a:gd name="T6" fmla="*/ 22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3" y="43"/>
                  </a:lnTo>
                  <a:lnTo>
                    <a:pt x="0" y="2"/>
                  </a:lnTo>
                  <a:lnTo>
                    <a:pt x="22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9" name="Freeform 139"/>
            <p:cNvSpPr/>
            <p:nvPr/>
          </p:nvSpPr>
          <p:spPr bwMode="auto">
            <a:xfrm>
              <a:off x="5200651" y="3478213"/>
              <a:ext cx="38100" cy="68263"/>
            </a:xfrm>
            <a:custGeom>
              <a:avLst/>
              <a:gdLst>
                <a:gd name="T0" fmla="*/ 22 w 24"/>
                <a:gd name="T1" fmla="*/ 43 h 43"/>
                <a:gd name="T2" fmla="*/ 0 w 24"/>
                <a:gd name="T3" fmla="*/ 40 h 43"/>
                <a:gd name="T4" fmla="*/ 3 w 24"/>
                <a:gd name="T5" fmla="*/ 0 h 43"/>
                <a:gd name="T6" fmla="*/ 24 w 24"/>
                <a:gd name="T7" fmla="*/ 3 h 43"/>
                <a:gd name="T8" fmla="*/ 22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2" y="43"/>
                  </a:moveTo>
                  <a:lnTo>
                    <a:pt x="0" y="40"/>
                  </a:lnTo>
                  <a:lnTo>
                    <a:pt x="3" y="0"/>
                  </a:lnTo>
                  <a:lnTo>
                    <a:pt x="24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0" name="Freeform 140"/>
            <p:cNvSpPr/>
            <p:nvPr/>
          </p:nvSpPr>
          <p:spPr bwMode="auto">
            <a:xfrm>
              <a:off x="5065713" y="3614738"/>
              <a:ext cx="46038" cy="73025"/>
            </a:xfrm>
            <a:custGeom>
              <a:avLst/>
              <a:gdLst>
                <a:gd name="T0" fmla="*/ 24 w 29"/>
                <a:gd name="T1" fmla="*/ 46 h 46"/>
                <a:gd name="T2" fmla="*/ 0 w 29"/>
                <a:gd name="T3" fmla="*/ 40 h 46"/>
                <a:gd name="T4" fmla="*/ 8 w 29"/>
                <a:gd name="T5" fmla="*/ 0 h 46"/>
                <a:gd name="T6" fmla="*/ 29 w 29"/>
                <a:gd name="T7" fmla="*/ 5 h 46"/>
                <a:gd name="T8" fmla="*/ 24 w 29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6">
                  <a:moveTo>
                    <a:pt x="24" y="46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9" y="5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1" name="Rectangle 141"/>
            <p:cNvSpPr>
              <a:spLocks noChangeArrowheads="1"/>
            </p:cNvSpPr>
            <p:nvPr/>
          </p:nvSpPr>
          <p:spPr bwMode="auto">
            <a:xfrm>
              <a:off x="4992688" y="3908425"/>
              <a:ext cx="34925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2" name="Freeform 142"/>
            <p:cNvSpPr/>
            <p:nvPr/>
          </p:nvSpPr>
          <p:spPr bwMode="auto">
            <a:xfrm>
              <a:off x="5108576" y="3933825"/>
              <a:ext cx="38100" cy="65088"/>
            </a:xfrm>
            <a:custGeom>
              <a:avLst/>
              <a:gdLst>
                <a:gd name="T0" fmla="*/ 24 w 24"/>
                <a:gd name="T1" fmla="*/ 41 h 41"/>
                <a:gd name="T2" fmla="*/ 0 w 24"/>
                <a:gd name="T3" fmla="*/ 41 h 41"/>
                <a:gd name="T4" fmla="*/ 0 w 24"/>
                <a:gd name="T5" fmla="*/ 0 h 41"/>
                <a:gd name="T6" fmla="*/ 21 w 24"/>
                <a:gd name="T7" fmla="*/ 0 h 41"/>
                <a:gd name="T8" fmla="*/ 24 w 2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24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4" y="41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3" name="Freeform 143"/>
            <p:cNvSpPr/>
            <p:nvPr/>
          </p:nvSpPr>
          <p:spPr bwMode="auto">
            <a:xfrm>
              <a:off x="5175251" y="3652838"/>
              <a:ext cx="47625" cy="68263"/>
            </a:xfrm>
            <a:custGeom>
              <a:avLst/>
              <a:gdLst>
                <a:gd name="T0" fmla="*/ 22 w 30"/>
                <a:gd name="T1" fmla="*/ 43 h 43"/>
                <a:gd name="T2" fmla="*/ 0 w 30"/>
                <a:gd name="T3" fmla="*/ 38 h 43"/>
                <a:gd name="T4" fmla="*/ 8 w 30"/>
                <a:gd name="T5" fmla="*/ 0 h 43"/>
                <a:gd name="T6" fmla="*/ 30 w 30"/>
                <a:gd name="T7" fmla="*/ 3 h 43"/>
                <a:gd name="T8" fmla="*/ 22 w 30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3">
                  <a:moveTo>
                    <a:pt x="22" y="43"/>
                  </a:moveTo>
                  <a:lnTo>
                    <a:pt x="0" y="38"/>
                  </a:lnTo>
                  <a:lnTo>
                    <a:pt x="8" y="0"/>
                  </a:lnTo>
                  <a:lnTo>
                    <a:pt x="30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="" xmlns:a16="http://schemas.microsoft.com/office/drawing/2014/main" id="{E5F4E4D2-6DA3-4C47-B9BA-0E02AFFE638D}"/>
              </a:ext>
            </a:extLst>
          </p:cNvPr>
          <p:cNvGrpSpPr/>
          <p:nvPr/>
        </p:nvGrpSpPr>
        <p:grpSpPr>
          <a:xfrm>
            <a:off x="2952488" y="331304"/>
            <a:ext cx="6919363" cy="3548231"/>
            <a:chOff x="3247698" y="211514"/>
            <a:chExt cx="8944302" cy="3244432"/>
          </a:xfrm>
        </p:grpSpPr>
        <p:grpSp>
          <p:nvGrpSpPr>
            <p:cNvPr id="184" name="Graphic 7">
              <a:extLst>
                <a:ext uri="{FF2B5EF4-FFF2-40B4-BE49-F238E27FC236}">
                  <a16:creationId xmlns="" xmlns:a16="http://schemas.microsoft.com/office/drawing/2014/main" id="{E74E597A-7D8A-4F9A-8F8C-3EB509314E19}"/>
                </a:ext>
              </a:extLst>
            </p:cNvPr>
            <p:cNvGrpSpPr/>
            <p:nvPr/>
          </p:nvGrpSpPr>
          <p:grpSpPr>
            <a:xfrm>
              <a:off x="3247698" y="211514"/>
              <a:ext cx="8944302" cy="3244432"/>
              <a:chOff x="609584" y="2133703"/>
              <a:chExt cx="7161963" cy="3608930"/>
            </a:xfrm>
          </p:grpSpPr>
          <p:sp>
            <p:nvSpPr>
              <p:cNvPr id="186" name="Freeform: Shape 4">
                <a:extLst>
                  <a:ext uri="{FF2B5EF4-FFF2-40B4-BE49-F238E27FC236}">
                    <a16:creationId xmlns="" xmlns:a16="http://schemas.microsoft.com/office/drawing/2014/main" id="{43436396-98BC-43F0-BA16-C172DE1ABCF4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87" name="Graphic 7">
                <a:extLst>
                  <a:ext uri="{FF2B5EF4-FFF2-40B4-BE49-F238E27FC236}">
                    <a16:creationId xmlns="" xmlns:a16="http://schemas.microsoft.com/office/drawing/2014/main" id="{AA59CA5A-F468-4F6F-96AB-C26ECF7169B2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88" name="Graphic 7">
                  <a:extLst>
                    <a:ext uri="{FF2B5EF4-FFF2-40B4-BE49-F238E27FC236}">
                      <a16:creationId xmlns="" xmlns:a16="http://schemas.microsoft.com/office/drawing/2014/main" id="{952DEA92-231F-49E9-BE19-00C810C33A9C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197" name="Freeform: Shape 15">
                    <a:extLst>
                      <a:ext uri="{FF2B5EF4-FFF2-40B4-BE49-F238E27FC236}">
                        <a16:creationId xmlns="" xmlns:a16="http://schemas.microsoft.com/office/drawing/2014/main" id="{AD7FD0BC-8158-49A8-A871-12573626C99C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8" name="Freeform: Shape 16">
                    <a:extLst>
                      <a:ext uri="{FF2B5EF4-FFF2-40B4-BE49-F238E27FC236}">
                        <a16:creationId xmlns="" xmlns:a16="http://schemas.microsoft.com/office/drawing/2014/main" id="{D5F69CBB-FE8B-40A8-82EE-7C248D1CF41F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89" name="Graphic 7">
                  <a:extLst>
                    <a:ext uri="{FF2B5EF4-FFF2-40B4-BE49-F238E27FC236}">
                      <a16:creationId xmlns="" xmlns:a16="http://schemas.microsoft.com/office/drawing/2014/main" id="{93C499FC-EA75-4798-BE30-B62BEC440FD6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195" name="Freeform: Shape 13">
                    <a:extLst>
                      <a:ext uri="{FF2B5EF4-FFF2-40B4-BE49-F238E27FC236}">
                        <a16:creationId xmlns="" xmlns:a16="http://schemas.microsoft.com/office/drawing/2014/main" id="{922BF704-E48A-42AE-B97A-8FE7F45BD600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6" name="Freeform: Shape 14">
                    <a:extLst>
                      <a:ext uri="{FF2B5EF4-FFF2-40B4-BE49-F238E27FC236}">
                        <a16:creationId xmlns="" xmlns:a16="http://schemas.microsoft.com/office/drawing/2014/main" id="{63C7C03E-DA52-41F6-995F-796AB30DC736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90" name="Graphic 7">
                  <a:extLst>
                    <a:ext uri="{FF2B5EF4-FFF2-40B4-BE49-F238E27FC236}">
                      <a16:creationId xmlns="" xmlns:a16="http://schemas.microsoft.com/office/drawing/2014/main" id="{E77228CB-5914-4765-81A5-3789D6AF005D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91" name="Freeform: Shape 9">
                    <a:extLst>
                      <a:ext uri="{FF2B5EF4-FFF2-40B4-BE49-F238E27FC236}">
                        <a16:creationId xmlns="" xmlns:a16="http://schemas.microsoft.com/office/drawing/2014/main" id="{3630CD04-0171-4F2D-82A4-75E3EAA38550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2" name="Freeform: Shape 10">
                    <a:extLst>
                      <a:ext uri="{FF2B5EF4-FFF2-40B4-BE49-F238E27FC236}">
                        <a16:creationId xmlns="" xmlns:a16="http://schemas.microsoft.com/office/drawing/2014/main" id="{9007A0D1-734D-42E7-A97F-7C979F413D65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3" name="Freeform: Shape 11">
                    <a:extLst>
                      <a:ext uri="{FF2B5EF4-FFF2-40B4-BE49-F238E27FC236}">
                        <a16:creationId xmlns="" xmlns:a16="http://schemas.microsoft.com/office/drawing/2014/main" id="{4EDBAC5C-F7E2-4B7B-93A4-C29767E9ADB7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4" name="Freeform: Shape 12">
                    <a:extLst>
                      <a:ext uri="{FF2B5EF4-FFF2-40B4-BE49-F238E27FC236}">
                        <a16:creationId xmlns="" xmlns:a16="http://schemas.microsoft.com/office/drawing/2014/main" id="{7358C91A-FA31-4F20-A595-D1BC94EC2E30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85" name="TextBox 184">
              <a:extLst>
                <a:ext uri="{FF2B5EF4-FFF2-40B4-BE49-F238E27FC236}">
                  <a16:creationId xmlns="" xmlns:a16="http://schemas.microsoft.com/office/drawing/2014/main" id="{DE420A7D-F6C2-41D6-8997-00A459880200}"/>
                </a:ext>
              </a:extLst>
            </p:cNvPr>
            <p:cNvSpPr txBox="1"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3993592" y="908504"/>
              <a:ext cx="7583958" cy="1431925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600" b="1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Vận</a:t>
              </a:r>
              <a:r>
                <a:rPr lang="en-US" sz="9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9600" b="1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dụng</a:t>
              </a:r>
              <a:endPara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99" name="Picture 198">
            <a:extLst>
              <a:ext uri="{FF2B5EF4-FFF2-40B4-BE49-F238E27FC236}">
                <a16:creationId xmlns="" xmlns:a16="http://schemas.microsoft.com/office/drawing/2014/main" id="{1C5CAF3E-BECF-48EA-954E-C193ED3A2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221" y="1726476"/>
            <a:ext cx="5164395" cy="5164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567" y="278071"/>
            <a:ext cx="6825343" cy="13255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8800" b="1" spc="50" dirty="0">
                <a:ln w="0"/>
                <a:solidFill>
                  <a:srgbClr val="F612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BÉ CÂU CÁ</a:t>
            </a:r>
            <a:endParaRPr lang="vi-VN" sz="8800" b="1" spc="50" dirty="0">
              <a:ln w="0"/>
              <a:solidFill>
                <a:srgbClr val="F612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3" name="HoeCardCaptorSakuraOST-V.A-273172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743" end="14860.959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692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Algerian" panose="04020705040A02060702" pitchFamily="82" charset="0"/>
              </a:rPr>
              <a:t>LUẬT CHƠI</a:t>
            </a:r>
            <a:endParaRPr lang="vi-VN" sz="8000" dirty="0"/>
          </a:p>
        </p:txBody>
      </p:sp>
      <p:sp>
        <p:nvSpPr>
          <p:cNvPr id="4" name="Horizontal Scroll 3"/>
          <p:cNvSpPr/>
          <p:nvPr/>
        </p:nvSpPr>
        <p:spPr>
          <a:xfrm>
            <a:off x="974109" y="1690688"/>
            <a:ext cx="10243782" cy="4739141"/>
          </a:xfrm>
          <a:prstGeom prst="horizontalScroll">
            <a:avLst/>
          </a:prstGeom>
          <a:solidFill>
            <a:srgbClr val="FFFF00"/>
          </a:solidFill>
          <a:ln w="76200" cmpd="dbl">
            <a:solidFill>
              <a:schemeClr val="accent6">
                <a:lumMod val="75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HS nào giơ tay nhanh nhất sẽ được câu cá.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Nếu các em trả lời đúng câu hỏi sẽ câu được con cá, còn trả lời sai thì sẽ không câu được cá và mất lượt. </a:t>
            </a:r>
          </a:p>
        </p:txBody>
      </p:sp>
    </p:spTree>
    <p:extLst>
      <p:ext uri="{BB962C8B-B14F-4D97-AF65-F5344CB8AC3E}">
        <p14:creationId xmlns:p14="http://schemas.microsoft.com/office/powerpoint/2010/main" val="3609877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59718" y="568871"/>
            <a:ext cx="3062338" cy="19729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2326581" y="2276201"/>
            <a:ext cx="14603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612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vi-VN" sz="6600" b="1" i="0" u="none" strike="noStrike" kern="1200" cap="none" spc="0" normalizeH="0" baseline="0" noProof="0" dirty="0">
              <a:ln>
                <a:noFill/>
              </a:ln>
              <a:solidFill>
                <a:srgbClr val="F612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4" name="Picture 1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0666" y="3768519"/>
            <a:ext cx="2979711" cy="19686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2750114" y="5421203"/>
            <a:ext cx="681541" cy="1107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612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vi-VN" sz="6600" b="1" i="0" u="none" strike="noStrike" kern="1200" cap="none" spc="0" normalizeH="0" baseline="0" noProof="0" dirty="0">
              <a:ln>
                <a:noFill/>
              </a:ln>
              <a:solidFill>
                <a:srgbClr val="F612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7" name="Picture 1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80" y="3768519"/>
            <a:ext cx="3070796" cy="184285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92775" y="5393750"/>
            <a:ext cx="633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612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vi-VN" sz="6600" b="1" i="0" u="none" strike="noStrike" kern="1200" cap="none" spc="0" normalizeH="0" baseline="0" noProof="0" dirty="0">
              <a:ln>
                <a:noFill/>
              </a:ln>
              <a:solidFill>
                <a:srgbClr val="F612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80" y="494629"/>
            <a:ext cx="3143393" cy="20678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flipH="1">
            <a:off x="7354290" y="2276201"/>
            <a:ext cx="6335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612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vi-VN" sz="6600" b="1" i="0" u="none" strike="noStrike" kern="1200" cap="none" spc="0" normalizeH="0" baseline="0" noProof="0" dirty="0">
              <a:ln>
                <a:noFill/>
              </a:ln>
              <a:solidFill>
                <a:srgbClr val="F612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0" name="tiếng bong bóng nướ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5" end="28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126" y="5611378"/>
            <a:ext cx="1216694" cy="121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8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4.375E-6 0.00023 C 0.00429 0.00208 0.00885 0.0044 0.01341 0.00648 C 0.01523 0.00764 0.01731 0.00787 0.01927 0.0088 C 0.03502 0.01782 0.01601 0.00995 0.03138 0.01574 C 0.03424 0.01875 0.03776 0.02083 0.04036 0.02477 C 0.04609 0.03357 0.04583 0.03357 0.05377 0.04306 C 0.0552 0.04444 0.05703 0.0456 0.05833 0.04745 C 0.06041 0.05046 0.06197 0.05417 0.06432 0.05648 C 0.06601 0.05857 0.06849 0.05903 0.07044 0.06111 C 0.0802 0.07176 0.06966 0.06551 0.07929 0.07014 C 0.09635 0.08958 0.075 0.06597 0.09127 0.08148 C 0.10156 0.09144 0.09283 0.08611 0.10182 0.09051 C 0.10638 0.09583 0.11119 0.10023 0.11523 0.10648 C 0.11679 0.1088 0.11796 0.11134 0.11979 0.11319 C 0.12174 0.11528 0.12382 0.11667 0.12591 0.11782 C 0.12864 0.11968 0.13476 0.12245 0.13476 0.12269 C 0.14921 0.14005 0.13489 0.12384 0.1513 0.13843 C 0.17291 0.15741 0.15026 0.14005 0.16627 0.15185 C 0.17109 0.15926 0.17135 0.16088 0.17838 0.16551 C 0.18112 0.16736 0.18463 0.16736 0.18724 0.17014 C 0.19375 0.17662 0.19843 0.18171 0.20677 0.18588 C 0.20976 0.1875 0.21289 0.18843 0.21575 0.19051 C 0.21783 0.19213 0.21966 0.19398 0.22174 0.19514 C 0.22317 0.19607 0.225 0.1963 0.2263 0.19722 C 0.22786 0.19861 0.22916 0.20069 0.23072 0.20185 C 0.23372 0.20394 0.23684 0.2044 0.23971 0.20648 C 0.24127 0.20764 0.24257 0.21019 0.24427 0.21111 C 0.24583 0.21181 0.26302 0.21528 0.2638 0.21551 C 0.26523 0.21713 0.26666 0.21898 0.26822 0.22014 C 0.27148 0.22245 0.28164 0.22801 0.28476 0.2294 C 0.28724 0.23009 0.28984 0.23032 0.29231 0.23148 C 0.29674 0.23357 0.30117 0.23634 0.30572 0.23819 C 0.30781 0.23912 0.30976 0.23958 0.31184 0.24074 C 0.31315 0.2412 0.31471 0.24236 0.31614 0.24282 C 0.33867 0.24907 0.33346 0.24653 0.35677 0.24954 C 0.35937 0.25 0.37604 0.25324 0.37929 0.25417 C 0.39088 0.25741 0.37981 0.25694 0.39726 0.25857 C 0.40963 0.25995 0.42226 0.26019 0.43476 0.26111 C 0.4388 0.2625 0.44257 0.26435 0.44661 0.26551 C 0.48385 0.275 0.44231 0.26157 0.47369 0.26991 C 0.47825 0.2713 0.48255 0.27361 0.48724 0.27454 C 0.4927 0.27593 0.4983 0.27593 0.50364 0.27685 C 0.50664 0.27732 0.50963 0.27847 0.51276 0.27917 C 0.51575 0.28056 0.51862 0.28241 0.52161 0.2838 C 0.52461 0.28472 0.52773 0.28495 0.53072 0.28588 C 0.5332 0.28657 0.5358 0.2875 0.53815 0.28819 C 0.54244 0.28982 0.54609 0.29306 0.55026 0.29514 C 0.55507 0.29745 0.56015 0.29977 0.56523 0.30208 C 0.57122 0.3044 0.57734 0.30579 0.5832 0.30857 C 0.58997 0.31227 0.58619 0.31042 0.59518 0.31343 C 0.59713 0.31458 0.59908 0.31667 0.60117 0.31782 C 0.60416 0.31921 0.60729 0.31829 0.61002 0.31991 C 0.61289 0.32153 0.6151 0.325 0.61757 0.32685 C 0.61914 0.32778 0.6207 0.32847 0.62213 0.32917 C 0.62539 0.33426 0.62695 0.3375 0.63112 0.34051 C 0.63255 0.34167 0.63411 0.3419 0.63567 0.34259 C 0.64231 0.35278 0.64362 0.35532 0.65364 0.36551 C 0.65455 0.36644 0.66796 0.38032 0.67005 0.38125 L 0.67461 0.38357 C 0.68033 0.39653 0.67421 0.38611 0.68216 0.39259 C 0.68437 0.39468 0.68606 0.39745 0.68815 0.39954 C 0.68958 0.40116 0.69114 0.40232 0.69257 0.40394 C 0.69466 0.40648 0.69661 0.40903 0.69869 0.41088 C 0.70065 0.41273 0.70273 0.41389 0.70455 0.41528 C 0.70664 0.41759 0.70846 0.42037 0.71054 0.42222 C 0.71197 0.42361 0.71367 0.42361 0.7151 0.42454 C 0.71718 0.42593 0.71927 0.42732 0.72122 0.42917 C 0.72122 0.4294 0.73229 0.44051 0.73463 0.44282 C 0.73619 0.44421 0.73737 0.4463 0.73919 0.44745 C 0.74557 0.45046 0.74205 0.44884 0.74961 0.45185 C 0.75208 0.45417 0.75429 0.45694 0.75716 0.4588 C 0.7595 0.45995 0.76211 0.45995 0.76458 0.46088 C 0.76614 0.46134 0.76757 0.46273 0.76914 0.46319 C 0.77161 0.46389 0.77421 0.46435 0.77669 0.46528 C 0.79635 0.47431 0.76796 0.46644 0.79752 0.47222 C 0.80455 0.47384 0.81158 0.47546 0.81849 0.47662 L 0.82916 0.47917 C 0.83945 0.48426 0.82825 0.4794 0.84856 0.48357 C 0.85065 0.48403 0.85247 0.48542 0.85455 0.48588 C 0.8595 0.48704 0.86458 0.48727 0.86966 0.48796 C 0.88554 0.49097 0.87487 0.49005 0.89205 0.49282 C 0.89804 0.49352 0.90416 0.49421 0.91002 0.49491 C 0.91588 0.49607 0.93554 0.50093 0.93854 0.50185 C 0.94062 0.50232 0.94257 0.5037 0.94466 0.50417 C 0.95 0.50532 0.95559 0.50556 0.96106 0.50625 C 0.96445 0.50671 0.96796 0.50764 0.97148 0.50857 C 0.98138 0.51111 0.97812 0.51157 0.98958 0.51319 C 0.99661 0.51412 1.00351 0.51482 1.01054 0.51551 C 1.0358 0.52824 1.01445 0.51829 1.08099 0.52014 C 1.08645 0.52014 1.09205 0.52014 1.09765 0.52014 " pathEditMode="relative" rAng="0" ptsTypes="AAAAAAAAAAAAAAAAAAAAAAAAAAAAAAAAAAAAAAAAAAAAAAAAAAAAAAAAAAAAAAAAAAAAAAAAAAAAAAAAAAAAAAAAAAA">
                                      <p:cBhvr>
                                        <p:cTn id="8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83" y="26088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48148E-6 L -1.04167E-6 0.00023 C 0.0043 0.00208 0.00886 0.0044 0.01341 0.00648 C 0.01524 0.00764 0.01732 0.00787 0.01927 0.0088 C 0.03503 0.01783 0.01602 0.00996 0.03138 0.01574 C 0.03425 0.01875 0.03776 0.02083 0.04037 0.02477 C 0.04609 0.03357 0.04583 0.03357 0.05378 0.04306 C 0.05521 0.04445 0.05703 0.0456 0.05833 0.04746 C 0.06042 0.05046 0.06198 0.05417 0.06432 0.05648 C 0.06602 0.05857 0.06849 0.05903 0.07044 0.06111 C 0.08021 0.07176 0.06966 0.06551 0.0793 0.07014 C 0.09636 0.08958 0.075 0.06597 0.09128 0.08148 C 0.10156 0.09144 0.09284 0.08611 0.10182 0.09051 C 0.10638 0.09583 0.1112 0.10023 0.11524 0.10648 C 0.1168 0.1088 0.11797 0.11134 0.11979 0.1132 C 0.12175 0.11528 0.12383 0.11667 0.12591 0.11783 C 0.12865 0.11968 0.13477 0.12246 0.13477 0.12269 C 0.14922 0.14005 0.1349 0.12384 0.1513 0.13843 C 0.17292 0.15741 0.15026 0.14005 0.16628 0.15185 C 0.17109 0.15926 0.17136 0.16088 0.17839 0.16551 C 0.18112 0.16736 0.18464 0.16736 0.18724 0.17014 C 0.19375 0.17662 0.19844 0.18171 0.20677 0.18588 C 0.20977 0.1875 0.21289 0.18843 0.21576 0.19051 C 0.21784 0.19213 0.21966 0.19398 0.22175 0.19514 C 0.22318 0.19607 0.225 0.1963 0.2263 0.19722 C 0.22787 0.19861 0.22917 0.2007 0.23073 0.20185 C 0.23373 0.20394 0.23685 0.2044 0.23971 0.20648 C 0.24128 0.20764 0.24258 0.21019 0.24427 0.21111 C 0.24583 0.21181 0.26302 0.21528 0.2638 0.21551 C 0.26524 0.21713 0.26667 0.21898 0.26823 0.22014 C 0.27149 0.22246 0.28164 0.22801 0.28477 0.2294 C 0.28724 0.23009 0.28984 0.23033 0.29232 0.23148 C 0.29675 0.23357 0.30117 0.23634 0.30573 0.2382 C 0.30781 0.23912 0.30977 0.23958 0.31185 0.24074 C 0.31315 0.24121 0.31471 0.24236 0.31615 0.24283 C 0.33867 0.24908 0.33346 0.24653 0.35677 0.24954 C 0.35938 0.25 0.37604 0.25324 0.3793 0.25417 C 0.39089 0.25741 0.37982 0.25695 0.39727 0.25857 C 0.40964 0.25996 0.42227 0.26019 0.43477 0.26111 C 0.4388 0.2625 0.44258 0.26435 0.44662 0.26551 C 0.48386 0.275 0.44232 0.26158 0.4737 0.26991 C 0.47826 0.2713 0.48255 0.27361 0.48724 0.27454 C 0.49271 0.27593 0.49831 0.27593 0.50365 0.27685 C 0.50664 0.27732 0.50964 0.27847 0.51276 0.27917 C 0.51576 0.28056 0.51862 0.28241 0.52162 0.2838 C 0.52461 0.28472 0.52774 0.28496 0.53073 0.28588 C 0.5332 0.28658 0.53581 0.2875 0.53815 0.2882 C 0.54245 0.28982 0.54609 0.29306 0.55026 0.29514 C 0.55508 0.29746 0.56016 0.29977 0.56524 0.30208 C 0.57123 0.3044 0.57734 0.30579 0.5832 0.30857 C 0.58998 0.31227 0.5862 0.31042 0.59518 0.31343 C 0.59714 0.31458 0.59909 0.31667 0.60117 0.31783 C 0.60417 0.31921 0.60729 0.31829 0.61003 0.31991 C 0.61289 0.32153 0.61511 0.325 0.61758 0.32685 C 0.61914 0.32778 0.6207 0.32847 0.62214 0.32917 C 0.62539 0.33426 0.62695 0.3375 0.63112 0.34051 C 0.63255 0.34167 0.63412 0.3419 0.63568 0.34259 C 0.64232 0.35278 0.64362 0.35533 0.65365 0.36551 C 0.65456 0.36644 0.66797 0.38033 0.67005 0.38125 L 0.67461 0.38357 C 0.68034 0.39653 0.67422 0.38611 0.68216 0.39259 C 0.68438 0.39468 0.68607 0.39746 0.68815 0.39954 C 0.68958 0.40116 0.69115 0.40232 0.69258 0.40394 C 0.69466 0.40648 0.69662 0.40903 0.6987 0.41088 C 0.70065 0.41273 0.70274 0.41389 0.70456 0.41528 C 0.70664 0.41759 0.70846 0.42037 0.71055 0.42222 C 0.71198 0.42361 0.71367 0.42361 0.71511 0.42454 C 0.71719 0.42593 0.71927 0.42732 0.72123 0.42917 C 0.72123 0.4294 0.73229 0.44051 0.73464 0.44283 C 0.7362 0.44421 0.73737 0.4463 0.73919 0.44746 C 0.74557 0.45046 0.74206 0.44884 0.74961 0.45185 C 0.75208 0.45417 0.7543 0.45695 0.75716 0.4588 C 0.75951 0.45996 0.76211 0.45996 0.76458 0.46088 C 0.76615 0.46134 0.76758 0.46273 0.76914 0.4632 C 0.77162 0.46389 0.77422 0.46435 0.77669 0.46528 C 0.79636 0.47431 0.76797 0.46644 0.79753 0.47222 C 0.80456 0.47384 0.81159 0.47546 0.81849 0.47662 L 0.82917 0.47917 C 0.83945 0.48426 0.82826 0.4794 0.84857 0.48357 C 0.85065 0.48403 0.85248 0.48542 0.85456 0.48588 C 0.85951 0.48704 0.86458 0.48727 0.86966 0.48796 C 0.88555 0.49097 0.87487 0.49005 0.89206 0.49283 C 0.89805 0.49352 0.90417 0.49421 0.91003 0.49491 C 0.91589 0.49607 0.93555 0.50093 0.93854 0.50185 C 0.94063 0.50232 0.94258 0.50371 0.94466 0.50417 C 0.95 0.50533 0.9556 0.50556 0.96107 0.50625 C 0.96445 0.50671 0.96797 0.50764 0.97149 0.50857 C 0.98138 0.51111 0.97813 0.51158 0.98958 0.5132 C 0.99662 0.51412 1.00352 0.51482 1.01055 0.51551 C 1.03581 0.52824 1.01445 0.51829 1.08099 0.52014 C 1.08646 0.52014 1.09206 0.52014 1.09766 0.52014 " pathEditMode="relative" rAng="0" ptsTypes="AAAAAAAAAAAAAAAAAAAAAAAAAAAAAAAAAAAAAAAAAAAAAAAAAAAAAAAAAAAAAAAAAAAAAAAAAAAAAAAAAAAAAAAAAAA">
                                      <p:cBhvr>
                                        <p:cTn id="8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83" y="2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794 -0.00115 0.02005 -0.00254 0.0276 -0.00602 C 0.02891 -0.00671 0.02982 -0.00926 0.03112 -0.01018 C 0.03333 -0.01134 0.03568 -0.01157 0.03802 -0.01227 C 0.04115 -0.0162 0.04453 -0.01967 0.04727 -0.02453 C 0.05013 -0.02963 0.05156 -0.03287 0.05534 -0.0368 C 0.06536 -0.04745 0.06042 -0.03935 0.07383 -0.04907 C 0.07461 -0.04977 0.09362 -0.06435 0.09922 -0.07176 C 0.10052 -0.07338 0.10143 -0.07592 0.1026 -0.07777 C 0.10443 -0.08078 0.10664 -0.0831 0.10833 -0.08611 C 0.11198 -0.0919 0.11536 -0.09838 0.11875 -0.1044 L 0.12448 -0.11481 C 0.12526 -0.1162 0.1263 -0.11713 0.12682 -0.11875 C 0.1276 -0.12083 0.12826 -0.12315 0.12917 -0.125 C 0.13138 -0.1294 0.13607 -0.13727 0.13607 -0.13727 C 0.13646 -0.13935 0.13659 -0.14166 0.13724 -0.14352 C 0.13867 -0.14768 0.14193 -0.15 0.14414 -0.15162 C 0.14531 -0.15254 0.14648 -0.15277 0.14766 -0.1537 C 0.14883 -0.15486 0.14974 -0.15694 0.15104 -0.15787 C 0.15247 -0.15902 0.15417 -0.15902 0.15573 -0.15995 C 0.15768 -0.16111 0.15951 -0.1625 0.16146 -0.16389 C 0.16497 -0.16666 0.16823 -0.17014 0.17188 -0.17222 C 0.19115 -0.18264 0.18672 -0.17847 0.20182 -0.1824 C 0.21172 -0.18495 0.2069 -0.1868 0.22148 -0.18865 L 0.23763 -0.19074 C 0.24609 -0.19143 0.25456 -0.1919 0.26302 -0.19259 L 0.2849 -0.19467 C 0.2901 -0.19629 0.29987 -0.19977 0.30573 -0.20092 C 0.31068 -0.20185 0.31576 -0.20208 0.3207 -0.20301 C 0.33294 -0.20509 0.32865 -0.20648 0.34492 -0.21111 C 0.34909 -0.21227 0.35339 -0.2125 0.35755 -0.21319 C 0.36771 -0.22222 0.35573 -0.2125 0.37031 -0.21944 C 0.37656 -0.22222 0.38242 -0.22731 0.3888 -0.22963 C 0.39063 -0.23032 0.39271 -0.23055 0.39453 -0.23171 C 0.42357 -0.24884 0.40703 -0.24398 0.42565 -0.24815 C 0.44219 -0.25717 0.43555 -0.25393 0.44531 -0.25833 C 0.45313 -0.26759 0.44323 -0.25717 0.45573 -0.26435 C 0.45807 -0.26597 0.46029 -0.26875 0.46263 -0.2706 C 0.46602 -0.27338 0.4694 -0.27662 0.47292 -0.2787 C 0.47526 -0.28009 0.4776 -0.28009 0.47995 -0.28078 C 0.49323 -0.29861 0.47122 -0.27037 0.49609 -0.29514 C 0.50469 -0.3037 0.50091 -0.30463 0.50755 -0.31365 C 0.51055 -0.31759 0.51393 -0.3199 0.5168 -0.32384 C 0.52565 -0.33611 0.52188 -0.33333 0.52721 -0.34652 C 0.52786 -0.34815 0.52878 -0.34907 0.52956 -0.35069 C 0.53034 -0.35254 0.53099 -0.35486 0.53177 -0.35671 C 0.53711 -0.36852 0.54375 -0.37847 0.54792 -0.39166 C 0.54948 -0.39629 0.55091 -0.40139 0.5526 -0.40602 C 0.55404 -0.41018 0.55586 -0.41389 0.55716 -0.41828 C 0.5582 -0.42152 0.55846 -0.42523 0.55951 -0.42847 C 0.56042 -0.43148 0.56185 -0.43379 0.56302 -0.4368 C 0.56419 -0.44004 0.56523 -0.44375 0.56641 -0.44699 C 0.56797 -0.45115 0.5694 -0.45532 0.57109 -0.45926 C 0.57331 -0.46481 0.57799 -0.47569 0.57799 -0.47569 C 0.5793 -0.48518 0.57891 -0.48541 0.58255 -0.49421 C 0.58359 -0.49652 0.58516 -0.49791 0.58607 -0.50023 C 0.58711 -0.50277 0.5875 -0.50602 0.58841 -0.50856 C 0.59089 -0.51574 0.59206 -0.51597 0.59414 -0.52291 C 0.59583 -0.52824 0.59714 -0.53379 0.5987 -0.53935 L 0.60456 -0.55972 L 0.60677 -0.57014 C 0.60716 -0.57407 0.60729 -0.57847 0.60794 -0.5824 C 0.60846 -0.58518 0.60964 -0.58773 0.61029 -0.59051 C 0.61224 -0.59861 0.6138 -0.60717 0.61602 -0.61527 C 0.61719 -0.61921 0.61849 -0.62338 0.61953 -0.62754 C 0.62005 -0.6294 0.62005 -0.63171 0.6207 -0.63356 C 0.62161 -0.63727 0.62318 -0.64027 0.62409 -0.64398 C 0.62539 -0.64884 0.62695 -0.66134 0.62878 -0.66643 C 0.6388 -0.6949 0.62448 -0.64328 0.63568 -0.68287 C 0.63659 -0.68611 0.63711 -0.68981 0.63802 -0.69305 C 0.64232 -0.71065 0.63815 -0.69074 0.64492 -0.71574 C 0.64779 -0.72639 0.65039 -0.7375 0.65299 -0.74838 C 0.65391 -0.75231 0.6543 -0.75671 0.65521 -0.76065 C 0.66159 -0.78472 0.66836 -0.80833 0.67487 -0.8324 C 0.67799 -0.84398 0.68034 -0.85625 0.68411 -0.86713 C 0.68529 -0.8706 0.68659 -0.87384 0.68763 -0.87754 C 0.68997 -0.88634 0.6918 -0.8956 0.69453 -0.90416 C 0.69531 -0.90671 0.69701 -0.9081 0.69792 -0.91018 C 0.70143 -0.91828 0.70117 -0.92291 0.70599 -0.92662 C 0.70755 -0.92777 0.70911 -0.92801 0.71068 -0.9287 C 0.71263 -0.93078 0.71458 -0.93264 0.71641 -0.93495 C 0.72201 -0.9419 0.7151 -0.9368 0.72214 -0.94097 C 0.72799 -0.95139 0.72044 -0.93912 0.72799 -0.94722 C 0.72891 -0.94815 0.7293 -0.95023 0.73021 -0.95139 C 0.7332 -0.9544 0.73659 -0.95625 0.73945 -0.95949 C 0.75221 -0.97407 0.74167 -0.9669 0.74987 -0.97176 C 0.75352 -0.97662 0.75495 -0.97916 0.75911 -0.98217 C 0.76055 -0.9831 0.76224 -0.98333 0.76367 -0.98402 C 0.77109 -0.98842 0.76732 -0.9875 0.77292 -0.99027 C 0.77448 -0.99097 0.77604 -0.9912 0.7776 -0.99236 C 0.78112 -0.99467 0.78438 -0.99838 0.78789 -1.00046 C 0.79089 -1.00231 0.79414 -1.00324 0.79714 -1.00463 C 0.79831 -1.00509 0.79948 -1.00602 0.80065 -1.00671 C 0.80339 -1.0081 0.80612 -1.00926 0.80872 -1.01088 C 0.82917 -1.02361 0.81706 -1.01898 0.8306 -1.02315 C 0.83672 -1.02754 0.83438 -1.02708 0.83763 -1.02708 " pathEditMode="relative" ptsTypes="AAAAAAAAAAAAAAAAAAAAAAAAAAAAAAAAAAAAAAAAAAAAAAAAAAAAAAAAAAAAAAAAAAAAAAAAAAAAAAAAAAAAAAAAAAAAAAAAA">
                                      <p:cBhvr>
                                        <p:cTn id="8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794 -0.00115 0.02005 -0.00254 0.0276 -0.00602 C 0.02891 -0.00671 0.02982 -0.00926 0.03112 -0.01018 C 0.03333 -0.01134 0.03568 -0.01157 0.03802 -0.01227 C 0.04115 -0.0162 0.04453 -0.01967 0.04727 -0.02453 C 0.05013 -0.02963 0.05156 -0.03287 0.05534 -0.0368 C 0.06536 -0.04745 0.06042 -0.03935 0.07383 -0.04907 C 0.07461 -0.04977 0.09362 -0.06435 0.09922 -0.07176 C 0.10052 -0.07338 0.10143 -0.07592 0.1026 -0.07777 C 0.10443 -0.08078 0.10664 -0.0831 0.10833 -0.08611 C 0.11198 -0.0919 0.11536 -0.09838 0.11875 -0.1044 L 0.12448 -0.11481 C 0.12526 -0.1162 0.1263 -0.11713 0.12682 -0.11875 C 0.1276 -0.12083 0.12826 -0.12315 0.12917 -0.125 C 0.13138 -0.1294 0.13607 -0.13727 0.13607 -0.13727 C 0.13646 -0.13935 0.13659 -0.14166 0.13724 -0.14352 C 0.13867 -0.14768 0.14193 -0.15 0.14414 -0.15162 C 0.14531 -0.15254 0.14648 -0.15277 0.14766 -0.1537 C 0.14883 -0.15486 0.14974 -0.15694 0.15104 -0.15787 C 0.15247 -0.15902 0.15417 -0.15902 0.15573 -0.15995 C 0.15768 -0.16111 0.15951 -0.1625 0.16146 -0.16389 C 0.16497 -0.16666 0.16823 -0.17014 0.17188 -0.17222 C 0.19115 -0.18264 0.18672 -0.17847 0.20182 -0.1824 C 0.21172 -0.18495 0.2069 -0.1868 0.22148 -0.18865 L 0.23763 -0.19074 C 0.24609 -0.19143 0.25456 -0.1919 0.26302 -0.19259 L 0.2849 -0.19467 C 0.2901 -0.19629 0.29987 -0.19977 0.30573 -0.20092 C 0.31068 -0.20185 0.31576 -0.20208 0.3207 -0.20301 C 0.33294 -0.20509 0.32865 -0.20648 0.34492 -0.21111 C 0.34909 -0.21227 0.35339 -0.2125 0.35755 -0.21319 C 0.36771 -0.22222 0.35573 -0.2125 0.37031 -0.21944 C 0.37656 -0.22222 0.38242 -0.22731 0.3888 -0.22963 C 0.39063 -0.23032 0.39271 -0.23055 0.39453 -0.23171 C 0.42357 -0.24884 0.40703 -0.24398 0.42565 -0.24815 C 0.44219 -0.25717 0.43555 -0.25393 0.44531 -0.25833 C 0.45313 -0.26759 0.44323 -0.25717 0.45573 -0.26435 C 0.45807 -0.26597 0.46029 -0.26875 0.46263 -0.2706 C 0.46602 -0.27338 0.4694 -0.27662 0.47292 -0.2787 C 0.47526 -0.28009 0.4776 -0.28009 0.47995 -0.28078 C 0.49323 -0.29861 0.47122 -0.27037 0.49609 -0.29514 C 0.50469 -0.3037 0.50091 -0.30463 0.50755 -0.31365 C 0.51055 -0.31759 0.51393 -0.3199 0.5168 -0.32384 C 0.52565 -0.33611 0.52188 -0.33333 0.52721 -0.34652 C 0.52786 -0.34815 0.52878 -0.34907 0.52956 -0.35069 C 0.53034 -0.35254 0.53099 -0.35486 0.53177 -0.35671 C 0.53711 -0.36852 0.54375 -0.37847 0.54792 -0.39166 C 0.54948 -0.39629 0.55091 -0.40139 0.5526 -0.40602 C 0.55404 -0.41018 0.55586 -0.41389 0.55716 -0.41828 C 0.5582 -0.42152 0.55846 -0.42523 0.55951 -0.42847 C 0.56042 -0.43148 0.56185 -0.43379 0.56302 -0.4368 C 0.56419 -0.44004 0.56523 -0.44375 0.56641 -0.44699 C 0.56797 -0.45115 0.5694 -0.45532 0.57109 -0.45926 C 0.57331 -0.46481 0.57799 -0.47569 0.57799 -0.47569 C 0.5793 -0.48518 0.57891 -0.48541 0.58255 -0.49421 C 0.58359 -0.49652 0.58516 -0.49791 0.58607 -0.50023 C 0.58711 -0.50277 0.5875 -0.50602 0.58841 -0.50856 C 0.59089 -0.51574 0.59206 -0.51597 0.59414 -0.52291 C 0.59583 -0.52824 0.59714 -0.53379 0.5987 -0.53935 L 0.60456 -0.55972 L 0.60677 -0.57014 C 0.60716 -0.57407 0.60729 -0.57847 0.60794 -0.5824 C 0.60846 -0.58518 0.60964 -0.58773 0.61029 -0.59051 C 0.61224 -0.59861 0.6138 -0.60717 0.61602 -0.61527 C 0.61719 -0.61921 0.61849 -0.62338 0.61953 -0.62754 C 0.62005 -0.6294 0.62005 -0.63171 0.6207 -0.63356 C 0.62161 -0.63727 0.62318 -0.64027 0.62409 -0.64398 C 0.62539 -0.64884 0.62695 -0.66134 0.62878 -0.66643 C 0.6388 -0.6949 0.62448 -0.64328 0.63568 -0.68287 C 0.63659 -0.68611 0.63711 -0.68981 0.63802 -0.69305 C 0.64232 -0.71065 0.63815 -0.69074 0.64492 -0.71574 C 0.64779 -0.72639 0.65039 -0.7375 0.65299 -0.74838 C 0.65391 -0.75231 0.6543 -0.75671 0.65521 -0.76065 C 0.66159 -0.78472 0.66836 -0.80833 0.67487 -0.8324 C 0.67799 -0.84398 0.68034 -0.85625 0.68411 -0.86713 C 0.68529 -0.8706 0.68659 -0.87384 0.68763 -0.87754 C 0.68997 -0.88634 0.6918 -0.8956 0.69453 -0.90416 C 0.69531 -0.90671 0.69701 -0.9081 0.69792 -0.91018 C 0.70143 -0.91828 0.70117 -0.92291 0.70599 -0.92662 C 0.70755 -0.92777 0.70911 -0.92801 0.71068 -0.9287 C 0.71263 -0.93078 0.71458 -0.93264 0.71641 -0.93495 C 0.72201 -0.9419 0.7151 -0.9368 0.72214 -0.94097 C 0.72799 -0.95139 0.72044 -0.93912 0.72799 -0.94722 C 0.72891 -0.94815 0.7293 -0.95023 0.73021 -0.95139 C 0.7332 -0.9544 0.73659 -0.95625 0.73945 -0.95949 C 0.75221 -0.97407 0.74167 -0.9669 0.74987 -0.97176 C 0.75352 -0.97662 0.75495 -0.97916 0.75911 -0.98217 C 0.76055 -0.9831 0.76224 -0.98333 0.76367 -0.98402 C 0.77109 -0.98842 0.76732 -0.9875 0.77292 -0.99027 C 0.77448 -0.99097 0.77604 -0.9912 0.7776 -0.99236 C 0.78112 -0.99467 0.78438 -0.99838 0.78789 -1.00046 C 0.79089 -1.00231 0.79414 -1.00324 0.79714 -1.00463 C 0.79831 -1.00509 0.79948 -1.00602 0.80065 -1.00671 C 0.80339 -1.0081 0.80612 -1.00926 0.80872 -1.01088 C 0.82917 -1.02361 0.81706 -1.01898 0.8306 -1.02315 C 0.83672 -1.02754 0.83438 -1.02708 0.83763 -1.02708 " pathEditMode="relative" ptsTypes="AAAAAAAAAAAAAAAAAAAAAAAAAAAAAAAAAAAAAAAAAAAAAAAAAAAAAAAAAAAAAAAAAAAAAAAAAAAAAAAAAAAAAAAAAAAAAAAAA">
                                      <p:cBhvr>
                                        <p:cTn id="9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1481 L -0.00013 0.01481 C -0.00586 0.01435 -0.01172 0.01365 -0.01784 0.01365 C -0.02096 0.01365 -0.04192 0.01551 -0.04635 0.01597 C -0.05247 0.01689 -0.05807 0.01851 -0.06406 0.01875 C -0.08685 0.01967 -0.10937 0.01967 -0.13203 0.02014 C -0.32083 0.05509 -0.52265 0.04051 -0.71523 0.02268 C -0.71653 0.02176 -0.71731 0.02014 -0.71888 0.02014 C -0.75638 0.01805 -0.72773 0.02083 -0.74388 0.02268 C -0.74987 0.02338 -0.75573 0.02361 -0.76185 0.02407 C -0.77304 0.02453 -0.78437 0.02476 -0.7957 0.02523 C -0.79739 0.02569 -0.79922 0.02615 -0.80104 0.02662 C -0.80351 0.02754 -0.80547 0.02939 -0.80807 0.02939 C -0.81315 0.02939 -0.81758 0.02708 -0.82239 0.02662 C -0.85104 0.02407 -0.8319 0.02546 -0.87968 0.02268 C -0.88138 0.02222 -0.88307 0.02152 -0.88489 0.02152 C -0.90963 0.01898 -0.90963 0.02014 -0.93646 0.02152 L -0.97044 0.02268 C -0.97265 0.02314 -0.97513 0.02407 -0.97747 0.02407 C -0.99661 0.02361 -1.03476 0.02152 -1.03476 0.02152 " pathEditMode="relative" rAng="0" ptsTypes="AAAAAAAAAAAAAAAAAAAA">
                                      <p:cBhvr>
                                        <p:cTn id="9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732" y="1273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1482 L -0.00013 0.01482 C -0.00586 0.01435 -0.01172 0.01366 -0.01784 0.01366 C -0.02096 0.01366 -0.04193 0.01551 -0.04636 0.01597 C -0.05248 0.0169 -0.05807 0.01852 -0.06406 0.01875 C -0.08685 0.01968 -0.10938 0.01968 -0.13203 0.02014 C -0.32083 0.05509 -0.52266 0.04051 -0.71524 0.02269 C -0.71654 0.02176 -0.71732 0.02014 -0.71888 0.02014 C -0.75638 0.01806 -0.72774 0.02083 -0.74388 0.02269 C -0.74987 0.02338 -0.75573 0.02361 -0.76185 0.02408 C -0.77305 0.02454 -0.78438 0.02477 -0.7957 0.02523 C -0.7974 0.0257 -0.79922 0.02616 -0.80104 0.02662 C -0.80352 0.02755 -0.80547 0.0294 -0.80807 0.0294 C -0.81315 0.0294 -0.81758 0.02708 -0.8224 0.02662 C -0.85104 0.02408 -0.8319 0.02546 -0.87969 0.02269 C -0.88138 0.02222 -0.88307 0.02153 -0.8849 0.02153 C -0.90964 0.01898 -0.90964 0.02014 -0.93646 0.02153 L -0.97044 0.02269 C -0.97266 0.02315 -0.97513 0.02408 -0.97748 0.02408 C -0.99662 0.02361 -1.03477 0.02153 -1.03477 0.02153 " pathEditMode="relative" rAng="0" ptsTypes="AAAAAAAAAAAAAAAAAAAA">
                                      <p:cBhvr>
                                        <p:cTn id="9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732" y="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729 -0.00348 -0.01445 -0.00811 -0.02187 -0.01042 C -0.02929 -0.01273 -0.0444 -0.01713 -0.05299 -0.02061 C -0.06107 -0.02385 -0.06927 -0.02686 -0.07721 -0.03079 C -0.09049 -0.03773 -0.10338 -0.04584 -0.11653 -0.05348 C -0.11875 -0.05486 -0.12109 -0.05648 -0.12344 -0.05764 C -0.12643 -0.0588 -0.12969 -0.05973 -0.13268 -0.06158 C -0.13581 -0.06389 -0.1388 -0.06736 -0.14193 -0.06991 C -0.14297 -0.07084 -0.14414 -0.07107 -0.14531 -0.07199 C -0.15195 -0.07662 -0.15872 -0.0801 -0.16497 -0.08635 C -0.18216 -0.10324 -0.16836 -0.09074 -0.1845 -0.10255 C -0.19857 -0.11297 -0.19023 -0.10926 -0.20078 -0.11297 C -0.22656 -0.13588 -0.19648 -0.11019 -0.21693 -0.12523 C -0.21927 -0.12709 -0.22135 -0.12986 -0.22383 -0.13148 C -0.23216 -0.13658 -0.24075 -0.14121 -0.24922 -0.14584 C -0.25456 -0.14861 -0.26002 -0.1507 -0.26536 -0.15394 C -0.26784 -0.15556 -0.26979 -0.15857 -0.27226 -0.16019 C -0.2776 -0.16343 -0.28307 -0.16551 -0.28841 -0.16829 C -0.28997 -0.16898 -0.29153 -0.16945 -0.2931 -0.17037 C -0.3 -0.17431 -0.3069 -0.17871 -0.3138 -0.18264 C -0.31653 -0.18426 -0.31914 -0.18565 -0.32187 -0.18681 C -0.32461 -0.18773 -0.32721 -0.1882 -0.32995 -0.18889 C -0.34101 -0.19861 -0.33242 -0.1926 -0.34375 -0.19699 C -0.35534 -0.20162 -0.36666 -0.20811 -0.37838 -0.21135 C -0.41341 -0.22084 -0.39831 -0.21829 -0.42344 -0.22153 C -0.44804 -0.23264 -0.42239 -0.21991 -0.43724 -0.22986 C -0.4388 -0.23079 -0.44036 -0.23125 -0.44193 -0.23195 C -0.44531 -0.23334 -0.44883 -0.23426 -0.45234 -0.23588 C -0.46784 -0.24375 -0.44739 -0.23681 -0.46497 -0.24213 C -0.46653 -0.24352 -0.4681 -0.24445 -0.46953 -0.2463 C -0.47044 -0.24723 -0.47109 -0.24908 -0.47187 -0.25023 C -0.47304 -0.25186 -0.47422 -0.25301 -0.47539 -0.2544 C -0.47695 -0.25857 -0.47825 -0.2625 -0.47995 -0.26644 C -0.48398 -0.27616 -0.4862 -0.28172 -0.49153 -0.29121 C -0.49518 -0.29769 -0.49935 -0.30301 -0.50299 -0.30949 C -0.50482 -0.31273 -0.50625 -0.31621 -0.50768 -0.31991 C -0.5112 -0.32848 -0.51341 -0.33936 -0.5181 -0.34653 C -0.52226 -0.35278 -0.52799 -0.35463 -0.53307 -0.3588 C -0.53346 -0.36088 -0.53346 -0.3632 -0.53424 -0.36482 C -0.54479 -0.3919 -0.53997 -0.37778 -0.54804 -0.39375 C -0.55013 -0.39769 -0.55169 -0.40209 -0.55377 -0.40602 C -0.55521 -0.40834 -0.55716 -0.40949 -0.55846 -0.41204 C -0.56211 -0.41922 -0.56562 -0.42686 -0.56888 -0.43473 C -0.57747 -0.45579 -0.57057 -0.44653 -0.57799 -0.4551 C -0.57943 -0.45996 -0.58086 -0.46505 -0.58255 -0.46945 C -0.58581 -0.47801 -0.5901 -0.48519 -0.59297 -0.49422 C -0.60456 -0.53125 -0.59388 -0.50093 -0.60221 -0.51875 C -0.60299 -0.52061 -0.60364 -0.52292 -0.60443 -0.525 C -0.6056 -0.52778 -0.6069 -0.5301 -0.60794 -0.53311 C -0.60885 -0.53565 -0.60924 -0.53866 -0.61028 -0.54121 C -0.61523 -0.55486 -0.6151 -0.55417 -0.61953 -0.56181 C -0.61992 -0.56389 -0.62005 -0.56598 -0.62057 -0.56806 C -0.62643 -0.58866 -0.61914 -0.55718 -0.62526 -0.58241 C -0.62578 -0.58426 -0.62591 -0.58658 -0.62643 -0.58843 C -0.62708 -0.59074 -0.62812 -0.59236 -0.62864 -0.59468 C -0.62864 -0.59468 -0.63164 -0.60996 -0.63216 -0.61297 C -0.63255 -0.61505 -0.63242 -0.6176 -0.63333 -0.61922 C -0.6362 -0.62431 -0.63515 -0.62153 -0.63685 -0.62755 " pathEditMode="relative" ptsTypes="AAAAAAAAAAAAAAAAAAAAAAAAAAAAAAAAAAAAAAAAAAAAAAAAAAAAAAAAAAA">
                                      <p:cBhvr>
                                        <p:cTn id="10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729 -0.00348 -0.01445 -0.00811 -0.02187 -0.01042 C -0.02929 -0.01273 -0.0444 -0.01713 -0.05299 -0.02061 C -0.06107 -0.02385 -0.06927 -0.02686 -0.07721 -0.03079 C -0.09049 -0.03773 -0.10338 -0.04584 -0.11653 -0.05348 C -0.11875 -0.05486 -0.12109 -0.05648 -0.12344 -0.05764 C -0.12643 -0.0588 -0.12969 -0.05973 -0.13268 -0.06158 C -0.13581 -0.06389 -0.1388 -0.06736 -0.14193 -0.06991 C -0.14297 -0.07084 -0.14414 -0.07107 -0.14531 -0.07199 C -0.15195 -0.07662 -0.15872 -0.0801 -0.16497 -0.08635 C -0.18216 -0.10324 -0.16836 -0.09074 -0.1845 -0.10255 C -0.19857 -0.11297 -0.19023 -0.10926 -0.20078 -0.11297 C -0.22656 -0.13588 -0.19648 -0.11019 -0.21693 -0.12523 C -0.21927 -0.12709 -0.22135 -0.12986 -0.22383 -0.13148 C -0.23216 -0.13658 -0.24075 -0.14121 -0.24922 -0.14584 C -0.25456 -0.14861 -0.26002 -0.1507 -0.26536 -0.15394 C -0.26784 -0.15556 -0.26979 -0.15857 -0.27226 -0.16019 C -0.2776 -0.16343 -0.28307 -0.16551 -0.28841 -0.16829 C -0.28997 -0.16898 -0.29153 -0.16945 -0.2931 -0.17037 C -0.3 -0.17431 -0.3069 -0.17871 -0.3138 -0.18264 C -0.31653 -0.18426 -0.31914 -0.18565 -0.32187 -0.18681 C -0.32461 -0.18773 -0.32721 -0.1882 -0.32995 -0.18889 C -0.34101 -0.19861 -0.33242 -0.1926 -0.34375 -0.19699 C -0.35534 -0.20162 -0.36666 -0.20811 -0.37838 -0.21135 C -0.41341 -0.22084 -0.39831 -0.21829 -0.42344 -0.22153 C -0.44804 -0.23264 -0.42239 -0.21991 -0.43724 -0.22986 C -0.4388 -0.23079 -0.44036 -0.23125 -0.44193 -0.23195 C -0.44531 -0.23334 -0.44883 -0.23426 -0.45234 -0.23588 C -0.46784 -0.24375 -0.44739 -0.23681 -0.46497 -0.24213 C -0.46653 -0.24352 -0.4681 -0.24445 -0.46953 -0.2463 C -0.47044 -0.24723 -0.47109 -0.24908 -0.47187 -0.25023 C -0.47304 -0.25186 -0.47422 -0.25301 -0.47539 -0.2544 C -0.47695 -0.25857 -0.47825 -0.2625 -0.47995 -0.26644 C -0.48398 -0.27616 -0.4862 -0.28172 -0.49153 -0.29121 C -0.49518 -0.29769 -0.49935 -0.30301 -0.50299 -0.30949 C -0.50482 -0.31273 -0.50625 -0.31621 -0.50768 -0.31991 C -0.5112 -0.32848 -0.51341 -0.33936 -0.5181 -0.34653 C -0.52226 -0.35278 -0.52799 -0.35463 -0.53307 -0.3588 C -0.53346 -0.36088 -0.53346 -0.3632 -0.53424 -0.36482 C -0.54479 -0.3919 -0.53997 -0.37778 -0.54804 -0.39375 C -0.55013 -0.39769 -0.55169 -0.40209 -0.55377 -0.40602 C -0.55521 -0.40834 -0.55716 -0.40949 -0.55846 -0.41204 C -0.56211 -0.41922 -0.56562 -0.42686 -0.56888 -0.43473 C -0.57747 -0.45579 -0.57057 -0.44653 -0.57799 -0.4551 C -0.57943 -0.45996 -0.58086 -0.46505 -0.58255 -0.46945 C -0.58581 -0.47801 -0.5901 -0.48519 -0.59297 -0.49422 C -0.60456 -0.53125 -0.59388 -0.50093 -0.60221 -0.51875 C -0.60299 -0.52061 -0.60364 -0.52292 -0.60443 -0.525 C -0.6056 -0.52778 -0.6069 -0.5301 -0.60794 -0.53311 C -0.60885 -0.53565 -0.60924 -0.53866 -0.61028 -0.54121 C -0.61523 -0.55486 -0.6151 -0.55417 -0.61953 -0.56181 C -0.61992 -0.56389 -0.62005 -0.56598 -0.62057 -0.56806 C -0.62643 -0.58866 -0.61914 -0.55718 -0.62526 -0.58241 C -0.62578 -0.58426 -0.62591 -0.58658 -0.62643 -0.58843 C -0.62708 -0.59074 -0.62812 -0.59236 -0.62864 -0.59468 C -0.62864 -0.59468 -0.63164 -0.60996 -0.63216 -0.61297 C -0.63255 -0.61505 -0.63242 -0.6176 -0.63333 -0.61922 C -0.6362 -0.62431 -0.63515 -0.62153 -0.63685 -0.62755 " pathEditMode="relative" ptsTypes="AAAAAAAAAAAAAAAAAAAAAAAAAAAAAAAAAAAAAAAAAAAAAAAAAAAAAAAAAAA">
                                      <p:cBhvr>
                                        <p:cTn id="10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 showWhenStopped="0">
                <p:cTn id="10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6" grpId="0"/>
      <p:bldP spid="6" grpId="1"/>
      <p:bldP spid="15" grpId="0"/>
      <p:bldP spid="15" grpId="1"/>
      <p:bldP spid="18" grpId="0"/>
      <p:bldP spid="18" grpId="1"/>
      <p:bldP spid="19" grpId="0"/>
      <p:bldP spid="1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01864"/>
            <a:ext cx="12192000" cy="43815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6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0143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-25400"/>
            <a:ext cx="12192000" cy="3251200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333801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7296150" y="3339976"/>
                  <a:pt x="6400800" y="3333750"/>
                </a:cubicBezTo>
                <a:cubicBezTo>
                  <a:pt x="5518150" y="3282950"/>
                  <a:pt x="6502400" y="2813050"/>
                  <a:pt x="5619750" y="2762250"/>
                </a:cubicBezTo>
                <a:cubicBezTo>
                  <a:pt x="4679950" y="2762250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2" y="3523089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05251" y="3586835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54" y="3062546"/>
            <a:ext cx="2285047" cy="38243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2" y="3036035"/>
            <a:ext cx="673100" cy="1136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907" y="1196837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458240" y="3586835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20580" y="4645818"/>
              <a:ext cx="860241" cy="5827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600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1783952" y="3901300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06387" y="4570050"/>
              <a:ext cx="908615" cy="662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Calibri" panose="020F0502020204030204"/>
                </a:rPr>
                <a:t>900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2032000" y="5448511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845106" y="4600691"/>
              <a:ext cx="977598" cy="6622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600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473580" y="5385280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895932" y="4665786"/>
              <a:ext cx="908911" cy="615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3</a:t>
              </a:r>
              <a:r>
                <a:rPr kumimoji="0" lang="en-US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589" y="908804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8593591" y="451185"/>
            <a:ext cx="1706638" cy="923815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893080" y="4588372"/>
              <a:ext cx="914616" cy="752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 smtClean="0">
                  <a:solidFill>
                    <a:srgbClr val="FF0000"/>
                  </a:solidFill>
                  <a:latin typeface="Calibri" panose="020F0502020204030204"/>
                </a:rPr>
                <a:t>300</a:t>
              </a:r>
              <a:endParaRPr lang="en-US" sz="4000" b="1" dirty="0">
                <a:solidFill>
                  <a:srgbClr val="FF0000"/>
                </a:solidFill>
                <a:latin typeface="Calibri" panose="020F0502020204030204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3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3429000"/>
            <a:ext cx="368300" cy="345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77" y="1917664"/>
            <a:ext cx="1257300" cy="584200"/>
          </a:xfrm>
          <a:prstGeom prst="rect">
            <a:avLst/>
          </a:prstGeom>
        </p:spPr>
      </p:pic>
      <p:pic>
        <p:nvPicPr>
          <p:cNvPr id="41" name="Picture 40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6" y="214916"/>
            <a:ext cx="981921" cy="9819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143" y="1204248"/>
            <a:ext cx="7221057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733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điền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chỗ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100, 200, …., 400, 500 </a:t>
            </a:r>
            <a:endParaRPr kumimoji="0" lang="vi-VN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226" y="2072253"/>
            <a:ext cx="880324" cy="880324"/>
          </a:xfrm>
          <a:prstGeom prst="rect">
            <a:avLst/>
          </a:prstGeom>
        </p:spPr>
      </p:pic>
      <p:pic>
        <p:nvPicPr>
          <p:cNvPr id="2" name="tiếng bong bóng nướ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5" end="280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Clapping People - Sound Effec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12789" y="-1901004"/>
            <a:ext cx="2329466" cy="175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5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41 0.01204 L -1.18372 -0.00254 " pathEditMode="relative" rAng="0" ptsTypes="AA">
                                      <p:cBhvr>
                                        <p:cTn id="8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2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9 0.01459 L -1.13841 -3.33333E-6 " pathEditMode="relative" rAng="0" ptsTypes="AA">
                                      <p:cBhvr>
                                        <p:cTn id="14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6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8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0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4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 showWhenStopped="0">
                <p:cTn id="6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01864"/>
            <a:ext cx="12192000" cy="43815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6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0143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-25400"/>
            <a:ext cx="12192000" cy="3251200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333801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7296150" y="3339976"/>
                  <a:pt x="6400800" y="3333750"/>
                </a:cubicBezTo>
                <a:cubicBezTo>
                  <a:pt x="5518150" y="3282950"/>
                  <a:pt x="6502400" y="2813050"/>
                  <a:pt x="5619750" y="2762250"/>
                </a:cubicBezTo>
                <a:cubicBezTo>
                  <a:pt x="4679950" y="2762250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2" y="3523089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05251" y="3586835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54" y="3062546"/>
            <a:ext cx="2285047" cy="38243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2" y="3036035"/>
            <a:ext cx="673100" cy="1136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907" y="1196837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115800" y="2545613"/>
            <a:ext cx="1796403" cy="1089218"/>
            <a:chOff x="9346777" y="4111304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6777" y="4111304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873203" y="4306595"/>
              <a:ext cx="821219" cy="601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noProof="0" dirty="0" smtClean="0">
                  <a:solidFill>
                    <a:srgbClr val="FF0000"/>
                  </a:solidFill>
                  <a:latin typeface="Calibri" panose="020F0502020204030204"/>
                </a:rPr>
                <a:t>900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1783952" y="3901300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41163" y="4645517"/>
              <a:ext cx="908615" cy="662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rgbClr val="FF0000"/>
                  </a:solidFill>
                  <a:latin typeface="Calibri" panose="020F0502020204030204"/>
                </a:rPr>
                <a:t>7</a:t>
              </a:r>
              <a:r>
                <a:rPr lang="en-US" sz="3600" b="1" noProof="0" dirty="0" smtClean="0">
                  <a:solidFill>
                    <a:srgbClr val="FF0000"/>
                  </a:solidFill>
                  <a:latin typeface="Calibri" panose="020F0502020204030204"/>
                </a:rPr>
                <a:t>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2053293" y="5924938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923807" y="4619525"/>
              <a:ext cx="685239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noProof="0" dirty="0" smtClean="0">
                  <a:solidFill>
                    <a:srgbClr val="FF0000"/>
                  </a:solidFill>
                  <a:latin typeface="Calibri" panose="020F0502020204030204"/>
                </a:rPr>
                <a:t>80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417397" y="4859763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89404" y="4703016"/>
              <a:ext cx="936398" cy="635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800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589" y="908804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8593591" y="451185"/>
            <a:ext cx="1706638" cy="1011493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870636" y="4661063"/>
              <a:ext cx="841593" cy="6275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Calibri" panose="020F0502020204030204"/>
                </a:rPr>
                <a:t>800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3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3429000"/>
            <a:ext cx="368300" cy="345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294" y="1768457"/>
            <a:ext cx="1257300" cy="5842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226" y="2072253"/>
            <a:ext cx="880324" cy="880324"/>
          </a:xfrm>
          <a:prstGeom prst="rect">
            <a:avLst/>
          </a:prstGeom>
        </p:spPr>
      </p:pic>
      <p:pic>
        <p:nvPicPr>
          <p:cNvPr id="36" name="Picture 3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4040"/>
            <a:ext cx="981921" cy="981921"/>
          </a:xfrm>
          <a:prstGeom prst="rect">
            <a:avLst/>
          </a:prstGeom>
        </p:spPr>
      </p:pic>
      <p:pic>
        <p:nvPicPr>
          <p:cNvPr id="37" name="tiếng bong bóng nướ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5" end="280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4" name="Clapping People - Sound Effec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12789" y="-1901004"/>
            <a:ext cx="2329466" cy="175816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16703" y="1021999"/>
            <a:ext cx="7221057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733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điền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chỗ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3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1000, </a:t>
            </a:r>
            <a:r>
              <a:rPr lang="en-US" sz="3733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00, …., 700, 600 </a:t>
            </a:r>
            <a:endParaRPr kumimoji="0" lang="vi-VN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08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-1.17031 -0.01459 " pathEditMode="relative" rAng="0" ptsTypes="AA">
                                      <p:cBhvr>
                                        <p:cTn id="8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0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2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14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58 0.10857 L -1.14792 0.02917 " pathEditMode="relative" rAng="0" ptsTypes="AA">
                                      <p:cBhvr>
                                        <p:cTn id="16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81" y="-398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1.16653 -0.06805 " pathEditMode="relative" rAng="0" ptsTypes="AA">
                                      <p:cBhvr>
                                        <p:cTn id="18" dur="1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20" y="-340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0.03611 L 1.18021 -0.03449 " pathEditMode="relative" rAng="0" ptsTypes="AA">
                                      <p:cBhvr>
                                        <p:cTn id="20" dur="1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404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8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 showWhenStopped="0">
                <p:cTn id="69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01864"/>
            <a:ext cx="12192000" cy="43815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6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0143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-25400"/>
            <a:ext cx="12192000" cy="3251200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333801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7296150" y="3339976"/>
                  <a:pt x="6400800" y="3333750"/>
                </a:cubicBezTo>
                <a:cubicBezTo>
                  <a:pt x="5518150" y="3282950"/>
                  <a:pt x="6502400" y="2813050"/>
                  <a:pt x="5619750" y="2762250"/>
                </a:cubicBezTo>
                <a:cubicBezTo>
                  <a:pt x="4679950" y="2762250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2" y="3523089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05251" y="3586835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54" y="3062546"/>
            <a:ext cx="2285047" cy="38243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85" y="2641600"/>
            <a:ext cx="673100" cy="1136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907" y="1196837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190782" y="3364967"/>
            <a:ext cx="1796403" cy="1089218"/>
            <a:chOff x="9414382" y="441798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4382" y="441798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917164" y="4725088"/>
              <a:ext cx="860241" cy="5827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noProof="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700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1398283" y="3912504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946074" y="4616329"/>
              <a:ext cx="908615" cy="662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Calibri" panose="020F0502020204030204"/>
                </a:rPr>
                <a:t>400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2032000" y="5448511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</p:spPr>
        </p:pic>
        <p:sp>
          <p:nvSpPr>
            <p:cNvPr id="16" name="TextBox 15"/>
            <p:cNvSpPr txBox="1"/>
            <p:nvPr/>
          </p:nvSpPr>
          <p:spPr>
            <a:xfrm>
              <a:off x="9861589" y="4735799"/>
              <a:ext cx="977598" cy="6622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600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473580" y="5385280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14444" y="4598073"/>
              <a:ext cx="844774" cy="615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Calibri" panose="020F0502020204030204"/>
                </a:rPr>
                <a:t>800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589" y="908804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8820443" y="451185"/>
            <a:ext cx="1479786" cy="923815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777994" y="4612653"/>
              <a:ext cx="970610" cy="687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smtClean="0">
                  <a:solidFill>
                    <a:srgbClr val="FF0000"/>
                  </a:solidFill>
                  <a:latin typeface="Calibri" panose="020F0502020204030204"/>
                </a:rPr>
                <a:t>800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3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3429000"/>
            <a:ext cx="368300" cy="345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77" y="2663251"/>
            <a:ext cx="1257300" cy="58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469" y="1156702"/>
            <a:ext cx="72555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000" dirty="0" err="1" smtClean="0">
                <a:solidFill>
                  <a:srgbClr val="002060"/>
                </a:solidFill>
              </a:rPr>
              <a:t>Số</a:t>
            </a:r>
            <a:r>
              <a:rPr lang="en-US" sz="3000" dirty="0" smtClean="0">
                <a:solidFill>
                  <a:srgbClr val="002060"/>
                </a:solidFill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</a:rPr>
              <a:t>tròn</a:t>
            </a:r>
            <a:r>
              <a:rPr lang="en-US" sz="3000" dirty="0" smtClean="0">
                <a:solidFill>
                  <a:srgbClr val="002060"/>
                </a:solidFill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</a:rPr>
              <a:t>trăm</a:t>
            </a:r>
            <a:r>
              <a:rPr lang="en-US" sz="3000" dirty="0" smtClean="0">
                <a:solidFill>
                  <a:srgbClr val="002060"/>
                </a:solidFill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</a:rPr>
              <a:t>liền</a:t>
            </a:r>
            <a:r>
              <a:rPr lang="en-US" sz="3000" dirty="0" smtClean="0">
                <a:solidFill>
                  <a:srgbClr val="002060"/>
                </a:solidFill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</a:rPr>
              <a:t>sau</a:t>
            </a:r>
            <a:r>
              <a:rPr lang="en-US" sz="3000" dirty="0" smtClean="0">
                <a:solidFill>
                  <a:srgbClr val="002060"/>
                </a:solidFill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</a:rPr>
              <a:t>số</a:t>
            </a:r>
            <a:r>
              <a:rPr lang="en-US" sz="3000" dirty="0" smtClean="0">
                <a:solidFill>
                  <a:srgbClr val="002060"/>
                </a:solidFill>
              </a:rPr>
              <a:t> 700 </a:t>
            </a:r>
            <a:r>
              <a:rPr lang="en-US" sz="3000" dirty="0" err="1" smtClean="0">
                <a:solidFill>
                  <a:srgbClr val="002060"/>
                </a:solidFill>
              </a:rPr>
              <a:t>là</a:t>
            </a:r>
            <a:r>
              <a:rPr lang="en-US" sz="3000" dirty="0" smtClean="0">
                <a:solidFill>
                  <a:srgbClr val="002060"/>
                </a:solidFill>
              </a:rPr>
              <a:t> ?</a:t>
            </a:r>
            <a:endParaRPr kumimoji="0" lang="vi-VN" sz="3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226" y="2072253"/>
            <a:ext cx="880324" cy="880324"/>
          </a:xfrm>
          <a:prstGeom prst="rect">
            <a:avLst/>
          </a:prstGeom>
        </p:spPr>
      </p:pic>
      <p:pic>
        <p:nvPicPr>
          <p:cNvPr id="37" name="Picture 36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76" y="-79078"/>
            <a:ext cx="981921" cy="981921"/>
          </a:xfrm>
          <a:prstGeom prst="rect">
            <a:avLst/>
          </a:prstGeom>
        </p:spPr>
      </p:pic>
      <p:pic>
        <p:nvPicPr>
          <p:cNvPr id="38" name="tiếng bong bóng nướ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5" end="280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4" name="Clapping People - Sound Effec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12789" y="-1901004"/>
            <a:ext cx="2329466" cy="175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6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6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-1.17031 -0.01458 " pathEditMode="relative" rAng="0" ptsTypes="AA">
                                      <p:cBhvr>
                                        <p:cTn id="11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1.22643 0.01065 " pathEditMode="relative" rAng="0" ptsTypes="AA">
                                      <p:cBhvr>
                                        <p:cTn id="1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5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7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8 0.04398 L 0.00912 0.04398 L 0.00912 0.3743 L -0.00118 0.3743 L -0.00118 0.04398 Z " pathEditMode="relative" rAng="0" ptsTypes="AAAAA">
                                      <p:cBhvr>
                                        <p:cTn id="19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1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3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04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6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1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 showWhenStopped="0">
                <p:cTn id="72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  <p:bldLst>
      <p:bldP spid="4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01864"/>
            <a:ext cx="12192000" cy="43815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6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0143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-25400"/>
            <a:ext cx="12192000" cy="3251200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333801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7296150" y="3339976"/>
                  <a:pt x="6400800" y="3333750"/>
                </a:cubicBezTo>
                <a:cubicBezTo>
                  <a:pt x="5518150" y="3282950"/>
                  <a:pt x="6502400" y="2813050"/>
                  <a:pt x="5619750" y="2762250"/>
                </a:cubicBezTo>
                <a:cubicBezTo>
                  <a:pt x="4679950" y="2762250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2" y="3523089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05251" y="3586835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54" y="3062546"/>
            <a:ext cx="2285047" cy="38243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2" y="3036035"/>
            <a:ext cx="673100" cy="1136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907" y="1196837"/>
            <a:ext cx="2365052" cy="356789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 flipH="1">
            <a:off x="-2032000" y="5448511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873907" y="4596761"/>
              <a:ext cx="925039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733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4472C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Sai</a:t>
              </a:r>
              <a:endParaRPr kumimoji="0" lang="vi-VN" sz="3733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473589" y="5385280"/>
            <a:ext cx="1917672" cy="1162747"/>
            <a:chOff x="9540552" y="4420620"/>
            <a:chExt cx="1826830" cy="110766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0"/>
              <a:ext cx="1826830" cy="110766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833217" y="4656853"/>
              <a:ext cx="1339545" cy="635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733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4472C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Đúng</a:t>
              </a:r>
              <a:endParaRPr kumimoji="0" lang="vi-VN" sz="3733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589" y="908804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8393707" y="201031"/>
            <a:ext cx="2118669" cy="1072426"/>
            <a:chOff x="9334064" y="4420621"/>
            <a:chExt cx="1826160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334064" y="4642233"/>
              <a:ext cx="1638352" cy="591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>
                <a:defRPr sz="36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4472C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Đúng</a:t>
              </a:r>
              <a:endParaRPr kumimoji="0" lang="vi-VN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3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3429000"/>
            <a:ext cx="368300" cy="345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519" y="3205031"/>
            <a:ext cx="1257300" cy="58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4557" y="1221789"/>
            <a:ext cx="6435077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733" dirty="0" err="1" smtClean="0">
                <a:solidFill>
                  <a:srgbClr val="002060"/>
                </a:solidFill>
              </a:rPr>
              <a:t>Số</a:t>
            </a:r>
            <a:r>
              <a:rPr lang="en-US" sz="3733" dirty="0" smtClean="0">
                <a:solidFill>
                  <a:srgbClr val="002060"/>
                </a:solidFill>
              </a:rPr>
              <a:t> </a:t>
            </a:r>
            <a:r>
              <a:rPr lang="en-US" sz="3733" dirty="0" err="1" smtClean="0">
                <a:solidFill>
                  <a:srgbClr val="002060"/>
                </a:solidFill>
              </a:rPr>
              <a:t>tròn</a:t>
            </a:r>
            <a:r>
              <a:rPr lang="en-US" sz="3733" dirty="0" smtClean="0">
                <a:solidFill>
                  <a:srgbClr val="002060"/>
                </a:solidFill>
              </a:rPr>
              <a:t> </a:t>
            </a:r>
            <a:r>
              <a:rPr lang="en-US" sz="3733" dirty="0" err="1" smtClean="0">
                <a:solidFill>
                  <a:srgbClr val="002060"/>
                </a:solidFill>
              </a:rPr>
              <a:t>trăm</a:t>
            </a:r>
            <a:r>
              <a:rPr lang="en-US" sz="3733" dirty="0" smtClean="0">
                <a:solidFill>
                  <a:srgbClr val="002060"/>
                </a:solidFill>
              </a:rPr>
              <a:t> </a:t>
            </a:r>
            <a:r>
              <a:rPr lang="en-US" sz="3733" dirty="0" err="1" smtClean="0">
                <a:solidFill>
                  <a:srgbClr val="002060"/>
                </a:solidFill>
              </a:rPr>
              <a:t>liền</a:t>
            </a:r>
            <a:r>
              <a:rPr lang="en-US" sz="3733" dirty="0" smtClean="0">
                <a:solidFill>
                  <a:srgbClr val="002060"/>
                </a:solidFill>
              </a:rPr>
              <a:t> </a:t>
            </a:r>
            <a:r>
              <a:rPr lang="en-US" sz="3733" dirty="0" err="1" smtClean="0">
                <a:solidFill>
                  <a:srgbClr val="002060"/>
                </a:solidFill>
              </a:rPr>
              <a:t>trước</a:t>
            </a:r>
            <a:r>
              <a:rPr lang="en-US" sz="3733" dirty="0" smtClean="0">
                <a:solidFill>
                  <a:srgbClr val="002060"/>
                </a:solidFill>
              </a:rPr>
              <a:t> 300 </a:t>
            </a:r>
            <a:r>
              <a:rPr lang="en-US" sz="3733" dirty="0" err="1" smtClean="0">
                <a:solidFill>
                  <a:srgbClr val="002060"/>
                </a:solidFill>
              </a:rPr>
              <a:t>là</a:t>
            </a:r>
            <a:r>
              <a:rPr lang="en-US" sz="3733" dirty="0" smtClean="0">
                <a:solidFill>
                  <a:srgbClr val="002060"/>
                </a:solidFill>
              </a:rPr>
              <a:t> 200. </a:t>
            </a:r>
            <a:r>
              <a:rPr lang="en-US" sz="3733" dirty="0" err="1" smtClean="0">
                <a:solidFill>
                  <a:srgbClr val="002060"/>
                </a:solidFill>
              </a:rPr>
              <a:t>Đúng</a:t>
            </a:r>
            <a:r>
              <a:rPr lang="en-US" sz="3733" dirty="0" smtClean="0">
                <a:solidFill>
                  <a:srgbClr val="002060"/>
                </a:solidFill>
              </a:rPr>
              <a:t> hay </a:t>
            </a:r>
            <a:r>
              <a:rPr lang="en-US" sz="3733" dirty="0" err="1" smtClean="0">
                <a:solidFill>
                  <a:srgbClr val="002060"/>
                </a:solidFill>
              </a:rPr>
              <a:t>sai</a:t>
            </a:r>
            <a:r>
              <a:rPr lang="en-US" sz="3733" dirty="0" smtClean="0">
                <a:solidFill>
                  <a:srgbClr val="002060"/>
                </a:solidFill>
              </a:rPr>
              <a:t>?</a:t>
            </a:r>
            <a:endParaRPr lang="vi-VN" sz="3733" dirty="0">
              <a:solidFill>
                <a:srgbClr val="00206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226" y="2072253"/>
            <a:ext cx="880324" cy="880324"/>
          </a:xfrm>
          <a:prstGeom prst="rect">
            <a:avLst/>
          </a:prstGeom>
        </p:spPr>
      </p:pic>
      <p:pic>
        <p:nvPicPr>
          <p:cNvPr id="30" name="Picture 29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4" y="116625"/>
            <a:ext cx="981921" cy="981921"/>
          </a:xfrm>
          <a:prstGeom prst="rect">
            <a:avLst/>
          </a:prstGeom>
        </p:spPr>
      </p:pic>
      <p:pic>
        <p:nvPicPr>
          <p:cNvPr id="34" name="tiếng bong bóng nướ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5" end="280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6" name="Clapping People - Sound Effec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12789" y="-1901004"/>
            <a:ext cx="2329466" cy="175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8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1.22643 0.01065 " pathEditMode="relative" rAng="0" ptsTypes="AA">
                                      <p:cBhvr>
                                        <p:cTn id="13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-1.17031 -0.01459 " pathEditMode="relative" rAng="0" ptsTypes="AA">
                                      <p:cBhvr>
                                        <p:cTn id="15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7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9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1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404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9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video>
              <p:cMediaNode vol="80000" showWhenStopped="0">
                <p:cTn id="57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</p:childTnLst>
        </p:cTn>
      </p:par>
    </p:tnLst>
    <p:bldLst>
      <p:bldP spid="4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4874" y="3072191"/>
            <a:ext cx="3336487" cy="2313275"/>
            <a:chOff x="2986088" y="1255713"/>
            <a:chExt cx="6232525" cy="4321175"/>
          </a:xfrm>
        </p:grpSpPr>
        <p:grpSp>
          <p:nvGrpSpPr>
            <p:cNvPr id="3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118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19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0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1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2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3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4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5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6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7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8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29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0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1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2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3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4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5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6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7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8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39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0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1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2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3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4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5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6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7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8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49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0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1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2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3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4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5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6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7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8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59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0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1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2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3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4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5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6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7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8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69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0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1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2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3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4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5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6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7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8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79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0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1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2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3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4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5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6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7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8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89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0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1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2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3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4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5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6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7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8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199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0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1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2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3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4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5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6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7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8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09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0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1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2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3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4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5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6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7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8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19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0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1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2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3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4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5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6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7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8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29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0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1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2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3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4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5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6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7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8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39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0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1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2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3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4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5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6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7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8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49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0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1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2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3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4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5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6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7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8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59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0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1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2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3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4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5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6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7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8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69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0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1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2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3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4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5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6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7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8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9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0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1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2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3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4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5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6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7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8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9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0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1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2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3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4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5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6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7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8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9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0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1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2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3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4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5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6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7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8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9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0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1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2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3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4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5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6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7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</p:grpSp>
        <p:sp>
          <p:nvSpPr>
            <p:cNvPr id="4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9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0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4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5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6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7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8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9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0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1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2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3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4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5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6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7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8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9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0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1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2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5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6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7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8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9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0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1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2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3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4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5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6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7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8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9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0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1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2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3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4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5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6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7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8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9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0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1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2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3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4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5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6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7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8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9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0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1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2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3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4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5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6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7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318" name="组合 317"/>
          <p:cNvGrpSpPr/>
          <p:nvPr/>
        </p:nvGrpSpPr>
        <p:grpSpPr>
          <a:xfrm>
            <a:off x="5062366" y="4561056"/>
            <a:ext cx="2528619" cy="1753159"/>
            <a:chOff x="2986088" y="1255713"/>
            <a:chExt cx="6232525" cy="4321175"/>
          </a:xfrm>
        </p:grpSpPr>
        <p:grpSp>
          <p:nvGrpSpPr>
            <p:cNvPr id="319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434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5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6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7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8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9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0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1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2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3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4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5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6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7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8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9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0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1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2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3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4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5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6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7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8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9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0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1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2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3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4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5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6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7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8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9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0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1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2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3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4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5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6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7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8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9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0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1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2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3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4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5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6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7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8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89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0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1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2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3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4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5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6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7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8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99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0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1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2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3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4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5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6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7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8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09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0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1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2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3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4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5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6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7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8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19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0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1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2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3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4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5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6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7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8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29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0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1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2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3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4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5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6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7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8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39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0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1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2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3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4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5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6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7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8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49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0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1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2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3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4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5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6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7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8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59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0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1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2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3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4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5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6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7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8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69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0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1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2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3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4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5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6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7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8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79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0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1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2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3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4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5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6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7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8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89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0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1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2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3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4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5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6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7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8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599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0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1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2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3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4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5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6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7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8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09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0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1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2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3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4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5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6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7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8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19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0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1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2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3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4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5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6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7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8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29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30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31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32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633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</p:grpSp>
        <p:sp>
          <p:nvSpPr>
            <p:cNvPr id="320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1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2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3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4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5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6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7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8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9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0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1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2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3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4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5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6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7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8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9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0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1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2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3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4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5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6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7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8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9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0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1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2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3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4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5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6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7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8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9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0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1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2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3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4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5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6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7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8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9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0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1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2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3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4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5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6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7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8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9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0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1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2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3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4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5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6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7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8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9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0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1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2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3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4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5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6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7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8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9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0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1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2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3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4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5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6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7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8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9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0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1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2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3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4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5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6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7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8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9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0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1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2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3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4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5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6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7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8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9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0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1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2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3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634" name="组合 633"/>
          <p:cNvGrpSpPr/>
          <p:nvPr/>
        </p:nvGrpSpPr>
        <p:grpSpPr>
          <a:xfrm>
            <a:off x="8126207" y="5031227"/>
            <a:ext cx="2528619" cy="1753159"/>
            <a:chOff x="2986088" y="1255713"/>
            <a:chExt cx="6232525" cy="4321175"/>
          </a:xfrm>
        </p:grpSpPr>
        <p:grpSp>
          <p:nvGrpSpPr>
            <p:cNvPr id="635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750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1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2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3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4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5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6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7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8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59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0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1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2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3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4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5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6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7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8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69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0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1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2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3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4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5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6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7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8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79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0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1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2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3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4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5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6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7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8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89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0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1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2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3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4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5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6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7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8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799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0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1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2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3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4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5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6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7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8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09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0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1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2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3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4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5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6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7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8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19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0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1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2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3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4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5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6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7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8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29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0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1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2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3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4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5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6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7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8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39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0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1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2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3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4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5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6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7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8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49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0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1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2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3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4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5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6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7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8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59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0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1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2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3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4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5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6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7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8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69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0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1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2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3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4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5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6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7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8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79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0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1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2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3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4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5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6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7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8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89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0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1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2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3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4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5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6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7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8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899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0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1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2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3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4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5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6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7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8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09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0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1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2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3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4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5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6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7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8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19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0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1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2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3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4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5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6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7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8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29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0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1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2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3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4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5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6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7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8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39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0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1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2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3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4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5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6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7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8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949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</p:grpSp>
        <p:sp>
          <p:nvSpPr>
            <p:cNvPr id="636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7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8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9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0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1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2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3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4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5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6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7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8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9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0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1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2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3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4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5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6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7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8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9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0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1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2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3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4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5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6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7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8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9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0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1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2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3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4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5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6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7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8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9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0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1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2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3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4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5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6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7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8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9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0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1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2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3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4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5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6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7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8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9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0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1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2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3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4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5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6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7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8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9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0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1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2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3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4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5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6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7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8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9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0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1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2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3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4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5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6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7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8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9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0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1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2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3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4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5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6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7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8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9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0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1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2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3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4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5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6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7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8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9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sp>
        <p:nvSpPr>
          <p:cNvPr id="956" name="文本框 955"/>
          <p:cNvSpPr txBox="1"/>
          <p:nvPr/>
        </p:nvSpPr>
        <p:spPr>
          <a:xfrm>
            <a:off x="4545528" y="321391"/>
            <a:ext cx="2536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>
                <a:solidFill>
                  <a:srgbClr val="74A4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Dặn dò</a:t>
            </a:r>
            <a:endParaRPr lang="zh-CN" altLang="en-US" sz="5400" b="1" dirty="0">
              <a:solidFill>
                <a:srgbClr val="74A4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7" name="Rectangle 956"/>
          <p:cNvSpPr/>
          <p:nvPr/>
        </p:nvSpPr>
        <p:spPr>
          <a:xfrm>
            <a:off x="186454" y="1036175"/>
            <a:ext cx="1246309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dirty="0" smtClean="0">
                <a:solidFill>
                  <a:srgbClr val="F7A231"/>
                </a:solidFill>
                <a:cs typeface="Montserrat" panose="00000500000000000000" charset="0"/>
                <a:sym typeface="Wingdings" panose="05000000000000000000" pitchFamily="2" charset="2"/>
              </a:rPr>
              <a:t></a:t>
            </a:r>
            <a:r>
              <a:rPr lang="en-US" altLang="zh-CN" sz="3600" dirty="0" err="1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Ghi</a:t>
            </a:r>
            <a:r>
              <a:rPr lang="en-US" altLang="zh-CN" sz="3600" dirty="0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zh-CN" sz="3600" dirty="0" err="1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nhớ</a:t>
            </a:r>
            <a:r>
              <a:rPr lang="en-US" altLang="zh-CN" sz="3600" dirty="0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zh-CN" sz="3600" dirty="0" err="1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lại</a:t>
            </a:r>
            <a:r>
              <a:rPr lang="en-US" altLang="zh-CN" sz="3600" dirty="0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zh-CN" sz="3600" dirty="0" err="1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các</a:t>
            </a:r>
            <a:r>
              <a:rPr lang="en-US" altLang="zh-CN" sz="3600" dirty="0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zh-CN" sz="3600" dirty="0" err="1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số</a:t>
            </a:r>
            <a:r>
              <a:rPr lang="en-US" altLang="zh-CN" sz="3600" dirty="0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zh-CN" sz="3600" dirty="0" err="1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tròn</a:t>
            </a:r>
            <a:r>
              <a:rPr lang="en-US" altLang="zh-CN" sz="3600" dirty="0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zh-CN" sz="3600" dirty="0" err="1" smtClean="0">
                <a:solidFill>
                  <a:srgbClr val="F7A231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trăm</a:t>
            </a:r>
            <a:endParaRPr lang="en-US" altLang="zh-CN" sz="3600" dirty="0">
              <a:solidFill>
                <a:srgbClr val="F7A23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3200" dirty="0">
                <a:solidFill>
                  <a:srgbClr val="F7A23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vi-VN" altLang="zh-CN" sz="3200" dirty="0">
                <a:solidFill>
                  <a:srgbClr val="F7A23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</a:t>
            </a:r>
            <a:r>
              <a:rPr lang="en-US" altLang="zh-CN" sz="3200" dirty="0">
                <a:solidFill>
                  <a:srgbClr val="F7A23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X</a:t>
            </a:r>
            <a:r>
              <a:rPr lang="vi-VN" altLang="zh-CN" sz="3200" dirty="0">
                <a:solidFill>
                  <a:srgbClr val="F7A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trước bài mới cho tiết học sau.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8878" y="4485893"/>
            <a:ext cx="12192000" cy="2398741"/>
            <a:chOff x="3070226" y="2833688"/>
            <a:chExt cx="6051550" cy="1190625"/>
          </a:xfrm>
        </p:grpSpPr>
        <p:sp>
          <p:nvSpPr>
            <p:cNvPr id="5" name="Freeform 5"/>
            <p:cNvSpPr/>
            <p:nvPr/>
          </p:nvSpPr>
          <p:spPr bwMode="auto">
            <a:xfrm>
              <a:off x="4495801" y="3502025"/>
              <a:ext cx="134938" cy="492125"/>
            </a:xfrm>
            <a:custGeom>
              <a:avLst/>
              <a:gdLst>
                <a:gd name="T0" fmla="*/ 11 w 32"/>
                <a:gd name="T1" fmla="*/ 111 h 115"/>
                <a:gd name="T2" fmla="*/ 4 w 32"/>
                <a:gd name="T3" fmla="*/ 48 h 115"/>
                <a:gd name="T4" fmla="*/ 8 w 32"/>
                <a:gd name="T5" fmla="*/ 0 h 115"/>
                <a:gd name="T6" fmla="*/ 9 w 32"/>
                <a:gd name="T7" fmla="*/ 31 h 115"/>
                <a:gd name="T8" fmla="*/ 14 w 32"/>
                <a:gd name="T9" fmla="*/ 60 h 115"/>
                <a:gd name="T10" fmla="*/ 32 w 32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15">
                  <a:moveTo>
                    <a:pt x="11" y="111"/>
                  </a:moveTo>
                  <a:cubicBezTo>
                    <a:pt x="10" y="90"/>
                    <a:pt x="5" y="69"/>
                    <a:pt x="4" y="48"/>
                  </a:cubicBezTo>
                  <a:cubicBezTo>
                    <a:pt x="3" y="36"/>
                    <a:pt x="0" y="8"/>
                    <a:pt x="8" y="0"/>
                  </a:cubicBezTo>
                  <a:cubicBezTo>
                    <a:pt x="12" y="7"/>
                    <a:pt x="9" y="21"/>
                    <a:pt x="9" y="31"/>
                  </a:cubicBezTo>
                  <a:cubicBezTo>
                    <a:pt x="10" y="41"/>
                    <a:pt x="12" y="51"/>
                    <a:pt x="14" y="60"/>
                  </a:cubicBezTo>
                  <a:cubicBezTo>
                    <a:pt x="16" y="78"/>
                    <a:pt x="21" y="101"/>
                    <a:pt x="32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356101" y="3514725"/>
              <a:ext cx="185738" cy="295275"/>
            </a:xfrm>
            <a:custGeom>
              <a:avLst/>
              <a:gdLst>
                <a:gd name="T0" fmla="*/ 37 w 44"/>
                <a:gd name="T1" fmla="*/ 47 h 69"/>
                <a:gd name="T2" fmla="*/ 19 w 44"/>
                <a:gd name="T3" fmla="*/ 28 h 69"/>
                <a:gd name="T4" fmla="*/ 3 w 44"/>
                <a:gd name="T5" fmla="*/ 0 h 69"/>
                <a:gd name="T6" fmla="*/ 44 w 44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9">
                  <a:moveTo>
                    <a:pt x="37" y="47"/>
                  </a:moveTo>
                  <a:cubicBezTo>
                    <a:pt x="32" y="41"/>
                    <a:pt x="25" y="34"/>
                    <a:pt x="19" y="28"/>
                  </a:cubicBezTo>
                  <a:cubicBezTo>
                    <a:pt x="12" y="19"/>
                    <a:pt x="9" y="9"/>
                    <a:pt x="3" y="0"/>
                  </a:cubicBezTo>
                  <a:cubicBezTo>
                    <a:pt x="0" y="22"/>
                    <a:pt x="29" y="55"/>
                    <a:pt x="44" y="69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445001" y="3214688"/>
              <a:ext cx="271463" cy="385763"/>
            </a:xfrm>
            <a:custGeom>
              <a:avLst/>
              <a:gdLst>
                <a:gd name="T0" fmla="*/ 62 w 64"/>
                <a:gd name="T1" fmla="*/ 46 h 90"/>
                <a:gd name="T2" fmla="*/ 22 w 64"/>
                <a:gd name="T3" fmla="*/ 89 h 90"/>
                <a:gd name="T4" fmla="*/ 0 w 64"/>
                <a:gd name="T5" fmla="*/ 49 h 90"/>
                <a:gd name="T6" fmla="*/ 38 w 64"/>
                <a:gd name="T7" fmla="*/ 0 h 90"/>
                <a:gd name="T8" fmla="*/ 62 w 64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2" y="46"/>
                  </a:moveTo>
                  <a:cubicBezTo>
                    <a:pt x="60" y="60"/>
                    <a:pt x="39" y="90"/>
                    <a:pt x="22" y="89"/>
                  </a:cubicBezTo>
                  <a:cubicBezTo>
                    <a:pt x="6" y="88"/>
                    <a:pt x="0" y="61"/>
                    <a:pt x="0" y="49"/>
                  </a:cubicBezTo>
                  <a:cubicBezTo>
                    <a:pt x="1" y="27"/>
                    <a:pt x="14" y="1"/>
                    <a:pt x="38" y="0"/>
                  </a:cubicBezTo>
                  <a:cubicBezTo>
                    <a:pt x="59" y="0"/>
                    <a:pt x="64" y="29"/>
                    <a:pt x="62" y="46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4501" y="3378200"/>
              <a:ext cx="185738" cy="273050"/>
            </a:xfrm>
            <a:custGeom>
              <a:avLst/>
              <a:gdLst>
                <a:gd name="T0" fmla="*/ 37 w 44"/>
                <a:gd name="T1" fmla="*/ 19 h 64"/>
                <a:gd name="T2" fmla="*/ 9 w 44"/>
                <a:gd name="T3" fmla="*/ 40 h 64"/>
                <a:gd name="T4" fmla="*/ 40 w 44"/>
                <a:gd name="T5" fmla="*/ 47 h 64"/>
                <a:gd name="T6" fmla="*/ 37 w 44"/>
                <a:gd name="T7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4">
                  <a:moveTo>
                    <a:pt x="37" y="19"/>
                  </a:moveTo>
                  <a:cubicBezTo>
                    <a:pt x="19" y="0"/>
                    <a:pt x="0" y="20"/>
                    <a:pt x="9" y="40"/>
                  </a:cubicBezTo>
                  <a:cubicBezTo>
                    <a:pt x="15" y="52"/>
                    <a:pt x="31" y="64"/>
                    <a:pt x="40" y="47"/>
                  </a:cubicBezTo>
                  <a:cubicBezTo>
                    <a:pt x="44" y="39"/>
                    <a:pt x="44" y="26"/>
                    <a:pt x="37" y="19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762501" y="3646488"/>
              <a:ext cx="233363" cy="244475"/>
            </a:xfrm>
            <a:custGeom>
              <a:avLst/>
              <a:gdLst>
                <a:gd name="T0" fmla="*/ 0 w 55"/>
                <a:gd name="T1" fmla="*/ 30 h 57"/>
                <a:gd name="T2" fmla="*/ 36 w 55"/>
                <a:gd name="T3" fmla="*/ 57 h 57"/>
                <a:gd name="T4" fmla="*/ 55 w 55"/>
                <a:gd name="T5" fmla="*/ 32 h 57"/>
                <a:gd name="T6" fmla="*/ 22 w 55"/>
                <a:gd name="T7" fmla="*/ 0 h 57"/>
                <a:gd name="T8" fmla="*/ 0 w 55"/>
                <a:gd name="T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7">
                  <a:moveTo>
                    <a:pt x="0" y="30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42" y="48"/>
                    <a:pt x="49" y="40"/>
                    <a:pt x="55" y="3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0"/>
                    <a:pt x="6" y="20"/>
                    <a:pt x="0" y="3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975226" y="3446463"/>
              <a:ext cx="206375" cy="260350"/>
            </a:xfrm>
            <a:custGeom>
              <a:avLst/>
              <a:gdLst>
                <a:gd name="T0" fmla="*/ 0 w 49"/>
                <a:gd name="T1" fmla="*/ 21 h 61"/>
                <a:gd name="T2" fmla="*/ 23 w 49"/>
                <a:gd name="T3" fmla="*/ 61 h 61"/>
                <a:gd name="T4" fmla="*/ 49 w 49"/>
                <a:gd name="T5" fmla="*/ 43 h 61"/>
                <a:gd name="T6" fmla="*/ 35 w 49"/>
                <a:gd name="T7" fmla="*/ 0 h 61"/>
                <a:gd name="T8" fmla="*/ 0 w 49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0" y="2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31" y="54"/>
                    <a:pt x="40" y="48"/>
                    <a:pt x="49" y="4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5"/>
                    <a:pt x="11" y="12"/>
                    <a:pt x="0" y="21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122863" y="3416300"/>
              <a:ext cx="169863" cy="214313"/>
            </a:xfrm>
            <a:custGeom>
              <a:avLst/>
              <a:gdLst>
                <a:gd name="T0" fmla="*/ 0 w 40"/>
                <a:gd name="T1" fmla="*/ 7 h 50"/>
                <a:gd name="T2" fmla="*/ 14 w 40"/>
                <a:gd name="T3" fmla="*/ 50 h 50"/>
                <a:gd name="T4" fmla="*/ 40 w 40"/>
                <a:gd name="T5" fmla="*/ 44 h 50"/>
                <a:gd name="T6" fmla="*/ 38 w 40"/>
                <a:gd name="T7" fmla="*/ 1 h 50"/>
                <a:gd name="T8" fmla="*/ 0 w 40"/>
                <a:gd name="T9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0" y="7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23" y="47"/>
                    <a:pt x="31" y="45"/>
                    <a:pt x="40" y="4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5" y="0"/>
                    <a:pt x="12" y="2"/>
                    <a:pt x="0" y="7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284788" y="3421063"/>
              <a:ext cx="180975" cy="212725"/>
            </a:xfrm>
            <a:custGeom>
              <a:avLst/>
              <a:gdLst>
                <a:gd name="T0" fmla="*/ 43 w 43"/>
                <a:gd name="T1" fmla="*/ 12 h 50"/>
                <a:gd name="T2" fmla="*/ 10 w 43"/>
                <a:gd name="T3" fmla="*/ 1 h 50"/>
                <a:gd name="T4" fmla="*/ 0 w 43"/>
                <a:gd name="T5" fmla="*/ 0 h 50"/>
                <a:gd name="T6" fmla="*/ 2 w 43"/>
                <a:gd name="T7" fmla="*/ 43 h 50"/>
                <a:gd name="T8" fmla="*/ 29 w 43"/>
                <a:gd name="T9" fmla="*/ 50 h 50"/>
                <a:gd name="T10" fmla="*/ 43 w 43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0">
                  <a:moveTo>
                    <a:pt x="43" y="12"/>
                  </a:moveTo>
                  <a:cubicBezTo>
                    <a:pt x="33" y="7"/>
                    <a:pt x="22" y="3"/>
                    <a:pt x="10" y="1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1" y="43"/>
                    <a:pt x="20" y="45"/>
                    <a:pt x="29" y="50"/>
                  </a:cubicBezTo>
                  <a:lnTo>
                    <a:pt x="43" y="12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407026" y="3471863"/>
              <a:ext cx="212725" cy="239713"/>
            </a:xfrm>
            <a:custGeom>
              <a:avLst/>
              <a:gdLst>
                <a:gd name="T0" fmla="*/ 50 w 50"/>
                <a:gd name="T1" fmla="*/ 28 h 56"/>
                <a:gd name="T2" fmla="*/ 14 w 50"/>
                <a:gd name="T3" fmla="*/ 0 h 56"/>
                <a:gd name="T4" fmla="*/ 0 w 50"/>
                <a:gd name="T5" fmla="*/ 38 h 56"/>
                <a:gd name="T6" fmla="*/ 14 w 50"/>
                <a:gd name="T7" fmla="*/ 47 h 56"/>
                <a:gd name="T8" fmla="*/ 23 w 50"/>
                <a:gd name="T9" fmla="*/ 56 h 56"/>
                <a:gd name="T10" fmla="*/ 50 w 50"/>
                <a:gd name="T1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6">
                  <a:moveTo>
                    <a:pt x="50" y="28"/>
                  </a:moveTo>
                  <a:cubicBezTo>
                    <a:pt x="40" y="17"/>
                    <a:pt x="28" y="7"/>
                    <a:pt x="14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1"/>
                    <a:pt x="9" y="44"/>
                    <a:pt x="14" y="47"/>
                  </a:cubicBezTo>
                  <a:cubicBezTo>
                    <a:pt x="17" y="50"/>
                    <a:pt x="20" y="53"/>
                    <a:pt x="23" y="56"/>
                  </a:cubicBezTo>
                  <a:lnTo>
                    <a:pt x="50" y="28"/>
                  </a:ln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503863" y="3590925"/>
              <a:ext cx="207963" cy="219075"/>
            </a:xfrm>
            <a:custGeom>
              <a:avLst/>
              <a:gdLst>
                <a:gd name="T0" fmla="*/ 27 w 49"/>
                <a:gd name="T1" fmla="*/ 0 h 51"/>
                <a:gd name="T2" fmla="*/ 0 w 49"/>
                <a:gd name="T3" fmla="*/ 28 h 51"/>
                <a:gd name="T4" fmla="*/ 18 w 49"/>
                <a:gd name="T5" fmla="*/ 51 h 51"/>
                <a:gd name="T6" fmla="*/ 49 w 49"/>
                <a:gd name="T7" fmla="*/ 30 h 51"/>
                <a:gd name="T8" fmla="*/ 27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27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35"/>
                    <a:pt x="13" y="43"/>
                    <a:pt x="18" y="5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3" y="20"/>
                    <a:pt x="36" y="9"/>
                    <a:pt x="27" y="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581651" y="3719513"/>
              <a:ext cx="193675" cy="214313"/>
            </a:xfrm>
            <a:custGeom>
              <a:avLst/>
              <a:gdLst>
                <a:gd name="T0" fmla="*/ 31 w 46"/>
                <a:gd name="T1" fmla="*/ 0 h 50"/>
                <a:gd name="T2" fmla="*/ 0 w 46"/>
                <a:gd name="T3" fmla="*/ 21 h 50"/>
                <a:gd name="T4" fmla="*/ 14 w 46"/>
                <a:gd name="T5" fmla="*/ 50 h 50"/>
                <a:gd name="T6" fmla="*/ 46 w 46"/>
                <a:gd name="T7" fmla="*/ 35 h 50"/>
                <a:gd name="T8" fmla="*/ 31 w 4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0">
                  <a:moveTo>
                    <a:pt x="3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1"/>
                    <a:pt x="10" y="40"/>
                    <a:pt x="14" y="5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3" y="24"/>
                    <a:pt x="38" y="12"/>
                    <a:pt x="31" y="0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640388" y="3870325"/>
              <a:ext cx="177800" cy="141288"/>
            </a:xfrm>
            <a:custGeom>
              <a:avLst/>
              <a:gdLst>
                <a:gd name="T0" fmla="*/ 0 w 42"/>
                <a:gd name="T1" fmla="*/ 15 h 33"/>
                <a:gd name="T2" fmla="*/ 6 w 42"/>
                <a:gd name="T3" fmla="*/ 33 h 33"/>
                <a:gd name="T4" fmla="*/ 42 w 42"/>
                <a:gd name="T5" fmla="*/ 32 h 33"/>
                <a:gd name="T6" fmla="*/ 32 w 42"/>
                <a:gd name="T7" fmla="*/ 0 h 33"/>
                <a:gd name="T8" fmla="*/ 0 w 42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0" y="15"/>
                  </a:moveTo>
                  <a:cubicBezTo>
                    <a:pt x="2" y="21"/>
                    <a:pt x="4" y="27"/>
                    <a:pt x="6" y="33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39" y="19"/>
                    <a:pt x="32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856163" y="3535363"/>
              <a:ext cx="215900" cy="249238"/>
            </a:xfrm>
            <a:custGeom>
              <a:avLst/>
              <a:gdLst>
                <a:gd name="T0" fmla="*/ 0 w 51"/>
                <a:gd name="T1" fmla="*/ 26 h 58"/>
                <a:gd name="T2" fmla="*/ 33 w 51"/>
                <a:gd name="T3" fmla="*/ 58 h 58"/>
                <a:gd name="T4" fmla="*/ 51 w 51"/>
                <a:gd name="T5" fmla="*/ 40 h 58"/>
                <a:gd name="T6" fmla="*/ 28 w 51"/>
                <a:gd name="T7" fmla="*/ 0 h 58"/>
                <a:gd name="T8" fmla="*/ 0 w 51"/>
                <a:gd name="T9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0" y="26"/>
                  </a:moveTo>
                  <a:cubicBezTo>
                    <a:pt x="33" y="58"/>
                    <a:pt x="33" y="58"/>
                    <a:pt x="33" y="58"/>
                  </a:cubicBezTo>
                  <a:cubicBezTo>
                    <a:pt x="39" y="52"/>
                    <a:pt x="45" y="46"/>
                    <a:pt x="51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8"/>
                    <a:pt x="9" y="17"/>
                    <a:pt x="0" y="2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65663" y="3775075"/>
              <a:ext cx="249238" cy="231775"/>
            </a:xfrm>
            <a:custGeom>
              <a:avLst/>
              <a:gdLst>
                <a:gd name="T0" fmla="*/ 0 w 59"/>
                <a:gd name="T1" fmla="*/ 36 h 54"/>
                <a:gd name="T2" fmla="*/ 41 w 59"/>
                <a:gd name="T3" fmla="*/ 54 h 54"/>
                <a:gd name="T4" fmla="*/ 59 w 59"/>
                <a:gd name="T5" fmla="*/ 27 h 54"/>
                <a:gd name="T6" fmla="*/ 23 w 59"/>
                <a:gd name="T7" fmla="*/ 0 h 54"/>
                <a:gd name="T8" fmla="*/ 0 w 59"/>
                <a:gd name="T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4">
                  <a:moveTo>
                    <a:pt x="0" y="36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7" y="46"/>
                    <a:pt x="53" y="36"/>
                    <a:pt x="59" y="2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3"/>
                    <a:pt x="5" y="26"/>
                    <a:pt x="0" y="3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622801" y="3929063"/>
              <a:ext cx="215900" cy="85725"/>
            </a:xfrm>
            <a:custGeom>
              <a:avLst/>
              <a:gdLst>
                <a:gd name="T0" fmla="*/ 0 w 51"/>
                <a:gd name="T1" fmla="*/ 20 h 20"/>
                <a:gd name="T2" fmla="*/ 50 w 51"/>
                <a:gd name="T3" fmla="*/ 20 h 20"/>
                <a:gd name="T4" fmla="*/ 51 w 51"/>
                <a:gd name="T5" fmla="*/ 18 h 20"/>
                <a:gd name="T6" fmla="*/ 10 w 51"/>
                <a:gd name="T7" fmla="*/ 0 h 20"/>
                <a:gd name="T8" fmla="*/ 0 w 5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0">
                  <a:moveTo>
                    <a:pt x="0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2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67263" y="3497263"/>
              <a:ext cx="931863" cy="517525"/>
            </a:xfrm>
            <a:custGeom>
              <a:avLst/>
              <a:gdLst>
                <a:gd name="T0" fmla="*/ 220 w 220"/>
                <a:gd name="T1" fmla="*/ 119 h 121"/>
                <a:gd name="T2" fmla="*/ 130 w 220"/>
                <a:gd name="T3" fmla="*/ 13 h 121"/>
                <a:gd name="T4" fmla="*/ 0 w 220"/>
                <a:gd name="T5" fmla="*/ 121 h 121"/>
                <a:gd name="T6" fmla="*/ 220 w 220"/>
                <a:gd name="T7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21">
                  <a:moveTo>
                    <a:pt x="220" y="119"/>
                  </a:moveTo>
                  <a:cubicBezTo>
                    <a:pt x="220" y="119"/>
                    <a:pt x="205" y="26"/>
                    <a:pt x="130" y="13"/>
                  </a:cubicBezTo>
                  <a:cubicBezTo>
                    <a:pt x="55" y="0"/>
                    <a:pt x="0" y="121"/>
                    <a:pt x="0" y="121"/>
                  </a:cubicBezTo>
                  <a:lnTo>
                    <a:pt x="220" y="119"/>
                  </a:lnTo>
                  <a:close/>
                </a:path>
              </a:pathLst>
            </a:custGeom>
            <a:solidFill>
              <a:srgbClr val="FF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703888" y="3827463"/>
              <a:ext cx="415925" cy="184150"/>
            </a:xfrm>
            <a:custGeom>
              <a:avLst/>
              <a:gdLst>
                <a:gd name="T0" fmla="*/ 0 w 98"/>
                <a:gd name="T1" fmla="*/ 43 h 43"/>
                <a:gd name="T2" fmla="*/ 95 w 98"/>
                <a:gd name="T3" fmla="*/ 43 h 43"/>
                <a:gd name="T4" fmla="*/ 98 w 98"/>
                <a:gd name="T5" fmla="*/ 38 h 43"/>
                <a:gd name="T6" fmla="*/ 19 w 98"/>
                <a:gd name="T7" fmla="*/ 0 h 43"/>
                <a:gd name="T8" fmla="*/ 0 w 9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43">
                  <a:moveTo>
                    <a:pt x="0" y="43"/>
                  </a:moveTo>
                  <a:cubicBezTo>
                    <a:pt x="95" y="43"/>
                    <a:pt x="95" y="43"/>
                    <a:pt x="95" y="43"/>
                  </a:cubicBezTo>
                  <a:cubicBezTo>
                    <a:pt x="96" y="41"/>
                    <a:pt x="97" y="39"/>
                    <a:pt x="98" y="3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16"/>
                    <a:pt x="4" y="30"/>
                    <a:pt x="0" y="43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784851" y="3575050"/>
              <a:ext cx="439738" cy="414338"/>
            </a:xfrm>
            <a:custGeom>
              <a:avLst/>
              <a:gdLst>
                <a:gd name="T0" fmla="*/ 0 w 104"/>
                <a:gd name="T1" fmla="*/ 59 h 97"/>
                <a:gd name="T2" fmla="*/ 79 w 104"/>
                <a:gd name="T3" fmla="*/ 97 h 97"/>
                <a:gd name="T4" fmla="*/ 104 w 104"/>
                <a:gd name="T5" fmla="*/ 55 h 97"/>
                <a:gd name="T6" fmla="*/ 42 w 104"/>
                <a:gd name="T7" fmla="*/ 0 h 97"/>
                <a:gd name="T8" fmla="*/ 0 w 104"/>
                <a:gd name="T9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7">
                  <a:moveTo>
                    <a:pt x="0" y="59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86" y="82"/>
                    <a:pt x="94" y="68"/>
                    <a:pt x="104" y="5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5" y="20"/>
                    <a:pt x="11" y="40"/>
                    <a:pt x="0" y="59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170613" y="3240088"/>
              <a:ext cx="355600" cy="390525"/>
            </a:xfrm>
            <a:custGeom>
              <a:avLst/>
              <a:gdLst>
                <a:gd name="T0" fmla="*/ 0 w 84"/>
                <a:gd name="T1" fmla="*/ 32 h 91"/>
                <a:gd name="T2" fmla="*/ 48 w 84"/>
                <a:gd name="T3" fmla="*/ 91 h 91"/>
                <a:gd name="T4" fmla="*/ 84 w 84"/>
                <a:gd name="T5" fmla="*/ 62 h 91"/>
                <a:gd name="T6" fmla="*/ 49 w 84"/>
                <a:gd name="T7" fmla="*/ 0 h 91"/>
                <a:gd name="T8" fmla="*/ 0 w 84"/>
                <a:gd name="T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1">
                  <a:moveTo>
                    <a:pt x="0" y="32"/>
                  </a:moveTo>
                  <a:cubicBezTo>
                    <a:pt x="48" y="91"/>
                    <a:pt x="48" y="91"/>
                    <a:pt x="48" y="91"/>
                  </a:cubicBezTo>
                  <a:cubicBezTo>
                    <a:pt x="59" y="80"/>
                    <a:pt x="71" y="71"/>
                    <a:pt x="84" y="62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9"/>
                    <a:pt x="15" y="20"/>
                    <a:pt x="0" y="32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378576" y="3151188"/>
              <a:ext cx="317500" cy="355600"/>
            </a:xfrm>
            <a:custGeom>
              <a:avLst/>
              <a:gdLst>
                <a:gd name="T0" fmla="*/ 0 w 75"/>
                <a:gd name="T1" fmla="*/ 21 h 83"/>
                <a:gd name="T2" fmla="*/ 35 w 75"/>
                <a:gd name="T3" fmla="*/ 83 h 83"/>
                <a:gd name="T4" fmla="*/ 43 w 75"/>
                <a:gd name="T5" fmla="*/ 79 h 83"/>
                <a:gd name="T6" fmla="*/ 75 w 75"/>
                <a:gd name="T7" fmla="*/ 65 h 83"/>
                <a:gd name="T8" fmla="*/ 48 w 75"/>
                <a:gd name="T9" fmla="*/ 0 h 83"/>
                <a:gd name="T10" fmla="*/ 0 w 75"/>
                <a:gd name="T11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3">
                  <a:moveTo>
                    <a:pt x="0" y="21"/>
                  </a:moveTo>
                  <a:cubicBezTo>
                    <a:pt x="35" y="83"/>
                    <a:pt x="35" y="83"/>
                    <a:pt x="35" y="83"/>
                  </a:cubicBezTo>
                  <a:cubicBezTo>
                    <a:pt x="38" y="82"/>
                    <a:pt x="40" y="80"/>
                    <a:pt x="43" y="79"/>
                  </a:cubicBezTo>
                  <a:cubicBezTo>
                    <a:pt x="53" y="73"/>
                    <a:pt x="64" y="68"/>
                    <a:pt x="75" y="6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6"/>
                    <a:pt x="15" y="13"/>
                    <a:pt x="0" y="2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581776" y="3090863"/>
              <a:ext cx="317500" cy="338138"/>
            </a:xfrm>
            <a:custGeom>
              <a:avLst/>
              <a:gdLst>
                <a:gd name="T0" fmla="*/ 0 w 75"/>
                <a:gd name="T1" fmla="*/ 14 h 79"/>
                <a:gd name="T2" fmla="*/ 27 w 75"/>
                <a:gd name="T3" fmla="*/ 79 h 79"/>
                <a:gd name="T4" fmla="*/ 75 w 75"/>
                <a:gd name="T5" fmla="*/ 73 h 79"/>
                <a:gd name="T6" fmla="*/ 66 w 75"/>
                <a:gd name="T7" fmla="*/ 0 h 79"/>
                <a:gd name="T8" fmla="*/ 0 w 75"/>
                <a:gd name="T9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9">
                  <a:moveTo>
                    <a:pt x="0" y="14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42" y="74"/>
                    <a:pt x="59" y="72"/>
                    <a:pt x="75" y="7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3" y="3"/>
                    <a:pt x="21" y="8"/>
                    <a:pt x="0" y="14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861176" y="3082925"/>
              <a:ext cx="304800" cy="371475"/>
            </a:xfrm>
            <a:custGeom>
              <a:avLst/>
              <a:gdLst>
                <a:gd name="T0" fmla="*/ 9 w 72"/>
                <a:gd name="T1" fmla="*/ 1 h 87"/>
                <a:gd name="T2" fmla="*/ 0 w 72"/>
                <a:gd name="T3" fmla="*/ 2 h 87"/>
                <a:gd name="T4" fmla="*/ 9 w 72"/>
                <a:gd name="T5" fmla="*/ 75 h 87"/>
                <a:gd name="T6" fmla="*/ 57 w 72"/>
                <a:gd name="T7" fmla="*/ 87 h 87"/>
                <a:gd name="T8" fmla="*/ 72 w 72"/>
                <a:gd name="T9" fmla="*/ 9 h 87"/>
                <a:gd name="T10" fmla="*/ 9 w 72"/>
                <a:gd name="T1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7">
                  <a:moveTo>
                    <a:pt x="9" y="1"/>
                  </a:moveTo>
                  <a:cubicBezTo>
                    <a:pt x="6" y="2"/>
                    <a:pt x="3" y="2"/>
                    <a:pt x="0" y="2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6" y="76"/>
                    <a:pt x="42" y="80"/>
                    <a:pt x="57" y="87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53" y="2"/>
                    <a:pt x="31" y="0"/>
                    <a:pt x="9" y="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102476" y="3121025"/>
              <a:ext cx="352425" cy="419100"/>
            </a:xfrm>
            <a:custGeom>
              <a:avLst/>
              <a:gdLst>
                <a:gd name="T0" fmla="*/ 15 w 83"/>
                <a:gd name="T1" fmla="*/ 0 h 98"/>
                <a:gd name="T2" fmla="*/ 0 w 83"/>
                <a:gd name="T3" fmla="*/ 78 h 98"/>
                <a:gd name="T4" fmla="*/ 18 w 83"/>
                <a:gd name="T5" fmla="*/ 90 h 98"/>
                <a:gd name="T6" fmla="*/ 28 w 83"/>
                <a:gd name="T7" fmla="*/ 98 h 98"/>
                <a:gd name="T8" fmla="*/ 83 w 83"/>
                <a:gd name="T9" fmla="*/ 37 h 98"/>
                <a:gd name="T10" fmla="*/ 15 w 83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98">
                  <a:moveTo>
                    <a:pt x="15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7" y="82"/>
                    <a:pt x="13" y="85"/>
                    <a:pt x="18" y="90"/>
                  </a:cubicBezTo>
                  <a:cubicBezTo>
                    <a:pt x="22" y="93"/>
                    <a:pt x="25" y="95"/>
                    <a:pt x="28" y="9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63" y="20"/>
                    <a:pt x="40" y="7"/>
                    <a:pt x="15" y="0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221538" y="3279775"/>
              <a:ext cx="415925" cy="406400"/>
            </a:xfrm>
            <a:custGeom>
              <a:avLst/>
              <a:gdLst>
                <a:gd name="T0" fmla="*/ 55 w 98"/>
                <a:gd name="T1" fmla="*/ 0 h 95"/>
                <a:gd name="T2" fmla="*/ 0 w 98"/>
                <a:gd name="T3" fmla="*/ 61 h 95"/>
                <a:gd name="T4" fmla="*/ 31 w 98"/>
                <a:gd name="T5" fmla="*/ 95 h 95"/>
                <a:gd name="T6" fmla="*/ 98 w 98"/>
                <a:gd name="T7" fmla="*/ 42 h 95"/>
                <a:gd name="T8" fmla="*/ 55 w 9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5">
                  <a:moveTo>
                    <a:pt x="55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11" y="71"/>
                    <a:pt x="22" y="83"/>
                    <a:pt x="31" y="9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5" y="27"/>
                    <a:pt x="71" y="12"/>
                    <a:pt x="55" y="0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353301" y="3459163"/>
              <a:ext cx="614363" cy="552450"/>
            </a:xfrm>
            <a:custGeom>
              <a:avLst/>
              <a:gdLst>
                <a:gd name="T0" fmla="*/ 145 w 145"/>
                <a:gd name="T1" fmla="*/ 129 h 129"/>
                <a:gd name="T2" fmla="*/ 67 w 145"/>
                <a:gd name="T3" fmla="*/ 0 h 129"/>
                <a:gd name="T4" fmla="*/ 0 w 145"/>
                <a:gd name="T5" fmla="*/ 53 h 129"/>
                <a:gd name="T6" fmla="*/ 41 w 145"/>
                <a:gd name="T7" fmla="*/ 129 h 129"/>
                <a:gd name="T8" fmla="*/ 145 w 145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29">
                  <a:moveTo>
                    <a:pt x="145" y="129"/>
                  </a:moveTo>
                  <a:cubicBezTo>
                    <a:pt x="145" y="129"/>
                    <a:pt x="119" y="60"/>
                    <a:pt x="67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8" y="76"/>
                    <a:pt x="31" y="102"/>
                    <a:pt x="41" y="129"/>
                  </a:cubicBezTo>
                  <a:lnTo>
                    <a:pt x="145" y="129"/>
                  </a:ln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5962651" y="3378200"/>
              <a:ext cx="411163" cy="431800"/>
            </a:xfrm>
            <a:custGeom>
              <a:avLst/>
              <a:gdLst>
                <a:gd name="T0" fmla="*/ 0 w 97"/>
                <a:gd name="T1" fmla="*/ 46 h 101"/>
                <a:gd name="T2" fmla="*/ 62 w 97"/>
                <a:gd name="T3" fmla="*/ 101 h 101"/>
                <a:gd name="T4" fmla="*/ 97 w 97"/>
                <a:gd name="T5" fmla="*/ 59 h 101"/>
                <a:gd name="T6" fmla="*/ 49 w 97"/>
                <a:gd name="T7" fmla="*/ 0 h 101"/>
                <a:gd name="T8" fmla="*/ 0 w 97"/>
                <a:gd name="T9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1">
                  <a:moveTo>
                    <a:pt x="0" y="46"/>
                  </a:moveTo>
                  <a:cubicBezTo>
                    <a:pt x="62" y="101"/>
                    <a:pt x="62" y="101"/>
                    <a:pt x="62" y="101"/>
                  </a:cubicBezTo>
                  <a:cubicBezTo>
                    <a:pt x="72" y="85"/>
                    <a:pt x="84" y="71"/>
                    <a:pt x="97" y="59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1" y="14"/>
                    <a:pt x="14" y="30"/>
                    <a:pt x="0" y="46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945188" y="3262313"/>
              <a:ext cx="1738313" cy="749300"/>
            </a:xfrm>
            <a:custGeom>
              <a:avLst/>
              <a:gdLst>
                <a:gd name="T0" fmla="*/ 410 w 410"/>
                <a:gd name="T1" fmla="*/ 175 h 175"/>
                <a:gd name="T2" fmla="*/ 213 w 410"/>
                <a:gd name="T3" fmla="*/ 11 h 175"/>
                <a:gd name="T4" fmla="*/ 0 w 410"/>
                <a:gd name="T5" fmla="*/ 175 h 175"/>
                <a:gd name="T6" fmla="*/ 410 w 410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75">
                  <a:moveTo>
                    <a:pt x="410" y="175"/>
                  </a:moveTo>
                  <a:cubicBezTo>
                    <a:pt x="410" y="175"/>
                    <a:pt x="336" y="0"/>
                    <a:pt x="213" y="11"/>
                  </a:cubicBezTo>
                  <a:cubicBezTo>
                    <a:pt x="89" y="21"/>
                    <a:pt x="18" y="120"/>
                    <a:pt x="0" y="175"/>
                  </a:cubicBezTo>
                  <a:lnTo>
                    <a:pt x="410" y="175"/>
                  </a:lnTo>
                  <a:close/>
                </a:path>
              </a:pathLst>
            </a:custGeom>
            <a:solidFill>
              <a:srgbClr val="FF7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323138" y="3227388"/>
              <a:ext cx="1793875" cy="757238"/>
            </a:xfrm>
            <a:custGeom>
              <a:avLst/>
              <a:gdLst>
                <a:gd name="T0" fmla="*/ 422 w 423"/>
                <a:gd name="T1" fmla="*/ 48 h 177"/>
                <a:gd name="T2" fmla="*/ 0 w 423"/>
                <a:gd name="T3" fmla="*/ 177 h 177"/>
                <a:gd name="T4" fmla="*/ 423 w 423"/>
                <a:gd name="T5" fmla="*/ 177 h 177"/>
                <a:gd name="T6" fmla="*/ 422 w 423"/>
                <a:gd name="T7" fmla="*/ 4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3" h="177">
                  <a:moveTo>
                    <a:pt x="422" y="48"/>
                  </a:moveTo>
                  <a:cubicBezTo>
                    <a:pt x="422" y="48"/>
                    <a:pt x="163" y="0"/>
                    <a:pt x="0" y="177"/>
                  </a:cubicBezTo>
                  <a:cubicBezTo>
                    <a:pt x="423" y="177"/>
                    <a:pt x="423" y="177"/>
                    <a:pt x="423" y="177"/>
                  </a:cubicBezTo>
                  <a:lnTo>
                    <a:pt x="422" y="48"/>
                  </a:lnTo>
                  <a:close/>
                </a:path>
              </a:pathLst>
            </a:custGeom>
            <a:solidFill>
              <a:srgbClr val="B35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7620001" y="3506788"/>
              <a:ext cx="1501775" cy="492125"/>
            </a:xfrm>
            <a:custGeom>
              <a:avLst/>
              <a:gdLst>
                <a:gd name="T0" fmla="*/ 354 w 354"/>
                <a:gd name="T1" fmla="*/ 31 h 115"/>
                <a:gd name="T2" fmla="*/ 0 w 354"/>
                <a:gd name="T3" fmla="*/ 115 h 115"/>
                <a:gd name="T4" fmla="*/ 353 w 354"/>
                <a:gd name="T5" fmla="*/ 115 h 115"/>
                <a:gd name="T6" fmla="*/ 354 w 354"/>
                <a:gd name="T7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" h="115">
                  <a:moveTo>
                    <a:pt x="354" y="31"/>
                  </a:moveTo>
                  <a:cubicBezTo>
                    <a:pt x="354" y="31"/>
                    <a:pt x="169" y="0"/>
                    <a:pt x="0" y="115"/>
                  </a:cubicBezTo>
                  <a:cubicBezTo>
                    <a:pt x="353" y="115"/>
                    <a:pt x="353" y="115"/>
                    <a:pt x="353" y="115"/>
                  </a:cubicBezTo>
                  <a:lnTo>
                    <a:pt x="354" y="31"/>
                  </a:lnTo>
                  <a:close/>
                </a:path>
              </a:pathLst>
            </a:custGeom>
            <a:solidFill>
              <a:srgbClr val="FF8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951788" y="3736975"/>
              <a:ext cx="1165225" cy="282575"/>
            </a:xfrm>
            <a:custGeom>
              <a:avLst/>
              <a:gdLst>
                <a:gd name="T0" fmla="*/ 275 w 275"/>
                <a:gd name="T1" fmla="*/ 18 h 66"/>
                <a:gd name="T2" fmla="*/ 0 w 275"/>
                <a:gd name="T3" fmla="*/ 66 h 66"/>
                <a:gd name="T4" fmla="*/ 274 w 275"/>
                <a:gd name="T5" fmla="*/ 66 h 66"/>
                <a:gd name="T6" fmla="*/ 275 w 275"/>
                <a:gd name="T7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66">
                  <a:moveTo>
                    <a:pt x="275" y="18"/>
                  </a:moveTo>
                  <a:cubicBezTo>
                    <a:pt x="275" y="18"/>
                    <a:pt x="131" y="0"/>
                    <a:pt x="0" y="66"/>
                  </a:cubicBezTo>
                  <a:cubicBezTo>
                    <a:pt x="274" y="66"/>
                    <a:pt x="274" y="66"/>
                    <a:pt x="274" y="66"/>
                  </a:cubicBezTo>
                  <a:lnTo>
                    <a:pt x="275" y="18"/>
                  </a:lnTo>
                  <a:close/>
                </a:path>
              </a:pathLst>
            </a:custGeom>
            <a:solidFill>
              <a:srgbClr val="9A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475538" y="3411538"/>
              <a:ext cx="1646238" cy="582613"/>
            </a:xfrm>
            <a:custGeom>
              <a:avLst/>
              <a:gdLst>
                <a:gd name="T0" fmla="*/ 386 w 388"/>
                <a:gd name="T1" fmla="*/ 5 h 136"/>
                <a:gd name="T2" fmla="*/ 343 w 388"/>
                <a:gd name="T3" fmla="*/ 50 h 136"/>
                <a:gd name="T4" fmla="*/ 319 w 388"/>
                <a:gd name="T5" fmla="*/ 2 h 136"/>
                <a:gd name="T6" fmla="*/ 297 w 388"/>
                <a:gd name="T7" fmla="*/ 47 h 136"/>
                <a:gd name="T8" fmla="*/ 266 w 388"/>
                <a:gd name="T9" fmla="*/ 0 h 136"/>
                <a:gd name="T10" fmla="*/ 245 w 388"/>
                <a:gd name="T11" fmla="*/ 54 h 136"/>
                <a:gd name="T12" fmla="*/ 212 w 388"/>
                <a:gd name="T13" fmla="*/ 7 h 136"/>
                <a:gd name="T14" fmla="*/ 193 w 388"/>
                <a:gd name="T15" fmla="*/ 67 h 136"/>
                <a:gd name="T16" fmla="*/ 147 w 388"/>
                <a:gd name="T17" fmla="*/ 23 h 136"/>
                <a:gd name="T18" fmla="*/ 141 w 388"/>
                <a:gd name="T19" fmla="*/ 81 h 136"/>
                <a:gd name="T20" fmla="*/ 93 w 388"/>
                <a:gd name="T21" fmla="*/ 45 h 136"/>
                <a:gd name="T22" fmla="*/ 100 w 388"/>
                <a:gd name="T23" fmla="*/ 98 h 136"/>
                <a:gd name="T24" fmla="*/ 47 w 388"/>
                <a:gd name="T25" fmla="*/ 65 h 136"/>
                <a:gd name="T26" fmla="*/ 52 w 388"/>
                <a:gd name="T27" fmla="*/ 120 h 136"/>
                <a:gd name="T28" fmla="*/ 0 w 388"/>
                <a:gd name="T29" fmla="*/ 100 h 136"/>
                <a:gd name="T30" fmla="*/ 3 w 388"/>
                <a:gd name="T31" fmla="*/ 136 h 136"/>
                <a:gd name="T32" fmla="*/ 34 w 388"/>
                <a:gd name="T33" fmla="*/ 136 h 136"/>
                <a:gd name="T34" fmla="*/ 388 w 388"/>
                <a:gd name="T35" fmla="*/ 53 h 136"/>
                <a:gd name="T36" fmla="*/ 386 w 388"/>
                <a:gd name="T37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136">
                  <a:moveTo>
                    <a:pt x="386" y="5"/>
                  </a:moveTo>
                  <a:cubicBezTo>
                    <a:pt x="343" y="50"/>
                    <a:pt x="343" y="50"/>
                    <a:pt x="343" y="50"/>
                  </a:cubicBezTo>
                  <a:cubicBezTo>
                    <a:pt x="319" y="2"/>
                    <a:pt x="319" y="2"/>
                    <a:pt x="319" y="2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45" y="54"/>
                    <a:pt x="245" y="54"/>
                    <a:pt x="245" y="54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34" y="136"/>
                    <a:pt x="185" y="27"/>
                    <a:pt x="388" y="53"/>
                  </a:cubicBezTo>
                  <a:lnTo>
                    <a:pt x="386" y="5"/>
                  </a:lnTo>
                  <a:close/>
                </a:path>
              </a:pathLst>
            </a:custGeom>
            <a:solidFill>
              <a:srgbClr val="88C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8942388" y="3454400"/>
              <a:ext cx="4762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8710613" y="3446463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8459788" y="3476625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8226426" y="3519488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985126" y="3600450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807326" y="3681413"/>
              <a:ext cx="4127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7599363" y="3792538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7404101" y="3925888"/>
              <a:ext cx="42863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56651" y="3689350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8531226" y="3719513"/>
              <a:ext cx="42863" cy="42863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8299451" y="3754438"/>
              <a:ext cx="46038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081963" y="3827463"/>
              <a:ext cx="47625" cy="46038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7878763" y="3916363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7756526" y="3330575"/>
              <a:ext cx="130175" cy="342900"/>
            </a:xfrm>
            <a:custGeom>
              <a:avLst/>
              <a:gdLst>
                <a:gd name="T0" fmla="*/ 19 w 31"/>
                <a:gd name="T1" fmla="*/ 66 h 80"/>
                <a:gd name="T2" fmla="*/ 30 w 31"/>
                <a:gd name="T3" fmla="*/ 0 h 80"/>
                <a:gd name="T4" fmla="*/ 26 w 31"/>
                <a:gd name="T5" fmla="*/ 0 h 80"/>
                <a:gd name="T6" fmla="*/ 0 w 31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0">
                  <a:moveTo>
                    <a:pt x="19" y="66"/>
                  </a:moveTo>
                  <a:cubicBezTo>
                    <a:pt x="23" y="45"/>
                    <a:pt x="31" y="22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3" y="27"/>
                    <a:pt x="10" y="58"/>
                    <a:pt x="0" y="8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7751763" y="3360738"/>
              <a:ext cx="84138" cy="153988"/>
            </a:xfrm>
            <a:custGeom>
              <a:avLst/>
              <a:gdLst>
                <a:gd name="T0" fmla="*/ 20 w 20"/>
                <a:gd name="T1" fmla="*/ 25 h 36"/>
                <a:gd name="T2" fmla="*/ 4 w 20"/>
                <a:gd name="T3" fmla="*/ 0 h 36"/>
                <a:gd name="T4" fmla="*/ 20 w 20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6">
                  <a:moveTo>
                    <a:pt x="20" y="25"/>
                  </a:moveTo>
                  <a:cubicBezTo>
                    <a:pt x="15" y="17"/>
                    <a:pt x="10" y="7"/>
                    <a:pt x="4" y="0"/>
                  </a:cubicBezTo>
                  <a:cubicBezTo>
                    <a:pt x="0" y="7"/>
                    <a:pt x="13" y="31"/>
                    <a:pt x="20" y="36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7785101" y="3027363"/>
              <a:ext cx="276225" cy="388938"/>
            </a:xfrm>
            <a:custGeom>
              <a:avLst/>
              <a:gdLst>
                <a:gd name="T0" fmla="*/ 14 w 65"/>
                <a:gd name="T1" fmla="*/ 22 h 91"/>
                <a:gd name="T2" fmla="*/ 41 w 65"/>
                <a:gd name="T3" fmla="*/ 77 h 91"/>
                <a:gd name="T4" fmla="*/ 2 w 65"/>
                <a:gd name="T5" fmla="*/ 59 h 91"/>
                <a:gd name="T6" fmla="*/ 14 w 65"/>
                <a:gd name="T7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1">
                  <a:moveTo>
                    <a:pt x="14" y="22"/>
                  </a:moveTo>
                  <a:cubicBezTo>
                    <a:pt x="51" y="0"/>
                    <a:pt x="65" y="58"/>
                    <a:pt x="41" y="77"/>
                  </a:cubicBezTo>
                  <a:cubicBezTo>
                    <a:pt x="23" y="91"/>
                    <a:pt x="5" y="80"/>
                    <a:pt x="2" y="59"/>
                  </a:cubicBezTo>
                  <a:cubicBezTo>
                    <a:pt x="0" y="44"/>
                    <a:pt x="0" y="31"/>
                    <a:pt x="14" y="2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7620001" y="3267075"/>
              <a:ext cx="169863" cy="179388"/>
            </a:xfrm>
            <a:custGeom>
              <a:avLst/>
              <a:gdLst>
                <a:gd name="T0" fmla="*/ 16 w 40"/>
                <a:gd name="T1" fmla="*/ 11 h 42"/>
                <a:gd name="T2" fmla="*/ 39 w 40"/>
                <a:gd name="T3" fmla="*/ 22 h 42"/>
                <a:gd name="T4" fmla="*/ 16 w 40"/>
                <a:gd name="T5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16" y="11"/>
                  </a:moveTo>
                  <a:cubicBezTo>
                    <a:pt x="0" y="31"/>
                    <a:pt x="37" y="42"/>
                    <a:pt x="39" y="22"/>
                  </a:cubicBezTo>
                  <a:cubicBezTo>
                    <a:pt x="40" y="10"/>
                    <a:pt x="24" y="0"/>
                    <a:pt x="16" y="11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7874001" y="3159125"/>
              <a:ext cx="30163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7972426" y="32067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7899401" y="32194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7797801" y="31940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7853363" y="33051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696201" y="33178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1763" y="3355975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7947026" y="32956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8099426" y="3163888"/>
              <a:ext cx="444500" cy="273050"/>
            </a:xfrm>
            <a:custGeom>
              <a:avLst/>
              <a:gdLst>
                <a:gd name="T0" fmla="*/ 18 w 105"/>
                <a:gd name="T1" fmla="*/ 13 h 64"/>
                <a:gd name="T2" fmla="*/ 17 w 105"/>
                <a:gd name="T3" fmla="*/ 40 h 64"/>
                <a:gd name="T4" fmla="*/ 8 w 105"/>
                <a:gd name="T5" fmla="*/ 43 h 64"/>
                <a:gd name="T6" fmla="*/ 0 w 105"/>
                <a:gd name="T7" fmla="*/ 46 h 64"/>
                <a:gd name="T8" fmla="*/ 1 w 105"/>
                <a:gd name="T9" fmla="*/ 64 h 64"/>
                <a:gd name="T10" fmla="*/ 11 w 105"/>
                <a:gd name="T11" fmla="*/ 62 h 64"/>
                <a:gd name="T12" fmla="*/ 42 w 105"/>
                <a:gd name="T13" fmla="*/ 58 h 64"/>
                <a:gd name="T14" fmla="*/ 77 w 105"/>
                <a:gd name="T15" fmla="*/ 51 h 64"/>
                <a:gd name="T16" fmla="*/ 104 w 105"/>
                <a:gd name="T17" fmla="*/ 46 h 64"/>
                <a:gd name="T18" fmla="*/ 104 w 105"/>
                <a:gd name="T19" fmla="*/ 37 h 64"/>
                <a:gd name="T20" fmla="*/ 101 w 105"/>
                <a:gd name="T21" fmla="*/ 31 h 64"/>
                <a:gd name="T22" fmla="*/ 91 w 105"/>
                <a:gd name="T23" fmla="*/ 31 h 64"/>
                <a:gd name="T24" fmla="*/ 84 w 105"/>
                <a:gd name="T25" fmla="*/ 30 h 64"/>
                <a:gd name="T26" fmla="*/ 81 w 105"/>
                <a:gd name="T27" fmla="*/ 5 h 64"/>
                <a:gd name="T28" fmla="*/ 73 w 105"/>
                <a:gd name="T29" fmla="*/ 1 h 64"/>
                <a:gd name="T30" fmla="*/ 38 w 105"/>
                <a:gd name="T31" fmla="*/ 7 h 64"/>
                <a:gd name="T32" fmla="*/ 27 w 105"/>
                <a:gd name="T33" fmla="*/ 9 h 64"/>
                <a:gd name="T34" fmla="*/ 18 w 105"/>
                <a:gd name="T35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64">
                  <a:moveTo>
                    <a:pt x="18" y="13"/>
                  </a:moveTo>
                  <a:cubicBezTo>
                    <a:pt x="8" y="17"/>
                    <a:pt x="17" y="32"/>
                    <a:pt x="17" y="40"/>
                  </a:cubicBezTo>
                  <a:cubicBezTo>
                    <a:pt x="14" y="41"/>
                    <a:pt x="11" y="42"/>
                    <a:pt x="8" y="43"/>
                  </a:cubicBezTo>
                  <a:cubicBezTo>
                    <a:pt x="5" y="44"/>
                    <a:pt x="3" y="46"/>
                    <a:pt x="0" y="46"/>
                  </a:cubicBezTo>
                  <a:cubicBezTo>
                    <a:pt x="0" y="48"/>
                    <a:pt x="2" y="64"/>
                    <a:pt x="1" y="64"/>
                  </a:cubicBezTo>
                  <a:cubicBezTo>
                    <a:pt x="4" y="63"/>
                    <a:pt x="8" y="63"/>
                    <a:pt x="11" y="62"/>
                  </a:cubicBezTo>
                  <a:cubicBezTo>
                    <a:pt x="21" y="60"/>
                    <a:pt x="32" y="59"/>
                    <a:pt x="42" y="58"/>
                  </a:cubicBezTo>
                  <a:cubicBezTo>
                    <a:pt x="53" y="56"/>
                    <a:pt x="65" y="53"/>
                    <a:pt x="77" y="51"/>
                  </a:cubicBezTo>
                  <a:cubicBezTo>
                    <a:pt x="86" y="50"/>
                    <a:pt x="96" y="49"/>
                    <a:pt x="104" y="46"/>
                  </a:cubicBezTo>
                  <a:cubicBezTo>
                    <a:pt x="105" y="43"/>
                    <a:pt x="104" y="40"/>
                    <a:pt x="104" y="37"/>
                  </a:cubicBezTo>
                  <a:cubicBezTo>
                    <a:pt x="104" y="33"/>
                    <a:pt x="105" y="32"/>
                    <a:pt x="101" y="31"/>
                  </a:cubicBezTo>
                  <a:cubicBezTo>
                    <a:pt x="98" y="30"/>
                    <a:pt x="95" y="31"/>
                    <a:pt x="91" y="31"/>
                  </a:cubicBezTo>
                  <a:cubicBezTo>
                    <a:pt x="89" y="30"/>
                    <a:pt x="86" y="29"/>
                    <a:pt x="84" y="30"/>
                  </a:cubicBezTo>
                  <a:cubicBezTo>
                    <a:pt x="85" y="30"/>
                    <a:pt x="81" y="7"/>
                    <a:pt x="81" y="5"/>
                  </a:cubicBezTo>
                  <a:cubicBezTo>
                    <a:pt x="79" y="1"/>
                    <a:pt x="77" y="0"/>
                    <a:pt x="73" y="1"/>
                  </a:cubicBezTo>
                  <a:cubicBezTo>
                    <a:pt x="61" y="1"/>
                    <a:pt x="50" y="4"/>
                    <a:pt x="38" y="7"/>
                  </a:cubicBezTo>
                  <a:cubicBezTo>
                    <a:pt x="35" y="7"/>
                    <a:pt x="31" y="8"/>
                    <a:pt x="27" y="9"/>
                  </a:cubicBezTo>
                  <a:cubicBezTo>
                    <a:pt x="24" y="10"/>
                    <a:pt x="21" y="11"/>
                    <a:pt x="18" y="13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8337551" y="3313113"/>
              <a:ext cx="117475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6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6"/>
                    <a:pt x="3" y="23"/>
                    <a:pt x="3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8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8375651" y="3355975"/>
              <a:ext cx="46038" cy="52388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10"/>
                    <a:pt x="1" y="9"/>
                    <a:pt x="1" y="7"/>
                  </a:cubicBezTo>
                  <a:cubicBezTo>
                    <a:pt x="0" y="3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8150226" y="3355975"/>
              <a:ext cx="114300" cy="133350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2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8188326" y="3398838"/>
              <a:ext cx="42863" cy="50800"/>
            </a:xfrm>
            <a:custGeom>
              <a:avLst/>
              <a:gdLst>
                <a:gd name="T0" fmla="*/ 3 w 10"/>
                <a:gd name="T1" fmla="*/ 10 h 12"/>
                <a:gd name="T2" fmla="*/ 1 w 10"/>
                <a:gd name="T3" fmla="*/ 7 h 12"/>
                <a:gd name="T4" fmla="*/ 9 w 10"/>
                <a:gd name="T5" fmla="*/ 3 h 12"/>
                <a:gd name="T6" fmla="*/ 10 w 10"/>
                <a:gd name="T7" fmla="*/ 8 h 12"/>
                <a:gd name="T8" fmla="*/ 3 w 1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0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8332788" y="3201988"/>
              <a:ext cx="93663" cy="90488"/>
            </a:xfrm>
            <a:custGeom>
              <a:avLst/>
              <a:gdLst>
                <a:gd name="T0" fmla="*/ 18 w 22"/>
                <a:gd name="T1" fmla="*/ 2 h 21"/>
                <a:gd name="T2" fmla="*/ 21 w 22"/>
                <a:gd name="T3" fmla="*/ 17 h 21"/>
                <a:gd name="T4" fmla="*/ 12 w 22"/>
                <a:gd name="T5" fmla="*/ 19 h 21"/>
                <a:gd name="T6" fmla="*/ 4 w 22"/>
                <a:gd name="T7" fmla="*/ 20 h 21"/>
                <a:gd name="T8" fmla="*/ 1 w 22"/>
                <a:gd name="T9" fmla="*/ 11 h 21"/>
                <a:gd name="T10" fmla="*/ 0 w 22"/>
                <a:gd name="T11" fmla="*/ 2 h 21"/>
                <a:gd name="T12" fmla="*/ 18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8" y="2"/>
                  </a:moveTo>
                  <a:cubicBezTo>
                    <a:pt x="20" y="5"/>
                    <a:pt x="22" y="13"/>
                    <a:pt x="21" y="17"/>
                  </a:cubicBezTo>
                  <a:cubicBezTo>
                    <a:pt x="18" y="18"/>
                    <a:pt x="15" y="19"/>
                    <a:pt x="12" y="19"/>
                  </a:cubicBezTo>
                  <a:cubicBezTo>
                    <a:pt x="10" y="20"/>
                    <a:pt x="6" y="21"/>
                    <a:pt x="4" y="20"/>
                  </a:cubicBezTo>
                  <a:cubicBezTo>
                    <a:pt x="0" y="19"/>
                    <a:pt x="1" y="15"/>
                    <a:pt x="1" y="11"/>
                  </a:cubicBezTo>
                  <a:cubicBezTo>
                    <a:pt x="1" y="8"/>
                    <a:pt x="0" y="5"/>
                    <a:pt x="0" y="2"/>
                  </a:cubicBezTo>
                  <a:cubicBezTo>
                    <a:pt x="5" y="0"/>
                    <a:pt x="13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8180388" y="3201988"/>
              <a:ext cx="139700" cy="120650"/>
            </a:xfrm>
            <a:custGeom>
              <a:avLst/>
              <a:gdLst>
                <a:gd name="T0" fmla="*/ 31 w 33"/>
                <a:gd name="T1" fmla="*/ 4 h 28"/>
                <a:gd name="T2" fmla="*/ 32 w 33"/>
                <a:gd name="T3" fmla="*/ 22 h 28"/>
                <a:gd name="T4" fmla="*/ 2 w 33"/>
                <a:gd name="T5" fmla="*/ 28 h 28"/>
                <a:gd name="T6" fmla="*/ 0 w 33"/>
                <a:gd name="T7" fmla="*/ 17 h 28"/>
                <a:gd name="T8" fmla="*/ 6 w 33"/>
                <a:gd name="T9" fmla="*/ 7 h 28"/>
                <a:gd name="T10" fmla="*/ 30 w 33"/>
                <a:gd name="T1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8">
                  <a:moveTo>
                    <a:pt x="31" y="4"/>
                  </a:moveTo>
                  <a:cubicBezTo>
                    <a:pt x="31" y="10"/>
                    <a:pt x="33" y="16"/>
                    <a:pt x="32" y="22"/>
                  </a:cubicBezTo>
                  <a:cubicBezTo>
                    <a:pt x="23" y="24"/>
                    <a:pt x="12" y="28"/>
                    <a:pt x="2" y="28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0" y="12"/>
                    <a:pt x="1" y="9"/>
                    <a:pt x="6" y="7"/>
                  </a:cubicBezTo>
                  <a:cubicBezTo>
                    <a:pt x="10" y="6"/>
                    <a:pt x="28" y="0"/>
                    <a:pt x="3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6429376" y="2833688"/>
              <a:ext cx="533400" cy="239713"/>
            </a:xfrm>
            <a:custGeom>
              <a:avLst/>
              <a:gdLst>
                <a:gd name="T0" fmla="*/ 1 w 126"/>
                <a:gd name="T1" fmla="*/ 31 h 56"/>
                <a:gd name="T2" fmla="*/ 2 w 126"/>
                <a:gd name="T3" fmla="*/ 22 h 56"/>
                <a:gd name="T4" fmla="*/ 2 w 126"/>
                <a:gd name="T5" fmla="*/ 17 h 56"/>
                <a:gd name="T6" fmla="*/ 16 w 126"/>
                <a:gd name="T7" fmla="*/ 10 h 56"/>
                <a:gd name="T8" fmla="*/ 29 w 126"/>
                <a:gd name="T9" fmla="*/ 7 h 56"/>
                <a:gd name="T10" fmla="*/ 73 w 126"/>
                <a:gd name="T11" fmla="*/ 2 h 56"/>
                <a:gd name="T12" fmla="*/ 104 w 126"/>
                <a:gd name="T13" fmla="*/ 1 h 56"/>
                <a:gd name="T14" fmla="*/ 124 w 126"/>
                <a:gd name="T15" fmla="*/ 6 h 56"/>
                <a:gd name="T16" fmla="*/ 126 w 126"/>
                <a:gd name="T17" fmla="*/ 11 h 56"/>
                <a:gd name="T18" fmla="*/ 126 w 126"/>
                <a:gd name="T19" fmla="*/ 21 h 56"/>
                <a:gd name="T20" fmla="*/ 125 w 126"/>
                <a:gd name="T21" fmla="*/ 42 h 56"/>
                <a:gd name="T22" fmla="*/ 113 w 126"/>
                <a:gd name="T23" fmla="*/ 44 h 56"/>
                <a:gd name="T24" fmla="*/ 101 w 126"/>
                <a:gd name="T25" fmla="*/ 45 h 56"/>
                <a:gd name="T26" fmla="*/ 77 w 126"/>
                <a:gd name="T27" fmla="*/ 48 h 56"/>
                <a:gd name="T28" fmla="*/ 31 w 126"/>
                <a:gd name="T29" fmla="*/ 52 h 56"/>
                <a:gd name="T30" fmla="*/ 9 w 126"/>
                <a:gd name="T31" fmla="*/ 55 h 56"/>
                <a:gd name="T32" fmla="*/ 2 w 126"/>
                <a:gd name="T33" fmla="*/ 55 h 56"/>
                <a:gd name="T34" fmla="*/ 1 w 126"/>
                <a:gd name="T35" fmla="*/ 46 h 56"/>
                <a:gd name="T36" fmla="*/ 1 w 126"/>
                <a:gd name="T37" fmla="*/ 34 h 56"/>
                <a:gd name="T38" fmla="*/ 1 w 126"/>
                <a:gd name="T3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56">
                  <a:moveTo>
                    <a:pt x="1" y="31"/>
                  </a:moveTo>
                  <a:cubicBezTo>
                    <a:pt x="1" y="28"/>
                    <a:pt x="2" y="25"/>
                    <a:pt x="2" y="22"/>
                  </a:cubicBezTo>
                  <a:cubicBezTo>
                    <a:pt x="2" y="20"/>
                    <a:pt x="1" y="19"/>
                    <a:pt x="2" y="17"/>
                  </a:cubicBezTo>
                  <a:cubicBezTo>
                    <a:pt x="6" y="12"/>
                    <a:pt x="11" y="12"/>
                    <a:pt x="16" y="10"/>
                  </a:cubicBezTo>
                  <a:cubicBezTo>
                    <a:pt x="21" y="9"/>
                    <a:pt x="25" y="8"/>
                    <a:pt x="29" y="7"/>
                  </a:cubicBezTo>
                  <a:cubicBezTo>
                    <a:pt x="44" y="6"/>
                    <a:pt x="59" y="3"/>
                    <a:pt x="73" y="2"/>
                  </a:cubicBezTo>
                  <a:cubicBezTo>
                    <a:pt x="84" y="2"/>
                    <a:pt x="94" y="1"/>
                    <a:pt x="104" y="1"/>
                  </a:cubicBezTo>
                  <a:cubicBezTo>
                    <a:pt x="110" y="2"/>
                    <a:pt x="120" y="0"/>
                    <a:pt x="124" y="6"/>
                  </a:cubicBezTo>
                  <a:cubicBezTo>
                    <a:pt x="125" y="7"/>
                    <a:pt x="125" y="10"/>
                    <a:pt x="126" y="11"/>
                  </a:cubicBezTo>
                  <a:cubicBezTo>
                    <a:pt x="126" y="15"/>
                    <a:pt x="126" y="18"/>
                    <a:pt x="126" y="21"/>
                  </a:cubicBezTo>
                  <a:cubicBezTo>
                    <a:pt x="126" y="28"/>
                    <a:pt x="126" y="35"/>
                    <a:pt x="125" y="42"/>
                  </a:cubicBezTo>
                  <a:cubicBezTo>
                    <a:pt x="125" y="43"/>
                    <a:pt x="114" y="43"/>
                    <a:pt x="113" y="44"/>
                  </a:cubicBezTo>
                  <a:cubicBezTo>
                    <a:pt x="109" y="44"/>
                    <a:pt x="105" y="45"/>
                    <a:pt x="101" y="45"/>
                  </a:cubicBezTo>
                  <a:cubicBezTo>
                    <a:pt x="93" y="46"/>
                    <a:pt x="85" y="47"/>
                    <a:pt x="77" y="48"/>
                  </a:cubicBezTo>
                  <a:cubicBezTo>
                    <a:pt x="62" y="49"/>
                    <a:pt x="46" y="50"/>
                    <a:pt x="31" y="52"/>
                  </a:cubicBezTo>
                  <a:cubicBezTo>
                    <a:pt x="23" y="53"/>
                    <a:pt x="16" y="53"/>
                    <a:pt x="9" y="55"/>
                  </a:cubicBezTo>
                  <a:cubicBezTo>
                    <a:pt x="7" y="55"/>
                    <a:pt x="4" y="56"/>
                    <a:pt x="2" y="55"/>
                  </a:cubicBezTo>
                  <a:cubicBezTo>
                    <a:pt x="0" y="53"/>
                    <a:pt x="1" y="48"/>
                    <a:pt x="1" y="46"/>
                  </a:cubicBezTo>
                  <a:cubicBezTo>
                    <a:pt x="1" y="42"/>
                    <a:pt x="1" y="38"/>
                    <a:pt x="1" y="34"/>
                  </a:cubicBezTo>
                  <a:cubicBezTo>
                    <a:pt x="1" y="33"/>
                    <a:pt x="1" y="32"/>
                    <a:pt x="1" y="31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6399213" y="3014663"/>
              <a:ext cx="593725" cy="111125"/>
            </a:xfrm>
            <a:custGeom>
              <a:avLst/>
              <a:gdLst>
                <a:gd name="T0" fmla="*/ 7 w 140"/>
                <a:gd name="T1" fmla="*/ 13 h 26"/>
                <a:gd name="T2" fmla="*/ 10 w 140"/>
                <a:gd name="T3" fmla="*/ 13 h 26"/>
                <a:gd name="T4" fmla="*/ 18 w 140"/>
                <a:gd name="T5" fmla="*/ 12 h 26"/>
                <a:gd name="T6" fmla="*/ 30 w 140"/>
                <a:gd name="T7" fmla="*/ 11 h 26"/>
                <a:gd name="T8" fmla="*/ 53 w 140"/>
                <a:gd name="T9" fmla="*/ 9 h 26"/>
                <a:gd name="T10" fmla="*/ 99 w 140"/>
                <a:gd name="T11" fmla="*/ 4 h 26"/>
                <a:gd name="T12" fmla="*/ 117 w 140"/>
                <a:gd name="T13" fmla="*/ 2 h 26"/>
                <a:gd name="T14" fmla="*/ 135 w 140"/>
                <a:gd name="T15" fmla="*/ 0 h 26"/>
                <a:gd name="T16" fmla="*/ 138 w 140"/>
                <a:gd name="T17" fmla="*/ 1 h 26"/>
                <a:gd name="T18" fmla="*/ 138 w 140"/>
                <a:gd name="T19" fmla="*/ 10 h 26"/>
                <a:gd name="T20" fmla="*/ 129 w 140"/>
                <a:gd name="T21" fmla="*/ 11 h 26"/>
                <a:gd name="T22" fmla="*/ 106 w 140"/>
                <a:gd name="T23" fmla="*/ 14 h 26"/>
                <a:gd name="T24" fmla="*/ 71 w 140"/>
                <a:gd name="T25" fmla="*/ 19 h 26"/>
                <a:gd name="T26" fmla="*/ 44 w 140"/>
                <a:gd name="T27" fmla="*/ 22 h 26"/>
                <a:gd name="T28" fmla="*/ 20 w 140"/>
                <a:gd name="T29" fmla="*/ 24 h 26"/>
                <a:gd name="T30" fmla="*/ 8 w 140"/>
                <a:gd name="T31" fmla="*/ 24 h 26"/>
                <a:gd name="T32" fmla="*/ 1 w 140"/>
                <a:gd name="T33" fmla="*/ 25 h 26"/>
                <a:gd name="T34" fmla="*/ 0 w 140"/>
                <a:gd name="T35" fmla="*/ 19 h 26"/>
                <a:gd name="T36" fmla="*/ 2 w 140"/>
                <a:gd name="T37" fmla="*/ 14 h 26"/>
                <a:gd name="T38" fmla="*/ 7 w 140"/>
                <a:gd name="T3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26">
                  <a:moveTo>
                    <a:pt x="7" y="13"/>
                  </a:moveTo>
                  <a:cubicBezTo>
                    <a:pt x="8" y="13"/>
                    <a:pt x="10" y="13"/>
                    <a:pt x="10" y="13"/>
                  </a:cubicBezTo>
                  <a:cubicBezTo>
                    <a:pt x="13" y="13"/>
                    <a:pt x="15" y="12"/>
                    <a:pt x="18" y="12"/>
                  </a:cubicBezTo>
                  <a:cubicBezTo>
                    <a:pt x="22" y="12"/>
                    <a:pt x="26" y="11"/>
                    <a:pt x="30" y="11"/>
                  </a:cubicBezTo>
                  <a:cubicBezTo>
                    <a:pt x="38" y="10"/>
                    <a:pt x="45" y="9"/>
                    <a:pt x="53" y="9"/>
                  </a:cubicBezTo>
                  <a:cubicBezTo>
                    <a:pt x="68" y="7"/>
                    <a:pt x="84" y="6"/>
                    <a:pt x="99" y="4"/>
                  </a:cubicBezTo>
                  <a:cubicBezTo>
                    <a:pt x="105" y="4"/>
                    <a:pt x="111" y="3"/>
                    <a:pt x="117" y="2"/>
                  </a:cubicBezTo>
                  <a:cubicBezTo>
                    <a:pt x="123" y="1"/>
                    <a:pt x="129" y="0"/>
                    <a:pt x="135" y="0"/>
                  </a:cubicBezTo>
                  <a:cubicBezTo>
                    <a:pt x="137" y="0"/>
                    <a:pt x="138" y="0"/>
                    <a:pt x="138" y="1"/>
                  </a:cubicBezTo>
                  <a:cubicBezTo>
                    <a:pt x="140" y="4"/>
                    <a:pt x="138" y="7"/>
                    <a:pt x="138" y="10"/>
                  </a:cubicBezTo>
                  <a:cubicBezTo>
                    <a:pt x="135" y="11"/>
                    <a:pt x="133" y="11"/>
                    <a:pt x="129" y="11"/>
                  </a:cubicBezTo>
                  <a:cubicBezTo>
                    <a:pt x="121" y="12"/>
                    <a:pt x="114" y="13"/>
                    <a:pt x="106" y="14"/>
                  </a:cubicBezTo>
                  <a:cubicBezTo>
                    <a:pt x="94" y="16"/>
                    <a:pt x="83" y="18"/>
                    <a:pt x="71" y="19"/>
                  </a:cubicBezTo>
                  <a:cubicBezTo>
                    <a:pt x="62" y="19"/>
                    <a:pt x="53" y="21"/>
                    <a:pt x="44" y="22"/>
                  </a:cubicBezTo>
                  <a:cubicBezTo>
                    <a:pt x="36" y="23"/>
                    <a:pt x="28" y="23"/>
                    <a:pt x="20" y="24"/>
                  </a:cubicBezTo>
                  <a:cubicBezTo>
                    <a:pt x="16" y="24"/>
                    <a:pt x="12" y="24"/>
                    <a:pt x="8" y="24"/>
                  </a:cubicBezTo>
                  <a:cubicBezTo>
                    <a:pt x="7" y="24"/>
                    <a:pt x="2" y="26"/>
                    <a:pt x="1" y="25"/>
                  </a:cubicBezTo>
                  <a:cubicBezTo>
                    <a:pt x="0" y="24"/>
                    <a:pt x="0" y="20"/>
                    <a:pt x="0" y="19"/>
                  </a:cubicBezTo>
                  <a:cubicBezTo>
                    <a:pt x="0" y="17"/>
                    <a:pt x="0" y="15"/>
                    <a:pt x="2" y="14"/>
                  </a:cubicBezTo>
                  <a:cubicBezTo>
                    <a:pt x="4" y="13"/>
                    <a:pt x="6" y="13"/>
                    <a:pt x="7" y="13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6950076" y="3017838"/>
              <a:ext cx="9525" cy="9525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6815138" y="3014663"/>
              <a:ext cx="114300" cy="131763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1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1"/>
                  </a:cubicBezTo>
                  <a:cubicBezTo>
                    <a:pt x="23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6853238" y="3052763"/>
              <a:ext cx="41275" cy="50800"/>
            </a:xfrm>
            <a:custGeom>
              <a:avLst/>
              <a:gdLst>
                <a:gd name="T0" fmla="*/ 2 w 10"/>
                <a:gd name="T1" fmla="*/ 11 h 12"/>
                <a:gd name="T2" fmla="*/ 1 w 10"/>
                <a:gd name="T3" fmla="*/ 8 h 12"/>
                <a:gd name="T4" fmla="*/ 9 w 10"/>
                <a:gd name="T5" fmla="*/ 4 h 12"/>
                <a:gd name="T6" fmla="*/ 10 w 10"/>
                <a:gd name="T7" fmla="*/ 9 h 12"/>
                <a:gd name="T8" fmla="*/ 2 w 1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2" y="11"/>
                  </a:moveTo>
                  <a:cubicBezTo>
                    <a:pt x="2" y="10"/>
                    <a:pt x="1" y="9"/>
                    <a:pt x="1" y="8"/>
                  </a:cubicBezTo>
                  <a:cubicBezTo>
                    <a:pt x="0" y="3"/>
                    <a:pt x="6" y="0"/>
                    <a:pt x="9" y="4"/>
                  </a:cubicBezTo>
                  <a:cubicBezTo>
                    <a:pt x="10" y="5"/>
                    <a:pt x="10" y="7"/>
                    <a:pt x="10" y="9"/>
                  </a:cubicBezTo>
                  <a:cubicBezTo>
                    <a:pt x="9" y="12"/>
                    <a:pt x="5" y="12"/>
                    <a:pt x="2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6483351" y="3060700"/>
              <a:ext cx="119063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7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5"/>
                    <a:pt x="3" y="23"/>
                    <a:pt x="3" y="20"/>
                  </a:cubicBezTo>
                  <a:cubicBezTo>
                    <a:pt x="0" y="7"/>
                    <a:pt x="16" y="0"/>
                    <a:pt x="24" y="9"/>
                  </a:cubicBezTo>
                  <a:cubicBezTo>
                    <a:pt x="27" y="12"/>
                    <a:pt x="28" y="18"/>
                    <a:pt x="27" y="22"/>
                  </a:cubicBezTo>
                  <a:cubicBezTo>
                    <a:pt x="24" y="30"/>
                    <a:pt x="14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6521451" y="3103563"/>
              <a:ext cx="47625" cy="50800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51401" y="3590925"/>
              <a:ext cx="758825" cy="423863"/>
            </a:xfrm>
            <a:custGeom>
              <a:avLst/>
              <a:gdLst>
                <a:gd name="T0" fmla="*/ 179 w 179"/>
                <a:gd name="T1" fmla="*/ 98 h 99"/>
                <a:gd name="T2" fmla="*/ 105 w 179"/>
                <a:gd name="T3" fmla="*/ 11 h 99"/>
                <a:gd name="T4" fmla="*/ 0 w 179"/>
                <a:gd name="T5" fmla="*/ 99 h 99"/>
                <a:gd name="T6" fmla="*/ 179 w 179"/>
                <a:gd name="T7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99">
                  <a:moveTo>
                    <a:pt x="179" y="98"/>
                  </a:moveTo>
                  <a:cubicBezTo>
                    <a:pt x="179" y="98"/>
                    <a:pt x="166" y="22"/>
                    <a:pt x="105" y="11"/>
                  </a:cubicBezTo>
                  <a:cubicBezTo>
                    <a:pt x="44" y="0"/>
                    <a:pt x="0" y="99"/>
                    <a:pt x="0" y="99"/>
                  </a:cubicBezTo>
                  <a:lnTo>
                    <a:pt x="179" y="98"/>
                  </a:lnTo>
                  <a:close/>
                </a:path>
              </a:pathLst>
            </a:custGeom>
            <a:solidFill>
              <a:srgbClr val="9A7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153026" y="3759200"/>
              <a:ext cx="195263" cy="38100"/>
            </a:xfrm>
            <a:custGeom>
              <a:avLst/>
              <a:gdLst>
                <a:gd name="T0" fmla="*/ 30 w 46"/>
                <a:gd name="T1" fmla="*/ 2 h 9"/>
                <a:gd name="T2" fmla="*/ 46 w 46"/>
                <a:gd name="T3" fmla="*/ 8 h 9"/>
                <a:gd name="T4" fmla="*/ 0 w 46"/>
                <a:gd name="T5" fmla="*/ 9 h 9"/>
                <a:gd name="T6" fmla="*/ 30 w 4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9">
                  <a:moveTo>
                    <a:pt x="30" y="2"/>
                  </a:moveTo>
                  <a:cubicBezTo>
                    <a:pt x="36" y="3"/>
                    <a:pt x="41" y="5"/>
                    <a:pt x="46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3"/>
                    <a:pt x="19" y="0"/>
                    <a:pt x="30" y="2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5114926" y="3792538"/>
              <a:ext cx="274638" cy="34925"/>
            </a:xfrm>
            <a:custGeom>
              <a:avLst/>
              <a:gdLst>
                <a:gd name="T0" fmla="*/ 55 w 65"/>
                <a:gd name="T1" fmla="*/ 0 h 8"/>
                <a:gd name="T2" fmla="*/ 65 w 65"/>
                <a:gd name="T3" fmla="*/ 8 h 8"/>
                <a:gd name="T4" fmla="*/ 0 w 65"/>
                <a:gd name="T5" fmla="*/ 8 h 8"/>
                <a:gd name="T6" fmla="*/ 9 w 65"/>
                <a:gd name="T7" fmla="*/ 1 h 8"/>
                <a:gd name="T8" fmla="*/ 55 w 6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">
                  <a:moveTo>
                    <a:pt x="55" y="0"/>
                  </a:moveTo>
                  <a:cubicBezTo>
                    <a:pt x="59" y="2"/>
                    <a:pt x="62" y="5"/>
                    <a:pt x="6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6" y="3"/>
                    <a:pt x="9" y="1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5076826" y="3827463"/>
              <a:ext cx="347663" cy="42863"/>
            </a:xfrm>
            <a:custGeom>
              <a:avLst/>
              <a:gdLst>
                <a:gd name="T0" fmla="*/ 9 w 82"/>
                <a:gd name="T1" fmla="*/ 0 h 10"/>
                <a:gd name="T2" fmla="*/ 74 w 82"/>
                <a:gd name="T3" fmla="*/ 0 h 10"/>
                <a:gd name="T4" fmla="*/ 82 w 82"/>
                <a:gd name="T5" fmla="*/ 9 h 10"/>
                <a:gd name="T6" fmla="*/ 0 w 82"/>
                <a:gd name="T7" fmla="*/ 10 h 10"/>
                <a:gd name="T8" fmla="*/ 9 w 8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">
                  <a:moveTo>
                    <a:pt x="9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7" y="3"/>
                    <a:pt x="80" y="6"/>
                    <a:pt x="8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7"/>
                    <a:pt x="6" y="3"/>
                    <a:pt x="9" y="0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46663" y="3865563"/>
              <a:ext cx="403225" cy="47625"/>
            </a:xfrm>
            <a:custGeom>
              <a:avLst/>
              <a:gdLst>
                <a:gd name="T0" fmla="*/ 7 w 95"/>
                <a:gd name="T1" fmla="*/ 1 h 11"/>
                <a:gd name="T2" fmla="*/ 89 w 95"/>
                <a:gd name="T3" fmla="*/ 0 h 11"/>
                <a:gd name="T4" fmla="*/ 95 w 95"/>
                <a:gd name="T5" fmla="*/ 10 h 11"/>
                <a:gd name="T6" fmla="*/ 0 w 95"/>
                <a:gd name="T7" fmla="*/ 11 h 11"/>
                <a:gd name="T8" fmla="*/ 7 w 95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1">
                  <a:moveTo>
                    <a:pt x="7" y="1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91" y="4"/>
                    <a:pt x="93" y="7"/>
                    <a:pt x="95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7"/>
                    <a:pt x="4" y="4"/>
                    <a:pt x="7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5016501" y="3908425"/>
              <a:ext cx="446088" cy="50800"/>
            </a:xfrm>
            <a:custGeom>
              <a:avLst/>
              <a:gdLst>
                <a:gd name="T0" fmla="*/ 7 w 105"/>
                <a:gd name="T1" fmla="*/ 1 h 12"/>
                <a:gd name="T2" fmla="*/ 102 w 105"/>
                <a:gd name="T3" fmla="*/ 0 h 12"/>
                <a:gd name="T4" fmla="*/ 105 w 105"/>
                <a:gd name="T5" fmla="*/ 9 h 12"/>
                <a:gd name="T6" fmla="*/ 0 w 105"/>
                <a:gd name="T7" fmla="*/ 12 h 12"/>
                <a:gd name="T8" fmla="*/ 7 w 105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2">
                  <a:moveTo>
                    <a:pt x="7" y="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3" y="3"/>
                    <a:pt x="104" y="6"/>
                    <a:pt x="105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8"/>
                    <a:pt x="4" y="5"/>
                    <a:pt x="7" y="1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000626" y="3946525"/>
              <a:ext cx="474663" cy="42863"/>
            </a:xfrm>
            <a:custGeom>
              <a:avLst/>
              <a:gdLst>
                <a:gd name="T0" fmla="*/ 4 w 112"/>
                <a:gd name="T1" fmla="*/ 3 h 10"/>
                <a:gd name="T2" fmla="*/ 109 w 112"/>
                <a:gd name="T3" fmla="*/ 0 h 10"/>
                <a:gd name="T4" fmla="*/ 112 w 112"/>
                <a:gd name="T5" fmla="*/ 9 h 10"/>
                <a:gd name="T6" fmla="*/ 0 w 112"/>
                <a:gd name="T7" fmla="*/ 10 h 10"/>
                <a:gd name="T8" fmla="*/ 4 w 112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0">
                  <a:moveTo>
                    <a:pt x="4" y="3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11" y="3"/>
                    <a:pt x="112" y="6"/>
                    <a:pt x="11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8"/>
                    <a:pt x="2" y="5"/>
                    <a:pt x="4" y="3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87926" y="3984625"/>
              <a:ext cx="495300" cy="30163"/>
            </a:xfrm>
            <a:custGeom>
              <a:avLst/>
              <a:gdLst>
                <a:gd name="T0" fmla="*/ 115 w 117"/>
                <a:gd name="T1" fmla="*/ 0 h 7"/>
                <a:gd name="T2" fmla="*/ 117 w 117"/>
                <a:gd name="T3" fmla="*/ 6 h 7"/>
                <a:gd name="T4" fmla="*/ 0 w 117"/>
                <a:gd name="T5" fmla="*/ 7 h 7"/>
                <a:gd name="T6" fmla="*/ 3 w 117"/>
                <a:gd name="T7" fmla="*/ 1 h 7"/>
                <a:gd name="T8" fmla="*/ 115 w 1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7">
                  <a:moveTo>
                    <a:pt x="115" y="0"/>
                  </a:moveTo>
                  <a:cubicBezTo>
                    <a:pt x="116" y="4"/>
                    <a:pt x="117" y="6"/>
                    <a:pt x="117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5"/>
                    <a:pt x="3" y="1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513388" y="3938588"/>
              <a:ext cx="20638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5445126" y="3802063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5318126" y="3706813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5191126" y="3706813"/>
              <a:ext cx="20638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5059363" y="3779838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983163" y="3883025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919663" y="3963988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886576" y="2859088"/>
              <a:ext cx="55563" cy="98425"/>
            </a:xfrm>
            <a:custGeom>
              <a:avLst/>
              <a:gdLst>
                <a:gd name="T0" fmla="*/ 0 w 13"/>
                <a:gd name="T1" fmla="*/ 0 h 23"/>
                <a:gd name="T2" fmla="*/ 12 w 13"/>
                <a:gd name="T3" fmla="*/ 4 h 23"/>
                <a:gd name="T4" fmla="*/ 13 w 13"/>
                <a:gd name="T5" fmla="*/ 21 h 23"/>
                <a:gd name="T6" fmla="*/ 0 w 13"/>
                <a:gd name="T7" fmla="*/ 23 h 23"/>
                <a:gd name="T8" fmla="*/ 0 w 1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0" y="0"/>
                  </a:moveTo>
                  <a:cubicBezTo>
                    <a:pt x="0" y="0"/>
                    <a:pt x="12" y="1"/>
                    <a:pt x="12" y="4"/>
                  </a:cubicBezTo>
                  <a:cubicBezTo>
                    <a:pt x="13" y="6"/>
                    <a:pt x="13" y="21"/>
                    <a:pt x="13" y="21"/>
                  </a:cubicBezTo>
                  <a:cubicBezTo>
                    <a:pt x="13" y="21"/>
                    <a:pt x="2" y="23"/>
                    <a:pt x="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797676" y="2863850"/>
              <a:ext cx="68263" cy="98425"/>
            </a:xfrm>
            <a:custGeom>
              <a:avLst/>
              <a:gdLst>
                <a:gd name="T0" fmla="*/ 16 w 16"/>
                <a:gd name="T1" fmla="*/ 0 h 23"/>
                <a:gd name="T2" fmla="*/ 16 w 16"/>
                <a:gd name="T3" fmla="*/ 22 h 23"/>
                <a:gd name="T4" fmla="*/ 0 w 16"/>
                <a:gd name="T5" fmla="*/ 23 h 23"/>
                <a:gd name="T6" fmla="*/ 0 w 16"/>
                <a:gd name="T7" fmla="*/ 1 h 23"/>
                <a:gd name="T8" fmla="*/ 16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6" y="0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700838" y="2868613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599238" y="2876550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50013" y="2889250"/>
              <a:ext cx="122238" cy="98425"/>
            </a:xfrm>
            <a:custGeom>
              <a:avLst/>
              <a:gdLst>
                <a:gd name="T0" fmla="*/ 28 w 29"/>
                <a:gd name="T1" fmla="*/ 1 h 23"/>
                <a:gd name="T2" fmla="*/ 29 w 29"/>
                <a:gd name="T3" fmla="*/ 20 h 23"/>
                <a:gd name="T4" fmla="*/ 1 w 29"/>
                <a:gd name="T5" fmla="*/ 23 h 23"/>
                <a:gd name="T6" fmla="*/ 2 w 29"/>
                <a:gd name="T7" fmla="*/ 6 h 23"/>
                <a:gd name="T8" fmla="*/ 28 w 29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8" y="1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0" y="8"/>
                    <a:pt x="2" y="6"/>
                  </a:cubicBezTo>
                  <a:cubicBezTo>
                    <a:pt x="5" y="4"/>
                    <a:pt x="23" y="0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6437313" y="2979738"/>
              <a:ext cx="522288" cy="63500"/>
            </a:xfrm>
            <a:custGeom>
              <a:avLst/>
              <a:gdLst>
                <a:gd name="T0" fmla="*/ 323 w 329"/>
                <a:gd name="T1" fmla="*/ 0 h 40"/>
                <a:gd name="T2" fmla="*/ 0 w 329"/>
                <a:gd name="T3" fmla="*/ 24 h 40"/>
                <a:gd name="T4" fmla="*/ 0 w 329"/>
                <a:gd name="T5" fmla="*/ 40 h 40"/>
                <a:gd name="T6" fmla="*/ 329 w 329"/>
                <a:gd name="T7" fmla="*/ 11 h 40"/>
                <a:gd name="T8" fmla="*/ 323 w 32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40">
                  <a:moveTo>
                    <a:pt x="323" y="0"/>
                  </a:moveTo>
                  <a:lnTo>
                    <a:pt x="0" y="24"/>
                  </a:lnTo>
                  <a:lnTo>
                    <a:pt x="0" y="40"/>
                  </a:lnTo>
                  <a:lnTo>
                    <a:pt x="329" y="1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070226" y="3014663"/>
              <a:ext cx="1570038" cy="996950"/>
            </a:xfrm>
            <a:custGeom>
              <a:avLst/>
              <a:gdLst>
                <a:gd name="T0" fmla="*/ 0 w 370"/>
                <a:gd name="T1" fmla="*/ 233 h 233"/>
                <a:gd name="T2" fmla="*/ 370 w 370"/>
                <a:gd name="T3" fmla="*/ 233 h 233"/>
                <a:gd name="T4" fmla="*/ 0 w 370"/>
                <a:gd name="T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33">
                  <a:moveTo>
                    <a:pt x="0" y="233"/>
                  </a:moveTo>
                  <a:cubicBezTo>
                    <a:pt x="0" y="233"/>
                    <a:pt x="181" y="0"/>
                    <a:pt x="370" y="233"/>
                  </a:cubicBezTo>
                  <a:lnTo>
                    <a:pt x="0" y="233"/>
                  </a:lnTo>
                  <a:close/>
                </a:path>
              </a:pathLst>
            </a:custGeom>
            <a:solidFill>
              <a:srgbClr val="81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290888" y="3895725"/>
              <a:ext cx="228600" cy="111125"/>
            </a:xfrm>
            <a:custGeom>
              <a:avLst/>
              <a:gdLst>
                <a:gd name="T0" fmla="*/ 0 w 54"/>
                <a:gd name="T1" fmla="*/ 26 h 26"/>
                <a:gd name="T2" fmla="*/ 54 w 54"/>
                <a:gd name="T3" fmla="*/ 26 h 26"/>
                <a:gd name="T4" fmla="*/ 25 w 54"/>
                <a:gd name="T5" fmla="*/ 0 h 26"/>
                <a:gd name="T6" fmla="*/ 0 w 54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6">
                  <a:moveTo>
                    <a:pt x="0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14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397251" y="3805238"/>
              <a:ext cx="276225" cy="201613"/>
            </a:xfrm>
            <a:custGeom>
              <a:avLst/>
              <a:gdLst>
                <a:gd name="T0" fmla="*/ 0 w 65"/>
                <a:gd name="T1" fmla="*/ 21 h 47"/>
                <a:gd name="T2" fmla="*/ 29 w 65"/>
                <a:gd name="T3" fmla="*/ 47 h 47"/>
                <a:gd name="T4" fmla="*/ 65 w 65"/>
                <a:gd name="T5" fmla="*/ 47 h 47"/>
                <a:gd name="T6" fmla="*/ 28 w 65"/>
                <a:gd name="T7" fmla="*/ 0 h 47"/>
                <a:gd name="T8" fmla="*/ 0 w 65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7">
                  <a:moveTo>
                    <a:pt x="0" y="21"/>
                  </a:moveTo>
                  <a:cubicBezTo>
                    <a:pt x="29" y="47"/>
                    <a:pt x="29" y="47"/>
                    <a:pt x="29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7"/>
                    <a:pt x="8" y="14"/>
                    <a:pt x="0" y="21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3871913" y="3681413"/>
              <a:ext cx="195263" cy="325438"/>
            </a:xfrm>
            <a:custGeom>
              <a:avLst/>
              <a:gdLst>
                <a:gd name="T0" fmla="*/ 0 w 46"/>
                <a:gd name="T1" fmla="*/ 1 h 76"/>
                <a:gd name="T2" fmla="*/ 0 w 46"/>
                <a:gd name="T3" fmla="*/ 76 h 76"/>
                <a:gd name="T4" fmla="*/ 31 w 46"/>
                <a:gd name="T5" fmla="*/ 76 h 76"/>
                <a:gd name="T6" fmla="*/ 46 w 46"/>
                <a:gd name="T7" fmla="*/ 9 h 76"/>
                <a:gd name="T8" fmla="*/ 0 w 46"/>
                <a:gd name="T9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6">
                  <a:moveTo>
                    <a:pt x="0" y="1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30" y="3"/>
                    <a:pt x="15" y="0"/>
                    <a:pt x="0" y="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003676" y="3719513"/>
              <a:ext cx="228600" cy="287338"/>
            </a:xfrm>
            <a:custGeom>
              <a:avLst/>
              <a:gdLst>
                <a:gd name="T0" fmla="*/ 54 w 54"/>
                <a:gd name="T1" fmla="*/ 21 h 67"/>
                <a:gd name="T2" fmla="*/ 15 w 54"/>
                <a:gd name="T3" fmla="*/ 0 h 67"/>
                <a:gd name="T4" fmla="*/ 0 w 54"/>
                <a:gd name="T5" fmla="*/ 67 h 67"/>
                <a:gd name="T6" fmla="*/ 34 w 54"/>
                <a:gd name="T7" fmla="*/ 67 h 67"/>
                <a:gd name="T8" fmla="*/ 54 w 54"/>
                <a:gd name="T9" fmla="*/ 2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21"/>
                  </a:moveTo>
                  <a:cubicBezTo>
                    <a:pt x="41" y="11"/>
                    <a:pt x="28" y="5"/>
                    <a:pt x="15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4" y="67"/>
                    <a:pt x="34" y="67"/>
                    <a:pt x="34" y="67"/>
                  </a:cubicBezTo>
                  <a:lnTo>
                    <a:pt x="54" y="21"/>
                  </a:ln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4292601" y="3938588"/>
              <a:ext cx="139700" cy="68263"/>
            </a:xfrm>
            <a:custGeom>
              <a:avLst/>
              <a:gdLst>
                <a:gd name="T0" fmla="*/ 19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9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9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0"/>
                    <a:pt x="24" y="5"/>
                    <a:pt x="19" y="0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148138" y="3810000"/>
              <a:ext cx="223838" cy="196850"/>
            </a:xfrm>
            <a:custGeom>
              <a:avLst/>
              <a:gdLst>
                <a:gd name="T0" fmla="*/ 20 w 53"/>
                <a:gd name="T1" fmla="*/ 0 h 46"/>
                <a:gd name="T2" fmla="*/ 0 w 53"/>
                <a:gd name="T3" fmla="*/ 46 h 46"/>
                <a:gd name="T4" fmla="*/ 34 w 53"/>
                <a:gd name="T5" fmla="*/ 46 h 46"/>
                <a:gd name="T6" fmla="*/ 53 w 53"/>
                <a:gd name="T7" fmla="*/ 30 h 46"/>
                <a:gd name="T8" fmla="*/ 2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2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42" y="18"/>
                    <a:pt x="31" y="8"/>
                    <a:pt x="20" y="0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89351" y="3686175"/>
              <a:ext cx="182563" cy="320675"/>
            </a:xfrm>
            <a:custGeom>
              <a:avLst/>
              <a:gdLst>
                <a:gd name="T0" fmla="*/ 0 w 43"/>
                <a:gd name="T1" fmla="*/ 7 h 75"/>
                <a:gd name="T2" fmla="*/ 14 w 43"/>
                <a:gd name="T3" fmla="*/ 75 h 75"/>
                <a:gd name="T4" fmla="*/ 43 w 43"/>
                <a:gd name="T5" fmla="*/ 75 h 75"/>
                <a:gd name="T6" fmla="*/ 43 w 43"/>
                <a:gd name="T7" fmla="*/ 0 h 75"/>
                <a:gd name="T8" fmla="*/ 0 w 43"/>
                <a:gd name="T9" fmla="*/ 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5">
                  <a:moveTo>
                    <a:pt x="0" y="7"/>
                  </a:moveTo>
                  <a:cubicBezTo>
                    <a:pt x="14" y="75"/>
                    <a:pt x="14" y="75"/>
                    <a:pt x="14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8" y="0"/>
                    <a:pt x="13" y="3"/>
                    <a:pt x="0" y="7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3516313" y="3716338"/>
              <a:ext cx="233363" cy="290513"/>
            </a:xfrm>
            <a:custGeom>
              <a:avLst/>
              <a:gdLst>
                <a:gd name="T0" fmla="*/ 0 w 55"/>
                <a:gd name="T1" fmla="*/ 21 h 68"/>
                <a:gd name="T2" fmla="*/ 37 w 55"/>
                <a:gd name="T3" fmla="*/ 68 h 68"/>
                <a:gd name="T4" fmla="*/ 55 w 55"/>
                <a:gd name="T5" fmla="*/ 68 h 68"/>
                <a:gd name="T6" fmla="*/ 41 w 55"/>
                <a:gd name="T7" fmla="*/ 0 h 68"/>
                <a:gd name="T8" fmla="*/ 0 w 55"/>
                <a:gd name="T9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8">
                  <a:moveTo>
                    <a:pt x="0" y="21"/>
                  </a:moveTo>
                  <a:cubicBezTo>
                    <a:pt x="37" y="68"/>
                    <a:pt x="37" y="68"/>
                    <a:pt x="37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6" y="6"/>
                    <a:pt x="12" y="13"/>
                    <a:pt x="0" y="2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3546476" y="3565525"/>
              <a:ext cx="695325" cy="446088"/>
            </a:xfrm>
            <a:custGeom>
              <a:avLst/>
              <a:gdLst>
                <a:gd name="T0" fmla="*/ 0 w 164"/>
                <a:gd name="T1" fmla="*/ 104 h 104"/>
                <a:gd name="T2" fmla="*/ 164 w 164"/>
                <a:gd name="T3" fmla="*/ 104 h 104"/>
                <a:gd name="T4" fmla="*/ 0 w 164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04">
                  <a:moveTo>
                    <a:pt x="0" y="104"/>
                  </a:moveTo>
                  <a:cubicBezTo>
                    <a:pt x="0" y="104"/>
                    <a:pt x="80" y="0"/>
                    <a:pt x="164" y="104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E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3681413" y="3744913"/>
              <a:ext cx="431800" cy="279400"/>
            </a:xfrm>
            <a:custGeom>
              <a:avLst/>
              <a:gdLst>
                <a:gd name="T0" fmla="*/ 0 w 102"/>
                <a:gd name="T1" fmla="*/ 65 h 65"/>
                <a:gd name="T2" fmla="*/ 102 w 102"/>
                <a:gd name="T3" fmla="*/ 65 h 65"/>
                <a:gd name="T4" fmla="*/ 0 w 102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65">
                  <a:moveTo>
                    <a:pt x="0" y="65"/>
                  </a:moveTo>
                  <a:cubicBezTo>
                    <a:pt x="0" y="65"/>
                    <a:pt x="50" y="0"/>
                    <a:pt x="102" y="65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A4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5983288" y="3309938"/>
              <a:ext cx="1522413" cy="701675"/>
            </a:xfrm>
            <a:custGeom>
              <a:avLst/>
              <a:gdLst>
                <a:gd name="T0" fmla="*/ 0 w 359"/>
                <a:gd name="T1" fmla="*/ 142 h 164"/>
                <a:gd name="T2" fmla="*/ 42 w 359"/>
                <a:gd name="T3" fmla="*/ 145 h 164"/>
                <a:gd name="T4" fmla="*/ 22 w 359"/>
                <a:gd name="T5" fmla="*/ 108 h 164"/>
                <a:gd name="T6" fmla="*/ 66 w 359"/>
                <a:gd name="T7" fmla="*/ 108 h 164"/>
                <a:gd name="T8" fmla="*/ 52 w 359"/>
                <a:gd name="T9" fmla="*/ 71 h 164"/>
                <a:gd name="T10" fmla="*/ 89 w 359"/>
                <a:gd name="T11" fmla="*/ 81 h 164"/>
                <a:gd name="T12" fmla="*/ 85 w 359"/>
                <a:gd name="T13" fmla="*/ 42 h 164"/>
                <a:gd name="T14" fmla="*/ 120 w 359"/>
                <a:gd name="T15" fmla="*/ 58 h 164"/>
                <a:gd name="T16" fmla="*/ 122 w 359"/>
                <a:gd name="T17" fmla="*/ 23 h 164"/>
                <a:gd name="T18" fmla="*/ 158 w 359"/>
                <a:gd name="T19" fmla="*/ 42 h 164"/>
                <a:gd name="T20" fmla="*/ 169 w 359"/>
                <a:gd name="T21" fmla="*/ 6 h 164"/>
                <a:gd name="T22" fmla="*/ 196 w 359"/>
                <a:gd name="T23" fmla="*/ 33 h 164"/>
                <a:gd name="T24" fmla="*/ 214 w 359"/>
                <a:gd name="T25" fmla="*/ 0 h 164"/>
                <a:gd name="T26" fmla="*/ 228 w 359"/>
                <a:gd name="T27" fmla="*/ 35 h 164"/>
                <a:gd name="T28" fmla="*/ 263 w 359"/>
                <a:gd name="T29" fmla="*/ 10 h 164"/>
                <a:gd name="T30" fmla="*/ 260 w 359"/>
                <a:gd name="T31" fmla="*/ 47 h 164"/>
                <a:gd name="T32" fmla="*/ 300 w 359"/>
                <a:gd name="T33" fmla="*/ 29 h 164"/>
                <a:gd name="T34" fmla="*/ 292 w 359"/>
                <a:gd name="T35" fmla="*/ 69 h 164"/>
                <a:gd name="T36" fmla="*/ 334 w 359"/>
                <a:gd name="T37" fmla="*/ 63 h 164"/>
                <a:gd name="T38" fmla="*/ 316 w 359"/>
                <a:gd name="T39" fmla="*/ 99 h 164"/>
                <a:gd name="T40" fmla="*/ 359 w 359"/>
                <a:gd name="T41" fmla="*/ 95 h 164"/>
                <a:gd name="T42" fmla="*/ 339 w 359"/>
                <a:gd name="T43" fmla="*/ 133 h 164"/>
                <a:gd name="T44" fmla="*/ 199 w 359"/>
                <a:gd name="T45" fmla="*/ 52 h 164"/>
                <a:gd name="T46" fmla="*/ 59 w 359"/>
                <a:gd name="T47" fmla="*/ 153 h 164"/>
                <a:gd name="T48" fmla="*/ 55 w 359"/>
                <a:gd name="T49" fmla="*/ 164 h 164"/>
                <a:gd name="T50" fmla="*/ 35 w 359"/>
                <a:gd name="T51" fmla="*/ 164 h 164"/>
                <a:gd name="T52" fmla="*/ 14 w 359"/>
                <a:gd name="T53" fmla="*/ 164 h 164"/>
                <a:gd name="T54" fmla="*/ 0 w 359"/>
                <a:gd name="T55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164">
                  <a:moveTo>
                    <a:pt x="0" y="142"/>
                  </a:moveTo>
                  <a:cubicBezTo>
                    <a:pt x="42" y="145"/>
                    <a:pt x="42" y="145"/>
                    <a:pt x="42" y="145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63" y="10"/>
                    <a:pt x="263" y="10"/>
                    <a:pt x="263" y="10"/>
                  </a:cubicBezTo>
                  <a:cubicBezTo>
                    <a:pt x="260" y="47"/>
                    <a:pt x="260" y="47"/>
                    <a:pt x="260" y="47"/>
                  </a:cubicBezTo>
                  <a:cubicBezTo>
                    <a:pt x="300" y="29"/>
                    <a:pt x="300" y="29"/>
                    <a:pt x="300" y="29"/>
                  </a:cubicBezTo>
                  <a:cubicBezTo>
                    <a:pt x="292" y="69"/>
                    <a:pt x="292" y="69"/>
                    <a:pt x="292" y="69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16" y="99"/>
                    <a:pt x="316" y="99"/>
                    <a:pt x="316" y="99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39" y="133"/>
                    <a:pt x="339" y="133"/>
                    <a:pt x="339" y="133"/>
                  </a:cubicBezTo>
                  <a:cubicBezTo>
                    <a:pt x="339" y="133"/>
                    <a:pt x="259" y="45"/>
                    <a:pt x="199" y="52"/>
                  </a:cubicBezTo>
                  <a:cubicBezTo>
                    <a:pt x="139" y="58"/>
                    <a:pt x="59" y="153"/>
                    <a:pt x="59" y="153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14" y="164"/>
                    <a:pt x="14" y="164"/>
                    <a:pt x="14" y="16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C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7099301" y="3732213"/>
              <a:ext cx="376238" cy="274638"/>
            </a:xfrm>
            <a:custGeom>
              <a:avLst/>
              <a:gdLst>
                <a:gd name="T0" fmla="*/ 89 w 89"/>
                <a:gd name="T1" fmla="*/ 64 h 64"/>
                <a:gd name="T2" fmla="*/ 0 w 89"/>
                <a:gd name="T3" fmla="*/ 64 h 64"/>
                <a:gd name="T4" fmla="*/ 53 w 89"/>
                <a:gd name="T5" fmla="*/ 0 h 64"/>
                <a:gd name="T6" fmla="*/ 89 w 89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4">
                  <a:moveTo>
                    <a:pt x="89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32"/>
                    <a:pt x="89" y="64"/>
                    <a:pt x="89" y="6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6637338" y="3449638"/>
              <a:ext cx="261938" cy="557213"/>
            </a:xfrm>
            <a:custGeom>
              <a:avLst/>
              <a:gdLst>
                <a:gd name="T0" fmla="*/ 47 w 62"/>
                <a:gd name="T1" fmla="*/ 1 h 130"/>
                <a:gd name="T2" fmla="*/ 62 w 62"/>
                <a:gd name="T3" fmla="*/ 1 h 130"/>
                <a:gd name="T4" fmla="*/ 45 w 62"/>
                <a:gd name="T5" fmla="*/ 130 h 130"/>
                <a:gd name="T6" fmla="*/ 20 w 62"/>
                <a:gd name="T7" fmla="*/ 130 h 130"/>
                <a:gd name="T8" fmla="*/ 0 w 62"/>
                <a:gd name="T9" fmla="*/ 11 h 130"/>
                <a:gd name="T10" fmla="*/ 47 w 62"/>
                <a:gd name="T11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0">
                  <a:moveTo>
                    <a:pt x="47" y="1"/>
                  </a:moveTo>
                  <a:cubicBezTo>
                    <a:pt x="52" y="0"/>
                    <a:pt x="57" y="0"/>
                    <a:pt x="62" y="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5" y="6"/>
                    <a:pt x="30" y="2"/>
                    <a:pt x="47" y="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6419851" y="3497263"/>
              <a:ext cx="301625" cy="509588"/>
            </a:xfrm>
            <a:custGeom>
              <a:avLst/>
              <a:gdLst>
                <a:gd name="T0" fmla="*/ 51 w 71"/>
                <a:gd name="T1" fmla="*/ 0 h 119"/>
                <a:gd name="T2" fmla="*/ 71 w 71"/>
                <a:gd name="T3" fmla="*/ 119 h 119"/>
                <a:gd name="T4" fmla="*/ 38 w 71"/>
                <a:gd name="T5" fmla="*/ 119 h 119"/>
                <a:gd name="T6" fmla="*/ 0 w 71"/>
                <a:gd name="T7" fmla="*/ 27 h 119"/>
                <a:gd name="T8" fmla="*/ 51 w 71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9">
                  <a:moveTo>
                    <a:pt x="51" y="0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5" y="16"/>
                    <a:pt x="32" y="6"/>
                    <a:pt x="5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6246813" y="3613150"/>
              <a:ext cx="334963" cy="393700"/>
            </a:xfrm>
            <a:custGeom>
              <a:avLst/>
              <a:gdLst>
                <a:gd name="T0" fmla="*/ 41 w 79"/>
                <a:gd name="T1" fmla="*/ 0 h 92"/>
                <a:gd name="T2" fmla="*/ 79 w 79"/>
                <a:gd name="T3" fmla="*/ 92 h 92"/>
                <a:gd name="T4" fmla="*/ 39 w 79"/>
                <a:gd name="T5" fmla="*/ 92 h 92"/>
                <a:gd name="T6" fmla="*/ 0 w 79"/>
                <a:gd name="T7" fmla="*/ 40 h 92"/>
                <a:gd name="T8" fmla="*/ 41 w 79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2">
                  <a:moveTo>
                    <a:pt x="41" y="0"/>
                  </a:moveTo>
                  <a:cubicBezTo>
                    <a:pt x="79" y="92"/>
                    <a:pt x="79" y="92"/>
                    <a:pt x="79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6"/>
                    <a:pt x="24" y="12"/>
                    <a:pt x="4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6122988" y="3784600"/>
              <a:ext cx="288925" cy="222250"/>
            </a:xfrm>
            <a:custGeom>
              <a:avLst/>
              <a:gdLst>
                <a:gd name="T0" fmla="*/ 29 w 68"/>
                <a:gd name="T1" fmla="*/ 0 h 52"/>
                <a:gd name="T2" fmla="*/ 68 w 68"/>
                <a:gd name="T3" fmla="*/ 52 h 52"/>
                <a:gd name="T4" fmla="*/ 0 w 68"/>
                <a:gd name="T5" fmla="*/ 52 h 52"/>
                <a:gd name="T6" fmla="*/ 29 w 68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2">
                  <a:moveTo>
                    <a:pt x="29" y="0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5" y="37"/>
                    <a:pt x="14" y="19"/>
                    <a:pt x="29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6827838" y="3454400"/>
              <a:ext cx="330200" cy="552450"/>
            </a:xfrm>
            <a:custGeom>
              <a:avLst/>
              <a:gdLst>
                <a:gd name="T0" fmla="*/ 78 w 78"/>
                <a:gd name="T1" fmla="*/ 24 h 129"/>
                <a:gd name="T2" fmla="*/ 22 w 78"/>
                <a:gd name="T3" fmla="*/ 129 h 129"/>
                <a:gd name="T4" fmla="*/ 0 w 78"/>
                <a:gd name="T5" fmla="*/ 129 h 129"/>
                <a:gd name="T6" fmla="*/ 17 w 78"/>
                <a:gd name="T7" fmla="*/ 0 h 129"/>
                <a:gd name="T8" fmla="*/ 78 w 78"/>
                <a:gd name="T9" fmla="*/ 2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9">
                  <a:moveTo>
                    <a:pt x="78" y="24"/>
                  </a:moveTo>
                  <a:cubicBezTo>
                    <a:pt x="22" y="129"/>
                    <a:pt x="22" y="129"/>
                    <a:pt x="22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0" y="1"/>
                    <a:pt x="61" y="11"/>
                    <a:pt x="78" y="2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919913" y="3557588"/>
              <a:ext cx="403225" cy="449263"/>
            </a:xfrm>
            <a:custGeom>
              <a:avLst/>
              <a:gdLst>
                <a:gd name="T0" fmla="*/ 95 w 95"/>
                <a:gd name="T1" fmla="*/ 41 h 105"/>
                <a:gd name="T2" fmla="*/ 42 w 95"/>
                <a:gd name="T3" fmla="*/ 105 h 105"/>
                <a:gd name="T4" fmla="*/ 0 w 95"/>
                <a:gd name="T5" fmla="*/ 105 h 105"/>
                <a:gd name="T6" fmla="*/ 56 w 95"/>
                <a:gd name="T7" fmla="*/ 0 h 105"/>
                <a:gd name="T8" fmla="*/ 95 w 95"/>
                <a:gd name="T9" fmla="*/ 4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5">
                  <a:moveTo>
                    <a:pt x="95" y="41"/>
                  </a:moveTo>
                  <a:cubicBezTo>
                    <a:pt x="42" y="105"/>
                    <a:pt x="42" y="105"/>
                    <a:pt x="42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71" y="12"/>
                    <a:pt x="84" y="26"/>
                    <a:pt x="95" y="4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335713" y="3630613"/>
              <a:ext cx="890588" cy="384175"/>
            </a:xfrm>
            <a:custGeom>
              <a:avLst/>
              <a:gdLst>
                <a:gd name="T0" fmla="*/ 210 w 210"/>
                <a:gd name="T1" fmla="*/ 90 h 90"/>
                <a:gd name="T2" fmla="*/ 111 w 210"/>
                <a:gd name="T3" fmla="*/ 5 h 90"/>
                <a:gd name="T4" fmla="*/ 0 w 210"/>
                <a:gd name="T5" fmla="*/ 90 h 90"/>
                <a:gd name="T6" fmla="*/ 210 w 21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90">
                  <a:moveTo>
                    <a:pt x="210" y="90"/>
                  </a:moveTo>
                  <a:cubicBezTo>
                    <a:pt x="210" y="90"/>
                    <a:pt x="175" y="0"/>
                    <a:pt x="111" y="5"/>
                  </a:cubicBezTo>
                  <a:cubicBezTo>
                    <a:pt x="46" y="10"/>
                    <a:pt x="9" y="62"/>
                    <a:pt x="0" y="90"/>
                  </a:cubicBezTo>
                  <a:lnTo>
                    <a:pt x="210" y="90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492876" y="3762375"/>
              <a:ext cx="593725" cy="257175"/>
            </a:xfrm>
            <a:custGeom>
              <a:avLst/>
              <a:gdLst>
                <a:gd name="T0" fmla="*/ 140 w 140"/>
                <a:gd name="T1" fmla="*/ 60 h 60"/>
                <a:gd name="T2" fmla="*/ 74 w 140"/>
                <a:gd name="T3" fmla="*/ 3 h 60"/>
                <a:gd name="T4" fmla="*/ 0 w 140"/>
                <a:gd name="T5" fmla="*/ 60 h 60"/>
                <a:gd name="T6" fmla="*/ 140 w 140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60">
                  <a:moveTo>
                    <a:pt x="140" y="60"/>
                  </a:moveTo>
                  <a:cubicBezTo>
                    <a:pt x="140" y="60"/>
                    <a:pt x="117" y="0"/>
                    <a:pt x="74" y="3"/>
                  </a:cubicBezTo>
                  <a:cubicBezTo>
                    <a:pt x="31" y="7"/>
                    <a:pt x="6" y="41"/>
                    <a:pt x="0" y="60"/>
                  </a:cubicBezTo>
                  <a:lnTo>
                    <a:pt x="140" y="60"/>
                  </a:lnTo>
                  <a:close/>
                </a:path>
              </a:pathLst>
            </a:cu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7" name="Oval 117"/>
            <p:cNvSpPr>
              <a:spLocks noChangeArrowheads="1"/>
            </p:cNvSpPr>
            <p:nvPr/>
          </p:nvSpPr>
          <p:spPr bwMode="auto">
            <a:xfrm>
              <a:off x="6072188" y="3959225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8" name="Oval 118"/>
            <p:cNvSpPr>
              <a:spLocks noChangeArrowheads="1"/>
            </p:cNvSpPr>
            <p:nvPr/>
          </p:nvSpPr>
          <p:spPr bwMode="auto">
            <a:xfrm>
              <a:off x="6161088" y="3805238"/>
              <a:ext cx="25400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9" name="Oval 119"/>
            <p:cNvSpPr>
              <a:spLocks noChangeArrowheads="1"/>
            </p:cNvSpPr>
            <p:nvPr/>
          </p:nvSpPr>
          <p:spPr bwMode="auto">
            <a:xfrm>
              <a:off x="6276976" y="3668713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0" name="Oval 120"/>
            <p:cNvSpPr>
              <a:spLocks noChangeArrowheads="1"/>
            </p:cNvSpPr>
            <p:nvPr/>
          </p:nvSpPr>
          <p:spPr bwMode="auto">
            <a:xfrm>
              <a:off x="6407151" y="3557588"/>
              <a:ext cx="22225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auto">
            <a:xfrm>
              <a:off x="6551613" y="3476625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auto">
            <a:xfrm>
              <a:off x="6696076" y="34210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auto">
            <a:xfrm>
              <a:off x="6878638" y="3411538"/>
              <a:ext cx="20638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auto">
            <a:xfrm>
              <a:off x="7023101" y="34464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auto">
            <a:xfrm>
              <a:off x="7170738" y="351948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auto">
            <a:xfrm>
              <a:off x="7294563" y="3651250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auto">
            <a:xfrm>
              <a:off x="7383463" y="377983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6234113" y="3916363"/>
              <a:ext cx="42863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auto">
            <a:xfrm>
              <a:off x="6323013" y="3784600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0" name="Oval 130"/>
            <p:cNvSpPr>
              <a:spLocks noChangeArrowheads="1"/>
            </p:cNvSpPr>
            <p:nvPr/>
          </p:nvSpPr>
          <p:spPr bwMode="auto">
            <a:xfrm>
              <a:off x="6470651" y="3668713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1" name="Oval 131"/>
            <p:cNvSpPr>
              <a:spLocks noChangeArrowheads="1"/>
            </p:cNvSpPr>
            <p:nvPr/>
          </p:nvSpPr>
          <p:spPr bwMode="auto">
            <a:xfrm>
              <a:off x="6818313" y="354806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2" name="Oval 132"/>
            <p:cNvSpPr>
              <a:spLocks noChangeArrowheads="1"/>
            </p:cNvSpPr>
            <p:nvPr/>
          </p:nvSpPr>
          <p:spPr bwMode="auto">
            <a:xfrm>
              <a:off x="7031038" y="3605213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3" name="Oval 133"/>
            <p:cNvSpPr>
              <a:spLocks noChangeArrowheads="1"/>
            </p:cNvSpPr>
            <p:nvPr/>
          </p:nvSpPr>
          <p:spPr bwMode="auto">
            <a:xfrm>
              <a:off x="7204076" y="373221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4" name="Oval 134"/>
            <p:cNvSpPr>
              <a:spLocks noChangeArrowheads="1"/>
            </p:cNvSpPr>
            <p:nvPr/>
          </p:nvSpPr>
          <p:spPr bwMode="auto">
            <a:xfrm>
              <a:off x="7267576" y="3903663"/>
              <a:ext cx="39688" cy="42863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5" name="Oval 135"/>
            <p:cNvSpPr>
              <a:spLocks noChangeArrowheads="1"/>
            </p:cNvSpPr>
            <p:nvPr/>
          </p:nvSpPr>
          <p:spPr bwMode="auto">
            <a:xfrm>
              <a:off x="6619876" y="3582988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6" name="Oval 136"/>
            <p:cNvSpPr>
              <a:spLocks noChangeArrowheads="1"/>
            </p:cNvSpPr>
            <p:nvPr/>
          </p:nvSpPr>
          <p:spPr bwMode="auto">
            <a:xfrm>
              <a:off x="4605338" y="325755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7" name="Oval 137"/>
            <p:cNvSpPr>
              <a:spLocks noChangeArrowheads="1"/>
            </p:cNvSpPr>
            <p:nvPr/>
          </p:nvSpPr>
          <p:spPr bwMode="auto">
            <a:xfrm>
              <a:off x="4503738" y="3305175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8" name="Oval 138"/>
            <p:cNvSpPr>
              <a:spLocks noChangeArrowheads="1"/>
            </p:cNvSpPr>
            <p:nvPr/>
          </p:nvSpPr>
          <p:spPr bwMode="auto">
            <a:xfrm>
              <a:off x="4572001" y="335121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9" name="Oval 139"/>
            <p:cNvSpPr>
              <a:spLocks noChangeArrowheads="1"/>
            </p:cNvSpPr>
            <p:nvPr/>
          </p:nvSpPr>
          <p:spPr bwMode="auto">
            <a:xfrm>
              <a:off x="4681538" y="333057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0" name="Oval 140"/>
            <p:cNvSpPr>
              <a:spLocks noChangeArrowheads="1"/>
            </p:cNvSpPr>
            <p:nvPr/>
          </p:nvSpPr>
          <p:spPr bwMode="auto">
            <a:xfrm>
              <a:off x="4643438" y="3421063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1" name="Oval 141"/>
            <p:cNvSpPr>
              <a:spLocks noChangeArrowheads="1"/>
            </p:cNvSpPr>
            <p:nvPr/>
          </p:nvSpPr>
          <p:spPr bwMode="auto">
            <a:xfrm>
              <a:off x="4554538" y="346392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2" name="Oval 142"/>
            <p:cNvSpPr>
              <a:spLocks noChangeArrowheads="1"/>
            </p:cNvSpPr>
            <p:nvPr/>
          </p:nvSpPr>
          <p:spPr bwMode="auto">
            <a:xfrm>
              <a:off x="4491038" y="3386138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3" name="Oval 143"/>
            <p:cNvSpPr>
              <a:spLocks noChangeArrowheads="1"/>
            </p:cNvSpPr>
            <p:nvPr/>
          </p:nvSpPr>
          <p:spPr bwMode="auto">
            <a:xfrm>
              <a:off x="4452938" y="347186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4" name="Oval 144"/>
            <p:cNvSpPr>
              <a:spLocks noChangeArrowheads="1"/>
            </p:cNvSpPr>
            <p:nvPr/>
          </p:nvSpPr>
          <p:spPr bwMode="auto">
            <a:xfrm>
              <a:off x="4521201" y="3535363"/>
              <a:ext cx="15875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5" name="Oval 145"/>
            <p:cNvSpPr>
              <a:spLocks noChangeArrowheads="1"/>
            </p:cNvSpPr>
            <p:nvPr/>
          </p:nvSpPr>
          <p:spPr bwMode="auto">
            <a:xfrm>
              <a:off x="4614863" y="3492500"/>
              <a:ext cx="20638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6" name="Oval 146"/>
            <p:cNvSpPr>
              <a:spLocks noChangeArrowheads="1"/>
            </p:cNvSpPr>
            <p:nvPr/>
          </p:nvSpPr>
          <p:spPr bwMode="auto">
            <a:xfrm>
              <a:off x="4356101" y="3449638"/>
              <a:ext cx="15875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7" name="Oval 147"/>
            <p:cNvSpPr>
              <a:spLocks noChangeArrowheads="1"/>
            </p:cNvSpPr>
            <p:nvPr/>
          </p:nvSpPr>
          <p:spPr bwMode="auto">
            <a:xfrm>
              <a:off x="4300538" y="347980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8" name="Oval 148"/>
            <p:cNvSpPr>
              <a:spLocks noChangeArrowheads="1"/>
            </p:cNvSpPr>
            <p:nvPr/>
          </p:nvSpPr>
          <p:spPr bwMode="auto">
            <a:xfrm>
              <a:off x="4351338" y="3514725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9" name="Oval 149"/>
            <p:cNvSpPr>
              <a:spLocks noChangeArrowheads="1"/>
            </p:cNvSpPr>
            <p:nvPr/>
          </p:nvSpPr>
          <p:spPr bwMode="auto">
            <a:xfrm>
              <a:off x="4410076" y="3497263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0" name="Oval 150"/>
            <p:cNvSpPr>
              <a:spLocks noChangeArrowheads="1"/>
            </p:cNvSpPr>
            <p:nvPr/>
          </p:nvSpPr>
          <p:spPr bwMode="auto">
            <a:xfrm>
              <a:off x="4376738" y="3575050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1" name="Oval 151"/>
            <p:cNvSpPr>
              <a:spLocks noChangeArrowheads="1"/>
            </p:cNvSpPr>
            <p:nvPr/>
          </p:nvSpPr>
          <p:spPr bwMode="auto">
            <a:xfrm>
              <a:off x="4305301" y="3532188"/>
              <a:ext cx="15875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60" name="Graphic 7">
            <a:extLst>
              <a:ext uri="{FF2B5EF4-FFF2-40B4-BE49-F238E27FC236}">
                <a16:creationId xmlns="" xmlns:a16="http://schemas.microsoft.com/office/drawing/2014/main" id="{0A1306DF-CEC4-4DCE-8640-691C174C6EBA}"/>
              </a:ext>
            </a:extLst>
          </p:cNvPr>
          <p:cNvGrpSpPr/>
          <p:nvPr/>
        </p:nvGrpSpPr>
        <p:grpSpPr>
          <a:xfrm>
            <a:off x="769015" y="717276"/>
            <a:ext cx="10286346" cy="3559757"/>
            <a:chOff x="609584" y="2133703"/>
            <a:chExt cx="7161963" cy="3608930"/>
          </a:xfrm>
        </p:grpSpPr>
        <p:sp>
          <p:nvSpPr>
            <p:cNvPr id="162" name="Freeform: Shape 30">
              <a:extLst>
                <a:ext uri="{FF2B5EF4-FFF2-40B4-BE49-F238E27FC236}">
                  <a16:creationId xmlns="" xmlns:a16="http://schemas.microsoft.com/office/drawing/2014/main" id="{2848DE36-C79B-4DA9-8D65-844E94FCE84F}"/>
                </a:ext>
              </a:extLst>
            </p:cNvPr>
            <p:cNvSpPr/>
            <p:nvPr/>
          </p:nvSpPr>
          <p:spPr>
            <a:xfrm>
              <a:off x="1098019" y="2344049"/>
              <a:ext cx="6404664" cy="3087469"/>
            </a:xfrm>
            <a:custGeom>
              <a:avLst/>
              <a:gdLst>
                <a:gd name="connsiteX0" fmla="*/ 3760 w 6404664"/>
                <a:gd name="connsiteY0" fmla="*/ 1205168 h 3087469"/>
                <a:gd name="connsiteX1" fmla="*/ 680539 w 6404664"/>
                <a:gd name="connsiteY1" fmla="*/ 215111 h 3087469"/>
                <a:gd name="connsiteX2" fmla="*/ 3069280 w 6404664"/>
                <a:gd name="connsiteY2" fmla="*/ 45725 h 3087469"/>
                <a:gd name="connsiteX3" fmla="*/ 6131114 w 6404664"/>
                <a:gd name="connsiteY3" fmla="*/ 210924 h 3087469"/>
                <a:gd name="connsiteX4" fmla="*/ 6345734 w 6404664"/>
                <a:gd name="connsiteY4" fmla="*/ 2288482 h 3087469"/>
                <a:gd name="connsiteX5" fmla="*/ 5621818 w 6404664"/>
                <a:gd name="connsiteY5" fmla="*/ 3041778 h 3087469"/>
                <a:gd name="connsiteX6" fmla="*/ 2267942 w 6404664"/>
                <a:gd name="connsiteY6" fmla="*/ 3047868 h 3087469"/>
                <a:gd name="connsiteX7" fmla="*/ 3760 w 6404664"/>
                <a:gd name="connsiteY7" fmla="*/ 1205168 h 308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04664" h="3087469">
                  <a:moveTo>
                    <a:pt x="3760" y="1205168"/>
                  </a:moveTo>
                  <a:cubicBezTo>
                    <a:pt x="36677" y="315602"/>
                    <a:pt x="408774" y="249750"/>
                    <a:pt x="680539" y="215111"/>
                  </a:cubicBezTo>
                  <a:cubicBezTo>
                    <a:pt x="1686754" y="86834"/>
                    <a:pt x="1841334" y="90260"/>
                    <a:pt x="3069280" y="45725"/>
                  </a:cubicBezTo>
                  <a:cubicBezTo>
                    <a:pt x="3748956" y="20983"/>
                    <a:pt x="5647362" y="-105391"/>
                    <a:pt x="6131114" y="210924"/>
                  </a:cubicBezTo>
                  <a:cubicBezTo>
                    <a:pt x="6495311" y="449208"/>
                    <a:pt x="6413939" y="1346006"/>
                    <a:pt x="6345734" y="2288482"/>
                  </a:cubicBezTo>
                  <a:cubicBezTo>
                    <a:pt x="6315187" y="2710617"/>
                    <a:pt x="5991281" y="3037971"/>
                    <a:pt x="5621818" y="3041778"/>
                  </a:cubicBezTo>
                  <a:cubicBezTo>
                    <a:pt x="4393608" y="3054720"/>
                    <a:pt x="3429527" y="3067662"/>
                    <a:pt x="2267942" y="3047868"/>
                  </a:cubicBezTo>
                  <a:cubicBezTo>
                    <a:pt x="1356265" y="3031881"/>
                    <a:pt x="-83142" y="3557932"/>
                    <a:pt x="3760" y="1205168"/>
                  </a:cubicBezTo>
                </a:path>
              </a:pathLst>
            </a:custGeom>
            <a:solidFill>
              <a:schemeClr val="accent5">
                <a:lumMod val="20000"/>
                <a:lumOff val="80000"/>
                <a:alpha val="50000"/>
              </a:schemeClr>
            </a:solidFill>
            <a:ln w="263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grpSp>
          <p:nvGrpSpPr>
            <p:cNvPr id="163" name="Graphic 7">
              <a:extLst>
                <a:ext uri="{FF2B5EF4-FFF2-40B4-BE49-F238E27FC236}">
                  <a16:creationId xmlns="" xmlns:a16="http://schemas.microsoft.com/office/drawing/2014/main" id="{B3B84F84-0C8A-4845-AD6C-6F59C64C0CD3}"/>
                </a:ext>
              </a:extLst>
            </p:cNvPr>
            <p:cNvGrpSpPr/>
            <p:nvPr/>
          </p:nvGrpSpPr>
          <p:grpSpPr>
            <a:xfrm>
              <a:off x="609584" y="2133703"/>
              <a:ext cx="7161963" cy="3608930"/>
              <a:chOff x="609584" y="2133703"/>
              <a:chExt cx="7161963" cy="3608930"/>
            </a:xfrm>
            <a:solidFill>
              <a:srgbClr val="000000"/>
            </a:solidFill>
          </p:grpSpPr>
          <p:grpSp>
            <p:nvGrpSpPr>
              <p:cNvPr id="164" name="Graphic 7">
                <a:extLst>
                  <a:ext uri="{FF2B5EF4-FFF2-40B4-BE49-F238E27FC236}">
                    <a16:creationId xmlns="" xmlns:a16="http://schemas.microsoft.com/office/drawing/2014/main" id="{330DEFF3-138C-43FC-9B75-00C323A43F8F}"/>
                  </a:ext>
                </a:extLst>
              </p:cNvPr>
              <p:cNvGrpSpPr/>
              <p:nvPr/>
            </p:nvGrpSpPr>
            <p:grpSpPr>
              <a:xfrm>
                <a:off x="776118" y="2133703"/>
                <a:ext cx="6995430" cy="3608930"/>
                <a:chOff x="776118" y="2133703"/>
                <a:chExt cx="6995430" cy="3608930"/>
              </a:xfrm>
              <a:solidFill>
                <a:srgbClr val="000000"/>
              </a:solidFill>
            </p:grpSpPr>
            <p:sp>
              <p:nvSpPr>
                <p:cNvPr id="173" name="Freeform: Shape 41">
                  <a:extLst>
                    <a:ext uri="{FF2B5EF4-FFF2-40B4-BE49-F238E27FC236}">
                      <a16:creationId xmlns="" xmlns:a16="http://schemas.microsoft.com/office/drawing/2014/main" id="{57E0B365-FE50-44F3-8F71-CF415C3B3166}"/>
                    </a:ext>
                  </a:extLst>
                </p:cNvPr>
                <p:cNvSpPr/>
                <p:nvPr/>
              </p:nvSpPr>
              <p:spPr>
                <a:xfrm>
                  <a:off x="1977905" y="2133703"/>
                  <a:ext cx="5793643" cy="2422745"/>
                </a:xfrm>
                <a:custGeom>
                  <a:avLst/>
                  <a:gdLst>
                    <a:gd name="connsiteX0" fmla="*/ 21858 w 5793643"/>
                    <a:gd name="connsiteY0" fmla="*/ 231329 h 2422745"/>
                    <a:gd name="connsiteX1" fmla="*/ 1479435 w 5793643"/>
                    <a:gd name="connsiteY1" fmla="*/ 103051 h 2422745"/>
                    <a:gd name="connsiteX2" fmla="*/ 2812453 w 5793643"/>
                    <a:gd name="connsiteY2" fmla="*/ 17787 h 2422745"/>
                    <a:gd name="connsiteX3" fmla="*/ 4271610 w 5793643"/>
                    <a:gd name="connsiteY3" fmla="*/ 6748 h 2422745"/>
                    <a:gd name="connsiteX4" fmla="*/ 4976830 w 5793643"/>
                    <a:gd name="connsiteY4" fmla="*/ 56232 h 2422745"/>
                    <a:gd name="connsiteX5" fmla="*/ 5562231 w 5793643"/>
                    <a:gd name="connsiteY5" fmla="*/ 355038 h 2422745"/>
                    <a:gd name="connsiteX6" fmla="*/ 5773429 w 5793643"/>
                    <a:gd name="connsiteY6" fmla="*/ 1144495 h 2422745"/>
                    <a:gd name="connsiteX7" fmla="*/ 5772375 w 5793643"/>
                    <a:gd name="connsiteY7" fmla="*/ 2160816 h 2422745"/>
                    <a:gd name="connsiteX8" fmla="*/ 5747885 w 5793643"/>
                    <a:gd name="connsiteY8" fmla="*/ 2401764 h 2422745"/>
                    <a:gd name="connsiteX9" fmla="*/ 5709174 w 5793643"/>
                    <a:gd name="connsiteY9" fmla="*/ 2386157 h 2422745"/>
                    <a:gd name="connsiteX10" fmla="*/ 5743671 w 5793643"/>
                    <a:gd name="connsiteY10" fmla="*/ 1378972 h 2422745"/>
                    <a:gd name="connsiteX11" fmla="*/ 5702063 w 5793643"/>
                    <a:gd name="connsiteY11" fmla="*/ 897837 h 2422745"/>
                    <a:gd name="connsiteX12" fmla="*/ 5594885 w 5793643"/>
                    <a:gd name="connsiteY12" fmla="*/ 504251 h 2422745"/>
                    <a:gd name="connsiteX13" fmla="*/ 5038188 w 5793643"/>
                    <a:gd name="connsiteY13" fmla="*/ 137690 h 2422745"/>
                    <a:gd name="connsiteX14" fmla="*/ 4349822 w 5793643"/>
                    <a:gd name="connsiteY14" fmla="*/ 79071 h 2422745"/>
                    <a:gd name="connsiteX15" fmla="*/ 2920685 w 5793643"/>
                    <a:gd name="connsiteY15" fmla="*/ 87064 h 2422745"/>
                    <a:gd name="connsiteX16" fmla="*/ 1623744 w 5793643"/>
                    <a:gd name="connsiteY16" fmla="*/ 163574 h 2422745"/>
                    <a:gd name="connsiteX17" fmla="*/ 202244 w 5793643"/>
                    <a:gd name="connsiteY17" fmla="*/ 281193 h 2422745"/>
                    <a:gd name="connsiteX18" fmla="*/ 21594 w 5793643"/>
                    <a:gd name="connsiteY18" fmla="*/ 296800 h 2422745"/>
                    <a:gd name="connsiteX19" fmla="*/ 21858 w 5793643"/>
                    <a:gd name="connsiteY19" fmla="*/ 231329 h 2422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793643" h="2422745">
                      <a:moveTo>
                        <a:pt x="21858" y="231329"/>
                      </a:moveTo>
                      <a:cubicBezTo>
                        <a:pt x="507453" y="181845"/>
                        <a:pt x="993312" y="140735"/>
                        <a:pt x="1479435" y="103051"/>
                      </a:cubicBezTo>
                      <a:cubicBezTo>
                        <a:pt x="1967400" y="65368"/>
                        <a:pt x="2323961" y="35677"/>
                        <a:pt x="2812453" y="17787"/>
                      </a:cubicBezTo>
                      <a:cubicBezTo>
                        <a:pt x="3298839" y="-103"/>
                        <a:pt x="3785224" y="-5813"/>
                        <a:pt x="4271610" y="6748"/>
                      </a:cubicBezTo>
                      <a:cubicBezTo>
                        <a:pt x="4506508" y="12839"/>
                        <a:pt x="4743512" y="12839"/>
                        <a:pt x="4976830" y="56232"/>
                      </a:cubicBezTo>
                      <a:cubicBezTo>
                        <a:pt x="5177494" y="93535"/>
                        <a:pt x="5404755" y="157103"/>
                        <a:pt x="5562231" y="355038"/>
                      </a:cubicBezTo>
                      <a:cubicBezTo>
                        <a:pt x="5718127" y="550689"/>
                        <a:pt x="5750781" y="863960"/>
                        <a:pt x="5773429" y="1144495"/>
                      </a:cubicBezTo>
                      <a:cubicBezTo>
                        <a:pt x="5800815" y="1481746"/>
                        <a:pt x="5800289" y="1823565"/>
                        <a:pt x="5772375" y="2160816"/>
                      </a:cubicBezTo>
                      <a:cubicBezTo>
                        <a:pt x="5765528" y="2241512"/>
                        <a:pt x="5757364" y="2321828"/>
                        <a:pt x="5747885" y="2401764"/>
                      </a:cubicBezTo>
                      <a:cubicBezTo>
                        <a:pt x="5743408" y="2438686"/>
                        <a:pt x="5704960" y="2422699"/>
                        <a:pt x="5709174" y="2386157"/>
                      </a:cubicBezTo>
                      <a:cubicBezTo>
                        <a:pt x="5747357" y="2053855"/>
                        <a:pt x="5758944" y="1715081"/>
                        <a:pt x="5743671" y="1378972"/>
                      </a:cubicBezTo>
                      <a:cubicBezTo>
                        <a:pt x="5736298" y="1217959"/>
                        <a:pt x="5724184" y="1056185"/>
                        <a:pt x="5702063" y="897837"/>
                      </a:cubicBezTo>
                      <a:cubicBezTo>
                        <a:pt x="5682840" y="759283"/>
                        <a:pt x="5653609" y="619586"/>
                        <a:pt x="5594885" y="504251"/>
                      </a:cubicBezTo>
                      <a:cubicBezTo>
                        <a:pt x="5470590" y="260258"/>
                        <a:pt x="5233322" y="182987"/>
                        <a:pt x="5038188" y="137690"/>
                      </a:cubicBezTo>
                      <a:cubicBezTo>
                        <a:pt x="4811190" y="85161"/>
                        <a:pt x="4579189" y="84780"/>
                        <a:pt x="4349822" y="79071"/>
                      </a:cubicBezTo>
                      <a:cubicBezTo>
                        <a:pt x="3873443" y="67651"/>
                        <a:pt x="3397064" y="71458"/>
                        <a:pt x="2920685" y="87064"/>
                      </a:cubicBezTo>
                      <a:cubicBezTo>
                        <a:pt x="2444306" y="102290"/>
                        <a:pt x="2099596" y="129697"/>
                        <a:pt x="1623744" y="163574"/>
                      </a:cubicBezTo>
                      <a:cubicBezTo>
                        <a:pt x="1149735" y="197451"/>
                        <a:pt x="675726" y="236658"/>
                        <a:pt x="202244" y="281193"/>
                      </a:cubicBezTo>
                      <a:cubicBezTo>
                        <a:pt x="141940" y="286903"/>
                        <a:pt x="81899" y="291851"/>
                        <a:pt x="21594" y="296800"/>
                      </a:cubicBezTo>
                      <a:cubicBezTo>
                        <a:pt x="-7373" y="299464"/>
                        <a:pt x="-7110" y="234374"/>
                        <a:pt x="21858" y="231329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等线" panose="020F0502020204030204"/>
                  </a:endParaRPr>
                </a:p>
              </p:txBody>
            </p:sp>
            <p:sp>
              <p:nvSpPr>
                <p:cNvPr id="174" name="Freeform: Shape 42">
                  <a:extLst>
                    <a:ext uri="{FF2B5EF4-FFF2-40B4-BE49-F238E27FC236}">
                      <a16:creationId xmlns="" xmlns:a16="http://schemas.microsoft.com/office/drawing/2014/main" id="{AA86FEA5-B52E-40AE-9118-9720562C23A7}"/>
                    </a:ext>
                  </a:extLst>
                </p:cNvPr>
                <p:cNvSpPr/>
                <p:nvPr/>
              </p:nvSpPr>
              <p:spPr>
                <a:xfrm>
                  <a:off x="776118" y="3563760"/>
                  <a:ext cx="5984075" cy="2178874"/>
                </a:xfrm>
                <a:custGeom>
                  <a:avLst/>
                  <a:gdLst>
                    <a:gd name="connsiteX0" fmla="*/ 28089 w 5984075"/>
                    <a:gd name="connsiteY0" fmla="*/ 25805 h 2178874"/>
                    <a:gd name="connsiteX1" fmla="*/ 358052 w 5984075"/>
                    <a:gd name="connsiteY1" fmla="*/ 1535061 h 2178874"/>
                    <a:gd name="connsiteX2" fmla="*/ 1045365 w 5984075"/>
                    <a:gd name="connsiteY2" fmla="*/ 2067583 h 2178874"/>
                    <a:gd name="connsiteX3" fmla="*/ 1463809 w 5984075"/>
                    <a:gd name="connsiteY3" fmla="*/ 2080144 h 2178874"/>
                    <a:gd name="connsiteX4" fmla="*/ 1892524 w 5984075"/>
                    <a:gd name="connsiteY4" fmla="*/ 2070247 h 2178874"/>
                    <a:gd name="connsiteX5" fmla="*/ 2740736 w 5984075"/>
                    <a:gd name="connsiteY5" fmla="*/ 2052737 h 2178874"/>
                    <a:gd name="connsiteX6" fmla="*/ 5967683 w 5984075"/>
                    <a:gd name="connsiteY6" fmla="*/ 1975847 h 2178874"/>
                    <a:gd name="connsiteX7" fmla="*/ 5967683 w 5984075"/>
                    <a:gd name="connsiteY7" fmla="*/ 2058447 h 2178874"/>
                    <a:gd name="connsiteX8" fmla="*/ 1958621 w 5984075"/>
                    <a:gd name="connsiteY8" fmla="*/ 2166170 h 2178874"/>
                    <a:gd name="connsiteX9" fmla="*/ 1525167 w 5984075"/>
                    <a:gd name="connsiteY9" fmla="*/ 2174924 h 2178874"/>
                    <a:gd name="connsiteX10" fmla="*/ 1091185 w 5984075"/>
                    <a:gd name="connsiteY10" fmla="*/ 2167692 h 2178874"/>
                    <a:gd name="connsiteX11" fmla="*/ 383332 w 5984075"/>
                    <a:gd name="connsiteY11" fmla="*/ 1683132 h 2178874"/>
                    <a:gd name="connsiteX12" fmla="*/ 121311 w 5984075"/>
                    <a:gd name="connsiteY12" fmla="*/ 987313 h 2178874"/>
                    <a:gd name="connsiteX13" fmla="*/ 175 w 5984075"/>
                    <a:gd name="connsiteY13" fmla="*/ 44837 h 2178874"/>
                    <a:gd name="connsiteX14" fmla="*/ 28089 w 5984075"/>
                    <a:gd name="connsiteY14" fmla="*/ 25805 h 2178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984075" h="2178874">
                      <a:moveTo>
                        <a:pt x="28089" y="25805"/>
                      </a:moveTo>
                      <a:cubicBezTo>
                        <a:pt x="62586" y="609714"/>
                        <a:pt x="160548" y="1171926"/>
                        <a:pt x="358052" y="1535061"/>
                      </a:cubicBezTo>
                      <a:cubicBezTo>
                        <a:pt x="555555" y="1898576"/>
                        <a:pt x="803093" y="2029137"/>
                        <a:pt x="1045365" y="2067583"/>
                      </a:cubicBezTo>
                      <a:cubicBezTo>
                        <a:pt x="1184671" y="2089660"/>
                        <a:pt x="1324240" y="2083570"/>
                        <a:pt x="1463809" y="2080144"/>
                      </a:cubicBezTo>
                      <a:cubicBezTo>
                        <a:pt x="1606802" y="2076718"/>
                        <a:pt x="1749794" y="2073292"/>
                        <a:pt x="1892524" y="2070247"/>
                      </a:cubicBezTo>
                      <a:cubicBezTo>
                        <a:pt x="2175349" y="2063776"/>
                        <a:pt x="2457911" y="2058447"/>
                        <a:pt x="2740736" y="2052737"/>
                      </a:cubicBezTo>
                      <a:cubicBezTo>
                        <a:pt x="3061219" y="2046267"/>
                        <a:pt x="5647201" y="1975847"/>
                        <a:pt x="5967683" y="1975847"/>
                      </a:cubicBezTo>
                      <a:cubicBezTo>
                        <a:pt x="5989540" y="1975847"/>
                        <a:pt x="5989540" y="2057305"/>
                        <a:pt x="5967683" y="2058447"/>
                      </a:cubicBezTo>
                      <a:cubicBezTo>
                        <a:pt x="5386759" y="2083950"/>
                        <a:pt x="2539546" y="2153989"/>
                        <a:pt x="1958621" y="2166170"/>
                      </a:cubicBezTo>
                      <a:cubicBezTo>
                        <a:pt x="1814049" y="2169215"/>
                        <a:pt x="1669740" y="2172260"/>
                        <a:pt x="1525167" y="2174924"/>
                      </a:cubicBezTo>
                      <a:cubicBezTo>
                        <a:pt x="1380594" y="2177589"/>
                        <a:pt x="1235758" y="2185202"/>
                        <a:pt x="1091185" y="2167692"/>
                      </a:cubicBezTo>
                      <a:cubicBezTo>
                        <a:pt x="845227" y="2137621"/>
                        <a:pt x="591633" y="2022286"/>
                        <a:pt x="383332" y="1683132"/>
                      </a:cubicBezTo>
                      <a:cubicBezTo>
                        <a:pt x="274047" y="1505371"/>
                        <a:pt x="184248" y="1268990"/>
                        <a:pt x="121311" y="987313"/>
                      </a:cubicBezTo>
                      <a:cubicBezTo>
                        <a:pt x="56266" y="696120"/>
                        <a:pt x="18872" y="372192"/>
                        <a:pt x="175" y="44837"/>
                      </a:cubicBezTo>
                      <a:cubicBezTo>
                        <a:pt x="-2458" y="-79"/>
                        <a:pt x="25455" y="-19491"/>
                        <a:pt x="28089" y="25805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等线" panose="020F0502020204030204"/>
                  </a:endParaRPr>
                </a:p>
              </p:txBody>
            </p:sp>
          </p:grpSp>
          <p:grpSp>
            <p:nvGrpSpPr>
              <p:cNvPr id="165" name="Graphic 7">
                <a:extLst>
                  <a:ext uri="{FF2B5EF4-FFF2-40B4-BE49-F238E27FC236}">
                    <a16:creationId xmlns="" xmlns:a16="http://schemas.microsoft.com/office/drawing/2014/main" id="{CF819884-C4DB-44E4-81F8-9970EA4158EB}"/>
                  </a:ext>
                </a:extLst>
              </p:cNvPr>
              <p:cNvGrpSpPr/>
              <p:nvPr/>
            </p:nvGrpSpPr>
            <p:grpSpPr>
              <a:xfrm>
                <a:off x="1174197" y="2197548"/>
                <a:ext cx="6469430" cy="3477568"/>
                <a:chOff x="1174197" y="2197548"/>
                <a:chExt cx="6469430" cy="3477568"/>
              </a:xfrm>
              <a:solidFill>
                <a:srgbClr val="000000"/>
              </a:solidFill>
            </p:grpSpPr>
            <p:sp>
              <p:nvSpPr>
                <p:cNvPr id="171" name="Freeform: Shape 39">
                  <a:extLst>
                    <a:ext uri="{FF2B5EF4-FFF2-40B4-BE49-F238E27FC236}">
                      <a16:creationId xmlns="" xmlns:a16="http://schemas.microsoft.com/office/drawing/2014/main" id="{0FC6B698-BC28-4276-B50A-29F3553EAE1A}"/>
                    </a:ext>
                  </a:extLst>
                </p:cNvPr>
                <p:cNvSpPr/>
                <p:nvPr/>
              </p:nvSpPr>
              <p:spPr>
                <a:xfrm>
                  <a:off x="1174197" y="2197548"/>
                  <a:ext cx="625691" cy="703431"/>
                </a:xfrm>
                <a:custGeom>
                  <a:avLst/>
                  <a:gdLst>
                    <a:gd name="connsiteX0" fmla="*/ 521673 w 625691"/>
                    <a:gd name="connsiteY0" fmla="*/ 361993 h 703431"/>
                    <a:gd name="connsiteX1" fmla="*/ 593564 w 625691"/>
                    <a:gd name="connsiteY1" fmla="*/ 703431 h 703431"/>
                    <a:gd name="connsiteX2" fmla="*/ 481909 w 625691"/>
                    <a:gd name="connsiteY2" fmla="*/ 703431 h 703431"/>
                    <a:gd name="connsiteX3" fmla="*/ 362617 w 625691"/>
                    <a:gd name="connsiteY3" fmla="*/ 324309 h 703431"/>
                    <a:gd name="connsiteX4" fmla="*/ 362617 w 625691"/>
                    <a:gd name="connsiteY4" fmla="*/ 0 h 703431"/>
                    <a:gd name="connsiteX5" fmla="*/ 625692 w 625691"/>
                    <a:gd name="connsiteY5" fmla="*/ 0 h 703431"/>
                    <a:gd name="connsiteX6" fmla="*/ 625692 w 625691"/>
                    <a:gd name="connsiteY6" fmla="*/ 361993 h 703431"/>
                    <a:gd name="connsiteX7" fmla="*/ 521673 w 625691"/>
                    <a:gd name="connsiteY7" fmla="*/ 361993 h 703431"/>
                    <a:gd name="connsiteX8" fmla="*/ 159056 w 625691"/>
                    <a:gd name="connsiteY8" fmla="*/ 361993 h 703431"/>
                    <a:gd name="connsiteX9" fmla="*/ 230948 w 625691"/>
                    <a:gd name="connsiteY9" fmla="*/ 703431 h 703431"/>
                    <a:gd name="connsiteX10" fmla="*/ 119292 w 625691"/>
                    <a:gd name="connsiteY10" fmla="*/ 703431 h 703431"/>
                    <a:gd name="connsiteX11" fmla="*/ 0 w 625691"/>
                    <a:gd name="connsiteY11" fmla="*/ 324309 h 703431"/>
                    <a:gd name="connsiteX12" fmla="*/ 0 w 625691"/>
                    <a:gd name="connsiteY12" fmla="*/ 0 h 703431"/>
                    <a:gd name="connsiteX13" fmla="*/ 263338 w 625691"/>
                    <a:gd name="connsiteY13" fmla="*/ 0 h 703431"/>
                    <a:gd name="connsiteX14" fmla="*/ 263338 w 625691"/>
                    <a:gd name="connsiteY14" fmla="*/ 361993 h 703431"/>
                    <a:gd name="connsiteX15" fmla="*/ 159056 w 625691"/>
                    <a:gd name="connsiteY15" fmla="*/ 361993 h 70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25691" h="703431">
                      <a:moveTo>
                        <a:pt x="521673" y="361993"/>
                      </a:moveTo>
                      <a:lnTo>
                        <a:pt x="593564" y="703431"/>
                      </a:lnTo>
                      <a:lnTo>
                        <a:pt x="481909" y="703431"/>
                      </a:lnTo>
                      <a:lnTo>
                        <a:pt x="362617" y="324309"/>
                      </a:lnTo>
                      <a:lnTo>
                        <a:pt x="362617" y="0"/>
                      </a:lnTo>
                      <a:lnTo>
                        <a:pt x="625692" y="0"/>
                      </a:lnTo>
                      <a:lnTo>
                        <a:pt x="625692" y="361993"/>
                      </a:lnTo>
                      <a:lnTo>
                        <a:pt x="521673" y="361993"/>
                      </a:lnTo>
                      <a:close/>
                      <a:moveTo>
                        <a:pt x="159056" y="361993"/>
                      </a:moveTo>
                      <a:lnTo>
                        <a:pt x="230948" y="703431"/>
                      </a:lnTo>
                      <a:lnTo>
                        <a:pt x="119292" y="703431"/>
                      </a:lnTo>
                      <a:lnTo>
                        <a:pt x="0" y="324309"/>
                      </a:lnTo>
                      <a:lnTo>
                        <a:pt x="0" y="0"/>
                      </a:lnTo>
                      <a:lnTo>
                        <a:pt x="263338" y="0"/>
                      </a:lnTo>
                      <a:lnTo>
                        <a:pt x="263338" y="361993"/>
                      </a:lnTo>
                      <a:lnTo>
                        <a:pt x="159056" y="3619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等线" panose="020F0502020204030204"/>
                  </a:endParaRPr>
                </a:p>
              </p:txBody>
            </p:sp>
            <p:sp>
              <p:nvSpPr>
                <p:cNvPr id="172" name="Freeform: Shape 40">
                  <a:extLst>
                    <a:ext uri="{FF2B5EF4-FFF2-40B4-BE49-F238E27FC236}">
                      <a16:creationId xmlns="" xmlns:a16="http://schemas.microsoft.com/office/drawing/2014/main" id="{53DE01FB-F3F5-4D2A-A58C-9674476197E1}"/>
                    </a:ext>
                  </a:extLst>
                </p:cNvPr>
                <p:cNvSpPr/>
                <p:nvPr/>
              </p:nvSpPr>
              <p:spPr>
                <a:xfrm>
                  <a:off x="7017936" y="4971685"/>
                  <a:ext cx="625691" cy="703431"/>
                </a:xfrm>
                <a:custGeom>
                  <a:avLst/>
                  <a:gdLst>
                    <a:gd name="connsiteX0" fmla="*/ 104019 w 625691"/>
                    <a:gd name="connsiteY0" fmla="*/ 341438 h 703431"/>
                    <a:gd name="connsiteX1" fmla="*/ 32127 w 625691"/>
                    <a:gd name="connsiteY1" fmla="*/ 0 h 703431"/>
                    <a:gd name="connsiteX2" fmla="*/ 143782 w 625691"/>
                    <a:gd name="connsiteY2" fmla="*/ 0 h 703431"/>
                    <a:gd name="connsiteX3" fmla="*/ 263075 w 625691"/>
                    <a:gd name="connsiteY3" fmla="*/ 379122 h 703431"/>
                    <a:gd name="connsiteX4" fmla="*/ 263075 w 625691"/>
                    <a:gd name="connsiteY4" fmla="*/ 703431 h 703431"/>
                    <a:gd name="connsiteX5" fmla="*/ 0 w 625691"/>
                    <a:gd name="connsiteY5" fmla="*/ 703431 h 703431"/>
                    <a:gd name="connsiteX6" fmla="*/ 0 w 625691"/>
                    <a:gd name="connsiteY6" fmla="*/ 341438 h 703431"/>
                    <a:gd name="connsiteX7" fmla="*/ 104019 w 625691"/>
                    <a:gd name="connsiteY7" fmla="*/ 341438 h 703431"/>
                    <a:gd name="connsiteX8" fmla="*/ 466635 w 625691"/>
                    <a:gd name="connsiteY8" fmla="*/ 341438 h 703431"/>
                    <a:gd name="connsiteX9" fmla="*/ 394744 w 625691"/>
                    <a:gd name="connsiteY9" fmla="*/ 0 h 703431"/>
                    <a:gd name="connsiteX10" fmla="*/ 506399 w 625691"/>
                    <a:gd name="connsiteY10" fmla="*/ 0 h 703431"/>
                    <a:gd name="connsiteX11" fmla="*/ 625691 w 625691"/>
                    <a:gd name="connsiteY11" fmla="*/ 379122 h 703431"/>
                    <a:gd name="connsiteX12" fmla="*/ 625691 w 625691"/>
                    <a:gd name="connsiteY12" fmla="*/ 703431 h 703431"/>
                    <a:gd name="connsiteX13" fmla="*/ 362616 w 625691"/>
                    <a:gd name="connsiteY13" fmla="*/ 703431 h 703431"/>
                    <a:gd name="connsiteX14" fmla="*/ 362616 w 625691"/>
                    <a:gd name="connsiteY14" fmla="*/ 341438 h 703431"/>
                    <a:gd name="connsiteX15" fmla="*/ 466635 w 625691"/>
                    <a:gd name="connsiteY15" fmla="*/ 341438 h 70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25691" h="703431">
                      <a:moveTo>
                        <a:pt x="104019" y="341438"/>
                      </a:moveTo>
                      <a:lnTo>
                        <a:pt x="32127" y="0"/>
                      </a:lnTo>
                      <a:lnTo>
                        <a:pt x="143782" y="0"/>
                      </a:lnTo>
                      <a:lnTo>
                        <a:pt x="263075" y="379122"/>
                      </a:lnTo>
                      <a:lnTo>
                        <a:pt x="263075" y="703431"/>
                      </a:lnTo>
                      <a:lnTo>
                        <a:pt x="0" y="703431"/>
                      </a:lnTo>
                      <a:lnTo>
                        <a:pt x="0" y="341438"/>
                      </a:lnTo>
                      <a:lnTo>
                        <a:pt x="104019" y="341438"/>
                      </a:lnTo>
                      <a:close/>
                      <a:moveTo>
                        <a:pt x="466635" y="341438"/>
                      </a:moveTo>
                      <a:lnTo>
                        <a:pt x="394744" y="0"/>
                      </a:lnTo>
                      <a:lnTo>
                        <a:pt x="506399" y="0"/>
                      </a:lnTo>
                      <a:lnTo>
                        <a:pt x="625691" y="379122"/>
                      </a:lnTo>
                      <a:lnTo>
                        <a:pt x="625691" y="703431"/>
                      </a:lnTo>
                      <a:lnTo>
                        <a:pt x="362616" y="703431"/>
                      </a:lnTo>
                      <a:lnTo>
                        <a:pt x="362616" y="341438"/>
                      </a:lnTo>
                      <a:lnTo>
                        <a:pt x="466635" y="3414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等线" panose="020F0502020204030204"/>
                  </a:endParaRPr>
                </a:p>
              </p:txBody>
            </p:sp>
          </p:grpSp>
          <p:grpSp>
            <p:nvGrpSpPr>
              <p:cNvPr id="166" name="Graphic 7">
                <a:extLst>
                  <a:ext uri="{FF2B5EF4-FFF2-40B4-BE49-F238E27FC236}">
                    <a16:creationId xmlns="" xmlns:a16="http://schemas.microsoft.com/office/drawing/2014/main" id="{F6C8B2E4-4AD1-45FC-B43E-33454628E375}"/>
                  </a:ext>
                </a:extLst>
              </p:cNvPr>
              <p:cNvGrpSpPr/>
              <p:nvPr/>
            </p:nvGrpSpPr>
            <p:grpSpPr>
              <a:xfrm>
                <a:off x="609584" y="2392211"/>
                <a:ext cx="440366" cy="1012027"/>
                <a:chOff x="609584" y="2392211"/>
                <a:chExt cx="440366" cy="1012027"/>
              </a:xfrm>
              <a:solidFill>
                <a:srgbClr val="000000"/>
              </a:solidFill>
            </p:grpSpPr>
            <p:sp>
              <p:nvSpPr>
                <p:cNvPr id="167" name="Freeform: Shape 35">
                  <a:extLst>
                    <a:ext uri="{FF2B5EF4-FFF2-40B4-BE49-F238E27FC236}">
                      <a16:creationId xmlns="" xmlns:a16="http://schemas.microsoft.com/office/drawing/2014/main" id="{CF048F5E-65BB-4039-9A29-739F55DEC8F9}"/>
                    </a:ext>
                  </a:extLst>
                </p:cNvPr>
                <p:cNvSpPr/>
                <p:nvPr/>
              </p:nvSpPr>
              <p:spPr>
                <a:xfrm>
                  <a:off x="708713" y="2392211"/>
                  <a:ext cx="341237" cy="312398"/>
                </a:xfrm>
                <a:custGeom>
                  <a:avLst/>
                  <a:gdLst>
                    <a:gd name="connsiteX0" fmla="*/ 3589 w 341237"/>
                    <a:gd name="connsiteY0" fmla="*/ 27252 h 312398"/>
                    <a:gd name="connsiteX1" fmla="*/ 48883 w 341237"/>
                    <a:gd name="connsiteY1" fmla="*/ 5555 h 312398"/>
                    <a:gd name="connsiteX2" fmla="*/ 190032 w 341237"/>
                    <a:gd name="connsiteY2" fmla="*/ 122794 h 312398"/>
                    <a:gd name="connsiteX3" fmla="*/ 331972 w 341237"/>
                    <a:gd name="connsiteY3" fmla="*/ 242697 h 312398"/>
                    <a:gd name="connsiteX4" fmla="*/ 336448 w 341237"/>
                    <a:gd name="connsiteY4" fmla="*/ 295226 h 312398"/>
                    <a:gd name="connsiteX5" fmla="*/ 300898 w 341237"/>
                    <a:gd name="connsiteY5" fmla="*/ 308929 h 312398"/>
                    <a:gd name="connsiteX6" fmla="*/ 157115 w 341237"/>
                    <a:gd name="connsiteY6" fmla="*/ 208058 h 312398"/>
                    <a:gd name="connsiteX7" fmla="*/ 18599 w 341237"/>
                    <a:gd name="connsiteY7" fmla="*/ 92723 h 312398"/>
                    <a:gd name="connsiteX8" fmla="*/ 3589 w 341237"/>
                    <a:gd name="connsiteY8" fmla="*/ 27252 h 312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1237" h="312398">
                      <a:moveTo>
                        <a:pt x="3589" y="27252"/>
                      </a:moveTo>
                      <a:cubicBezTo>
                        <a:pt x="11226" y="5175"/>
                        <a:pt x="33083" y="-8148"/>
                        <a:pt x="48883" y="5555"/>
                      </a:cubicBezTo>
                      <a:cubicBezTo>
                        <a:pt x="95494" y="45904"/>
                        <a:pt x="142631" y="85110"/>
                        <a:pt x="190032" y="122794"/>
                      </a:cubicBezTo>
                      <a:cubicBezTo>
                        <a:pt x="237960" y="161239"/>
                        <a:pt x="286941" y="197400"/>
                        <a:pt x="331972" y="242697"/>
                      </a:cubicBezTo>
                      <a:cubicBezTo>
                        <a:pt x="343295" y="254116"/>
                        <a:pt x="343558" y="280761"/>
                        <a:pt x="336448" y="295226"/>
                      </a:cubicBezTo>
                      <a:cubicBezTo>
                        <a:pt x="327758" y="313116"/>
                        <a:pt x="314591" y="315781"/>
                        <a:pt x="300898" y="308929"/>
                      </a:cubicBezTo>
                      <a:cubicBezTo>
                        <a:pt x="250600" y="283045"/>
                        <a:pt x="203726" y="245361"/>
                        <a:pt x="157115" y="208058"/>
                      </a:cubicBezTo>
                      <a:cubicBezTo>
                        <a:pt x="110504" y="170755"/>
                        <a:pt x="64157" y="132310"/>
                        <a:pt x="18599" y="92723"/>
                      </a:cubicBezTo>
                      <a:cubicBezTo>
                        <a:pt x="2799" y="79400"/>
                        <a:pt x="-5101" y="51994"/>
                        <a:pt x="3589" y="27252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等线" panose="020F0502020204030204"/>
                  </a:endParaRPr>
                </a:p>
              </p:txBody>
            </p:sp>
            <p:sp>
              <p:nvSpPr>
                <p:cNvPr id="168" name="Freeform: Shape 36">
                  <a:extLst>
                    <a:ext uri="{FF2B5EF4-FFF2-40B4-BE49-F238E27FC236}">
                      <a16:creationId xmlns="" xmlns:a16="http://schemas.microsoft.com/office/drawing/2014/main" id="{3AC3C814-D6F8-45D6-B257-7479C50157BF}"/>
                    </a:ext>
                  </a:extLst>
                </p:cNvPr>
                <p:cNvSpPr/>
                <p:nvPr/>
              </p:nvSpPr>
              <p:spPr>
                <a:xfrm>
                  <a:off x="664722" y="2712455"/>
                  <a:ext cx="363560" cy="229777"/>
                </a:xfrm>
                <a:custGeom>
                  <a:avLst/>
                  <a:gdLst>
                    <a:gd name="connsiteX0" fmla="*/ 40469 w 363560"/>
                    <a:gd name="connsiteY0" fmla="*/ 1627 h 229777"/>
                    <a:gd name="connsiteX1" fmla="*/ 194259 w 363560"/>
                    <a:gd name="connsiteY1" fmla="*/ 72807 h 229777"/>
                    <a:gd name="connsiteX2" fmla="*/ 348311 w 363560"/>
                    <a:gd name="connsiteY2" fmla="*/ 152743 h 229777"/>
                    <a:gd name="connsiteX3" fmla="*/ 330141 w 363560"/>
                    <a:gd name="connsiteY3" fmla="*/ 229252 h 229777"/>
                    <a:gd name="connsiteX4" fmla="*/ 178195 w 363560"/>
                    <a:gd name="connsiteY4" fmla="*/ 167207 h 229777"/>
                    <a:gd name="connsiteX5" fmla="*/ 27302 w 363560"/>
                    <a:gd name="connsiteY5" fmla="*/ 97169 h 229777"/>
                    <a:gd name="connsiteX6" fmla="*/ 705 w 363560"/>
                    <a:gd name="connsiteY6" fmla="*/ 40072 h 229777"/>
                    <a:gd name="connsiteX7" fmla="*/ 40469 w 363560"/>
                    <a:gd name="connsiteY7" fmla="*/ 1627 h 229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63560" h="229777">
                      <a:moveTo>
                        <a:pt x="40469" y="1627"/>
                      </a:moveTo>
                      <a:lnTo>
                        <a:pt x="194259" y="72807"/>
                      </a:lnTo>
                      <a:cubicBezTo>
                        <a:pt x="245873" y="96788"/>
                        <a:pt x="299857" y="116962"/>
                        <a:pt x="348311" y="152743"/>
                      </a:cubicBezTo>
                      <a:cubicBezTo>
                        <a:pt x="377279" y="174059"/>
                        <a:pt x="361478" y="236104"/>
                        <a:pt x="330141" y="229252"/>
                      </a:cubicBezTo>
                      <a:cubicBezTo>
                        <a:pt x="278263" y="218214"/>
                        <a:pt x="228229" y="190427"/>
                        <a:pt x="178195" y="167207"/>
                      </a:cubicBezTo>
                      <a:cubicBezTo>
                        <a:pt x="127897" y="143988"/>
                        <a:pt x="77600" y="120388"/>
                        <a:pt x="27302" y="97169"/>
                      </a:cubicBezTo>
                      <a:cubicBezTo>
                        <a:pt x="9922" y="89556"/>
                        <a:pt x="-3245" y="68240"/>
                        <a:pt x="705" y="40072"/>
                      </a:cubicBezTo>
                      <a:cubicBezTo>
                        <a:pt x="3865" y="16472"/>
                        <a:pt x="22825" y="-6367"/>
                        <a:pt x="40469" y="1627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等线" panose="020F0502020204030204"/>
                  </a:endParaRPr>
                </a:p>
              </p:txBody>
            </p:sp>
            <p:sp>
              <p:nvSpPr>
                <p:cNvPr id="169" name="Freeform: Shape 37">
                  <a:extLst>
                    <a:ext uri="{FF2B5EF4-FFF2-40B4-BE49-F238E27FC236}">
                      <a16:creationId xmlns="" xmlns:a16="http://schemas.microsoft.com/office/drawing/2014/main" id="{73D01360-FAA0-41A1-B614-2DCCC1561F0C}"/>
                    </a:ext>
                  </a:extLst>
                </p:cNvPr>
                <p:cNvSpPr/>
                <p:nvPr/>
              </p:nvSpPr>
              <p:spPr>
                <a:xfrm>
                  <a:off x="641665" y="3034376"/>
                  <a:ext cx="301925" cy="134576"/>
                </a:xfrm>
                <a:custGeom>
                  <a:avLst/>
                  <a:gdLst>
                    <a:gd name="connsiteX0" fmla="*/ 40353 w 301925"/>
                    <a:gd name="connsiteY0" fmla="*/ 589 h 134576"/>
                    <a:gd name="connsiteX1" fmla="*/ 279991 w 301925"/>
                    <a:gd name="connsiteY1" fmla="*/ 55783 h 134576"/>
                    <a:gd name="connsiteX2" fmla="*/ 301848 w 301925"/>
                    <a:gd name="connsiteY2" fmla="*/ 97273 h 134576"/>
                    <a:gd name="connsiteX3" fmla="*/ 276567 w 301925"/>
                    <a:gd name="connsiteY3" fmla="*/ 134576 h 134576"/>
                    <a:gd name="connsiteX4" fmla="*/ 27186 w 301925"/>
                    <a:gd name="connsiteY4" fmla="*/ 96512 h 134576"/>
                    <a:gd name="connsiteX5" fmla="*/ 589 w 301925"/>
                    <a:gd name="connsiteY5" fmla="*/ 39034 h 134576"/>
                    <a:gd name="connsiteX6" fmla="*/ 40353 w 301925"/>
                    <a:gd name="connsiteY6" fmla="*/ 589 h 1345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1925" h="134576">
                      <a:moveTo>
                        <a:pt x="40353" y="589"/>
                      </a:moveTo>
                      <a:cubicBezTo>
                        <a:pt x="120144" y="15815"/>
                        <a:pt x="202043" y="25712"/>
                        <a:pt x="279991" y="55783"/>
                      </a:cubicBezTo>
                      <a:cubicBezTo>
                        <a:pt x="293158" y="60731"/>
                        <a:pt x="302901" y="76718"/>
                        <a:pt x="301848" y="97273"/>
                      </a:cubicBezTo>
                      <a:cubicBezTo>
                        <a:pt x="300794" y="115544"/>
                        <a:pt x="290524" y="134576"/>
                        <a:pt x="276567" y="134576"/>
                      </a:cubicBezTo>
                      <a:cubicBezTo>
                        <a:pt x="193089" y="134196"/>
                        <a:pt x="109611" y="112118"/>
                        <a:pt x="27186" y="96512"/>
                      </a:cubicBezTo>
                      <a:cubicBezTo>
                        <a:pt x="9016" y="93086"/>
                        <a:pt x="-2835" y="63776"/>
                        <a:pt x="589" y="39034"/>
                      </a:cubicBezTo>
                      <a:cubicBezTo>
                        <a:pt x="4539" y="11628"/>
                        <a:pt x="22182" y="-3217"/>
                        <a:pt x="40353" y="589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等线" panose="020F0502020204030204"/>
                  </a:endParaRPr>
                </a:p>
              </p:txBody>
            </p:sp>
            <p:sp>
              <p:nvSpPr>
                <p:cNvPr id="170" name="Freeform: Shape 38">
                  <a:extLst>
                    <a:ext uri="{FF2B5EF4-FFF2-40B4-BE49-F238E27FC236}">
                      <a16:creationId xmlns="" xmlns:a16="http://schemas.microsoft.com/office/drawing/2014/main" id="{A0163832-0630-4B87-B23D-0034C6B2FE18}"/>
                    </a:ext>
                  </a:extLst>
                </p:cNvPr>
                <p:cNvSpPr/>
                <p:nvPr/>
              </p:nvSpPr>
              <p:spPr>
                <a:xfrm>
                  <a:off x="609584" y="3298412"/>
                  <a:ext cx="259448" cy="105827"/>
                </a:xfrm>
                <a:custGeom>
                  <a:avLst/>
                  <a:gdLst>
                    <a:gd name="connsiteX0" fmla="*/ 31353 w 259448"/>
                    <a:gd name="connsiteY0" fmla="*/ 8334 h 105827"/>
                    <a:gd name="connsiteX1" fmla="*/ 235967 w 259448"/>
                    <a:gd name="connsiteY1" fmla="*/ 3005 h 105827"/>
                    <a:gd name="connsiteX2" fmla="*/ 259404 w 259448"/>
                    <a:gd name="connsiteY2" fmla="*/ 47541 h 105827"/>
                    <a:gd name="connsiteX3" fmla="*/ 232280 w 259448"/>
                    <a:gd name="connsiteY3" fmla="*/ 87508 h 105827"/>
                    <a:gd name="connsiteX4" fmla="*/ 134318 w 259448"/>
                    <a:gd name="connsiteY4" fmla="*/ 99308 h 105827"/>
                    <a:gd name="connsiteX5" fmla="*/ 36093 w 259448"/>
                    <a:gd name="connsiteY5" fmla="*/ 105779 h 105827"/>
                    <a:gd name="connsiteX6" fmla="*/ 16 w 259448"/>
                    <a:gd name="connsiteY6" fmla="*/ 60483 h 105827"/>
                    <a:gd name="connsiteX7" fmla="*/ 31353 w 259448"/>
                    <a:gd name="connsiteY7" fmla="*/ 8334 h 105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9448" h="105827">
                      <a:moveTo>
                        <a:pt x="31353" y="8334"/>
                      </a:moveTo>
                      <a:cubicBezTo>
                        <a:pt x="99294" y="4147"/>
                        <a:pt x="168025" y="-4608"/>
                        <a:pt x="235967" y="3005"/>
                      </a:cubicBezTo>
                      <a:cubicBezTo>
                        <a:pt x="250450" y="4528"/>
                        <a:pt x="260194" y="28508"/>
                        <a:pt x="259404" y="47541"/>
                      </a:cubicBezTo>
                      <a:cubicBezTo>
                        <a:pt x="258350" y="69999"/>
                        <a:pt x="247027" y="84083"/>
                        <a:pt x="232280" y="87508"/>
                      </a:cubicBezTo>
                      <a:cubicBezTo>
                        <a:pt x="199889" y="95502"/>
                        <a:pt x="167235" y="97025"/>
                        <a:pt x="134318" y="99308"/>
                      </a:cubicBezTo>
                      <a:cubicBezTo>
                        <a:pt x="101664" y="101592"/>
                        <a:pt x="69010" y="103876"/>
                        <a:pt x="36093" y="105779"/>
                      </a:cubicBezTo>
                      <a:cubicBezTo>
                        <a:pt x="18713" y="106921"/>
                        <a:pt x="542" y="87508"/>
                        <a:pt x="16" y="60483"/>
                      </a:cubicBezTo>
                      <a:cubicBezTo>
                        <a:pt x="-511" y="34599"/>
                        <a:pt x="12392" y="9476"/>
                        <a:pt x="31353" y="8334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等线" panose="020F0502020204030204"/>
                  </a:endParaRPr>
                </a:p>
              </p:txBody>
            </p:sp>
          </p:grpSp>
        </p:grpSp>
      </p:grpSp>
      <p:sp>
        <p:nvSpPr>
          <p:cNvPr id="157" name="文本框 156"/>
          <p:cNvSpPr txBox="1"/>
          <p:nvPr/>
        </p:nvSpPr>
        <p:spPr>
          <a:xfrm>
            <a:off x="2180537" y="1517792"/>
            <a:ext cx="83679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4800" b="1" kern="10" dirty="0">
                <a:ln w="222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4800" b="1" kern="10" dirty="0">
                <a:ln w="222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QUÝ THẦY CÔ GIÁO </a:t>
            </a:r>
            <a:endParaRPr lang="en-US" sz="4800" b="1" kern="10" dirty="0">
              <a:ln w="22225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vi-VN" sz="4800" b="1" kern="10" dirty="0">
                <a:ln w="222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VÀ CÁC EM</a:t>
            </a:r>
            <a:endParaRPr lang="en-US" sz="4800" b="1" kern="10" dirty="0">
              <a:ln w="22225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Franklin Gothic Heavy" panose="020B0903020102020204" pitchFamily="34" charset="0"/>
              <a:cs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Montserrat"/>
        <a:ea typeface="Montserrat"/>
        <a:cs typeface=""/>
      </a:majorFont>
      <a:minorFont>
        <a:latin typeface="Montserrat"/>
        <a:ea typeface="Montserra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ÀI TOÁN VỀ TỈ SỐ PHẦN TRĂM LỚP 5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Montserrat"/>
        <a:font script="Hant" typeface="新細明體"/>
        <a:font script="Arab" typeface="Montserrat"/>
        <a:font script="Hebr" typeface="Montserra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ontserra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Montserra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ontserrat"/>
        <a:ea typeface=""/>
        <a:cs typeface=""/>
        <a:font script="Jpan" typeface="ＭＳ Ｐゴシック"/>
        <a:font script="Hang" typeface="맑은 고딕"/>
        <a:font script="Hans" typeface="Montserrat"/>
        <a:font script="Hant" typeface="新細明體"/>
        <a:font script="Arab" typeface="Montserrat"/>
        <a:font script="Hebr" typeface="Montserra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ontserra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475</Words>
  <Application>Microsoft Office PowerPoint</Application>
  <PresentationFormat>Custom</PresentationFormat>
  <Paragraphs>193</Paragraphs>
  <Slides>25</Slides>
  <Notes>3</Notes>
  <HiddenSlides>0</HiddenSlides>
  <MMClips>10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Arial</vt:lpstr>
      <vt:lpstr>Calibri</vt:lpstr>
      <vt:lpstr>Montserrat</vt:lpstr>
      <vt:lpstr>Arial-Rounded</vt:lpstr>
      <vt:lpstr>Algerian</vt:lpstr>
      <vt:lpstr>Times New Roman</vt:lpstr>
      <vt:lpstr>Wingdings</vt:lpstr>
      <vt:lpstr>小单纯体</vt:lpstr>
      <vt:lpstr>Franklin Gothic Heavy</vt:lpstr>
      <vt:lpstr>Calibri Light</vt:lpstr>
      <vt:lpstr>等线</vt:lpstr>
      <vt:lpstr>Office 主题​​</vt:lpstr>
      <vt:lpstr>2_Office Theme</vt:lpstr>
      <vt:lpstr>BÀI TOÁN VỀ TỈ SỐ PHẦN TRĂM LỚP 5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BÉ CÂU CÁ</vt:lpstr>
      <vt:lpstr>LUẬT CHƠI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169</cp:revision>
  <dcterms:created xsi:type="dcterms:W3CDTF">2017-03-06T01:39:00Z</dcterms:created>
  <dcterms:modified xsi:type="dcterms:W3CDTF">2024-02-27T23:49:26Z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72A4337B3A3740208A9D218FB3200EC8</vt:lpwstr>
  </property>
</Properties>
</file>