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7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1723A-F7EC-42E8-A804-852ADCFC1D3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5D8A2-12D7-4868-92EC-D14911E33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06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027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752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305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781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149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938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59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278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668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020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3130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571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698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69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967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3833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416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570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79C74-7A16-4F34-A2D2-1CD7C8DACB7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140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86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0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4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45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27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0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47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029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2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8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63403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363019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187293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3">
            <a:extLst>
              <a:ext uri="{FF2B5EF4-FFF2-40B4-BE49-F238E27FC236}">
                <a16:creationId xmlns:a16="http://schemas.microsoft.com/office/drawing/2014/main" xmlns="" id="{7F0F3330-49CA-4BA8-8BA0-9D1E6EDD02FA}"/>
              </a:ext>
            </a:extLst>
          </p:cNvPr>
          <p:cNvSpPr/>
          <p:nvPr userDrawn="1"/>
        </p:nvSpPr>
        <p:spPr>
          <a:xfrm>
            <a:off x="333662" y="242367"/>
            <a:ext cx="8427191" cy="6454648"/>
          </a:xfrm>
          <a:custGeom>
            <a:avLst/>
            <a:gdLst>
              <a:gd name="connsiteX0" fmla="*/ 165100 w 10439439"/>
              <a:gd name="connsiteY0" fmla="*/ 153072 h 4934357"/>
              <a:gd name="connsiteX1" fmla="*/ 711200 w 10439439"/>
              <a:gd name="connsiteY1" fmla="*/ 13372 h 4934357"/>
              <a:gd name="connsiteX2" fmla="*/ 2006600 w 10439439"/>
              <a:gd name="connsiteY2" fmla="*/ 76872 h 4934357"/>
              <a:gd name="connsiteX3" fmla="*/ 4165600 w 10439439"/>
              <a:gd name="connsiteY3" fmla="*/ 672 h 4934357"/>
              <a:gd name="connsiteX4" fmla="*/ 5765800 w 10439439"/>
              <a:gd name="connsiteY4" fmla="*/ 127672 h 4934357"/>
              <a:gd name="connsiteX5" fmla="*/ 7556500 w 10439439"/>
              <a:gd name="connsiteY5" fmla="*/ 672 h 4934357"/>
              <a:gd name="connsiteX6" fmla="*/ 8648700 w 10439439"/>
              <a:gd name="connsiteY6" fmla="*/ 76872 h 4934357"/>
              <a:gd name="connsiteX7" fmla="*/ 10134600 w 10439439"/>
              <a:gd name="connsiteY7" fmla="*/ 64172 h 4934357"/>
              <a:gd name="connsiteX8" fmla="*/ 10401300 w 10439439"/>
              <a:gd name="connsiteY8" fmla="*/ 280072 h 4934357"/>
              <a:gd name="connsiteX9" fmla="*/ 10375900 w 10439439"/>
              <a:gd name="connsiteY9" fmla="*/ 1003972 h 4934357"/>
              <a:gd name="connsiteX10" fmla="*/ 10401300 w 10439439"/>
              <a:gd name="connsiteY10" fmla="*/ 1994572 h 4934357"/>
              <a:gd name="connsiteX11" fmla="*/ 10350500 w 10439439"/>
              <a:gd name="connsiteY11" fmla="*/ 2781972 h 4934357"/>
              <a:gd name="connsiteX12" fmla="*/ 10439400 w 10439439"/>
              <a:gd name="connsiteY12" fmla="*/ 3759872 h 4934357"/>
              <a:gd name="connsiteX13" fmla="*/ 10337800 w 10439439"/>
              <a:gd name="connsiteY13" fmla="*/ 4559972 h 4934357"/>
              <a:gd name="connsiteX14" fmla="*/ 10350500 w 10439439"/>
              <a:gd name="connsiteY14" fmla="*/ 4864772 h 4934357"/>
              <a:gd name="connsiteX15" fmla="*/ 9093200 w 10439439"/>
              <a:gd name="connsiteY15" fmla="*/ 4915572 h 4934357"/>
              <a:gd name="connsiteX16" fmla="*/ 8267700 w 10439439"/>
              <a:gd name="connsiteY16" fmla="*/ 4801272 h 4934357"/>
              <a:gd name="connsiteX17" fmla="*/ 6273800 w 10439439"/>
              <a:gd name="connsiteY17" fmla="*/ 4915572 h 4934357"/>
              <a:gd name="connsiteX18" fmla="*/ 4343400 w 10439439"/>
              <a:gd name="connsiteY18" fmla="*/ 4839372 h 4934357"/>
              <a:gd name="connsiteX19" fmla="*/ 1879600 w 10439439"/>
              <a:gd name="connsiteY19" fmla="*/ 4877472 h 4934357"/>
              <a:gd name="connsiteX20" fmla="*/ 520700 w 10439439"/>
              <a:gd name="connsiteY20" fmla="*/ 4928272 h 4934357"/>
              <a:gd name="connsiteX21" fmla="*/ 114300 w 10439439"/>
              <a:gd name="connsiteY21" fmla="*/ 4725072 h 4934357"/>
              <a:gd name="connsiteX22" fmla="*/ 12700 w 10439439"/>
              <a:gd name="connsiteY22" fmla="*/ 4242472 h 4934357"/>
              <a:gd name="connsiteX23" fmla="*/ 63500 w 10439439"/>
              <a:gd name="connsiteY23" fmla="*/ 2820072 h 4934357"/>
              <a:gd name="connsiteX24" fmla="*/ 0 w 10439439"/>
              <a:gd name="connsiteY24" fmla="*/ 1804072 h 4934357"/>
              <a:gd name="connsiteX25" fmla="*/ 63500 w 10439439"/>
              <a:gd name="connsiteY25" fmla="*/ 864272 h 4934357"/>
              <a:gd name="connsiteX26" fmla="*/ 165100 w 10439439"/>
              <a:gd name="connsiteY26" fmla="*/ 153072 h 4934357"/>
              <a:gd name="connsiteX0" fmla="*/ 165100 w 10439439"/>
              <a:gd name="connsiteY0" fmla="*/ 153072 h 4934357"/>
              <a:gd name="connsiteX1" fmla="*/ 711200 w 10439439"/>
              <a:gd name="connsiteY1" fmla="*/ 13372 h 4934357"/>
              <a:gd name="connsiteX2" fmla="*/ 2006600 w 10439439"/>
              <a:gd name="connsiteY2" fmla="*/ 76872 h 4934357"/>
              <a:gd name="connsiteX3" fmla="*/ 4165600 w 10439439"/>
              <a:gd name="connsiteY3" fmla="*/ 672 h 4934357"/>
              <a:gd name="connsiteX4" fmla="*/ 5765800 w 10439439"/>
              <a:gd name="connsiteY4" fmla="*/ 127672 h 4934357"/>
              <a:gd name="connsiteX5" fmla="*/ 7556500 w 10439439"/>
              <a:gd name="connsiteY5" fmla="*/ 672 h 4934357"/>
              <a:gd name="connsiteX6" fmla="*/ 8648700 w 10439439"/>
              <a:gd name="connsiteY6" fmla="*/ 76872 h 4934357"/>
              <a:gd name="connsiteX7" fmla="*/ 10134600 w 10439439"/>
              <a:gd name="connsiteY7" fmla="*/ 64172 h 4934357"/>
              <a:gd name="connsiteX8" fmla="*/ 10375900 w 10439439"/>
              <a:gd name="connsiteY8" fmla="*/ 1003972 h 4934357"/>
              <a:gd name="connsiteX9" fmla="*/ 10401300 w 10439439"/>
              <a:gd name="connsiteY9" fmla="*/ 1994572 h 4934357"/>
              <a:gd name="connsiteX10" fmla="*/ 10350500 w 10439439"/>
              <a:gd name="connsiteY10" fmla="*/ 2781972 h 4934357"/>
              <a:gd name="connsiteX11" fmla="*/ 10439400 w 10439439"/>
              <a:gd name="connsiteY11" fmla="*/ 3759872 h 4934357"/>
              <a:gd name="connsiteX12" fmla="*/ 10337800 w 10439439"/>
              <a:gd name="connsiteY12" fmla="*/ 4559972 h 4934357"/>
              <a:gd name="connsiteX13" fmla="*/ 10350500 w 10439439"/>
              <a:gd name="connsiteY13" fmla="*/ 4864772 h 4934357"/>
              <a:gd name="connsiteX14" fmla="*/ 9093200 w 10439439"/>
              <a:gd name="connsiteY14" fmla="*/ 4915572 h 4934357"/>
              <a:gd name="connsiteX15" fmla="*/ 8267700 w 10439439"/>
              <a:gd name="connsiteY15" fmla="*/ 4801272 h 4934357"/>
              <a:gd name="connsiteX16" fmla="*/ 6273800 w 10439439"/>
              <a:gd name="connsiteY16" fmla="*/ 4915572 h 4934357"/>
              <a:gd name="connsiteX17" fmla="*/ 4343400 w 10439439"/>
              <a:gd name="connsiteY17" fmla="*/ 4839372 h 4934357"/>
              <a:gd name="connsiteX18" fmla="*/ 1879600 w 10439439"/>
              <a:gd name="connsiteY18" fmla="*/ 4877472 h 4934357"/>
              <a:gd name="connsiteX19" fmla="*/ 520700 w 10439439"/>
              <a:gd name="connsiteY19" fmla="*/ 4928272 h 4934357"/>
              <a:gd name="connsiteX20" fmla="*/ 114300 w 10439439"/>
              <a:gd name="connsiteY20" fmla="*/ 4725072 h 4934357"/>
              <a:gd name="connsiteX21" fmla="*/ 12700 w 10439439"/>
              <a:gd name="connsiteY21" fmla="*/ 4242472 h 4934357"/>
              <a:gd name="connsiteX22" fmla="*/ 63500 w 10439439"/>
              <a:gd name="connsiteY22" fmla="*/ 2820072 h 4934357"/>
              <a:gd name="connsiteX23" fmla="*/ 0 w 10439439"/>
              <a:gd name="connsiteY23" fmla="*/ 1804072 h 4934357"/>
              <a:gd name="connsiteX24" fmla="*/ 63500 w 10439439"/>
              <a:gd name="connsiteY24" fmla="*/ 864272 h 4934357"/>
              <a:gd name="connsiteX25" fmla="*/ 165100 w 10439439"/>
              <a:gd name="connsiteY25" fmla="*/ 153072 h 4934357"/>
              <a:gd name="connsiteX0" fmla="*/ 165100 w 10472164"/>
              <a:gd name="connsiteY0" fmla="*/ 153072 h 4934357"/>
              <a:gd name="connsiteX1" fmla="*/ 711200 w 10472164"/>
              <a:gd name="connsiteY1" fmla="*/ 13372 h 4934357"/>
              <a:gd name="connsiteX2" fmla="*/ 2006600 w 10472164"/>
              <a:gd name="connsiteY2" fmla="*/ 76872 h 4934357"/>
              <a:gd name="connsiteX3" fmla="*/ 4165600 w 10472164"/>
              <a:gd name="connsiteY3" fmla="*/ 672 h 4934357"/>
              <a:gd name="connsiteX4" fmla="*/ 5765800 w 10472164"/>
              <a:gd name="connsiteY4" fmla="*/ 127672 h 4934357"/>
              <a:gd name="connsiteX5" fmla="*/ 7556500 w 10472164"/>
              <a:gd name="connsiteY5" fmla="*/ 672 h 4934357"/>
              <a:gd name="connsiteX6" fmla="*/ 8648700 w 10472164"/>
              <a:gd name="connsiteY6" fmla="*/ 76872 h 4934357"/>
              <a:gd name="connsiteX7" fmla="*/ 10134600 w 10472164"/>
              <a:gd name="connsiteY7" fmla="*/ 64172 h 4934357"/>
              <a:gd name="connsiteX8" fmla="*/ 10375900 w 10472164"/>
              <a:gd name="connsiteY8" fmla="*/ 1003972 h 4934357"/>
              <a:gd name="connsiteX9" fmla="*/ 10401300 w 10472164"/>
              <a:gd name="connsiteY9" fmla="*/ 1994572 h 4934357"/>
              <a:gd name="connsiteX10" fmla="*/ 10350500 w 10472164"/>
              <a:gd name="connsiteY10" fmla="*/ 2781972 h 4934357"/>
              <a:gd name="connsiteX11" fmla="*/ 10439400 w 10472164"/>
              <a:gd name="connsiteY11" fmla="*/ 3759872 h 4934357"/>
              <a:gd name="connsiteX12" fmla="*/ 10337800 w 10472164"/>
              <a:gd name="connsiteY12" fmla="*/ 4559972 h 4934357"/>
              <a:gd name="connsiteX13" fmla="*/ 9093200 w 10472164"/>
              <a:gd name="connsiteY13" fmla="*/ 4915572 h 4934357"/>
              <a:gd name="connsiteX14" fmla="*/ 8267700 w 10472164"/>
              <a:gd name="connsiteY14" fmla="*/ 4801272 h 4934357"/>
              <a:gd name="connsiteX15" fmla="*/ 6273800 w 10472164"/>
              <a:gd name="connsiteY15" fmla="*/ 4915572 h 4934357"/>
              <a:gd name="connsiteX16" fmla="*/ 4343400 w 10472164"/>
              <a:gd name="connsiteY16" fmla="*/ 4839372 h 4934357"/>
              <a:gd name="connsiteX17" fmla="*/ 1879600 w 10472164"/>
              <a:gd name="connsiteY17" fmla="*/ 4877472 h 4934357"/>
              <a:gd name="connsiteX18" fmla="*/ 520700 w 10472164"/>
              <a:gd name="connsiteY18" fmla="*/ 4928272 h 4934357"/>
              <a:gd name="connsiteX19" fmla="*/ 114300 w 10472164"/>
              <a:gd name="connsiteY19" fmla="*/ 4725072 h 4934357"/>
              <a:gd name="connsiteX20" fmla="*/ 12700 w 10472164"/>
              <a:gd name="connsiteY20" fmla="*/ 4242472 h 4934357"/>
              <a:gd name="connsiteX21" fmla="*/ 63500 w 10472164"/>
              <a:gd name="connsiteY21" fmla="*/ 2820072 h 4934357"/>
              <a:gd name="connsiteX22" fmla="*/ 0 w 10472164"/>
              <a:gd name="connsiteY22" fmla="*/ 1804072 h 4934357"/>
              <a:gd name="connsiteX23" fmla="*/ 63500 w 10472164"/>
              <a:gd name="connsiteY23" fmla="*/ 864272 h 4934357"/>
              <a:gd name="connsiteX24" fmla="*/ 165100 w 10472164"/>
              <a:gd name="connsiteY24" fmla="*/ 153072 h 4934357"/>
              <a:gd name="connsiteX0" fmla="*/ 165100 w 10441336"/>
              <a:gd name="connsiteY0" fmla="*/ 153072 h 4934357"/>
              <a:gd name="connsiteX1" fmla="*/ 711200 w 10441336"/>
              <a:gd name="connsiteY1" fmla="*/ 13372 h 4934357"/>
              <a:gd name="connsiteX2" fmla="*/ 2006600 w 10441336"/>
              <a:gd name="connsiteY2" fmla="*/ 76872 h 4934357"/>
              <a:gd name="connsiteX3" fmla="*/ 4165600 w 10441336"/>
              <a:gd name="connsiteY3" fmla="*/ 672 h 4934357"/>
              <a:gd name="connsiteX4" fmla="*/ 5765800 w 10441336"/>
              <a:gd name="connsiteY4" fmla="*/ 127672 h 4934357"/>
              <a:gd name="connsiteX5" fmla="*/ 7556500 w 10441336"/>
              <a:gd name="connsiteY5" fmla="*/ 672 h 4934357"/>
              <a:gd name="connsiteX6" fmla="*/ 8648700 w 10441336"/>
              <a:gd name="connsiteY6" fmla="*/ 76872 h 4934357"/>
              <a:gd name="connsiteX7" fmla="*/ 10134600 w 10441336"/>
              <a:gd name="connsiteY7" fmla="*/ 64172 h 4934357"/>
              <a:gd name="connsiteX8" fmla="*/ 10375900 w 10441336"/>
              <a:gd name="connsiteY8" fmla="*/ 1003972 h 4934357"/>
              <a:gd name="connsiteX9" fmla="*/ 10401300 w 10441336"/>
              <a:gd name="connsiteY9" fmla="*/ 1994572 h 4934357"/>
              <a:gd name="connsiteX10" fmla="*/ 10350500 w 10441336"/>
              <a:gd name="connsiteY10" fmla="*/ 2781972 h 4934357"/>
              <a:gd name="connsiteX11" fmla="*/ 10439400 w 10441336"/>
              <a:gd name="connsiteY11" fmla="*/ 3759872 h 4934357"/>
              <a:gd name="connsiteX12" fmla="*/ 10248900 w 10441336"/>
              <a:gd name="connsiteY12" fmla="*/ 4737772 h 4934357"/>
              <a:gd name="connsiteX13" fmla="*/ 9093200 w 10441336"/>
              <a:gd name="connsiteY13" fmla="*/ 4915572 h 4934357"/>
              <a:gd name="connsiteX14" fmla="*/ 8267700 w 10441336"/>
              <a:gd name="connsiteY14" fmla="*/ 4801272 h 4934357"/>
              <a:gd name="connsiteX15" fmla="*/ 6273800 w 10441336"/>
              <a:gd name="connsiteY15" fmla="*/ 4915572 h 4934357"/>
              <a:gd name="connsiteX16" fmla="*/ 4343400 w 10441336"/>
              <a:gd name="connsiteY16" fmla="*/ 4839372 h 4934357"/>
              <a:gd name="connsiteX17" fmla="*/ 1879600 w 10441336"/>
              <a:gd name="connsiteY17" fmla="*/ 4877472 h 4934357"/>
              <a:gd name="connsiteX18" fmla="*/ 520700 w 10441336"/>
              <a:gd name="connsiteY18" fmla="*/ 4928272 h 4934357"/>
              <a:gd name="connsiteX19" fmla="*/ 114300 w 10441336"/>
              <a:gd name="connsiteY19" fmla="*/ 4725072 h 4934357"/>
              <a:gd name="connsiteX20" fmla="*/ 12700 w 10441336"/>
              <a:gd name="connsiteY20" fmla="*/ 4242472 h 4934357"/>
              <a:gd name="connsiteX21" fmla="*/ 63500 w 10441336"/>
              <a:gd name="connsiteY21" fmla="*/ 2820072 h 4934357"/>
              <a:gd name="connsiteX22" fmla="*/ 0 w 10441336"/>
              <a:gd name="connsiteY22" fmla="*/ 1804072 h 4934357"/>
              <a:gd name="connsiteX23" fmla="*/ 63500 w 10441336"/>
              <a:gd name="connsiteY23" fmla="*/ 864272 h 4934357"/>
              <a:gd name="connsiteX24" fmla="*/ 165100 w 10441336"/>
              <a:gd name="connsiteY24" fmla="*/ 153072 h 49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441336" h="4934357">
                <a:moveTo>
                  <a:pt x="165100" y="153072"/>
                </a:moveTo>
                <a:cubicBezTo>
                  <a:pt x="273050" y="11255"/>
                  <a:pt x="404283" y="26072"/>
                  <a:pt x="711200" y="13372"/>
                </a:cubicBezTo>
                <a:cubicBezTo>
                  <a:pt x="1018117" y="672"/>
                  <a:pt x="1430867" y="78989"/>
                  <a:pt x="2006600" y="76872"/>
                </a:cubicBezTo>
                <a:cubicBezTo>
                  <a:pt x="2582333" y="74755"/>
                  <a:pt x="3539067" y="-7795"/>
                  <a:pt x="4165600" y="672"/>
                </a:cubicBezTo>
                <a:cubicBezTo>
                  <a:pt x="4792133" y="9139"/>
                  <a:pt x="5200650" y="127672"/>
                  <a:pt x="5765800" y="127672"/>
                </a:cubicBezTo>
                <a:cubicBezTo>
                  <a:pt x="6330950" y="127672"/>
                  <a:pt x="7076017" y="9139"/>
                  <a:pt x="7556500" y="672"/>
                </a:cubicBezTo>
                <a:cubicBezTo>
                  <a:pt x="8036983" y="-7795"/>
                  <a:pt x="8219017" y="66289"/>
                  <a:pt x="8648700" y="76872"/>
                </a:cubicBezTo>
                <a:cubicBezTo>
                  <a:pt x="9078383" y="87455"/>
                  <a:pt x="9846733" y="-90345"/>
                  <a:pt x="10134600" y="64172"/>
                </a:cubicBezTo>
                <a:cubicBezTo>
                  <a:pt x="10422467" y="218689"/>
                  <a:pt x="10331450" y="682239"/>
                  <a:pt x="10375900" y="1003972"/>
                </a:cubicBezTo>
                <a:cubicBezTo>
                  <a:pt x="10420350" y="1325705"/>
                  <a:pt x="10405533" y="1698239"/>
                  <a:pt x="10401300" y="1994572"/>
                </a:cubicBezTo>
                <a:cubicBezTo>
                  <a:pt x="10397067" y="2290905"/>
                  <a:pt x="10344150" y="2487755"/>
                  <a:pt x="10350500" y="2781972"/>
                </a:cubicBezTo>
                <a:cubicBezTo>
                  <a:pt x="10356850" y="3076189"/>
                  <a:pt x="10456333" y="3433905"/>
                  <a:pt x="10439400" y="3759872"/>
                </a:cubicBezTo>
                <a:cubicBezTo>
                  <a:pt x="10422467" y="4085839"/>
                  <a:pt x="10473267" y="4545155"/>
                  <a:pt x="10248900" y="4737772"/>
                </a:cubicBezTo>
                <a:cubicBezTo>
                  <a:pt x="10024533" y="4930389"/>
                  <a:pt x="9423400" y="4904989"/>
                  <a:pt x="9093200" y="4915572"/>
                </a:cubicBezTo>
                <a:cubicBezTo>
                  <a:pt x="8763000" y="4926155"/>
                  <a:pt x="8737600" y="4801272"/>
                  <a:pt x="8267700" y="4801272"/>
                </a:cubicBezTo>
                <a:cubicBezTo>
                  <a:pt x="7797800" y="4801272"/>
                  <a:pt x="6927850" y="4909222"/>
                  <a:pt x="6273800" y="4915572"/>
                </a:cubicBezTo>
                <a:cubicBezTo>
                  <a:pt x="5619750" y="4921922"/>
                  <a:pt x="4343400" y="4839372"/>
                  <a:pt x="4343400" y="4839372"/>
                </a:cubicBezTo>
                <a:lnTo>
                  <a:pt x="1879600" y="4877472"/>
                </a:lnTo>
                <a:cubicBezTo>
                  <a:pt x="1242484" y="4892289"/>
                  <a:pt x="814917" y="4953672"/>
                  <a:pt x="520700" y="4928272"/>
                </a:cubicBezTo>
                <a:cubicBezTo>
                  <a:pt x="226483" y="4902872"/>
                  <a:pt x="198967" y="4839372"/>
                  <a:pt x="114300" y="4725072"/>
                </a:cubicBezTo>
                <a:cubicBezTo>
                  <a:pt x="29633" y="4610772"/>
                  <a:pt x="21167" y="4559972"/>
                  <a:pt x="12700" y="4242472"/>
                </a:cubicBezTo>
                <a:cubicBezTo>
                  <a:pt x="4233" y="3924972"/>
                  <a:pt x="65617" y="3226472"/>
                  <a:pt x="63500" y="2820072"/>
                </a:cubicBezTo>
                <a:cubicBezTo>
                  <a:pt x="61383" y="2413672"/>
                  <a:pt x="0" y="2130039"/>
                  <a:pt x="0" y="1804072"/>
                </a:cubicBezTo>
                <a:cubicBezTo>
                  <a:pt x="0" y="1478105"/>
                  <a:pt x="40217" y="1137322"/>
                  <a:pt x="63500" y="864272"/>
                </a:cubicBezTo>
                <a:cubicBezTo>
                  <a:pt x="86783" y="591222"/>
                  <a:pt x="57150" y="294889"/>
                  <a:pt x="165100" y="153072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A636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1214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64BC1-E23A-4247-8F92-6690C4F23053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5AF0A-AA66-4FD4-8CA2-8A6EA32A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0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1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站酷快乐体2016修订版" panose="02010600030101010101" pitchFamily="2" charset="-122"/>
          <a:ea typeface="站酷快乐体2016修订版" panose="02010600030101010101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microsoft.com/office/2007/relationships/hdphoto" Target="../media/hdphoto1.wdp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png"/><Relationship Id="rId18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51.gif"/><Relationship Id="rId7" Type="http://schemas.openxmlformats.org/officeDocument/2006/relationships/image" Target="../media/image42.png"/><Relationship Id="rId12" Type="http://schemas.openxmlformats.org/officeDocument/2006/relationships/slide" Target="slide18.xml"/><Relationship Id="rId17" Type="http://schemas.openxmlformats.org/officeDocument/2006/relationships/slide" Target="slide10.xml"/><Relationship Id="rId2" Type="http://schemas.openxmlformats.org/officeDocument/2006/relationships/audio" Target="../media/media1.MP3"/><Relationship Id="rId16" Type="http://schemas.openxmlformats.org/officeDocument/2006/relationships/slide" Target="slide9.xml"/><Relationship Id="rId20" Type="http://schemas.openxmlformats.org/officeDocument/2006/relationships/image" Target="../media/image50.png"/><Relationship Id="rId1" Type="http://schemas.microsoft.com/office/2007/relationships/media" Target="../media/media1.MP3"/><Relationship Id="rId6" Type="http://schemas.openxmlformats.org/officeDocument/2006/relationships/image" Target="../media/image43.svg"/><Relationship Id="rId11" Type="http://schemas.openxmlformats.org/officeDocument/2006/relationships/image" Target="../media/image45.gif"/><Relationship Id="rId24" Type="http://schemas.openxmlformats.org/officeDocument/2006/relationships/image" Target="../media/image53.png"/><Relationship Id="rId5" Type="http://schemas.openxmlformats.org/officeDocument/2006/relationships/image" Target="../media/image41.png"/><Relationship Id="rId15" Type="http://schemas.openxmlformats.org/officeDocument/2006/relationships/image" Target="../media/image48.png"/><Relationship Id="rId23" Type="http://schemas.openxmlformats.org/officeDocument/2006/relationships/image" Target="../media/image52.png"/><Relationship Id="rId10" Type="http://schemas.openxmlformats.org/officeDocument/2006/relationships/image" Target="../media/image44.png"/><Relationship Id="rId19" Type="http://schemas.openxmlformats.org/officeDocument/2006/relationships/slide" Target="slide11.xml"/><Relationship Id="rId4" Type="http://schemas.openxmlformats.org/officeDocument/2006/relationships/notesSlide" Target="../notesSlides/notesSlide17.xml"/><Relationship Id="rId9" Type="http://schemas.microsoft.com/office/2007/relationships/hdphoto" Target="../media/hdphoto2.wdp"/><Relationship Id="rId14" Type="http://schemas.openxmlformats.org/officeDocument/2006/relationships/image" Target="../media/image47.png"/><Relationship Id="rId22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slide" Target="slide20.xml"/><Relationship Id="rId18" Type="http://schemas.openxmlformats.org/officeDocument/2006/relationships/slide" Target="slide19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1.gif"/><Relationship Id="rId2" Type="http://schemas.openxmlformats.org/officeDocument/2006/relationships/audio" Target="../media/media1.MP3"/><Relationship Id="rId16" Type="http://schemas.openxmlformats.org/officeDocument/2006/relationships/image" Target="../media/image50.png"/><Relationship Id="rId20" Type="http://schemas.openxmlformats.org/officeDocument/2006/relationships/slide" Target="slide22.xml"/><Relationship Id="rId1" Type="http://schemas.microsoft.com/office/2007/relationships/media" Target="../media/media1.MP3"/><Relationship Id="rId6" Type="http://schemas.openxmlformats.org/officeDocument/2006/relationships/image" Target="../media/image43.svg"/><Relationship Id="rId11" Type="http://schemas.openxmlformats.org/officeDocument/2006/relationships/image" Target="../media/image45.gif"/><Relationship Id="rId5" Type="http://schemas.openxmlformats.org/officeDocument/2006/relationships/image" Target="../media/image41.png"/><Relationship Id="rId15" Type="http://schemas.openxmlformats.org/officeDocument/2006/relationships/slide" Target="slide21.xml"/><Relationship Id="rId10" Type="http://schemas.openxmlformats.org/officeDocument/2006/relationships/image" Target="../media/image44.png"/><Relationship Id="rId19" Type="http://schemas.openxmlformats.org/officeDocument/2006/relationships/image" Target="../media/image48.png"/><Relationship Id="rId4" Type="http://schemas.openxmlformats.org/officeDocument/2006/relationships/notesSlide" Target="../notesSlides/notesSlide18.xml"/><Relationship Id="rId9" Type="http://schemas.microsoft.com/office/2007/relationships/hdphoto" Target="../media/hdphoto2.wdp"/><Relationship Id="rId1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audio" Target="../media/audio3.wav"/><Relationship Id="rId7" Type="http://schemas.openxmlformats.org/officeDocument/2006/relationships/image" Target="../media/image5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18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D038FB7A-576D-1F49-397A-9B3C6E4BB60D}"/>
              </a:ext>
            </a:extLst>
          </p:cNvPr>
          <p:cNvSpPr/>
          <p:nvPr/>
        </p:nvSpPr>
        <p:spPr>
          <a:xfrm>
            <a:off x="215521" y="978468"/>
            <a:ext cx="7123857" cy="3288732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CHÁNH NGHĨA</a:t>
            </a:r>
          </a:p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KHỐI LỚP 4</a:t>
            </a:r>
          </a:p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</a:t>
            </a:r>
            <a:r>
              <a:rPr lang="en-US" sz="3600" b="1" kern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CÔNG NGHỆ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3600" b="1" kern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GIỚI THIỆU BỘ LẮP GHÉP MÔ HÌNH KĨ THUẬT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84070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319088" y="636972"/>
            <a:ext cx="8505825" cy="5846378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pic>
        <p:nvPicPr>
          <p:cNvPr id="300014" name="image 3000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06443" y="4635692"/>
            <a:ext cx="2728913" cy="204668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13D73B81-2694-41BD-9ED5-D30562BBE68C}"/>
              </a:ext>
            </a:extLst>
          </p:cNvPr>
          <p:cNvGrpSpPr/>
          <p:nvPr/>
        </p:nvGrpSpPr>
        <p:grpSpPr>
          <a:xfrm>
            <a:off x="6654716" y="-696528"/>
            <a:ext cx="1905000" cy="1917700"/>
            <a:chOff x="7766050" y="-868956"/>
            <a:chExt cx="2540000" cy="1917700"/>
          </a:xfrm>
        </p:grpSpPr>
        <p:pic>
          <p:nvPicPr>
            <p:cNvPr id="300013" name="image 300013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7766050" y="-868956"/>
              <a:ext cx="2540000" cy="19177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2F7CDDD6-FF89-4964-98EA-204A45D85A48}"/>
                </a:ext>
              </a:extLst>
            </p:cNvPr>
            <p:cNvSpPr/>
            <p:nvPr/>
          </p:nvSpPr>
          <p:spPr>
            <a:xfrm rot="19267535">
              <a:off x="8498640" y="-256675"/>
              <a:ext cx="1074821" cy="625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589D7CC-E042-4F62-A949-8F475E8D4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670" y="2663629"/>
            <a:ext cx="5204889" cy="390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CF5E230-3556-6FBD-E7E4-D61BDDF9A2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8825" y="1583772"/>
            <a:ext cx="3556630" cy="8654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98472E4-2BB1-C27E-B0A0-029B7E48B947}"/>
              </a:ext>
            </a:extLst>
          </p:cNvPr>
          <p:cNvSpPr txBox="1"/>
          <p:nvPr/>
        </p:nvSpPr>
        <p:spPr>
          <a:xfrm>
            <a:off x="1878806" y="876301"/>
            <a:ext cx="4775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Thứ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….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….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tháng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….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năm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2BD598E-34D6-EC13-EB34-415F164DF6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032" y="2458125"/>
            <a:ext cx="6808298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75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" name="image 300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62050" y="1441450"/>
            <a:ext cx="7100888" cy="4324350"/>
          </a:xfrm>
          <a:prstGeom prst="rect">
            <a:avLst/>
          </a:prstGeom>
        </p:spPr>
      </p:pic>
      <p:pic>
        <p:nvPicPr>
          <p:cNvPr id="30004" name="image 300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38225" y="1289050"/>
            <a:ext cx="7100888" cy="4324350"/>
          </a:xfrm>
          <a:prstGeom prst="rect">
            <a:avLst/>
          </a:prstGeom>
        </p:spPr>
      </p:pic>
      <p:pic>
        <p:nvPicPr>
          <p:cNvPr id="30008" name="image 3000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090738" y="939800"/>
            <a:ext cx="838200" cy="1117600"/>
          </a:xfrm>
          <a:prstGeom prst="rect">
            <a:avLst/>
          </a:prstGeom>
        </p:spPr>
      </p:pic>
      <p:pic>
        <p:nvPicPr>
          <p:cNvPr id="30009" name="image 3000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15063" y="3586915"/>
            <a:ext cx="4473462" cy="4205370"/>
          </a:xfrm>
          <a:prstGeom prst="rect">
            <a:avLst/>
          </a:prstGeom>
        </p:spPr>
      </p:pic>
      <p:pic>
        <p:nvPicPr>
          <p:cNvPr id="300010" name="image 3000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29025" y="6045200"/>
            <a:ext cx="395288" cy="438150"/>
          </a:xfrm>
          <a:prstGeom prst="rect">
            <a:avLst/>
          </a:prstGeom>
        </p:spPr>
      </p:pic>
      <p:pic>
        <p:nvPicPr>
          <p:cNvPr id="300011" name="image 30001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462963" y="1847850"/>
            <a:ext cx="361950" cy="476250"/>
          </a:xfrm>
          <a:prstGeom prst="rect">
            <a:avLst/>
          </a:prstGeom>
        </p:spPr>
      </p:pic>
      <p:pic>
        <p:nvPicPr>
          <p:cNvPr id="300012" name="image 30001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23913" y="698500"/>
            <a:ext cx="400050" cy="412750"/>
          </a:xfrm>
          <a:prstGeom prst="rect">
            <a:avLst/>
          </a:prstGeom>
        </p:spPr>
      </p:pic>
      <p:pic>
        <p:nvPicPr>
          <p:cNvPr id="300013" name="image 30001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824537" y="-908050"/>
            <a:ext cx="1905000" cy="1917700"/>
          </a:xfrm>
          <a:prstGeom prst="rect">
            <a:avLst/>
          </a:prstGeom>
        </p:spPr>
      </p:pic>
      <p:pic>
        <p:nvPicPr>
          <p:cNvPr id="300014" name="image 300014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-1019175" y="5111750"/>
            <a:ext cx="2728913" cy="34226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F7CDDD6-FF89-4964-98EA-204A45D85A48}"/>
              </a:ext>
            </a:extLst>
          </p:cNvPr>
          <p:cNvSpPr/>
          <p:nvPr/>
        </p:nvSpPr>
        <p:spPr>
          <a:xfrm rot="19267535">
            <a:off x="6373980" y="-256675"/>
            <a:ext cx="806116" cy="625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6214013-B382-BA1C-6B94-0FA361E7BC8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25363" y="2507758"/>
            <a:ext cx="6200169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4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04" name="image 200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5446" y="397565"/>
            <a:ext cx="8438322" cy="6291470"/>
          </a:xfrm>
          <a:prstGeom prst="rect">
            <a:avLst/>
          </a:prstGeom>
        </p:spPr>
      </p:pic>
      <p:pic>
        <p:nvPicPr>
          <p:cNvPr id="1026" name="Picture 2" descr="Bộ lắp ghép mô hình kĩ thuật lớp 4 - YouTube">
            <a:extLst>
              <a:ext uri="{FF2B5EF4-FFF2-40B4-BE49-F238E27FC236}">
                <a16:creationId xmlns="" xmlns:a16="http://schemas.microsoft.com/office/drawing/2014/main" id="{523001AF-1311-13C7-E871-6AFE66C02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84" y="1784074"/>
            <a:ext cx="4260575" cy="319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6C906A7-1D93-9F42-5F7A-ACE8F633DD26}"/>
              </a:ext>
            </a:extLst>
          </p:cNvPr>
          <p:cNvSpPr/>
          <p:nvPr/>
        </p:nvSpPr>
        <p:spPr>
          <a:xfrm>
            <a:off x="4936331" y="533400"/>
            <a:ext cx="3850481" cy="1323439"/>
          </a:xfrm>
          <a:prstGeom prst="rect">
            <a:avLst/>
          </a:prstGeom>
          <a:solidFill>
            <a:srgbClr val="FFFF00">
              <a:alpha val="76000"/>
            </a:srgbClr>
          </a:solidFill>
          <a:ln w="47625">
            <a:solidFill>
              <a:srgbClr val="00B0F0"/>
            </a:solidFill>
            <a:prstDash val="dashDot"/>
          </a:ln>
        </p:spPr>
        <p:txBody>
          <a:bodyPr wrap="square">
            <a:spAutoFit/>
          </a:bodyPr>
          <a:lstStyle/>
          <a:p>
            <a:pPr lvl="0" algn="ctr" fontAlgn="base">
              <a:defRPr/>
            </a:pP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Đố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đây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gì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B4E0E25-3EAA-66D9-737F-31AA2FD12427}"/>
              </a:ext>
            </a:extLst>
          </p:cNvPr>
          <p:cNvSpPr/>
          <p:nvPr/>
        </p:nvSpPr>
        <p:spPr>
          <a:xfrm>
            <a:off x="4950619" y="3319064"/>
            <a:ext cx="3850481" cy="1323439"/>
          </a:xfrm>
          <a:prstGeom prst="rect">
            <a:avLst/>
          </a:prstGeom>
          <a:solidFill>
            <a:srgbClr val="FFFF00">
              <a:alpha val="76000"/>
            </a:srgbClr>
          </a:solidFill>
          <a:ln w="47625">
            <a:solidFill>
              <a:srgbClr val="00B0F0"/>
            </a:solidFill>
            <a:prstDash val="dashDot"/>
          </a:ln>
        </p:spPr>
        <p:txBody>
          <a:bodyPr wrap="square">
            <a:spAutoFit/>
          </a:bodyPr>
          <a:lstStyle/>
          <a:p>
            <a:pPr lvl="0" algn="ctr" fontAlgn="base">
              <a:defRPr/>
            </a:pP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hộp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những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gì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AD80BBF-68AB-3829-D13F-21A375B9A14D}"/>
              </a:ext>
            </a:extLst>
          </p:cNvPr>
          <p:cNvSpPr txBox="1"/>
          <p:nvPr/>
        </p:nvSpPr>
        <p:spPr>
          <a:xfrm>
            <a:off x="4964907" y="1981200"/>
            <a:ext cx="3764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Bộ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lắp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ghép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kĩ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thuật</a:t>
            </a:r>
            <a:endParaRPr lang="en-US" sz="36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0798C82-B003-214C-D782-FB13EA04CD66}"/>
              </a:ext>
            </a:extLst>
          </p:cNvPr>
          <p:cNvSpPr txBox="1"/>
          <p:nvPr/>
        </p:nvSpPr>
        <p:spPr>
          <a:xfrm>
            <a:off x="5000626" y="4722674"/>
            <a:ext cx="37647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Ốc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tấm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lắp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ghép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bin,...</a:t>
            </a:r>
            <a:endParaRPr lang="en-US" sz="36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30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" name="image 300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62050" y="1441450"/>
            <a:ext cx="7100888" cy="4324350"/>
          </a:xfrm>
          <a:prstGeom prst="rect">
            <a:avLst/>
          </a:prstGeom>
        </p:spPr>
      </p:pic>
      <p:pic>
        <p:nvPicPr>
          <p:cNvPr id="30004" name="image 300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38225" y="1289050"/>
            <a:ext cx="7100888" cy="4324350"/>
          </a:xfrm>
          <a:prstGeom prst="rect">
            <a:avLst/>
          </a:prstGeom>
        </p:spPr>
      </p:pic>
      <p:pic>
        <p:nvPicPr>
          <p:cNvPr id="30008" name="image 3000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090738" y="939800"/>
            <a:ext cx="838200" cy="1117600"/>
          </a:xfrm>
          <a:prstGeom prst="rect">
            <a:avLst/>
          </a:prstGeom>
        </p:spPr>
      </p:pic>
      <p:pic>
        <p:nvPicPr>
          <p:cNvPr id="30009" name="image 3000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15063" y="3586915"/>
            <a:ext cx="4473462" cy="4205370"/>
          </a:xfrm>
          <a:prstGeom prst="rect">
            <a:avLst/>
          </a:prstGeom>
        </p:spPr>
      </p:pic>
      <p:pic>
        <p:nvPicPr>
          <p:cNvPr id="300010" name="image 3000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29025" y="6045200"/>
            <a:ext cx="395288" cy="438150"/>
          </a:xfrm>
          <a:prstGeom prst="rect">
            <a:avLst/>
          </a:prstGeom>
        </p:spPr>
      </p:pic>
      <p:pic>
        <p:nvPicPr>
          <p:cNvPr id="300011" name="image 30001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462963" y="1847850"/>
            <a:ext cx="361950" cy="476250"/>
          </a:xfrm>
          <a:prstGeom prst="rect">
            <a:avLst/>
          </a:prstGeom>
        </p:spPr>
      </p:pic>
      <p:pic>
        <p:nvPicPr>
          <p:cNvPr id="300012" name="image 30001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23913" y="698500"/>
            <a:ext cx="400050" cy="412750"/>
          </a:xfrm>
          <a:prstGeom prst="rect">
            <a:avLst/>
          </a:prstGeom>
        </p:spPr>
      </p:pic>
      <p:pic>
        <p:nvPicPr>
          <p:cNvPr id="300013" name="image 30001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824537" y="-908050"/>
            <a:ext cx="1905000" cy="1917700"/>
          </a:xfrm>
          <a:prstGeom prst="rect">
            <a:avLst/>
          </a:prstGeom>
        </p:spPr>
      </p:pic>
      <p:pic>
        <p:nvPicPr>
          <p:cNvPr id="300014" name="image 300014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-1019175" y="5111750"/>
            <a:ext cx="2728913" cy="34226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F7CDDD6-FF89-4964-98EA-204A45D85A48}"/>
              </a:ext>
            </a:extLst>
          </p:cNvPr>
          <p:cNvSpPr/>
          <p:nvPr/>
        </p:nvSpPr>
        <p:spPr>
          <a:xfrm rot="19267535">
            <a:off x="6373980" y="-256675"/>
            <a:ext cx="806116" cy="625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文本框 2">
            <a:extLst>
              <a:ext uri="{FF2B5EF4-FFF2-40B4-BE49-F238E27FC236}">
                <a16:creationId xmlns="" xmlns:a16="http://schemas.microsoft.com/office/drawing/2014/main" id="{610D7070-CE76-F183-4F19-BEFC7671D101}"/>
              </a:ext>
            </a:extLst>
          </p:cNvPr>
          <p:cNvSpPr txBox="1"/>
          <p:nvPr/>
        </p:nvSpPr>
        <p:spPr>
          <a:xfrm>
            <a:off x="1759227" y="1828800"/>
            <a:ext cx="5622796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6600" b="1">
                <a:ln w="28575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dist="38100" dir="2700000" algn="tl" rotWithShape="0">
                    <a:srgbClr val="7E9476"/>
                  </a:outerShdw>
                </a:effectLst>
                <a:latin typeface="Caveat" pitchFamily="2" charset="0"/>
                <a:ea typeface="思源黑体 Normal" panose="020B0400000000000000" pitchFamily="34" charset="-122"/>
              </a:defRPr>
            </a:lvl1pPr>
          </a:lstStyle>
          <a:p>
            <a:r>
              <a:rPr lang="en-US" altLang="zh-CN" sz="11500" dirty="0">
                <a:ln w="28575">
                  <a:solidFill>
                    <a:schemeClr val="accent1"/>
                  </a:solidFill>
                </a:ln>
                <a:latin typeface="UTM American Sans" panose="02040603050506020204" pitchFamily="18" charset="0"/>
                <a:sym typeface="Caveat" pitchFamily="2" charset="0"/>
              </a:rPr>
              <a:t>KHÁM PHÁ</a:t>
            </a:r>
            <a:endParaRPr lang="zh-CN" altLang="en-US" sz="11500" dirty="0">
              <a:ln w="28575">
                <a:solidFill>
                  <a:schemeClr val="accent1"/>
                </a:solidFill>
              </a:ln>
              <a:latin typeface="UTM American Sans" panose="02040603050506020204" pitchFamily="18" charset="0"/>
              <a:sym typeface="Cave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10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03" name="image 4000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762000" y="-730250"/>
            <a:ext cx="4967288" cy="6210300"/>
          </a:xfrm>
          <a:prstGeom prst="rect">
            <a:avLst/>
          </a:prstGeom>
        </p:spPr>
      </p:pic>
      <p:pic>
        <p:nvPicPr>
          <p:cNvPr id="40005" name="image 400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52538" y="1543050"/>
            <a:ext cx="2743200" cy="3657600"/>
          </a:xfrm>
          <a:prstGeom prst="rect">
            <a:avLst/>
          </a:prstGeom>
        </p:spPr>
      </p:pic>
      <p:pic>
        <p:nvPicPr>
          <p:cNvPr id="400010" name="image 4000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86287" y="5765800"/>
            <a:ext cx="385763" cy="438150"/>
          </a:xfrm>
          <a:prstGeom prst="rect">
            <a:avLst/>
          </a:prstGeom>
        </p:spPr>
      </p:pic>
      <p:pic>
        <p:nvPicPr>
          <p:cNvPr id="400012" name="image 40001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228725" y="977900"/>
            <a:ext cx="366713" cy="469900"/>
          </a:xfrm>
          <a:prstGeom prst="rect">
            <a:avLst/>
          </a:prstGeom>
        </p:spPr>
      </p:pic>
      <p:pic>
        <p:nvPicPr>
          <p:cNvPr id="400014" name="image 4000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490913" y="4083050"/>
            <a:ext cx="752475" cy="1003300"/>
          </a:xfrm>
          <a:prstGeom prst="rect">
            <a:avLst/>
          </a:prstGeom>
        </p:spPr>
      </p:pic>
      <p:pic>
        <p:nvPicPr>
          <p:cNvPr id="400015" name="image 40001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-123825" y="3937000"/>
            <a:ext cx="2309813" cy="3600450"/>
          </a:xfrm>
          <a:prstGeom prst="rect">
            <a:avLst/>
          </a:prstGeom>
        </p:spPr>
      </p:pic>
      <p:pic>
        <p:nvPicPr>
          <p:cNvPr id="400016" name="image 4000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400675" y="-889000"/>
            <a:ext cx="1943100" cy="18415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C67F91E-AF28-412D-ABF6-5DFEA93593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59" y="1469313"/>
            <a:ext cx="4047649" cy="3805075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B8D7C71D-BA01-42E1-AE66-853D1F74CA5E}"/>
              </a:ext>
            </a:extLst>
          </p:cNvPr>
          <p:cNvSpPr/>
          <p:nvPr/>
        </p:nvSpPr>
        <p:spPr>
          <a:xfrm rot="19444313">
            <a:off x="5969167" y="-354575"/>
            <a:ext cx="806116" cy="741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image 30005">
            <a:extLst>
              <a:ext uri="{FF2B5EF4-FFF2-40B4-BE49-F238E27FC236}">
                <a16:creationId xmlns="" xmlns:a16="http://schemas.microsoft.com/office/drawing/2014/main" id="{ADCBB35D-D99E-0B8E-2AAE-79628BCD46F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4373839" y="1970157"/>
            <a:ext cx="4496835" cy="28006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F08A9D4-F50F-1ADF-968D-4C01DA698A32}"/>
              </a:ext>
            </a:extLst>
          </p:cNvPr>
          <p:cNvSpPr txBox="1"/>
          <p:nvPr/>
        </p:nvSpPr>
        <p:spPr>
          <a:xfrm>
            <a:off x="4606788" y="1905000"/>
            <a:ext cx="41147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Hoạt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động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1:  </a:t>
            </a:r>
            <a:r>
              <a:rPr lang="en-US" sz="4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quen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chi </a:t>
            </a:r>
            <a:r>
              <a:rPr lang="en-US" sz="4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tiết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dụng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cụ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4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01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319088" y="288236"/>
            <a:ext cx="8505825" cy="6430617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pic>
        <p:nvPicPr>
          <p:cNvPr id="300014" name="image 3000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2924" y="3607904"/>
            <a:ext cx="3489697" cy="2617272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="" xmlns:a16="http://schemas.microsoft.com/office/drawing/2014/main" id="{3CBC18FF-7169-CE22-EF25-FA9C20832999}"/>
              </a:ext>
            </a:extLst>
          </p:cNvPr>
          <p:cNvSpPr/>
          <p:nvPr/>
        </p:nvSpPr>
        <p:spPr>
          <a:xfrm rot="10894672">
            <a:off x="3765317" y="1364804"/>
            <a:ext cx="4395381" cy="1241074"/>
          </a:xfrm>
          <a:custGeom>
            <a:avLst/>
            <a:gdLst>
              <a:gd name="connsiteX0" fmla="*/ 0 w 5860508"/>
              <a:gd name="connsiteY0" fmla="*/ 206850 h 1241074"/>
              <a:gd name="connsiteX1" fmla="*/ 206850 w 5860508"/>
              <a:gd name="connsiteY1" fmla="*/ 0 h 1241074"/>
              <a:gd name="connsiteX2" fmla="*/ 976751 w 5860508"/>
              <a:gd name="connsiteY2" fmla="*/ 0 h 1241074"/>
              <a:gd name="connsiteX3" fmla="*/ 2520487 w 5860508"/>
              <a:gd name="connsiteY3" fmla="*/ -334271 h 1241074"/>
              <a:gd name="connsiteX4" fmla="*/ 2441878 w 5860508"/>
              <a:gd name="connsiteY4" fmla="*/ 0 h 1241074"/>
              <a:gd name="connsiteX5" fmla="*/ 5653658 w 5860508"/>
              <a:gd name="connsiteY5" fmla="*/ 0 h 1241074"/>
              <a:gd name="connsiteX6" fmla="*/ 5860508 w 5860508"/>
              <a:gd name="connsiteY6" fmla="*/ 206850 h 1241074"/>
              <a:gd name="connsiteX7" fmla="*/ 5860508 w 5860508"/>
              <a:gd name="connsiteY7" fmla="*/ 206846 h 1241074"/>
              <a:gd name="connsiteX8" fmla="*/ 5860508 w 5860508"/>
              <a:gd name="connsiteY8" fmla="*/ 206846 h 1241074"/>
              <a:gd name="connsiteX9" fmla="*/ 5860508 w 5860508"/>
              <a:gd name="connsiteY9" fmla="*/ 517114 h 1241074"/>
              <a:gd name="connsiteX10" fmla="*/ 5860508 w 5860508"/>
              <a:gd name="connsiteY10" fmla="*/ 1034224 h 1241074"/>
              <a:gd name="connsiteX11" fmla="*/ 5653658 w 5860508"/>
              <a:gd name="connsiteY11" fmla="*/ 1241074 h 1241074"/>
              <a:gd name="connsiteX12" fmla="*/ 2441878 w 5860508"/>
              <a:gd name="connsiteY12" fmla="*/ 1241074 h 1241074"/>
              <a:gd name="connsiteX13" fmla="*/ 976751 w 5860508"/>
              <a:gd name="connsiteY13" fmla="*/ 1241074 h 1241074"/>
              <a:gd name="connsiteX14" fmla="*/ 976751 w 5860508"/>
              <a:gd name="connsiteY14" fmla="*/ 1241074 h 1241074"/>
              <a:gd name="connsiteX15" fmla="*/ 206850 w 5860508"/>
              <a:gd name="connsiteY15" fmla="*/ 1241074 h 1241074"/>
              <a:gd name="connsiteX16" fmla="*/ 0 w 5860508"/>
              <a:gd name="connsiteY16" fmla="*/ 1034224 h 1241074"/>
              <a:gd name="connsiteX17" fmla="*/ 0 w 5860508"/>
              <a:gd name="connsiteY17" fmla="*/ 517114 h 1241074"/>
              <a:gd name="connsiteX18" fmla="*/ 0 w 5860508"/>
              <a:gd name="connsiteY18" fmla="*/ 206846 h 1241074"/>
              <a:gd name="connsiteX19" fmla="*/ 0 w 5860508"/>
              <a:gd name="connsiteY19" fmla="*/ 206846 h 1241074"/>
              <a:gd name="connsiteX20" fmla="*/ 0 w 5860508"/>
              <a:gd name="connsiteY20" fmla="*/ 206850 h 124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60508" h="1241074" fill="none" extrusionOk="0">
                <a:moveTo>
                  <a:pt x="0" y="206850"/>
                </a:moveTo>
                <a:cubicBezTo>
                  <a:pt x="1277" y="93301"/>
                  <a:pt x="78608" y="5630"/>
                  <a:pt x="206850" y="0"/>
                </a:cubicBezTo>
                <a:cubicBezTo>
                  <a:pt x="577833" y="3153"/>
                  <a:pt x="854290" y="-17775"/>
                  <a:pt x="976751" y="0"/>
                </a:cubicBezTo>
                <a:cubicBezTo>
                  <a:pt x="1260705" y="-95303"/>
                  <a:pt x="1839215" y="-307708"/>
                  <a:pt x="2520487" y="-334271"/>
                </a:cubicBezTo>
                <a:cubicBezTo>
                  <a:pt x="2522367" y="-210656"/>
                  <a:pt x="2482244" y="-153459"/>
                  <a:pt x="2441878" y="0"/>
                </a:cubicBezTo>
                <a:cubicBezTo>
                  <a:pt x="3091220" y="-95567"/>
                  <a:pt x="4235416" y="-3505"/>
                  <a:pt x="5653658" y="0"/>
                </a:cubicBezTo>
                <a:cubicBezTo>
                  <a:pt x="5770781" y="-406"/>
                  <a:pt x="5872669" y="76379"/>
                  <a:pt x="5860508" y="206850"/>
                </a:cubicBezTo>
                <a:lnTo>
                  <a:pt x="5860508" y="206846"/>
                </a:lnTo>
                <a:lnTo>
                  <a:pt x="5860508" y="206846"/>
                </a:lnTo>
                <a:cubicBezTo>
                  <a:pt x="5848678" y="331931"/>
                  <a:pt x="5860806" y="468691"/>
                  <a:pt x="5860508" y="517114"/>
                </a:cubicBezTo>
                <a:cubicBezTo>
                  <a:pt x="5828687" y="573226"/>
                  <a:pt x="5871919" y="892692"/>
                  <a:pt x="5860508" y="1034224"/>
                </a:cubicBezTo>
                <a:cubicBezTo>
                  <a:pt x="5855887" y="1169308"/>
                  <a:pt x="5775906" y="1259913"/>
                  <a:pt x="5653658" y="1241074"/>
                </a:cubicBezTo>
                <a:cubicBezTo>
                  <a:pt x="4876854" y="1290773"/>
                  <a:pt x="2843720" y="1216346"/>
                  <a:pt x="2441878" y="1241074"/>
                </a:cubicBezTo>
                <a:cubicBezTo>
                  <a:pt x="2292081" y="1110004"/>
                  <a:pt x="1263606" y="1127506"/>
                  <a:pt x="976751" y="1241074"/>
                </a:cubicBezTo>
                <a:lnTo>
                  <a:pt x="976751" y="1241074"/>
                </a:lnTo>
                <a:cubicBezTo>
                  <a:pt x="781230" y="1294959"/>
                  <a:pt x="291217" y="1173867"/>
                  <a:pt x="206850" y="1241074"/>
                </a:cubicBezTo>
                <a:cubicBezTo>
                  <a:pt x="91451" y="1257324"/>
                  <a:pt x="-9279" y="1158451"/>
                  <a:pt x="0" y="1034224"/>
                </a:cubicBezTo>
                <a:cubicBezTo>
                  <a:pt x="-21449" y="947112"/>
                  <a:pt x="16161" y="586088"/>
                  <a:pt x="0" y="517114"/>
                </a:cubicBezTo>
                <a:cubicBezTo>
                  <a:pt x="9321" y="484655"/>
                  <a:pt x="-23316" y="354333"/>
                  <a:pt x="0" y="206846"/>
                </a:cubicBezTo>
                <a:lnTo>
                  <a:pt x="0" y="206846"/>
                </a:lnTo>
                <a:lnTo>
                  <a:pt x="0" y="206850"/>
                </a:lnTo>
                <a:close/>
              </a:path>
              <a:path w="5860508" h="1241074" stroke="0" extrusionOk="0">
                <a:moveTo>
                  <a:pt x="0" y="206850"/>
                </a:moveTo>
                <a:cubicBezTo>
                  <a:pt x="-8608" y="107330"/>
                  <a:pt x="95331" y="-1840"/>
                  <a:pt x="206850" y="0"/>
                </a:cubicBezTo>
                <a:cubicBezTo>
                  <a:pt x="369805" y="35853"/>
                  <a:pt x="856171" y="27068"/>
                  <a:pt x="976751" y="0"/>
                </a:cubicBezTo>
                <a:cubicBezTo>
                  <a:pt x="1571181" y="-110920"/>
                  <a:pt x="2092261" y="-207222"/>
                  <a:pt x="2520487" y="-334271"/>
                </a:cubicBezTo>
                <a:cubicBezTo>
                  <a:pt x="2472770" y="-209126"/>
                  <a:pt x="2477636" y="-100810"/>
                  <a:pt x="2441878" y="0"/>
                </a:cubicBezTo>
                <a:cubicBezTo>
                  <a:pt x="3473291" y="-37426"/>
                  <a:pt x="4214928" y="-143246"/>
                  <a:pt x="5653658" y="0"/>
                </a:cubicBezTo>
                <a:cubicBezTo>
                  <a:pt x="5768257" y="-12230"/>
                  <a:pt x="5858261" y="99322"/>
                  <a:pt x="5860508" y="206850"/>
                </a:cubicBezTo>
                <a:lnTo>
                  <a:pt x="5860508" y="206846"/>
                </a:lnTo>
                <a:lnTo>
                  <a:pt x="5860508" y="206846"/>
                </a:lnTo>
                <a:cubicBezTo>
                  <a:pt x="5842345" y="338954"/>
                  <a:pt x="5844777" y="441160"/>
                  <a:pt x="5860508" y="517114"/>
                </a:cubicBezTo>
                <a:cubicBezTo>
                  <a:pt x="5906578" y="743416"/>
                  <a:pt x="5851038" y="904710"/>
                  <a:pt x="5860508" y="1034224"/>
                </a:cubicBezTo>
                <a:cubicBezTo>
                  <a:pt x="5862506" y="1131987"/>
                  <a:pt x="5780328" y="1240670"/>
                  <a:pt x="5653658" y="1241074"/>
                </a:cubicBezTo>
                <a:cubicBezTo>
                  <a:pt x="4675780" y="1072039"/>
                  <a:pt x="3405084" y="1294374"/>
                  <a:pt x="2441878" y="1241074"/>
                </a:cubicBezTo>
                <a:cubicBezTo>
                  <a:pt x="2182856" y="1368984"/>
                  <a:pt x="1643005" y="1349431"/>
                  <a:pt x="976751" y="1241074"/>
                </a:cubicBezTo>
                <a:lnTo>
                  <a:pt x="976751" y="1241074"/>
                </a:lnTo>
                <a:cubicBezTo>
                  <a:pt x="631116" y="1303592"/>
                  <a:pt x="303880" y="1271817"/>
                  <a:pt x="206850" y="1241074"/>
                </a:cubicBezTo>
                <a:cubicBezTo>
                  <a:pt x="83040" y="1243203"/>
                  <a:pt x="3957" y="1145371"/>
                  <a:pt x="0" y="1034224"/>
                </a:cubicBezTo>
                <a:cubicBezTo>
                  <a:pt x="-30619" y="797341"/>
                  <a:pt x="-43651" y="628088"/>
                  <a:pt x="0" y="517114"/>
                </a:cubicBezTo>
                <a:cubicBezTo>
                  <a:pt x="26015" y="483445"/>
                  <a:pt x="-20313" y="352167"/>
                  <a:pt x="0" y="206846"/>
                </a:cubicBezTo>
                <a:lnTo>
                  <a:pt x="0" y="206846"/>
                </a:lnTo>
                <a:lnTo>
                  <a:pt x="0" y="2068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2842418190">
                  <a:prstGeom prst="wedgeRoundRectCallout">
                    <a:avLst>
                      <a:gd name="adj1" fmla="val -6992"/>
                      <a:gd name="adj2" fmla="val -76934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8" name="文本框 18">
            <a:extLst>
              <a:ext uri="{FF2B5EF4-FFF2-40B4-BE49-F238E27FC236}">
                <a16:creationId xmlns="" xmlns:a16="http://schemas.microsoft.com/office/drawing/2014/main" id="{5D8EF60B-8271-5178-A0B5-1974FCA98D0C}"/>
              </a:ext>
            </a:extLst>
          </p:cNvPr>
          <p:cNvSpPr txBox="1"/>
          <p:nvPr/>
        </p:nvSpPr>
        <p:spPr>
          <a:xfrm rot="153431">
            <a:off x="3752143" y="1251801"/>
            <a:ext cx="4350011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rPr>
              <a:t>Bộ lắp ghép có bao nhiêu chi tiết về chia làm mấy nhóm?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仓耳今楷05-6763 W05" panose="02020400000000000000" pitchFamily="18" charset="-122"/>
              <a:cs typeface="Calibri" panose="020F0502020204030204" pitchFamily="34" charset="0"/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="" xmlns:a16="http://schemas.microsoft.com/office/drawing/2014/main" id="{55BB25C9-8AD7-1CD5-82F1-D2F9E3DDA0F9}"/>
              </a:ext>
            </a:extLst>
          </p:cNvPr>
          <p:cNvSpPr/>
          <p:nvPr/>
        </p:nvSpPr>
        <p:spPr>
          <a:xfrm rot="10894672">
            <a:off x="5313242" y="3268152"/>
            <a:ext cx="3755987" cy="1386575"/>
          </a:xfrm>
          <a:custGeom>
            <a:avLst/>
            <a:gdLst>
              <a:gd name="connsiteX0" fmla="*/ 0 w 5007982"/>
              <a:gd name="connsiteY0" fmla="*/ 231100 h 1386575"/>
              <a:gd name="connsiteX1" fmla="*/ 231100 w 5007982"/>
              <a:gd name="connsiteY1" fmla="*/ 0 h 1386575"/>
              <a:gd name="connsiteX2" fmla="*/ 834664 w 5007982"/>
              <a:gd name="connsiteY2" fmla="*/ 0 h 1386575"/>
              <a:gd name="connsiteX3" fmla="*/ 2153833 w 5007982"/>
              <a:gd name="connsiteY3" fmla="*/ -373460 h 1386575"/>
              <a:gd name="connsiteX4" fmla="*/ 2086659 w 5007982"/>
              <a:gd name="connsiteY4" fmla="*/ 0 h 1386575"/>
              <a:gd name="connsiteX5" fmla="*/ 4776882 w 5007982"/>
              <a:gd name="connsiteY5" fmla="*/ 0 h 1386575"/>
              <a:gd name="connsiteX6" fmla="*/ 5007982 w 5007982"/>
              <a:gd name="connsiteY6" fmla="*/ 231100 h 1386575"/>
              <a:gd name="connsiteX7" fmla="*/ 5007982 w 5007982"/>
              <a:gd name="connsiteY7" fmla="*/ 231096 h 1386575"/>
              <a:gd name="connsiteX8" fmla="*/ 5007982 w 5007982"/>
              <a:gd name="connsiteY8" fmla="*/ 231096 h 1386575"/>
              <a:gd name="connsiteX9" fmla="*/ 5007982 w 5007982"/>
              <a:gd name="connsiteY9" fmla="*/ 577740 h 1386575"/>
              <a:gd name="connsiteX10" fmla="*/ 5007982 w 5007982"/>
              <a:gd name="connsiteY10" fmla="*/ 1155475 h 1386575"/>
              <a:gd name="connsiteX11" fmla="*/ 4776882 w 5007982"/>
              <a:gd name="connsiteY11" fmla="*/ 1386575 h 1386575"/>
              <a:gd name="connsiteX12" fmla="*/ 2086659 w 5007982"/>
              <a:gd name="connsiteY12" fmla="*/ 1386575 h 1386575"/>
              <a:gd name="connsiteX13" fmla="*/ 834664 w 5007982"/>
              <a:gd name="connsiteY13" fmla="*/ 1386575 h 1386575"/>
              <a:gd name="connsiteX14" fmla="*/ 834664 w 5007982"/>
              <a:gd name="connsiteY14" fmla="*/ 1386575 h 1386575"/>
              <a:gd name="connsiteX15" fmla="*/ 231100 w 5007982"/>
              <a:gd name="connsiteY15" fmla="*/ 1386575 h 1386575"/>
              <a:gd name="connsiteX16" fmla="*/ 0 w 5007982"/>
              <a:gd name="connsiteY16" fmla="*/ 1155475 h 1386575"/>
              <a:gd name="connsiteX17" fmla="*/ 0 w 5007982"/>
              <a:gd name="connsiteY17" fmla="*/ 577740 h 1386575"/>
              <a:gd name="connsiteX18" fmla="*/ 0 w 5007982"/>
              <a:gd name="connsiteY18" fmla="*/ 231096 h 1386575"/>
              <a:gd name="connsiteX19" fmla="*/ 0 w 5007982"/>
              <a:gd name="connsiteY19" fmla="*/ 231096 h 1386575"/>
              <a:gd name="connsiteX20" fmla="*/ 0 w 5007982"/>
              <a:gd name="connsiteY20" fmla="*/ 231100 h 13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007982" h="1386575" fill="none" extrusionOk="0">
                <a:moveTo>
                  <a:pt x="0" y="231100"/>
                </a:moveTo>
                <a:cubicBezTo>
                  <a:pt x="14904" y="111534"/>
                  <a:pt x="85894" y="7067"/>
                  <a:pt x="231100" y="0"/>
                </a:cubicBezTo>
                <a:cubicBezTo>
                  <a:pt x="334185" y="-7162"/>
                  <a:pt x="708706" y="46420"/>
                  <a:pt x="834664" y="0"/>
                </a:cubicBezTo>
                <a:cubicBezTo>
                  <a:pt x="1370563" y="-49604"/>
                  <a:pt x="1735135" y="-303632"/>
                  <a:pt x="2153833" y="-373460"/>
                </a:cubicBezTo>
                <a:cubicBezTo>
                  <a:pt x="2145775" y="-262335"/>
                  <a:pt x="2125117" y="-61738"/>
                  <a:pt x="2086659" y="0"/>
                </a:cubicBezTo>
                <a:cubicBezTo>
                  <a:pt x="2595473" y="-95567"/>
                  <a:pt x="3719601" y="-3505"/>
                  <a:pt x="4776882" y="0"/>
                </a:cubicBezTo>
                <a:cubicBezTo>
                  <a:pt x="4910102" y="-786"/>
                  <a:pt x="5010682" y="99864"/>
                  <a:pt x="5007982" y="231100"/>
                </a:cubicBezTo>
                <a:lnTo>
                  <a:pt x="5007982" y="231096"/>
                </a:lnTo>
                <a:lnTo>
                  <a:pt x="5007982" y="231096"/>
                </a:lnTo>
                <a:cubicBezTo>
                  <a:pt x="5019488" y="266664"/>
                  <a:pt x="4990087" y="506521"/>
                  <a:pt x="5007982" y="577740"/>
                </a:cubicBezTo>
                <a:cubicBezTo>
                  <a:pt x="5035891" y="648310"/>
                  <a:pt x="5041927" y="873991"/>
                  <a:pt x="5007982" y="1155475"/>
                </a:cubicBezTo>
                <a:cubicBezTo>
                  <a:pt x="5003783" y="1302049"/>
                  <a:pt x="4906413" y="1391040"/>
                  <a:pt x="4776882" y="1386575"/>
                </a:cubicBezTo>
                <a:cubicBezTo>
                  <a:pt x="4277841" y="1436274"/>
                  <a:pt x="2620824" y="1361847"/>
                  <a:pt x="2086659" y="1386575"/>
                </a:cubicBezTo>
                <a:cubicBezTo>
                  <a:pt x="1510859" y="1383993"/>
                  <a:pt x="1234918" y="1274572"/>
                  <a:pt x="834664" y="1386575"/>
                </a:cubicBezTo>
                <a:lnTo>
                  <a:pt x="834664" y="1386575"/>
                </a:lnTo>
                <a:cubicBezTo>
                  <a:pt x="601142" y="1409063"/>
                  <a:pt x="410233" y="1364360"/>
                  <a:pt x="231100" y="1386575"/>
                </a:cubicBezTo>
                <a:cubicBezTo>
                  <a:pt x="101774" y="1410319"/>
                  <a:pt x="-2936" y="1286268"/>
                  <a:pt x="0" y="1155475"/>
                </a:cubicBezTo>
                <a:cubicBezTo>
                  <a:pt x="31270" y="948091"/>
                  <a:pt x="26246" y="816442"/>
                  <a:pt x="0" y="577740"/>
                </a:cubicBezTo>
                <a:cubicBezTo>
                  <a:pt x="5259" y="404689"/>
                  <a:pt x="14636" y="362175"/>
                  <a:pt x="0" y="231096"/>
                </a:cubicBezTo>
                <a:lnTo>
                  <a:pt x="0" y="231096"/>
                </a:lnTo>
                <a:lnTo>
                  <a:pt x="0" y="231100"/>
                </a:lnTo>
                <a:close/>
              </a:path>
              <a:path w="5007982" h="1386575" stroke="0" extrusionOk="0">
                <a:moveTo>
                  <a:pt x="0" y="231100"/>
                </a:moveTo>
                <a:cubicBezTo>
                  <a:pt x="-3761" y="109898"/>
                  <a:pt x="105704" y="-1513"/>
                  <a:pt x="231100" y="0"/>
                </a:cubicBezTo>
                <a:cubicBezTo>
                  <a:pt x="454203" y="10633"/>
                  <a:pt x="542284" y="-23467"/>
                  <a:pt x="834664" y="0"/>
                </a:cubicBezTo>
                <a:cubicBezTo>
                  <a:pt x="1108723" y="-53028"/>
                  <a:pt x="2005682" y="-263621"/>
                  <a:pt x="2153833" y="-373460"/>
                </a:cubicBezTo>
                <a:cubicBezTo>
                  <a:pt x="2128157" y="-297020"/>
                  <a:pt x="2092786" y="-188583"/>
                  <a:pt x="2086659" y="0"/>
                </a:cubicBezTo>
                <a:cubicBezTo>
                  <a:pt x="2605399" y="-37426"/>
                  <a:pt x="4289393" y="-143246"/>
                  <a:pt x="4776882" y="0"/>
                </a:cubicBezTo>
                <a:cubicBezTo>
                  <a:pt x="4904773" y="-8813"/>
                  <a:pt x="5002009" y="121305"/>
                  <a:pt x="5007982" y="231100"/>
                </a:cubicBezTo>
                <a:lnTo>
                  <a:pt x="5007982" y="231096"/>
                </a:lnTo>
                <a:lnTo>
                  <a:pt x="5007982" y="231096"/>
                </a:lnTo>
                <a:cubicBezTo>
                  <a:pt x="5010895" y="314752"/>
                  <a:pt x="5026030" y="411879"/>
                  <a:pt x="5007982" y="577740"/>
                </a:cubicBezTo>
                <a:cubicBezTo>
                  <a:pt x="5045554" y="844765"/>
                  <a:pt x="5056874" y="963194"/>
                  <a:pt x="5007982" y="1155475"/>
                </a:cubicBezTo>
                <a:cubicBezTo>
                  <a:pt x="5009456" y="1270950"/>
                  <a:pt x="4910863" y="1386369"/>
                  <a:pt x="4776882" y="1386575"/>
                </a:cubicBezTo>
                <a:cubicBezTo>
                  <a:pt x="3446718" y="1217540"/>
                  <a:pt x="3241451" y="1439875"/>
                  <a:pt x="2086659" y="1386575"/>
                </a:cubicBezTo>
                <a:cubicBezTo>
                  <a:pt x="1597821" y="1295654"/>
                  <a:pt x="1396097" y="1399629"/>
                  <a:pt x="834664" y="1386575"/>
                </a:cubicBezTo>
                <a:lnTo>
                  <a:pt x="834664" y="1386575"/>
                </a:lnTo>
                <a:cubicBezTo>
                  <a:pt x="650462" y="1405329"/>
                  <a:pt x="374497" y="1337451"/>
                  <a:pt x="231100" y="1386575"/>
                </a:cubicBezTo>
                <a:cubicBezTo>
                  <a:pt x="97037" y="1388005"/>
                  <a:pt x="10308" y="1275051"/>
                  <a:pt x="0" y="1155475"/>
                </a:cubicBezTo>
                <a:cubicBezTo>
                  <a:pt x="41589" y="1081725"/>
                  <a:pt x="19381" y="706602"/>
                  <a:pt x="0" y="577740"/>
                </a:cubicBezTo>
                <a:cubicBezTo>
                  <a:pt x="-5287" y="522818"/>
                  <a:pt x="-18228" y="397443"/>
                  <a:pt x="0" y="231096"/>
                </a:cubicBezTo>
                <a:lnTo>
                  <a:pt x="0" y="231096"/>
                </a:lnTo>
                <a:lnTo>
                  <a:pt x="0" y="23110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2842418190">
                  <a:prstGeom prst="wedgeRoundRectCallout">
                    <a:avLst>
                      <a:gd name="adj1" fmla="val -6992"/>
                      <a:gd name="adj2" fmla="val -76934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0" name="文本框 18">
            <a:extLst>
              <a:ext uri="{FF2B5EF4-FFF2-40B4-BE49-F238E27FC236}">
                <a16:creationId xmlns="" xmlns:a16="http://schemas.microsoft.com/office/drawing/2014/main" id="{AAFBC284-8690-CFAB-1B3D-6DE9193BF37E}"/>
              </a:ext>
            </a:extLst>
          </p:cNvPr>
          <p:cNvSpPr txBox="1"/>
          <p:nvPr/>
        </p:nvSpPr>
        <p:spPr>
          <a:xfrm rot="153431">
            <a:off x="5329557" y="3251588"/>
            <a:ext cx="3717216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000" b="1" dirty="0">
                <a:solidFill>
                  <a:prstClr val="black"/>
                </a:solidFill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rPr>
              <a:t>Nêu tên các nhóm, chi tiết và số lượng các chi tiết của mỗi nhóm?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仓耳今楷05-6763 W05" panose="02020400000000000000" pitchFamily="18" charset="-122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523CA81-80C4-55CC-7A93-C64B2153F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5" y="2543175"/>
            <a:ext cx="3441469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0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157162" y="142875"/>
            <a:ext cx="8879681" cy="6575977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4BA3641-80FC-E6D5-BD65-7B50B1A54F2A}"/>
              </a:ext>
            </a:extLst>
          </p:cNvPr>
          <p:cNvGrpSpPr/>
          <p:nvPr/>
        </p:nvGrpSpPr>
        <p:grpSpPr>
          <a:xfrm>
            <a:off x="3810000" y="-28742"/>
            <a:ext cx="4829174" cy="1438017"/>
            <a:chOff x="4170713" y="626552"/>
            <a:chExt cx="5931106" cy="1699703"/>
          </a:xfrm>
          <a:solidFill>
            <a:srgbClr val="FFFF00"/>
          </a:solidFill>
        </p:grpSpPr>
        <p:sp>
          <p:nvSpPr>
            <p:cNvPr id="4" name="Arrow: Right 3">
              <a:extLst>
                <a:ext uri="{FF2B5EF4-FFF2-40B4-BE49-F238E27FC236}">
                  <a16:creationId xmlns="" xmlns:a16="http://schemas.microsoft.com/office/drawing/2014/main" id="{07D78E7B-E047-64F9-1921-A2FB7A95190C}"/>
                </a:ext>
              </a:extLst>
            </p:cNvPr>
            <p:cNvSpPr/>
            <p:nvPr/>
          </p:nvSpPr>
          <p:spPr>
            <a:xfrm>
              <a:off x="4170713" y="626552"/>
              <a:ext cx="5931106" cy="1699703"/>
            </a:xfrm>
            <a:custGeom>
              <a:avLst/>
              <a:gdLst>
                <a:gd name="connsiteX0" fmla="*/ 0 w 5931106"/>
                <a:gd name="connsiteY0" fmla="*/ 424926 h 1699703"/>
                <a:gd name="connsiteX1" fmla="*/ 513771 w 5931106"/>
                <a:gd name="connsiteY1" fmla="*/ 424926 h 1699703"/>
                <a:gd name="connsiteX2" fmla="*/ 976730 w 5931106"/>
                <a:gd name="connsiteY2" fmla="*/ 424926 h 1699703"/>
                <a:gd name="connsiteX3" fmla="*/ 1541314 w 5931106"/>
                <a:gd name="connsiteY3" fmla="*/ 424926 h 1699703"/>
                <a:gd name="connsiteX4" fmla="*/ 1953460 w 5931106"/>
                <a:gd name="connsiteY4" fmla="*/ 424926 h 1699703"/>
                <a:gd name="connsiteX5" fmla="*/ 2365606 w 5931106"/>
                <a:gd name="connsiteY5" fmla="*/ 424926 h 1699703"/>
                <a:gd name="connsiteX6" fmla="*/ 2777753 w 5931106"/>
                <a:gd name="connsiteY6" fmla="*/ 424926 h 1699703"/>
                <a:gd name="connsiteX7" fmla="*/ 3342337 w 5931106"/>
                <a:gd name="connsiteY7" fmla="*/ 424926 h 1699703"/>
                <a:gd name="connsiteX8" fmla="*/ 3957733 w 5931106"/>
                <a:gd name="connsiteY8" fmla="*/ 424926 h 1699703"/>
                <a:gd name="connsiteX9" fmla="*/ 4471504 w 5931106"/>
                <a:gd name="connsiteY9" fmla="*/ 424926 h 1699703"/>
                <a:gd name="connsiteX10" fmla="*/ 5081255 w 5931106"/>
                <a:gd name="connsiteY10" fmla="*/ 424926 h 1699703"/>
                <a:gd name="connsiteX11" fmla="*/ 5081255 w 5931106"/>
                <a:gd name="connsiteY11" fmla="*/ 0 h 1699703"/>
                <a:gd name="connsiteX12" fmla="*/ 5381536 w 5931106"/>
                <a:gd name="connsiteY12" fmla="*/ 300281 h 1699703"/>
                <a:gd name="connsiteX13" fmla="*/ 5656321 w 5931106"/>
                <a:gd name="connsiteY13" fmla="*/ 575067 h 1699703"/>
                <a:gd name="connsiteX14" fmla="*/ 5931106 w 5931106"/>
                <a:gd name="connsiteY14" fmla="*/ 849852 h 1699703"/>
                <a:gd name="connsiteX15" fmla="*/ 5639324 w 5931106"/>
                <a:gd name="connsiteY15" fmla="*/ 1141634 h 1699703"/>
                <a:gd name="connsiteX16" fmla="*/ 5339043 w 5931106"/>
                <a:gd name="connsiteY16" fmla="*/ 1441915 h 1699703"/>
                <a:gd name="connsiteX17" fmla="*/ 5081255 w 5931106"/>
                <a:gd name="connsiteY17" fmla="*/ 1699703 h 1699703"/>
                <a:gd name="connsiteX18" fmla="*/ 5081255 w 5931106"/>
                <a:gd name="connsiteY18" fmla="*/ 1274777 h 1699703"/>
                <a:gd name="connsiteX19" fmla="*/ 4618296 w 5931106"/>
                <a:gd name="connsiteY19" fmla="*/ 1274777 h 1699703"/>
                <a:gd name="connsiteX20" fmla="*/ 4155337 w 5931106"/>
                <a:gd name="connsiteY20" fmla="*/ 1274777 h 1699703"/>
                <a:gd name="connsiteX21" fmla="*/ 3692379 w 5931106"/>
                <a:gd name="connsiteY21" fmla="*/ 1274777 h 1699703"/>
                <a:gd name="connsiteX22" fmla="*/ 3229420 w 5931106"/>
                <a:gd name="connsiteY22" fmla="*/ 1274777 h 1699703"/>
                <a:gd name="connsiteX23" fmla="*/ 2715649 w 5931106"/>
                <a:gd name="connsiteY23" fmla="*/ 1274777 h 1699703"/>
                <a:gd name="connsiteX24" fmla="*/ 2201877 w 5931106"/>
                <a:gd name="connsiteY24" fmla="*/ 1274777 h 1699703"/>
                <a:gd name="connsiteX25" fmla="*/ 1738918 w 5931106"/>
                <a:gd name="connsiteY25" fmla="*/ 1274777 h 1699703"/>
                <a:gd name="connsiteX26" fmla="*/ 1326772 w 5931106"/>
                <a:gd name="connsiteY26" fmla="*/ 1274777 h 1699703"/>
                <a:gd name="connsiteX27" fmla="*/ 914626 w 5931106"/>
                <a:gd name="connsiteY27" fmla="*/ 1274777 h 1699703"/>
                <a:gd name="connsiteX28" fmla="*/ 0 w 5931106"/>
                <a:gd name="connsiteY28" fmla="*/ 1274777 h 1699703"/>
                <a:gd name="connsiteX29" fmla="*/ 0 w 5931106"/>
                <a:gd name="connsiteY29" fmla="*/ 841353 h 1699703"/>
                <a:gd name="connsiteX30" fmla="*/ 0 w 5931106"/>
                <a:gd name="connsiteY30" fmla="*/ 424926 h 1699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931106" h="1699703" fill="none" extrusionOk="0">
                  <a:moveTo>
                    <a:pt x="0" y="424926"/>
                  </a:moveTo>
                  <a:cubicBezTo>
                    <a:pt x="176300" y="398787"/>
                    <a:pt x="301038" y="467102"/>
                    <a:pt x="513771" y="424926"/>
                  </a:cubicBezTo>
                  <a:cubicBezTo>
                    <a:pt x="726504" y="382750"/>
                    <a:pt x="871804" y="474620"/>
                    <a:pt x="976730" y="424926"/>
                  </a:cubicBezTo>
                  <a:cubicBezTo>
                    <a:pt x="1081656" y="375232"/>
                    <a:pt x="1326103" y="452091"/>
                    <a:pt x="1541314" y="424926"/>
                  </a:cubicBezTo>
                  <a:cubicBezTo>
                    <a:pt x="1756525" y="397761"/>
                    <a:pt x="1833434" y="441213"/>
                    <a:pt x="1953460" y="424926"/>
                  </a:cubicBezTo>
                  <a:cubicBezTo>
                    <a:pt x="2073486" y="408639"/>
                    <a:pt x="2224224" y="463084"/>
                    <a:pt x="2365606" y="424926"/>
                  </a:cubicBezTo>
                  <a:cubicBezTo>
                    <a:pt x="2506988" y="386768"/>
                    <a:pt x="2627371" y="441296"/>
                    <a:pt x="2777753" y="424926"/>
                  </a:cubicBezTo>
                  <a:cubicBezTo>
                    <a:pt x="2928135" y="408556"/>
                    <a:pt x="3081126" y="464722"/>
                    <a:pt x="3342337" y="424926"/>
                  </a:cubicBezTo>
                  <a:cubicBezTo>
                    <a:pt x="3603548" y="385130"/>
                    <a:pt x="3680175" y="444189"/>
                    <a:pt x="3957733" y="424926"/>
                  </a:cubicBezTo>
                  <a:cubicBezTo>
                    <a:pt x="4235291" y="405663"/>
                    <a:pt x="4261132" y="461561"/>
                    <a:pt x="4471504" y="424926"/>
                  </a:cubicBezTo>
                  <a:cubicBezTo>
                    <a:pt x="4681876" y="388291"/>
                    <a:pt x="4958052" y="458093"/>
                    <a:pt x="5081255" y="424926"/>
                  </a:cubicBezTo>
                  <a:cubicBezTo>
                    <a:pt x="5075525" y="248691"/>
                    <a:pt x="5106354" y="171751"/>
                    <a:pt x="5081255" y="0"/>
                  </a:cubicBezTo>
                  <a:cubicBezTo>
                    <a:pt x="5227786" y="86194"/>
                    <a:pt x="5267511" y="200700"/>
                    <a:pt x="5381536" y="300281"/>
                  </a:cubicBezTo>
                  <a:cubicBezTo>
                    <a:pt x="5495561" y="399862"/>
                    <a:pt x="5519205" y="439018"/>
                    <a:pt x="5656321" y="575067"/>
                  </a:cubicBezTo>
                  <a:cubicBezTo>
                    <a:pt x="5793438" y="711116"/>
                    <a:pt x="5830905" y="768308"/>
                    <a:pt x="5931106" y="849852"/>
                  </a:cubicBezTo>
                  <a:cubicBezTo>
                    <a:pt x="5806511" y="997223"/>
                    <a:pt x="5723542" y="1047411"/>
                    <a:pt x="5639324" y="1141634"/>
                  </a:cubicBezTo>
                  <a:cubicBezTo>
                    <a:pt x="5555106" y="1235857"/>
                    <a:pt x="5449260" y="1270557"/>
                    <a:pt x="5339043" y="1441915"/>
                  </a:cubicBezTo>
                  <a:cubicBezTo>
                    <a:pt x="5228826" y="1613273"/>
                    <a:pt x="5203695" y="1566742"/>
                    <a:pt x="5081255" y="1699703"/>
                  </a:cubicBezTo>
                  <a:cubicBezTo>
                    <a:pt x="5047443" y="1520315"/>
                    <a:pt x="5100233" y="1435741"/>
                    <a:pt x="5081255" y="1274777"/>
                  </a:cubicBezTo>
                  <a:cubicBezTo>
                    <a:pt x="4985225" y="1315782"/>
                    <a:pt x="4812288" y="1258993"/>
                    <a:pt x="4618296" y="1274777"/>
                  </a:cubicBezTo>
                  <a:cubicBezTo>
                    <a:pt x="4424304" y="1290561"/>
                    <a:pt x="4317463" y="1274737"/>
                    <a:pt x="4155337" y="1274777"/>
                  </a:cubicBezTo>
                  <a:cubicBezTo>
                    <a:pt x="3993211" y="1274817"/>
                    <a:pt x="3917841" y="1234180"/>
                    <a:pt x="3692379" y="1274777"/>
                  </a:cubicBezTo>
                  <a:cubicBezTo>
                    <a:pt x="3466917" y="1315374"/>
                    <a:pt x="3327357" y="1237803"/>
                    <a:pt x="3229420" y="1274777"/>
                  </a:cubicBezTo>
                  <a:cubicBezTo>
                    <a:pt x="3131483" y="1311751"/>
                    <a:pt x="2927166" y="1257347"/>
                    <a:pt x="2715649" y="1274777"/>
                  </a:cubicBezTo>
                  <a:cubicBezTo>
                    <a:pt x="2504132" y="1292207"/>
                    <a:pt x="2349683" y="1256080"/>
                    <a:pt x="2201877" y="1274777"/>
                  </a:cubicBezTo>
                  <a:cubicBezTo>
                    <a:pt x="2054071" y="1293474"/>
                    <a:pt x="1954448" y="1240435"/>
                    <a:pt x="1738918" y="1274777"/>
                  </a:cubicBezTo>
                  <a:cubicBezTo>
                    <a:pt x="1523388" y="1309119"/>
                    <a:pt x="1431171" y="1259464"/>
                    <a:pt x="1326772" y="1274777"/>
                  </a:cubicBezTo>
                  <a:cubicBezTo>
                    <a:pt x="1222373" y="1290090"/>
                    <a:pt x="1066805" y="1248298"/>
                    <a:pt x="914626" y="1274777"/>
                  </a:cubicBezTo>
                  <a:cubicBezTo>
                    <a:pt x="762447" y="1301256"/>
                    <a:pt x="411569" y="1167444"/>
                    <a:pt x="0" y="1274777"/>
                  </a:cubicBezTo>
                  <a:cubicBezTo>
                    <a:pt x="-23828" y="1123451"/>
                    <a:pt x="26380" y="945517"/>
                    <a:pt x="0" y="841353"/>
                  </a:cubicBezTo>
                  <a:cubicBezTo>
                    <a:pt x="-26380" y="737189"/>
                    <a:pt x="3709" y="539964"/>
                    <a:pt x="0" y="424926"/>
                  </a:cubicBezTo>
                  <a:close/>
                </a:path>
                <a:path w="5931106" h="1699703" stroke="0" extrusionOk="0">
                  <a:moveTo>
                    <a:pt x="0" y="424926"/>
                  </a:moveTo>
                  <a:cubicBezTo>
                    <a:pt x="165499" y="391993"/>
                    <a:pt x="304480" y="447631"/>
                    <a:pt x="412146" y="424926"/>
                  </a:cubicBezTo>
                  <a:cubicBezTo>
                    <a:pt x="519812" y="402221"/>
                    <a:pt x="626343" y="464642"/>
                    <a:pt x="824292" y="424926"/>
                  </a:cubicBezTo>
                  <a:cubicBezTo>
                    <a:pt x="1022241" y="385210"/>
                    <a:pt x="1213638" y="454897"/>
                    <a:pt x="1490501" y="424926"/>
                  </a:cubicBezTo>
                  <a:cubicBezTo>
                    <a:pt x="1767364" y="394955"/>
                    <a:pt x="1858070" y="433346"/>
                    <a:pt x="2156710" y="424926"/>
                  </a:cubicBezTo>
                  <a:cubicBezTo>
                    <a:pt x="2455350" y="416506"/>
                    <a:pt x="2413776" y="456357"/>
                    <a:pt x="2568857" y="424926"/>
                  </a:cubicBezTo>
                  <a:cubicBezTo>
                    <a:pt x="2723938" y="393495"/>
                    <a:pt x="3019949" y="479242"/>
                    <a:pt x="3133441" y="424926"/>
                  </a:cubicBezTo>
                  <a:cubicBezTo>
                    <a:pt x="3246933" y="370610"/>
                    <a:pt x="3430627" y="480651"/>
                    <a:pt x="3647212" y="424926"/>
                  </a:cubicBezTo>
                  <a:cubicBezTo>
                    <a:pt x="3863797" y="369201"/>
                    <a:pt x="3993657" y="458275"/>
                    <a:pt x="4160983" y="424926"/>
                  </a:cubicBezTo>
                  <a:cubicBezTo>
                    <a:pt x="4328309" y="391577"/>
                    <a:pt x="4445765" y="460342"/>
                    <a:pt x="4573130" y="424926"/>
                  </a:cubicBezTo>
                  <a:cubicBezTo>
                    <a:pt x="4700495" y="389510"/>
                    <a:pt x="4933101" y="481960"/>
                    <a:pt x="5081255" y="424926"/>
                  </a:cubicBezTo>
                  <a:cubicBezTo>
                    <a:pt x="5037527" y="221247"/>
                    <a:pt x="5110245" y="155882"/>
                    <a:pt x="5081255" y="0"/>
                  </a:cubicBezTo>
                  <a:cubicBezTo>
                    <a:pt x="5203829" y="120045"/>
                    <a:pt x="5204352" y="145790"/>
                    <a:pt x="5339043" y="257788"/>
                  </a:cubicBezTo>
                  <a:cubicBezTo>
                    <a:pt x="5473734" y="369786"/>
                    <a:pt x="5499066" y="485176"/>
                    <a:pt x="5639324" y="558069"/>
                  </a:cubicBezTo>
                  <a:cubicBezTo>
                    <a:pt x="5779582" y="630962"/>
                    <a:pt x="5811638" y="785606"/>
                    <a:pt x="5931106" y="849852"/>
                  </a:cubicBezTo>
                  <a:cubicBezTo>
                    <a:pt x="5900444" y="942173"/>
                    <a:pt x="5754030" y="1000852"/>
                    <a:pt x="5639324" y="1141634"/>
                  </a:cubicBezTo>
                  <a:cubicBezTo>
                    <a:pt x="5524618" y="1282416"/>
                    <a:pt x="5442038" y="1304072"/>
                    <a:pt x="5381536" y="1399422"/>
                  </a:cubicBezTo>
                  <a:cubicBezTo>
                    <a:pt x="5321034" y="1494772"/>
                    <a:pt x="5208797" y="1537916"/>
                    <a:pt x="5081255" y="1699703"/>
                  </a:cubicBezTo>
                  <a:cubicBezTo>
                    <a:pt x="5060071" y="1609287"/>
                    <a:pt x="5119626" y="1481465"/>
                    <a:pt x="5081255" y="1274777"/>
                  </a:cubicBezTo>
                  <a:cubicBezTo>
                    <a:pt x="4876844" y="1306500"/>
                    <a:pt x="4800911" y="1238555"/>
                    <a:pt x="4618296" y="1274777"/>
                  </a:cubicBezTo>
                  <a:cubicBezTo>
                    <a:pt x="4435681" y="1310999"/>
                    <a:pt x="4281938" y="1230649"/>
                    <a:pt x="4002900" y="1274777"/>
                  </a:cubicBezTo>
                  <a:cubicBezTo>
                    <a:pt x="3723862" y="1318905"/>
                    <a:pt x="3589553" y="1205270"/>
                    <a:pt x="3387503" y="1274777"/>
                  </a:cubicBezTo>
                  <a:cubicBezTo>
                    <a:pt x="3185453" y="1344284"/>
                    <a:pt x="3104192" y="1241200"/>
                    <a:pt x="2975357" y="1274777"/>
                  </a:cubicBezTo>
                  <a:cubicBezTo>
                    <a:pt x="2846522" y="1308354"/>
                    <a:pt x="2595606" y="1243259"/>
                    <a:pt x="2410773" y="1274777"/>
                  </a:cubicBezTo>
                  <a:cubicBezTo>
                    <a:pt x="2225940" y="1306295"/>
                    <a:pt x="2086764" y="1240771"/>
                    <a:pt x="1998627" y="1274777"/>
                  </a:cubicBezTo>
                  <a:cubicBezTo>
                    <a:pt x="1910490" y="1308783"/>
                    <a:pt x="1585017" y="1212999"/>
                    <a:pt x="1383231" y="1274777"/>
                  </a:cubicBezTo>
                  <a:cubicBezTo>
                    <a:pt x="1181445" y="1336555"/>
                    <a:pt x="976620" y="1268145"/>
                    <a:pt x="869459" y="1274777"/>
                  </a:cubicBezTo>
                  <a:cubicBezTo>
                    <a:pt x="762298" y="1281409"/>
                    <a:pt x="281363" y="1193546"/>
                    <a:pt x="0" y="1274777"/>
                  </a:cubicBezTo>
                  <a:cubicBezTo>
                    <a:pt x="-28197" y="1133056"/>
                    <a:pt x="17301" y="1036320"/>
                    <a:pt x="0" y="841353"/>
                  </a:cubicBezTo>
                  <a:cubicBezTo>
                    <a:pt x="-17301" y="646386"/>
                    <a:pt x="32392" y="629656"/>
                    <a:pt x="0" y="424926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="" xmlns:ask="http://schemas.microsoft.com/office/drawing/2018/sketchyshapes" sd="2943108336">
                    <a:prstGeom prst="right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A627AB86-1C2D-6AE8-0942-95AE6D9BBA53}"/>
                </a:ext>
              </a:extLst>
            </p:cNvPr>
            <p:cNvSpPr txBox="1"/>
            <p:nvPr/>
          </p:nvSpPr>
          <p:spPr>
            <a:xfrm>
              <a:off x="4732238" y="980252"/>
              <a:ext cx="4938353" cy="13460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a.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Nhóm</a:t>
              </a:r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chi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tiết</a:t>
              </a:r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tấm</a:t>
              </a:r>
              <a:endParaRPr lang="en-US" sz="3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5521C7C9-7A74-7C3F-B644-1B3100DCA5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7" y="1019175"/>
            <a:ext cx="4843463" cy="29527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8C589A51-181C-0D7A-4C4D-ACEDE25C84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4869" y="3521238"/>
            <a:ext cx="4129088" cy="286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4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157162" y="142875"/>
            <a:ext cx="8879681" cy="6575977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A6E2C37-6879-0B89-A14F-337F935FA7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3828" y="300038"/>
            <a:ext cx="4864894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7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157162" y="142875"/>
            <a:ext cx="8879681" cy="6575977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4BA3641-80FC-E6D5-BD65-7B50B1A54F2A}"/>
              </a:ext>
            </a:extLst>
          </p:cNvPr>
          <p:cNvGrpSpPr/>
          <p:nvPr/>
        </p:nvGrpSpPr>
        <p:grpSpPr>
          <a:xfrm>
            <a:off x="2371726" y="-171192"/>
            <a:ext cx="4829174" cy="1438017"/>
            <a:chOff x="2702561" y="458179"/>
            <a:chExt cx="5931106" cy="1868076"/>
          </a:xfrm>
          <a:solidFill>
            <a:srgbClr val="FFFF00"/>
          </a:solidFill>
        </p:grpSpPr>
        <p:sp>
          <p:nvSpPr>
            <p:cNvPr id="4" name="Arrow: Right 3">
              <a:extLst>
                <a:ext uri="{FF2B5EF4-FFF2-40B4-BE49-F238E27FC236}">
                  <a16:creationId xmlns="" xmlns:a16="http://schemas.microsoft.com/office/drawing/2014/main" id="{07D78E7B-E047-64F9-1921-A2FB7A95190C}"/>
                </a:ext>
              </a:extLst>
            </p:cNvPr>
            <p:cNvSpPr/>
            <p:nvPr/>
          </p:nvSpPr>
          <p:spPr>
            <a:xfrm>
              <a:off x="2702561" y="458179"/>
              <a:ext cx="5931106" cy="1699703"/>
            </a:xfrm>
            <a:custGeom>
              <a:avLst/>
              <a:gdLst>
                <a:gd name="connsiteX0" fmla="*/ 0 w 5931106"/>
                <a:gd name="connsiteY0" fmla="*/ 424926 h 1699703"/>
                <a:gd name="connsiteX1" fmla="*/ 513771 w 5931106"/>
                <a:gd name="connsiteY1" fmla="*/ 424926 h 1699703"/>
                <a:gd name="connsiteX2" fmla="*/ 976730 w 5931106"/>
                <a:gd name="connsiteY2" fmla="*/ 424926 h 1699703"/>
                <a:gd name="connsiteX3" fmla="*/ 1541314 w 5931106"/>
                <a:gd name="connsiteY3" fmla="*/ 424926 h 1699703"/>
                <a:gd name="connsiteX4" fmla="*/ 1953460 w 5931106"/>
                <a:gd name="connsiteY4" fmla="*/ 424926 h 1699703"/>
                <a:gd name="connsiteX5" fmla="*/ 2365606 w 5931106"/>
                <a:gd name="connsiteY5" fmla="*/ 424926 h 1699703"/>
                <a:gd name="connsiteX6" fmla="*/ 2777753 w 5931106"/>
                <a:gd name="connsiteY6" fmla="*/ 424926 h 1699703"/>
                <a:gd name="connsiteX7" fmla="*/ 3342337 w 5931106"/>
                <a:gd name="connsiteY7" fmla="*/ 424926 h 1699703"/>
                <a:gd name="connsiteX8" fmla="*/ 3957733 w 5931106"/>
                <a:gd name="connsiteY8" fmla="*/ 424926 h 1699703"/>
                <a:gd name="connsiteX9" fmla="*/ 4471504 w 5931106"/>
                <a:gd name="connsiteY9" fmla="*/ 424926 h 1699703"/>
                <a:gd name="connsiteX10" fmla="*/ 5081255 w 5931106"/>
                <a:gd name="connsiteY10" fmla="*/ 424926 h 1699703"/>
                <a:gd name="connsiteX11" fmla="*/ 5081255 w 5931106"/>
                <a:gd name="connsiteY11" fmla="*/ 0 h 1699703"/>
                <a:gd name="connsiteX12" fmla="*/ 5381536 w 5931106"/>
                <a:gd name="connsiteY12" fmla="*/ 300281 h 1699703"/>
                <a:gd name="connsiteX13" fmla="*/ 5656321 w 5931106"/>
                <a:gd name="connsiteY13" fmla="*/ 575067 h 1699703"/>
                <a:gd name="connsiteX14" fmla="*/ 5931106 w 5931106"/>
                <a:gd name="connsiteY14" fmla="*/ 849852 h 1699703"/>
                <a:gd name="connsiteX15" fmla="*/ 5639324 w 5931106"/>
                <a:gd name="connsiteY15" fmla="*/ 1141634 h 1699703"/>
                <a:gd name="connsiteX16" fmla="*/ 5339043 w 5931106"/>
                <a:gd name="connsiteY16" fmla="*/ 1441915 h 1699703"/>
                <a:gd name="connsiteX17" fmla="*/ 5081255 w 5931106"/>
                <a:gd name="connsiteY17" fmla="*/ 1699703 h 1699703"/>
                <a:gd name="connsiteX18" fmla="*/ 5081255 w 5931106"/>
                <a:gd name="connsiteY18" fmla="*/ 1274777 h 1699703"/>
                <a:gd name="connsiteX19" fmla="*/ 4618296 w 5931106"/>
                <a:gd name="connsiteY19" fmla="*/ 1274777 h 1699703"/>
                <a:gd name="connsiteX20" fmla="*/ 4155337 w 5931106"/>
                <a:gd name="connsiteY20" fmla="*/ 1274777 h 1699703"/>
                <a:gd name="connsiteX21" fmla="*/ 3692379 w 5931106"/>
                <a:gd name="connsiteY21" fmla="*/ 1274777 h 1699703"/>
                <a:gd name="connsiteX22" fmla="*/ 3229420 w 5931106"/>
                <a:gd name="connsiteY22" fmla="*/ 1274777 h 1699703"/>
                <a:gd name="connsiteX23" fmla="*/ 2715649 w 5931106"/>
                <a:gd name="connsiteY23" fmla="*/ 1274777 h 1699703"/>
                <a:gd name="connsiteX24" fmla="*/ 2201877 w 5931106"/>
                <a:gd name="connsiteY24" fmla="*/ 1274777 h 1699703"/>
                <a:gd name="connsiteX25" fmla="*/ 1738918 w 5931106"/>
                <a:gd name="connsiteY25" fmla="*/ 1274777 h 1699703"/>
                <a:gd name="connsiteX26" fmla="*/ 1326772 w 5931106"/>
                <a:gd name="connsiteY26" fmla="*/ 1274777 h 1699703"/>
                <a:gd name="connsiteX27" fmla="*/ 914626 w 5931106"/>
                <a:gd name="connsiteY27" fmla="*/ 1274777 h 1699703"/>
                <a:gd name="connsiteX28" fmla="*/ 0 w 5931106"/>
                <a:gd name="connsiteY28" fmla="*/ 1274777 h 1699703"/>
                <a:gd name="connsiteX29" fmla="*/ 0 w 5931106"/>
                <a:gd name="connsiteY29" fmla="*/ 841353 h 1699703"/>
                <a:gd name="connsiteX30" fmla="*/ 0 w 5931106"/>
                <a:gd name="connsiteY30" fmla="*/ 424926 h 1699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931106" h="1699703" fill="none" extrusionOk="0">
                  <a:moveTo>
                    <a:pt x="0" y="424926"/>
                  </a:moveTo>
                  <a:cubicBezTo>
                    <a:pt x="176300" y="398787"/>
                    <a:pt x="301038" y="467102"/>
                    <a:pt x="513771" y="424926"/>
                  </a:cubicBezTo>
                  <a:cubicBezTo>
                    <a:pt x="726504" y="382750"/>
                    <a:pt x="871804" y="474620"/>
                    <a:pt x="976730" y="424926"/>
                  </a:cubicBezTo>
                  <a:cubicBezTo>
                    <a:pt x="1081656" y="375232"/>
                    <a:pt x="1326103" y="452091"/>
                    <a:pt x="1541314" y="424926"/>
                  </a:cubicBezTo>
                  <a:cubicBezTo>
                    <a:pt x="1756525" y="397761"/>
                    <a:pt x="1833434" y="441213"/>
                    <a:pt x="1953460" y="424926"/>
                  </a:cubicBezTo>
                  <a:cubicBezTo>
                    <a:pt x="2073486" y="408639"/>
                    <a:pt x="2224224" y="463084"/>
                    <a:pt x="2365606" y="424926"/>
                  </a:cubicBezTo>
                  <a:cubicBezTo>
                    <a:pt x="2506988" y="386768"/>
                    <a:pt x="2627371" y="441296"/>
                    <a:pt x="2777753" y="424926"/>
                  </a:cubicBezTo>
                  <a:cubicBezTo>
                    <a:pt x="2928135" y="408556"/>
                    <a:pt x="3081126" y="464722"/>
                    <a:pt x="3342337" y="424926"/>
                  </a:cubicBezTo>
                  <a:cubicBezTo>
                    <a:pt x="3603548" y="385130"/>
                    <a:pt x="3680175" y="444189"/>
                    <a:pt x="3957733" y="424926"/>
                  </a:cubicBezTo>
                  <a:cubicBezTo>
                    <a:pt x="4235291" y="405663"/>
                    <a:pt x="4261132" y="461561"/>
                    <a:pt x="4471504" y="424926"/>
                  </a:cubicBezTo>
                  <a:cubicBezTo>
                    <a:pt x="4681876" y="388291"/>
                    <a:pt x="4958052" y="458093"/>
                    <a:pt x="5081255" y="424926"/>
                  </a:cubicBezTo>
                  <a:cubicBezTo>
                    <a:pt x="5075525" y="248691"/>
                    <a:pt x="5106354" y="171751"/>
                    <a:pt x="5081255" y="0"/>
                  </a:cubicBezTo>
                  <a:cubicBezTo>
                    <a:pt x="5227786" y="86194"/>
                    <a:pt x="5267511" y="200700"/>
                    <a:pt x="5381536" y="300281"/>
                  </a:cubicBezTo>
                  <a:cubicBezTo>
                    <a:pt x="5495561" y="399862"/>
                    <a:pt x="5519205" y="439018"/>
                    <a:pt x="5656321" y="575067"/>
                  </a:cubicBezTo>
                  <a:cubicBezTo>
                    <a:pt x="5793438" y="711116"/>
                    <a:pt x="5830905" y="768308"/>
                    <a:pt x="5931106" y="849852"/>
                  </a:cubicBezTo>
                  <a:cubicBezTo>
                    <a:pt x="5806511" y="997223"/>
                    <a:pt x="5723542" y="1047411"/>
                    <a:pt x="5639324" y="1141634"/>
                  </a:cubicBezTo>
                  <a:cubicBezTo>
                    <a:pt x="5555106" y="1235857"/>
                    <a:pt x="5449260" y="1270557"/>
                    <a:pt x="5339043" y="1441915"/>
                  </a:cubicBezTo>
                  <a:cubicBezTo>
                    <a:pt x="5228826" y="1613273"/>
                    <a:pt x="5203695" y="1566742"/>
                    <a:pt x="5081255" y="1699703"/>
                  </a:cubicBezTo>
                  <a:cubicBezTo>
                    <a:pt x="5047443" y="1520315"/>
                    <a:pt x="5100233" y="1435741"/>
                    <a:pt x="5081255" y="1274777"/>
                  </a:cubicBezTo>
                  <a:cubicBezTo>
                    <a:pt x="4985225" y="1315782"/>
                    <a:pt x="4812288" y="1258993"/>
                    <a:pt x="4618296" y="1274777"/>
                  </a:cubicBezTo>
                  <a:cubicBezTo>
                    <a:pt x="4424304" y="1290561"/>
                    <a:pt x="4317463" y="1274737"/>
                    <a:pt x="4155337" y="1274777"/>
                  </a:cubicBezTo>
                  <a:cubicBezTo>
                    <a:pt x="3993211" y="1274817"/>
                    <a:pt x="3917841" y="1234180"/>
                    <a:pt x="3692379" y="1274777"/>
                  </a:cubicBezTo>
                  <a:cubicBezTo>
                    <a:pt x="3466917" y="1315374"/>
                    <a:pt x="3327357" y="1237803"/>
                    <a:pt x="3229420" y="1274777"/>
                  </a:cubicBezTo>
                  <a:cubicBezTo>
                    <a:pt x="3131483" y="1311751"/>
                    <a:pt x="2927166" y="1257347"/>
                    <a:pt x="2715649" y="1274777"/>
                  </a:cubicBezTo>
                  <a:cubicBezTo>
                    <a:pt x="2504132" y="1292207"/>
                    <a:pt x="2349683" y="1256080"/>
                    <a:pt x="2201877" y="1274777"/>
                  </a:cubicBezTo>
                  <a:cubicBezTo>
                    <a:pt x="2054071" y="1293474"/>
                    <a:pt x="1954448" y="1240435"/>
                    <a:pt x="1738918" y="1274777"/>
                  </a:cubicBezTo>
                  <a:cubicBezTo>
                    <a:pt x="1523388" y="1309119"/>
                    <a:pt x="1431171" y="1259464"/>
                    <a:pt x="1326772" y="1274777"/>
                  </a:cubicBezTo>
                  <a:cubicBezTo>
                    <a:pt x="1222373" y="1290090"/>
                    <a:pt x="1066805" y="1248298"/>
                    <a:pt x="914626" y="1274777"/>
                  </a:cubicBezTo>
                  <a:cubicBezTo>
                    <a:pt x="762447" y="1301256"/>
                    <a:pt x="411569" y="1167444"/>
                    <a:pt x="0" y="1274777"/>
                  </a:cubicBezTo>
                  <a:cubicBezTo>
                    <a:pt x="-23828" y="1123451"/>
                    <a:pt x="26380" y="945517"/>
                    <a:pt x="0" y="841353"/>
                  </a:cubicBezTo>
                  <a:cubicBezTo>
                    <a:pt x="-26380" y="737189"/>
                    <a:pt x="3709" y="539964"/>
                    <a:pt x="0" y="424926"/>
                  </a:cubicBezTo>
                  <a:close/>
                </a:path>
                <a:path w="5931106" h="1699703" stroke="0" extrusionOk="0">
                  <a:moveTo>
                    <a:pt x="0" y="424926"/>
                  </a:moveTo>
                  <a:cubicBezTo>
                    <a:pt x="165499" y="391993"/>
                    <a:pt x="304480" y="447631"/>
                    <a:pt x="412146" y="424926"/>
                  </a:cubicBezTo>
                  <a:cubicBezTo>
                    <a:pt x="519812" y="402221"/>
                    <a:pt x="626343" y="464642"/>
                    <a:pt x="824292" y="424926"/>
                  </a:cubicBezTo>
                  <a:cubicBezTo>
                    <a:pt x="1022241" y="385210"/>
                    <a:pt x="1213638" y="454897"/>
                    <a:pt x="1490501" y="424926"/>
                  </a:cubicBezTo>
                  <a:cubicBezTo>
                    <a:pt x="1767364" y="394955"/>
                    <a:pt x="1858070" y="433346"/>
                    <a:pt x="2156710" y="424926"/>
                  </a:cubicBezTo>
                  <a:cubicBezTo>
                    <a:pt x="2455350" y="416506"/>
                    <a:pt x="2413776" y="456357"/>
                    <a:pt x="2568857" y="424926"/>
                  </a:cubicBezTo>
                  <a:cubicBezTo>
                    <a:pt x="2723938" y="393495"/>
                    <a:pt x="3019949" y="479242"/>
                    <a:pt x="3133441" y="424926"/>
                  </a:cubicBezTo>
                  <a:cubicBezTo>
                    <a:pt x="3246933" y="370610"/>
                    <a:pt x="3430627" y="480651"/>
                    <a:pt x="3647212" y="424926"/>
                  </a:cubicBezTo>
                  <a:cubicBezTo>
                    <a:pt x="3863797" y="369201"/>
                    <a:pt x="3993657" y="458275"/>
                    <a:pt x="4160983" y="424926"/>
                  </a:cubicBezTo>
                  <a:cubicBezTo>
                    <a:pt x="4328309" y="391577"/>
                    <a:pt x="4445765" y="460342"/>
                    <a:pt x="4573130" y="424926"/>
                  </a:cubicBezTo>
                  <a:cubicBezTo>
                    <a:pt x="4700495" y="389510"/>
                    <a:pt x="4933101" y="481960"/>
                    <a:pt x="5081255" y="424926"/>
                  </a:cubicBezTo>
                  <a:cubicBezTo>
                    <a:pt x="5037527" y="221247"/>
                    <a:pt x="5110245" y="155882"/>
                    <a:pt x="5081255" y="0"/>
                  </a:cubicBezTo>
                  <a:cubicBezTo>
                    <a:pt x="5203829" y="120045"/>
                    <a:pt x="5204352" y="145790"/>
                    <a:pt x="5339043" y="257788"/>
                  </a:cubicBezTo>
                  <a:cubicBezTo>
                    <a:pt x="5473734" y="369786"/>
                    <a:pt x="5499066" y="485176"/>
                    <a:pt x="5639324" y="558069"/>
                  </a:cubicBezTo>
                  <a:cubicBezTo>
                    <a:pt x="5779582" y="630962"/>
                    <a:pt x="5811638" y="785606"/>
                    <a:pt x="5931106" y="849852"/>
                  </a:cubicBezTo>
                  <a:cubicBezTo>
                    <a:pt x="5900444" y="942173"/>
                    <a:pt x="5754030" y="1000852"/>
                    <a:pt x="5639324" y="1141634"/>
                  </a:cubicBezTo>
                  <a:cubicBezTo>
                    <a:pt x="5524618" y="1282416"/>
                    <a:pt x="5442038" y="1304072"/>
                    <a:pt x="5381536" y="1399422"/>
                  </a:cubicBezTo>
                  <a:cubicBezTo>
                    <a:pt x="5321034" y="1494772"/>
                    <a:pt x="5208797" y="1537916"/>
                    <a:pt x="5081255" y="1699703"/>
                  </a:cubicBezTo>
                  <a:cubicBezTo>
                    <a:pt x="5060071" y="1609287"/>
                    <a:pt x="5119626" y="1481465"/>
                    <a:pt x="5081255" y="1274777"/>
                  </a:cubicBezTo>
                  <a:cubicBezTo>
                    <a:pt x="4876844" y="1306500"/>
                    <a:pt x="4800911" y="1238555"/>
                    <a:pt x="4618296" y="1274777"/>
                  </a:cubicBezTo>
                  <a:cubicBezTo>
                    <a:pt x="4435681" y="1310999"/>
                    <a:pt x="4281938" y="1230649"/>
                    <a:pt x="4002900" y="1274777"/>
                  </a:cubicBezTo>
                  <a:cubicBezTo>
                    <a:pt x="3723862" y="1318905"/>
                    <a:pt x="3589553" y="1205270"/>
                    <a:pt x="3387503" y="1274777"/>
                  </a:cubicBezTo>
                  <a:cubicBezTo>
                    <a:pt x="3185453" y="1344284"/>
                    <a:pt x="3104192" y="1241200"/>
                    <a:pt x="2975357" y="1274777"/>
                  </a:cubicBezTo>
                  <a:cubicBezTo>
                    <a:pt x="2846522" y="1308354"/>
                    <a:pt x="2595606" y="1243259"/>
                    <a:pt x="2410773" y="1274777"/>
                  </a:cubicBezTo>
                  <a:cubicBezTo>
                    <a:pt x="2225940" y="1306295"/>
                    <a:pt x="2086764" y="1240771"/>
                    <a:pt x="1998627" y="1274777"/>
                  </a:cubicBezTo>
                  <a:cubicBezTo>
                    <a:pt x="1910490" y="1308783"/>
                    <a:pt x="1585017" y="1212999"/>
                    <a:pt x="1383231" y="1274777"/>
                  </a:cubicBezTo>
                  <a:cubicBezTo>
                    <a:pt x="1181445" y="1336555"/>
                    <a:pt x="976620" y="1268145"/>
                    <a:pt x="869459" y="1274777"/>
                  </a:cubicBezTo>
                  <a:cubicBezTo>
                    <a:pt x="762298" y="1281409"/>
                    <a:pt x="281363" y="1193546"/>
                    <a:pt x="0" y="1274777"/>
                  </a:cubicBezTo>
                  <a:cubicBezTo>
                    <a:pt x="-28197" y="1133056"/>
                    <a:pt x="17301" y="1036320"/>
                    <a:pt x="0" y="841353"/>
                  </a:cubicBezTo>
                  <a:cubicBezTo>
                    <a:pt x="-17301" y="646386"/>
                    <a:pt x="32392" y="629656"/>
                    <a:pt x="0" y="424926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="" xmlns:ask="http://schemas.microsoft.com/office/drawing/2018/sketchyshapes" sd="2943108336">
                    <a:prstGeom prst="right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A627AB86-1C2D-6AE8-0942-95AE6D9BBA53}"/>
                </a:ext>
              </a:extLst>
            </p:cNvPr>
            <p:cNvSpPr txBox="1"/>
            <p:nvPr/>
          </p:nvSpPr>
          <p:spPr>
            <a:xfrm>
              <a:off x="2946399" y="980252"/>
              <a:ext cx="5345087" cy="13460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b.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Nhóm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chi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tiết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hình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thanh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3335238-FC6F-355E-5085-CCC118AA0B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1675" y="1371599"/>
            <a:ext cx="5350669" cy="495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1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157162" y="142875"/>
            <a:ext cx="8879681" cy="6575977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975E8D3-95AB-F61E-9A08-DF675A108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738" y="357188"/>
            <a:ext cx="6430278" cy="589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38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157162" y="142875"/>
            <a:ext cx="8879681" cy="6575977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4BA3641-80FC-E6D5-BD65-7B50B1A54F2A}"/>
              </a:ext>
            </a:extLst>
          </p:cNvPr>
          <p:cNvGrpSpPr/>
          <p:nvPr/>
        </p:nvGrpSpPr>
        <p:grpSpPr>
          <a:xfrm>
            <a:off x="2100263" y="-123567"/>
            <a:ext cx="5300663" cy="1580467"/>
            <a:chOff x="2702561" y="458179"/>
            <a:chExt cx="5931106" cy="1868076"/>
          </a:xfrm>
          <a:solidFill>
            <a:srgbClr val="FFFF00"/>
          </a:solidFill>
        </p:grpSpPr>
        <p:sp>
          <p:nvSpPr>
            <p:cNvPr id="4" name="Arrow: Right 3">
              <a:extLst>
                <a:ext uri="{FF2B5EF4-FFF2-40B4-BE49-F238E27FC236}">
                  <a16:creationId xmlns="" xmlns:a16="http://schemas.microsoft.com/office/drawing/2014/main" id="{07D78E7B-E047-64F9-1921-A2FB7A95190C}"/>
                </a:ext>
              </a:extLst>
            </p:cNvPr>
            <p:cNvSpPr/>
            <p:nvPr/>
          </p:nvSpPr>
          <p:spPr>
            <a:xfrm>
              <a:off x="2702561" y="458179"/>
              <a:ext cx="5931106" cy="1699703"/>
            </a:xfrm>
            <a:custGeom>
              <a:avLst/>
              <a:gdLst>
                <a:gd name="connsiteX0" fmla="*/ 0 w 5931106"/>
                <a:gd name="connsiteY0" fmla="*/ 424926 h 1699703"/>
                <a:gd name="connsiteX1" fmla="*/ 513771 w 5931106"/>
                <a:gd name="connsiteY1" fmla="*/ 424926 h 1699703"/>
                <a:gd name="connsiteX2" fmla="*/ 976730 w 5931106"/>
                <a:gd name="connsiteY2" fmla="*/ 424926 h 1699703"/>
                <a:gd name="connsiteX3" fmla="*/ 1541314 w 5931106"/>
                <a:gd name="connsiteY3" fmla="*/ 424926 h 1699703"/>
                <a:gd name="connsiteX4" fmla="*/ 1953460 w 5931106"/>
                <a:gd name="connsiteY4" fmla="*/ 424926 h 1699703"/>
                <a:gd name="connsiteX5" fmla="*/ 2365606 w 5931106"/>
                <a:gd name="connsiteY5" fmla="*/ 424926 h 1699703"/>
                <a:gd name="connsiteX6" fmla="*/ 2777753 w 5931106"/>
                <a:gd name="connsiteY6" fmla="*/ 424926 h 1699703"/>
                <a:gd name="connsiteX7" fmla="*/ 3342337 w 5931106"/>
                <a:gd name="connsiteY7" fmla="*/ 424926 h 1699703"/>
                <a:gd name="connsiteX8" fmla="*/ 3957733 w 5931106"/>
                <a:gd name="connsiteY8" fmla="*/ 424926 h 1699703"/>
                <a:gd name="connsiteX9" fmla="*/ 4471504 w 5931106"/>
                <a:gd name="connsiteY9" fmla="*/ 424926 h 1699703"/>
                <a:gd name="connsiteX10" fmla="*/ 5081255 w 5931106"/>
                <a:gd name="connsiteY10" fmla="*/ 424926 h 1699703"/>
                <a:gd name="connsiteX11" fmla="*/ 5081255 w 5931106"/>
                <a:gd name="connsiteY11" fmla="*/ 0 h 1699703"/>
                <a:gd name="connsiteX12" fmla="*/ 5381536 w 5931106"/>
                <a:gd name="connsiteY12" fmla="*/ 300281 h 1699703"/>
                <a:gd name="connsiteX13" fmla="*/ 5656321 w 5931106"/>
                <a:gd name="connsiteY13" fmla="*/ 575067 h 1699703"/>
                <a:gd name="connsiteX14" fmla="*/ 5931106 w 5931106"/>
                <a:gd name="connsiteY14" fmla="*/ 849852 h 1699703"/>
                <a:gd name="connsiteX15" fmla="*/ 5639324 w 5931106"/>
                <a:gd name="connsiteY15" fmla="*/ 1141634 h 1699703"/>
                <a:gd name="connsiteX16" fmla="*/ 5339043 w 5931106"/>
                <a:gd name="connsiteY16" fmla="*/ 1441915 h 1699703"/>
                <a:gd name="connsiteX17" fmla="*/ 5081255 w 5931106"/>
                <a:gd name="connsiteY17" fmla="*/ 1699703 h 1699703"/>
                <a:gd name="connsiteX18" fmla="*/ 5081255 w 5931106"/>
                <a:gd name="connsiteY18" fmla="*/ 1274777 h 1699703"/>
                <a:gd name="connsiteX19" fmla="*/ 4618296 w 5931106"/>
                <a:gd name="connsiteY19" fmla="*/ 1274777 h 1699703"/>
                <a:gd name="connsiteX20" fmla="*/ 4155337 w 5931106"/>
                <a:gd name="connsiteY20" fmla="*/ 1274777 h 1699703"/>
                <a:gd name="connsiteX21" fmla="*/ 3692379 w 5931106"/>
                <a:gd name="connsiteY21" fmla="*/ 1274777 h 1699703"/>
                <a:gd name="connsiteX22" fmla="*/ 3229420 w 5931106"/>
                <a:gd name="connsiteY22" fmla="*/ 1274777 h 1699703"/>
                <a:gd name="connsiteX23" fmla="*/ 2715649 w 5931106"/>
                <a:gd name="connsiteY23" fmla="*/ 1274777 h 1699703"/>
                <a:gd name="connsiteX24" fmla="*/ 2201877 w 5931106"/>
                <a:gd name="connsiteY24" fmla="*/ 1274777 h 1699703"/>
                <a:gd name="connsiteX25" fmla="*/ 1738918 w 5931106"/>
                <a:gd name="connsiteY25" fmla="*/ 1274777 h 1699703"/>
                <a:gd name="connsiteX26" fmla="*/ 1326772 w 5931106"/>
                <a:gd name="connsiteY26" fmla="*/ 1274777 h 1699703"/>
                <a:gd name="connsiteX27" fmla="*/ 914626 w 5931106"/>
                <a:gd name="connsiteY27" fmla="*/ 1274777 h 1699703"/>
                <a:gd name="connsiteX28" fmla="*/ 0 w 5931106"/>
                <a:gd name="connsiteY28" fmla="*/ 1274777 h 1699703"/>
                <a:gd name="connsiteX29" fmla="*/ 0 w 5931106"/>
                <a:gd name="connsiteY29" fmla="*/ 841353 h 1699703"/>
                <a:gd name="connsiteX30" fmla="*/ 0 w 5931106"/>
                <a:gd name="connsiteY30" fmla="*/ 424926 h 1699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931106" h="1699703" fill="none" extrusionOk="0">
                  <a:moveTo>
                    <a:pt x="0" y="424926"/>
                  </a:moveTo>
                  <a:cubicBezTo>
                    <a:pt x="176300" y="398787"/>
                    <a:pt x="301038" y="467102"/>
                    <a:pt x="513771" y="424926"/>
                  </a:cubicBezTo>
                  <a:cubicBezTo>
                    <a:pt x="726504" y="382750"/>
                    <a:pt x="871804" y="474620"/>
                    <a:pt x="976730" y="424926"/>
                  </a:cubicBezTo>
                  <a:cubicBezTo>
                    <a:pt x="1081656" y="375232"/>
                    <a:pt x="1326103" y="452091"/>
                    <a:pt x="1541314" y="424926"/>
                  </a:cubicBezTo>
                  <a:cubicBezTo>
                    <a:pt x="1756525" y="397761"/>
                    <a:pt x="1833434" y="441213"/>
                    <a:pt x="1953460" y="424926"/>
                  </a:cubicBezTo>
                  <a:cubicBezTo>
                    <a:pt x="2073486" y="408639"/>
                    <a:pt x="2224224" y="463084"/>
                    <a:pt x="2365606" y="424926"/>
                  </a:cubicBezTo>
                  <a:cubicBezTo>
                    <a:pt x="2506988" y="386768"/>
                    <a:pt x="2627371" y="441296"/>
                    <a:pt x="2777753" y="424926"/>
                  </a:cubicBezTo>
                  <a:cubicBezTo>
                    <a:pt x="2928135" y="408556"/>
                    <a:pt x="3081126" y="464722"/>
                    <a:pt x="3342337" y="424926"/>
                  </a:cubicBezTo>
                  <a:cubicBezTo>
                    <a:pt x="3603548" y="385130"/>
                    <a:pt x="3680175" y="444189"/>
                    <a:pt x="3957733" y="424926"/>
                  </a:cubicBezTo>
                  <a:cubicBezTo>
                    <a:pt x="4235291" y="405663"/>
                    <a:pt x="4261132" y="461561"/>
                    <a:pt x="4471504" y="424926"/>
                  </a:cubicBezTo>
                  <a:cubicBezTo>
                    <a:pt x="4681876" y="388291"/>
                    <a:pt x="4958052" y="458093"/>
                    <a:pt x="5081255" y="424926"/>
                  </a:cubicBezTo>
                  <a:cubicBezTo>
                    <a:pt x="5075525" y="248691"/>
                    <a:pt x="5106354" y="171751"/>
                    <a:pt x="5081255" y="0"/>
                  </a:cubicBezTo>
                  <a:cubicBezTo>
                    <a:pt x="5227786" y="86194"/>
                    <a:pt x="5267511" y="200700"/>
                    <a:pt x="5381536" y="300281"/>
                  </a:cubicBezTo>
                  <a:cubicBezTo>
                    <a:pt x="5495561" y="399862"/>
                    <a:pt x="5519205" y="439018"/>
                    <a:pt x="5656321" y="575067"/>
                  </a:cubicBezTo>
                  <a:cubicBezTo>
                    <a:pt x="5793438" y="711116"/>
                    <a:pt x="5830905" y="768308"/>
                    <a:pt x="5931106" y="849852"/>
                  </a:cubicBezTo>
                  <a:cubicBezTo>
                    <a:pt x="5806511" y="997223"/>
                    <a:pt x="5723542" y="1047411"/>
                    <a:pt x="5639324" y="1141634"/>
                  </a:cubicBezTo>
                  <a:cubicBezTo>
                    <a:pt x="5555106" y="1235857"/>
                    <a:pt x="5449260" y="1270557"/>
                    <a:pt x="5339043" y="1441915"/>
                  </a:cubicBezTo>
                  <a:cubicBezTo>
                    <a:pt x="5228826" y="1613273"/>
                    <a:pt x="5203695" y="1566742"/>
                    <a:pt x="5081255" y="1699703"/>
                  </a:cubicBezTo>
                  <a:cubicBezTo>
                    <a:pt x="5047443" y="1520315"/>
                    <a:pt x="5100233" y="1435741"/>
                    <a:pt x="5081255" y="1274777"/>
                  </a:cubicBezTo>
                  <a:cubicBezTo>
                    <a:pt x="4985225" y="1315782"/>
                    <a:pt x="4812288" y="1258993"/>
                    <a:pt x="4618296" y="1274777"/>
                  </a:cubicBezTo>
                  <a:cubicBezTo>
                    <a:pt x="4424304" y="1290561"/>
                    <a:pt x="4317463" y="1274737"/>
                    <a:pt x="4155337" y="1274777"/>
                  </a:cubicBezTo>
                  <a:cubicBezTo>
                    <a:pt x="3993211" y="1274817"/>
                    <a:pt x="3917841" y="1234180"/>
                    <a:pt x="3692379" y="1274777"/>
                  </a:cubicBezTo>
                  <a:cubicBezTo>
                    <a:pt x="3466917" y="1315374"/>
                    <a:pt x="3327357" y="1237803"/>
                    <a:pt x="3229420" y="1274777"/>
                  </a:cubicBezTo>
                  <a:cubicBezTo>
                    <a:pt x="3131483" y="1311751"/>
                    <a:pt x="2927166" y="1257347"/>
                    <a:pt x="2715649" y="1274777"/>
                  </a:cubicBezTo>
                  <a:cubicBezTo>
                    <a:pt x="2504132" y="1292207"/>
                    <a:pt x="2349683" y="1256080"/>
                    <a:pt x="2201877" y="1274777"/>
                  </a:cubicBezTo>
                  <a:cubicBezTo>
                    <a:pt x="2054071" y="1293474"/>
                    <a:pt x="1954448" y="1240435"/>
                    <a:pt x="1738918" y="1274777"/>
                  </a:cubicBezTo>
                  <a:cubicBezTo>
                    <a:pt x="1523388" y="1309119"/>
                    <a:pt x="1431171" y="1259464"/>
                    <a:pt x="1326772" y="1274777"/>
                  </a:cubicBezTo>
                  <a:cubicBezTo>
                    <a:pt x="1222373" y="1290090"/>
                    <a:pt x="1066805" y="1248298"/>
                    <a:pt x="914626" y="1274777"/>
                  </a:cubicBezTo>
                  <a:cubicBezTo>
                    <a:pt x="762447" y="1301256"/>
                    <a:pt x="411569" y="1167444"/>
                    <a:pt x="0" y="1274777"/>
                  </a:cubicBezTo>
                  <a:cubicBezTo>
                    <a:pt x="-23828" y="1123451"/>
                    <a:pt x="26380" y="945517"/>
                    <a:pt x="0" y="841353"/>
                  </a:cubicBezTo>
                  <a:cubicBezTo>
                    <a:pt x="-26380" y="737189"/>
                    <a:pt x="3709" y="539964"/>
                    <a:pt x="0" y="424926"/>
                  </a:cubicBezTo>
                  <a:close/>
                </a:path>
                <a:path w="5931106" h="1699703" stroke="0" extrusionOk="0">
                  <a:moveTo>
                    <a:pt x="0" y="424926"/>
                  </a:moveTo>
                  <a:cubicBezTo>
                    <a:pt x="165499" y="391993"/>
                    <a:pt x="304480" y="447631"/>
                    <a:pt x="412146" y="424926"/>
                  </a:cubicBezTo>
                  <a:cubicBezTo>
                    <a:pt x="519812" y="402221"/>
                    <a:pt x="626343" y="464642"/>
                    <a:pt x="824292" y="424926"/>
                  </a:cubicBezTo>
                  <a:cubicBezTo>
                    <a:pt x="1022241" y="385210"/>
                    <a:pt x="1213638" y="454897"/>
                    <a:pt x="1490501" y="424926"/>
                  </a:cubicBezTo>
                  <a:cubicBezTo>
                    <a:pt x="1767364" y="394955"/>
                    <a:pt x="1858070" y="433346"/>
                    <a:pt x="2156710" y="424926"/>
                  </a:cubicBezTo>
                  <a:cubicBezTo>
                    <a:pt x="2455350" y="416506"/>
                    <a:pt x="2413776" y="456357"/>
                    <a:pt x="2568857" y="424926"/>
                  </a:cubicBezTo>
                  <a:cubicBezTo>
                    <a:pt x="2723938" y="393495"/>
                    <a:pt x="3019949" y="479242"/>
                    <a:pt x="3133441" y="424926"/>
                  </a:cubicBezTo>
                  <a:cubicBezTo>
                    <a:pt x="3246933" y="370610"/>
                    <a:pt x="3430627" y="480651"/>
                    <a:pt x="3647212" y="424926"/>
                  </a:cubicBezTo>
                  <a:cubicBezTo>
                    <a:pt x="3863797" y="369201"/>
                    <a:pt x="3993657" y="458275"/>
                    <a:pt x="4160983" y="424926"/>
                  </a:cubicBezTo>
                  <a:cubicBezTo>
                    <a:pt x="4328309" y="391577"/>
                    <a:pt x="4445765" y="460342"/>
                    <a:pt x="4573130" y="424926"/>
                  </a:cubicBezTo>
                  <a:cubicBezTo>
                    <a:pt x="4700495" y="389510"/>
                    <a:pt x="4933101" y="481960"/>
                    <a:pt x="5081255" y="424926"/>
                  </a:cubicBezTo>
                  <a:cubicBezTo>
                    <a:pt x="5037527" y="221247"/>
                    <a:pt x="5110245" y="155882"/>
                    <a:pt x="5081255" y="0"/>
                  </a:cubicBezTo>
                  <a:cubicBezTo>
                    <a:pt x="5203829" y="120045"/>
                    <a:pt x="5204352" y="145790"/>
                    <a:pt x="5339043" y="257788"/>
                  </a:cubicBezTo>
                  <a:cubicBezTo>
                    <a:pt x="5473734" y="369786"/>
                    <a:pt x="5499066" y="485176"/>
                    <a:pt x="5639324" y="558069"/>
                  </a:cubicBezTo>
                  <a:cubicBezTo>
                    <a:pt x="5779582" y="630962"/>
                    <a:pt x="5811638" y="785606"/>
                    <a:pt x="5931106" y="849852"/>
                  </a:cubicBezTo>
                  <a:cubicBezTo>
                    <a:pt x="5900444" y="942173"/>
                    <a:pt x="5754030" y="1000852"/>
                    <a:pt x="5639324" y="1141634"/>
                  </a:cubicBezTo>
                  <a:cubicBezTo>
                    <a:pt x="5524618" y="1282416"/>
                    <a:pt x="5442038" y="1304072"/>
                    <a:pt x="5381536" y="1399422"/>
                  </a:cubicBezTo>
                  <a:cubicBezTo>
                    <a:pt x="5321034" y="1494772"/>
                    <a:pt x="5208797" y="1537916"/>
                    <a:pt x="5081255" y="1699703"/>
                  </a:cubicBezTo>
                  <a:cubicBezTo>
                    <a:pt x="5060071" y="1609287"/>
                    <a:pt x="5119626" y="1481465"/>
                    <a:pt x="5081255" y="1274777"/>
                  </a:cubicBezTo>
                  <a:cubicBezTo>
                    <a:pt x="4876844" y="1306500"/>
                    <a:pt x="4800911" y="1238555"/>
                    <a:pt x="4618296" y="1274777"/>
                  </a:cubicBezTo>
                  <a:cubicBezTo>
                    <a:pt x="4435681" y="1310999"/>
                    <a:pt x="4281938" y="1230649"/>
                    <a:pt x="4002900" y="1274777"/>
                  </a:cubicBezTo>
                  <a:cubicBezTo>
                    <a:pt x="3723862" y="1318905"/>
                    <a:pt x="3589553" y="1205270"/>
                    <a:pt x="3387503" y="1274777"/>
                  </a:cubicBezTo>
                  <a:cubicBezTo>
                    <a:pt x="3185453" y="1344284"/>
                    <a:pt x="3104192" y="1241200"/>
                    <a:pt x="2975357" y="1274777"/>
                  </a:cubicBezTo>
                  <a:cubicBezTo>
                    <a:pt x="2846522" y="1308354"/>
                    <a:pt x="2595606" y="1243259"/>
                    <a:pt x="2410773" y="1274777"/>
                  </a:cubicBezTo>
                  <a:cubicBezTo>
                    <a:pt x="2225940" y="1306295"/>
                    <a:pt x="2086764" y="1240771"/>
                    <a:pt x="1998627" y="1274777"/>
                  </a:cubicBezTo>
                  <a:cubicBezTo>
                    <a:pt x="1910490" y="1308783"/>
                    <a:pt x="1585017" y="1212999"/>
                    <a:pt x="1383231" y="1274777"/>
                  </a:cubicBezTo>
                  <a:cubicBezTo>
                    <a:pt x="1181445" y="1336555"/>
                    <a:pt x="976620" y="1268145"/>
                    <a:pt x="869459" y="1274777"/>
                  </a:cubicBezTo>
                  <a:cubicBezTo>
                    <a:pt x="762298" y="1281409"/>
                    <a:pt x="281363" y="1193546"/>
                    <a:pt x="0" y="1274777"/>
                  </a:cubicBezTo>
                  <a:cubicBezTo>
                    <a:pt x="-28197" y="1133056"/>
                    <a:pt x="17301" y="1036320"/>
                    <a:pt x="0" y="841353"/>
                  </a:cubicBezTo>
                  <a:cubicBezTo>
                    <a:pt x="-17301" y="646386"/>
                    <a:pt x="32392" y="629656"/>
                    <a:pt x="0" y="424926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="" xmlns:ask="http://schemas.microsoft.com/office/drawing/2018/sketchyshapes" sd="2943108336">
                    <a:prstGeom prst="right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A627AB86-1C2D-6AE8-0942-95AE6D9BBA53}"/>
                </a:ext>
              </a:extLst>
            </p:cNvPr>
            <p:cNvSpPr txBox="1"/>
            <p:nvPr/>
          </p:nvSpPr>
          <p:spPr>
            <a:xfrm>
              <a:off x="2842625" y="980252"/>
              <a:ext cx="5511649" cy="13460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c.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Nhóm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chi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tiết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chuyển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động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6C54526-8B05-AC5C-90EA-8ADEE8E5F7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8115" y="1456899"/>
            <a:ext cx="4982766" cy="473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1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157162" y="142875"/>
            <a:ext cx="8879681" cy="6575977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4BA3641-80FC-E6D5-BD65-7B50B1A54F2A}"/>
              </a:ext>
            </a:extLst>
          </p:cNvPr>
          <p:cNvGrpSpPr/>
          <p:nvPr/>
        </p:nvGrpSpPr>
        <p:grpSpPr>
          <a:xfrm>
            <a:off x="2300287" y="-85467"/>
            <a:ext cx="4893470" cy="1557062"/>
            <a:chOff x="2702561" y="458179"/>
            <a:chExt cx="5931106" cy="1943391"/>
          </a:xfrm>
          <a:solidFill>
            <a:srgbClr val="FFFF00"/>
          </a:solidFill>
        </p:grpSpPr>
        <p:sp>
          <p:nvSpPr>
            <p:cNvPr id="4" name="Arrow: Right 3">
              <a:extLst>
                <a:ext uri="{FF2B5EF4-FFF2-40B4-BE49-F238E27FC236}">
                  <a16:creationId xmlns="" xmlns:a16="http://schemas.microsoft.com/office/drawing/2014/main" id="{07D78E7B-E047-64F9-1921-A2FB7A95190C}"/>
                </a:ext>
              </a:extLst>
            </p:cNvPr>
            <p:cNvSpPr/>
            <p:nvPr/>
          </p:nvSpPr>
          <p:spPr>
            <a:xfrm>
              <a:off x="2702561" y="458179"/>
              <a:ext cx="5931106" cy="1699703"/>
            </a:xfrm>
            <a:custGeom>
              <a:avLst/>
              <a:gdLst>
                <a:gd name="connsiteX0" fmla="*/ 0 w 5931106"/>
                <a:gd name="connsiteY0" fmla="*/ 424926 h 1699703"/>
                <a:gd name="connsiteX1" fmla="*/ 513771 w 5931106"/>
                <a:gd name="connsiteY1" fmla="*/ 424926 h 1699703"/>
                <a:gd name="connsiteX2" fmla="*/ 976730 w 5931106"/>
                <a:gd name="connsiteY2" fmla="*/ 424926 h 1699703"/>
                <a:gd name="connsiteX3" fmla="*/ 1541314 w 5931106"/>
                <a:gd name="connsiteY3" fmla="*/ 424926 h 1699703"/>
                <a:gd name="connsiteX4" fmla="*/ 1953460 w 5931106"/>
                <a:gd name="connsiteY4" fmla="*/ 424926 h 1699703"/>
                <a:gd name="connsiteX5" fmla="*/ 2365606 w 5931106"/>
                <a:gd name="connsiteY5" fmla="*/ 424926 h 1699703"/>
                <a:gd name="connsiteX6" fmla="*/ 2777753 w 5931106"/>
                <a:gd name="connsiteY6" fmla="*/ 424926 h 1699703"/>
                <a:gd name="connsiteX7" fmla="*/ 3342337 w 5931106"/>
                <a:gd name="connsiteY7" fmla="*/ 424926 h 1699703"/>
                <a:gd name="connsiteX8" fmla="*/ 3957733 w 5931106"/>
                <a:gd name="connsiteY8" fmla="*/ 424926 h 1699703"/>
                <a:gd name="connsiteX9" fmla="*/ 4471504 w 5931106"/>
                <a:gd name="connsiteY9" fmla="*/ 424926 h 1699703"/>
                <a:gd name="connsiteX10" fmla="*/ 5081255 w 5931106"/>
                <a:gd name="connsiteY10" fmla="*/ 424926 h 1699703"/>
                <a:gd name="connsiteX11" fmla="*/ 5081255 w 5931106"/>
                <a:gd name="connsiteY11" fmla="*/ 0 h 1699703"/>
                <a:gd name="connsiteX12" fmla="*/ 5381536 w 5931106"/>
                <a:gd name="connsiteY12" fmla="*/ 300281 h 1699703"/>
                <a:gd name="connsiteX13" fmla="*/ 5656321 w 5931106"/>
                <a:gd name="connsiteY13" fmla="*/ 575067 h 1699703"/>
                <a:gd name="connsiteX14" fmla="*/ 5931106 w 5931106"/>
                <a:gd name="connsiteY14" fmla="*/ 849852 h 1699703"/>
                <a:gd name="connsiteX15" fmla="*/ 5639324 w 5931106"/>
                <a:gd name="connsiteY15" fmla="*/ 1141634 h 1699703"/>
                <a:gd name="connsiteX16" fmla="*/ 5339043 w 5931106"/>
                <a:gd name="connsiteY16" fmla="*/ 1441915 h 1699703"/>
                <a:gd name="connsiteX17" fmla="*/ 5081255 w 5931106"/>
                <a:gd name="connsiteY17" fmla="*/ 1699703 h 1699703"/>
                <a:gd name="connsiteX18" fmla="*/ 5081255 w 5931106"/>
                <a:gd name="connsiteY18" fmla="*/ 1274777 h 1699703"/>
                <a:gd name="connsiteX19" fmla="*/ 4618296 w 5931106"/>
                <a:gd name="connsiteY19" fmla="*/ 1274777 h 1699703"/>
                <a:gd name="connsiteX20" fmla="*/ 4155337 w 5931106"/>
                <a:gd name="connsiteY20" fmla="*/ 1274777 h 1699703"/>
                <a:gd name="connsiteX21" fmla="*/ 3692379 w 5931106"/>
                <a:gd name="connsiteY21" fmla="*/ 1274777 h 1699703"/>
                <a:gd name="connsiteX22" fmla="*/ 3229420 w 5931106"/>
                <a:gd name="connsiteY22" fmla="*/ 1274777 h 1699703"/>
                <a:gd name="connsiteX23" fmla="*/ 2715649 w 5931106"/>
                <a:gd name="connsiteY23" fmla="*/ 1274777 h 1699703"/>
                <a:gd name="connsiteX24" fmla="*/ 2201877 w 5931106"/>
                <a:gd name="connsiteY24" fmla="*/ 1274777 h 1699703"/>
                <a:gd name="connsiteX25" fmla="*/ 1738918 w 5931106"/>
                <a:gd name="connsiteY25" fmla="*/ 1274777 h 1699703"/>
                <a:gd name="connsiteX26" fmla="*/ 1326772 w 5931106"/>
                <a:gd name="connsiteY26" fmla="*/ 1274777 h 1699703"/>
                <a:gd name="connsiteX27" fmla="*/ 914626 w 5931106"/>
                <a:gd name="connsiteY27" fmla="*/ 1274777 h 1699703"/>
                <a:gd name="connsiteX28" fmla="*/ 0 w 5931106"/>
                <a:gd name="connsiteY28" fmla="*/ 1274777 h 1699703"/>
                <a:gd name="connsiteX29" fmla="*/ 0 w 5931106"/>
                <a:gd name="connsiteY29" fmla="*/ 841353 h 1699703"/>
                <a:gd name="connsiteX30" fmla="*/ 0 w 5931106"/>
                <a:gd name="connsiteY30" fmla="*/ 424926 h 1699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931106" h="1699703" fill="none" extrusionOk="0">
                  <a:moveTo>
                    <a:pt x="0" y="424926"/>
                  </a:moveTo>
                  <a:cubicBezTo>
                    <a:pt x="176300" y="398787"/>
                    <a:pt x="301038" y="467102"/>
                    <a:pt x="513771" y="424926"/>
                  </a:cubicBezTo>
                  <a:cubicBezTo>
                    <a:pt x="726504" y="382750"/>
                    <a:pt x="871804" y="474620"/>
                    <a:pt x="976730" y="424926"/>
                  </a:cubicBezTo>
                  <a:cubicBezTo>
                    <a:pt x="1081656" y="375232"/>
                    <a:pt x="1326103" y="452091"/>
                    <a:pt x="1541314" y="424926"/>
                  </a:cubicBezTo>
                  <a:cubicBezTo>
                    <a:pt x="1756525" y="397761"/>
                    <a:pt x="1833434" y="441213"/>
                    <a:pt x="1953460" y="424926"/>
                  </a:cubicBezTo>
                  <a:cubicBezTo>
                    <a:pt x="2073486" y="408639"/>
                    <a:pt x="2224224" y="463084"/>
                    <a:pt x="2365606" y="424926"/>
                  </a:cubicBezTo>
                  <a:cubicBezTo>
                    <a:pt x="2506988" y="386768"/>
                    <a:pt x="2627371" y="441296"/>
                    <a:pt x="2777753" y="424926"/>
                  </a:cubicBezTo>
                  <a:cubicBezTo>
                    <a:pt x="2928135" y="408556"/>
                    <a:pt x="3081126" y="464722"/>
                    <a:pt x="3342337" y="424926"/>
                  </a:cubicBezTo>
                  <a:cubicBezTo>
                    <a:pt x="3603548" y="385130"/>
                    <a:pt x="3680175" y="444189"/>
                    <a:pt x="3957733" y="424926"/>
                  </a:cubicBezTo>
                  <a:cubicBezTo>
                    <a:pt x="4235291" y="405663"/>
                    <a:pt x="4261132" y="461561"/>
                    <a:pt x="4471504" y="424926"/>
                  </a:cubicBezTo>
                  <a:cubicBezTo>
                    <a:pt x="4681876" y="388291"/>
                    <a:pt x="4958052" y="458093"/>
                    <a:pt x="5081255" y="424926"/>
                  </a:cubicBezTo>
                  <a:cubicBezTo>
                    <a:pt x="5075525" y="248691"/>
                    <a:pt x="5106354" y="171751"/>
                    <a:pt x="5081255" y="0"/>
                  </a:cubicBezTo>
                  <a:cubicBezTo>
                    <a:pt x="5227786" y="86194"/>
                    <a:pt x="5267511" y="200700"/>
                    <a:pt x="5381536" y="300281"/>
                  </a:cubicBezTo>
                  <a:cubicBezTo>
                    <a:pt x="5495561" y="399862"/>
                    <a:pt x="5519205" y="439018"/>
                    <a:pt x="5656321" y="575067"/>
                  </a:cubicBezTo>
                  <a:cubicBezTo>
                    <a:pt x="5793438" y="711116"/>
                    <a:pt x="5830905" y="768308"/>
                    <a:pt x="5931106" y="849852"/>
                  </a:cubicBezTo>
                  <a:cubicBezTo>
                    <a:pt x="5806511" y="997223"/>
                    <a:pt x="5723542" y="1047411"/>
                    <a:pt x="5639324" y="1141634"/>
                  </a:cubicBezTo>
                  <a:cubicBezTo>
                    <a:pt x="5555106" y="1235857"/>
                    <a:pt x="5449260" y="1270557"/>
                    <a:pt x="5339043" y="1441915"/>
                  </a:cubicBezTo>
                  <a:cubicBezTo>
                    <a:pt x="5228826" y="1613273"/>
                    <a:pt x="5203695" y="1566742"/>
                    <a:pt x="5081255" y="1699703"/>
                  </a:cubicBezTo>
                  <a:cubicBezTo>
                    <a:pt x="5047443" y="1520315"/>
                    <a:pt x="5100233" y="1435741"/>
                    <a:pt x="5081255" y="1274777"/>
                  </a:cubicBezTo>
                  <a:cubicBezTo>
                    <a:pt x="4985225" y="1315782"/>
                    <a:pt x="4812288" y="1258993"/>
                    <a:pt x="4618296" y="1274777"/>
                  </a:cubicBezTo>
                  <a:cubicBezTo>
                    <a:pt x="4424304" y="1290561"/>
                    <a:pt x="4317463" y="1274737"/>
                    <a:pt x="4155337" y="1274777"/>
                  </a:cubicBezTo>
                  <a:cubicBezTo>
                    <a:pt x="3993211" y="1274817"/>
                    <a:pt x="3917841" y="1234180"/>
                    <a:pt x="3692379" y="1274777"/>
                  </a:cubicBezTo>
                  <a:cubicBezTo>
                    <a:pt x="3466917" y="1315374"/>
                    <a:pt x="3327357" y="1237803"/>
                    <a:pt x="3229420" y="1274777"/>
                  </a:cubicBezTo>
                  <a:cubicBezTo>
                    <a:pt x="3131483" y="1311751"/>
                    <a:pt x="2927166" y="1257347"/>
                    <a:pt x="2715649" y="1274777"/>
                  </a:cubicBezTo>
                  <a:cubicBezTo>
                    <a:pt x="2504132" y="1292207"/>
                    <a:pt x="2349683" y="1256080"/>
                    <a:pt x="2201877" y="1274777"/>
                  </a:cubicBezTo>
                  <a:cubicBezTo>
                    <a:pt x="2054071" y="1293474"/>
                    <a:pt x="1954448" y="1240435"/>
                    <a:pt x="1738918" y="1274777"/>
                  </a:cubicBezTo>
                  <a:cubicBezTo>
                    <a:pt x="1523388" y="1309119"/>
                    <a:pt x="1431171" y="1259464"/>
                    <a:pt x="1326772" y="1274777"/>
                  </a:cubicBezTo>
                  <a:cubicBezTo>
                    <a:pt x="1222373" y="1290090"/>
                    <a:pt x="1066805" y="1248298"/>
                    <a:pt x="914626" y="1274777"/>
                  </a:cubicBezTo>
                  <a:cubicBezTo>
                    <a:pt x="762447" y="1301256"/>
                    <a:pt x="411569" y="1167444"/>
                    <a:pt x="0" y="1274777"/>
                  </a:cubicBezTo>
                  <a:cubicBezTo>
                    <a:pt x="-23828" y="1123451"/>
                    <a:pt x="26380" y="945517"/>
                    <a:pt x="0" y="841353"/>
                  </a:cubicBezTo>
                  <a:cubicBezTo>
                    <a:pt x="-26380" y="737189"/>
                    <a:pt x="3709" y="539964"/>
                    <a:pt x="0" y="424926"/>
                  </a:cubicBezTo>
                  <a:close/>
                </a:path>
                <a:path w="5931106" h="1699703" stroke="0" extrusionOk="0">
                  <a:moveTo>
                    <a:pt x="0" y="424926"/>
                  </a:moveTo>
                  <a:cubicBezTo>
                    <a:pt x="165499" y="391993"/>
                    <a:pt x="304480" y="447631"/>
                    <a:pt x="412146" y="424926"/>
                  </a:cubicBezTo>
                  <a:cubicBezTo>
                    <a:pt x="519812" y="402221"/>
                    <a:pt x="626343" y="464642"/>
                    <a:pt x="824292" y="424926"/>
                  </a:cubicBezTo>
                  <a:cubicBezTo>
                    <a:pt x="1022241" y="385210"/>
                    <a:pt x="1213638" y="454897"/>
                    <a:pt x="1490501" y="424926"/>
                  </a:cubicBezTo>
                  <a:cubicBezTo>
                    <a:pt x="1767364" y="394955"/>
                    <a:pt x="1858070" y="433346"/>
                    <a:pt x="2156710" y="424926"/>
                  </a:cubicBezTo>
                  <a:cubicBezTo>
                    <a:pt x="2455350" y="416506"/>
                    <a:pt x="2413776" y="456357"/>
                    <a:pt x="2568857" y="424926"/>
                  </a:cubicBezTo>
                  <a:cubicBezTo>
                    <a:pt x="2723938" y="393495"/>
                    <a:pt x="3019949" y="479242"/>
                    <a:pt x="3133441" y="424926"/>
                  </a:cubicBezTo>
                  <a:cubicBezTo>
                    <a:pt x="3246933" y="370610"/>
                    <a:pt x="3430627" y="480651"/>
                    <a:pt x="3647212" y="424926"/>
                  </a:cubicBezTo>
                  <a:cubicBezTo>
                    <a:pt x="3863797" y="369201"/>
                    <a:pt x="3993657" y="458275"/>
                    <a:pt x="4160983" y="424926"/>
                  </a:cubicBezTo>
                  <a:cubicBezTo>
                    <a:pt x="4328309" y="391577"/>
                    <a:pt x="4445765" y="460342"/>
                    <a:pt x="4573130" y="424926"/>
                  </a:cubicBezTo>
                  <a:cubicBezTo>
                    <a:pt x="4700495" y="389510"/>
                    <a:pt x="4933101" y="481960"/>
                    <a:pt x="5081255" y="424926"/>
                  </a:cubicBezTo>
                  <a:cubicBezTo>
                    <a:pt x="5037527" y="221247"/>
                    <a:pt x="5110245" y="155882"/>
                    <a:pt x="5081255" y="0"/>
                  </a:cubicBezTo>
                  <a:cubicBezTo>
                    <a:pt x="5203829" y="120045"/>
                    <a:pt x="5204352" y="145790"/>
                    <a:pt x="5339043" y="257788"/>
                  </a:cubicBezTo>
                  <a:cubicBezTo>
                    <a:pt x="5473734" y="369786"/>
                    <a:pt x="5499066" y="485176"/>
                    <a:pt x="5639324" y="558069"/>
                  </a:cubicBezTo>
                  <a:cubicBezTo>
                    <a:pt x="5779582" y="630962"/>
                    <a:pt x="5811638" y="785606"/>
                    <a:pt x="5931106" y="849852"/>
                  </a:cubicBezTo>
                  <a:cubicBezTo>
                    <a:pt x="5900444" y="942173"/>
                    <a:pt x="5754030" y="1000852"/>
                    <a:pt x="5639324" y="1141634"/>
                  </a:cubicBezTo>
                  <a:cubicBezTo>
                    <a:pt x="5524618" y="1282416"/>
                    <a:pt x="5442038" y="1304072"/>
                    <a:pt x="5381536" y="1399422"/>
                  </a:cubicBezTo>
                  <a:cubicBezTo>
                    <a:pt x="5321034" y="1494772"/>
                    <a:pt x="5208797" y="1537916"/>
                    <a:pt x="5081255" y="1699703"/>
                  </a:cubicBezTo>
                  <a:cubicBezTo>
                    <a:pt x="5060071" y="1609287"/>
                    <a:pt x="5119626" y="1481465"/>
                    <a:pt x="5081255" y="1274777"/>
                  </a:cubicBezTo>
                  <a:cubicBezTo>
                    <a:pt x="4876844" y="1306500"/>
                    <a:pt x="4800911" y="1238555"/>
                    <a:pt x="4618296" y="1274777"/>
                  </a:cubicBezTo>
                  <a:cubicBezTo>
                    <a:pt x="4435681" y="1310999"/>
                    <a:pt x="4281938" y="1230649"/>
                    <a:pt x="4002900" y="1274777"/>
                  </a:cubicBezTo>
                  <a:cubicBezTo>
                    <a:pt x="3723862" y="1318905"/>
                    <a:pt x="3589553" y="1205270"/>
                    <a:pt x="3387503" y="1274777"/>
                  </a:cubicBezTo>
                  <a:cubicBezTo>
                    <a:pt x="3185453" y="1344284"/>
                    <a:pt x="3104192" y="1241200"/>
                    <a:pt x="2975357" y="1274777"/>
                  </a:cubicBezTo>
                  <a:cubicBezTo>
                    <a:pt x="2846522" y="1308354"/>
                    <a:pt x="2595606" y="1243259"/>
                    <a:pt x="2410773" y="1274777"/>
                  </a:cubicBezTo>
                  <a:cubicBezTo>
                    <a:pt x="2225940" y="1306295"/>
                    <a:pt x="2086764" y="1240771"/>
                    <a:pt x="1998627" y="1274777"/>
                  </a:cubicBezTo>
                  <a:cubicBezTo>
                    <a:pt x="1910490" y="1308783"/>
                    <a:pt x="1585017" y="1212999"/>
                    <a:pt x="1383231" y="1274777"/>
                  </a:cubicBezTo>
                  <a:cubicBezTo>
                    <a:pt x="1181445" y="1336555"/>
                    <a:pt x="976620" y="1268145"/>
                    <a:pt x="869459" y="1274777"/>
                  </a:cubicBezTo>
                  <a:cubicBezTo>
                    <a:pt x="762298" y="1281409"/>
                    <a:pt x="281363" y="1193546"/>
                    <a:pt x="0" y="1274777"/>
                  </a:cubicBezTo>
                  <a:cubicBezTo>
                    <a:pt x="-28197" y="1133056"/>
                    <a:pt x="17301" y="1036320"/>
                    <a:pt x="0" y="841353"/>
                  </a:cubicBezTo>
                  <a:cubicBezTo>
                    <a:pt x="-17301" y="646386"/>
                    <a:pt x="32392" y="629656"/>
                    <a:pt x="0" y="424926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="" xmlns:ask="http://schemas.microsoft.com/office/drawing/2018/sketchyshapes" sd="2943108336">
                    <a:prstGeom prst="right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A627AB86-1C2D-6AE8-0942-95AE6D9BBA53}"/>
                </a:ext>
              </a:extLst>
            </p:cNvPr>
            <p:cNvSpPr txBox="1"/>
            <p:nvPr/>
          </p:nvSpPr>
          <p:spPr>
            <a:xfrm>
              <a:off x="2842625" y="980251"/>
              <a:ext cx="5511649" cy="142131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d.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Nhóm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chi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tiết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kết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nối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411DB75-4EFE-219A-8BEB-C114DA34B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5956" y="1676400"/>
            <a:ext cx="4972050" cy="30432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FDC63CD-CFEA-2C95-4D53-E9B0A20418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2677" y="4558840"/>
            <a:ext cx="4986761" cy="161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99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157162" y="142875"/>
            <a:ext cx="8879681" cy="6575977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4BA3641-80FC-E6D5-BD65-7B50B1A54F2A}"/>
              </a:ext>
            </a:extLst>
          </p:cNvPr>
          <p:cNvGrpSpPr/>
          <p:nvPr/>
        </p:nvGrpSpPr>
        <p:grpSpPr>
          <a:xfrm>
            <a:off x="1550194" y="-85467"/>
            <a:ext cx="6393656" cy="1361817"/>
            <a:chOff x="2702561" y="458179"/>
            <a:chExt cx="5931106" cy="1699703"/>
          </a:xfrm>
          <a:solidFill>
            <a:srgbClr val="FFFF00"/>
          </a:solidFill>
        </p:grpSpPr>
        <p:sp>
          <p:nvSpPr>
            <p:cNvPr id="4" name="Arrow: Right 3">
              <a:extLst>
                <a:ext uri="{FF2B5EF4-FFF2-40B4-BE49-F238E27FC236}">
                  <a16:creationId xmlns="" xmlns:a16="http://schemas.microsoft.com/office/drawing/2014/main" id="{07D78E7B-E047-64F9-1921-A2FB7A95190C}"/>
                </a:ext>
              </a:extLst>
            </p:cNvPr>
            <p:cNvSpPr/>
            <p:nvPr/>
          </p:nvSpPr>
          <p:spPr>
            <a:xfrm>
              <a:off x="2702561" y="458179"/>
              <a:ext cx="5931106" cy="1699703"/>
            </a:xfrm>
            <a:custGeom>
              <a:avLst/>
              <a:gdLst>
                <a:gd name="connsiteX0" fmla="*/ 0 w 5931106"/>
                <a:gd name="connsiteY0" fmla="*/ 424926 h 1699703"/>
                <a:gd name="connsiteX1" fmla="*/ 513771 w 5931106"/>
                <a:gd name="connsiteY1" fmla="*/ 424926 h 1699703"/>
                <a:gd name="connsiteX2" fmla="*/ 976730 w 5931106"/>
                <a:gd name="connsiteY2" fmla="*/ 424926 h 1699703"/>
                <a:gd name="connsiteX3" fmla="*/ 1541314 w 5931106"/>
                <a:gd name="connsiteY3" fmla="*/ 424926 h 1699703"/>
                <a:gd name="connsiteX4" fmla="*/ 1953460 w 5931106"/>
                <a:gd name="connsiteY4" fmla="*/ 424926 h 1699703"/>
                <a:gd name="connsiteX5" fmla="*/ 2365606 w 5931106"/>
                <a:gd name="connsiteY5" fmla="*/ 424926 h 1699703"/>
                <a:gd name="connsiteX6" fmla="*/ 2777753 w 5931106"/>
                <a:gd name="connsiteY6" fmla="*/ 424926 h 1699703"/>
                <a:gd name="connsiteX7" fmla="*/ 3342337 w 5931106"/>
                <a:gd name="connsiteY7" fmla="*/ 424926 h 1699703"/>
                <a:gd name="connsiteX8" fmla="*/ 3957733 w 5931106"/>
                <a:gd name="connsiteY8" fmla="*/ 424926 h 1699703"/>
                <a:gd name="connsiteX9" fmla="*/ 4471504 w 5931106"/>
                <a:gd name="connsiteY9" fmla="*/ 424926 h 1699703"/>
                <a:gd name="connsiteX10" fmla="*/ 5081255 w 5931106"/>
                <a:gd name="connsiteY10" fmla="*/ 424926 h 1699703"/>
                <a:gd name="connsiteX11" fmla="*/ 5081255 w 5931106"/>
                <a:gd name="connsiteY11" fmla="*/ 0 h 1699703"/>
                <a:gd name="connsiteX12" fmla="*/ 5381536 w 5931106"/>
                <a:gd name="connsiteY12" fmla="*/ 300281 h 1699703"/>
                <a:gd name="connsiteX13" fmla="*/ 5656321 w 5931106"/>
                <a:gd name="connsiteY13" fmla="*/ 575067 h 1699703"/>
                <a:gd name="connsiteX14" fmla="*/ 5931106 w 5931106"/>
                <a:gd name="connsiteY14" fmla="*/ 849852 h 1699703"/>
                <a:gd name="connsiteX15" fmla="*/ 5639324 w 5931106"/>
                <a:gd name="connsiteY15" fmla="*/ 1141634 h 1699703"/>
                <a:gd name="connsiteX16" fmla="*/ 5339043 w 5931106"/>
                <a:gd name="connsiteY16" fmla="*/ 1441915 h 1699703"/>
                <a:gd name="connsiteX17" fmla="*/ 5081255 w 5931106"/>
                <a:gd name="connsiteY17" fmla="*/ 1699703 h 1699703"/>
                <a:gd name="connsiteX18" fmla="*/ 5081255 w 5931106"/>
                <a:gd name="connsiteY18" fmla="*/ 1274777 h 1699703"/>
                <a:gd name="connsiteX19" fmla="*/ 4618296 w 5931106"/>
                <a:gd name="connsiteY19" fmla="*/ 1274777 h 1699703"/>
                <a:gd name="connsiteX20" fmla="*/ 4155337 w 5931106"/>
                <a:gd name="connsiteY20" fmla="*/ 1274777 h 1699703"/>
                <a:gd name="connsiteX21" fmla="*/ 3692379 w 5931106"/>
                <a:gd name="connsiteY21" fmla="*/ 1274777 h 1699703"/>
                <a:gd name="connsiteX22" fmla="*/ 3229420 w 5931106"/>
                <a:gd name="connsiteY22" fmla="*/ 1274777 h 1699703"/>
                <a:gd name="connsiteX23" fmla="*/ 2715649 w 5931106"/>
                <a:gd name="connsiteY23" fmla="*/ 1274777 h 1699703"/>
                <a:gd name="connsiteX24" fmla="*/ 2201877 w 5931106"/>
                <a:gd name="connsiteY24" fmla="*/ 1274777 h 1699703"/>
                <a:gd name="connsiteX25" fmla="*/ 1738918 w 5931106"/>
                <a:gd name="connsiteY25" fmla="*/ 1274777 h 1699703"/>
                <a:gd name="connsiteX26" fmla="*/ 1326772 w 5931106"/>
                <a:gd name="connsiteY26" fmla="*/ 1274777 h 1699703"/>
                <a:gd name="connsiteX27" fmla="*/ 914626 w 5931106"/>
                <a:gd name="connsiteY27" fmla="*/ 1274777 h 1699703"/>
                <a:gd name="connsiteX28" fmla="*/ 0 w 5931106"/>
                <a:gd name="connsiteY28" fmla="*/ 1274777 h 1699703"/>
                <a:gd name="connsiteX29" fmla="*/ 0 w 5931106"/>
                <a:gd name="connsiteY29" fmla="*/ 841353 h 1699703"/>
                <a:gd name="connsiteX30" fmla="*/ 0 w 5931106"/>
                <a:gd name="connsiteY30" fmla="*/ 424926 h 1699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931106" h="1699703" fill="none" extrusionOk="0">
                  <a:moveTo>
                    <a:pt x="0" y="424926"/>
                  </a:moveTo>
                  <a:cubicBezTo>
                    <a:pt x="176300" y="398787"/>
                    <a:pt x="301038" y="467102"/>
                    <a:pt x="513771" y="424926"/>
                  </a:cubicBezTo>
                  <a:cubicBezTo>
                    <a:pt x="726504" y="382750"/>
                    <a:pt x="871804" y="474620"/>
                    <a:pt x="976730" y="424926"/>
                  </a:cubicBezTo>
                  <a:cubicBezTo>
                    <a:pt x="1081656" y="375232"/>
                    <a:pt x="1326103" y="452091"/>
                    <a:pt x="1541314" y="424926"/>
                  </a:cubicBezTo>
                  <a:cubicBezTo>
                    <a:pt x="1756525" y="397761"/>
                    <a:pt x="1833434" y="441213"/>
                    <a:pt x="1953460" y="424926"/>
                  </a:cubicBezTo>
                  <a:cubicBezTo>
                    <a:pt x="2073486" y="408639"/>
                    <a:pt x="2224224" y="463084"/>
                    <a:pt x="2365606" y="424926"/>
                  </a:cubicBezTo>
                  <a:cubicBezTo>
                    <a:pt x="2506988" y="386768"/>
                    <a:pt x="2627371" y="441296"/>
                    <a:pt x="2777753" y="424926"/>
                  </a:cubicBezTo>
                  <a:cubicBezTo>
                    <a:pt x="2928135" y="408556"/>
                    <a:pt x="3081126" y="464722"/>
                    <a:pt x="3342337" y="424926"/>
                  </a:cubicBezTo>
                  <a:cubicBezTo>
                    <a:pt x="3603548" y="385130"/>
                    <a:pt x="3680175" y="444189"/>
                    <a:pt x="3957733" y="424926"/>
                  </a:cubicBezTo>
                  <a:cubicBezTo>
                    <a:pt x="4235291" y="405663"/>
                    <a:pt x="4261132" y="461561"/>
                    <a:pt x="4471504" y="424926"/>
                  </a:cubicBezTo>
                  <a:cubicBezTo>
                    <a:pt x="4681876" y="388291"/>
                    <a:pt x="4958052" y="458093"/>
                    <a:pt x="5081255" y="424926"/>
                  </a:cubicBezTo>
                  <a:cubicBezTo>
                    <a:pt x="5075525" y="248691"/>
                    <a:pt x="5106354" y="171751"/>
                    <a:pt x="5081255" y="0"/>
                  </a:cubicBezTo>
                  <a:cubicBezTo>
                    <a:pt x="5227786" y="86194"/>
                    <a:pt x="5267511" y="200700"/>
                    <a:pt x="5381536" y="300281"/>
                  </a:cubicBezTo>
                  <a:cubicBezTo>
                    <a:pt x="5495561" y="399862"/>
                    <a:pt x="5519205" y="439018"/>
                    <a:pt x="5656321" y="575067"/>
                  </a:cubicBezTo>
                  <a:cubicBezTo>
                    <a:pt x="5793438" y="711116"/>
                    <a:pt x="5830905" y="768308"/>
                    <a:pt x="5931106" y="849852"/>
                  </a:cubicBezTo>
                  <a:cubicBezTo>
                    <a:pt x="5806511" y="997223"/>
                    <a:pt x="5723542" y="1047411"/>
                    <a:pt x="5639324" y="1141634"/>
                  </a:cubicBezTo>
                  <a:cubicBezTo>
                    <a:pt x="5555106" y="1235857"/>
                    <a:pt x="5449260" y="1270557"/>
                    <a:pt x="5339043" y="1441915"/>
                  </a:cubicBezTo>
                  <a:cubicBezTo>
                    <a:pt x="5228826" y="1613273"/>
                    <a:pt x="5203695" y="1566742"/>
                    <a:pt x="5081255" y="1699703"/>
                  </a:cubicBezTo>
                  <a:cubicBezTo>
                    <a:pt x="5047443" y="1520315"/>
                    <a:pt x="5100233" y="1435741"/>
                    <a:pt x="5081255" y="1274777"/>
                  </a:cubicBezTo>
                  <a:cubicBezTo>
                    <a:pt x="4985225" y="1315782"/>
                    <a:pt x="4812288" y="1258993"/>
                    <a:pt x="4618296" y="1274777"/>
                  </a:cubicBezTo>
                  <a:cubicBezTo>
                    <a:pt x="4424304" y="1290561"/>
                    <a:pt x="4317463" y="1274737"/>
                    <a:pt x="4155337" y="1274777"/>
                  </a:cubicBezTo>
                  <a:cubicBezTo>
                    <a:pt x="3993211" y="1274817"/>
                    <a:pt x="3917841" y="1234180"/>
                    <a:pt x="3692379" y="1274777"/>
                  </a:cubicBezTo>
                  <a:cubicBezTo>
                    <a:pt x="3466917" y="1315374"/>
                    <a:pt x="3327357" y="1237803"/>
                    <a:pt x="3229420" y="1274777"/>
                  </a:cubicBezTo>
                  <a:cubicBezTo>
                    <a:pt x="3131483" y="1311751"/>
                    <a:pt x="2927166" y="1257347"/>
                    <a:pt x="2715649" y="1274777"/>
                  </a:cubicBezTo>
                  <a:cubicBezTo>
                    <a:pt x="2504132" y="1292207"/>
                    <a:pt x="2349683" y="1256080"/>
                    <a:pt x="2201877" y="1274777"/>
                  </a:cubicBezTo>
                  <a:cubicBezTo>
                    <a:pt x="2054071" y="1293474"/>
                    <a:pt x="1954448" y="1240435"/>
                    <a:pt x="1738918" y="1274777"/>
                  </a:cubicBezTo>
                  <a:cubicBezTo>
                    <a:pt x="1523388" y="1309119"/>
                    <a:pt x="1431171" y="1259464"/>
                    <a:pt x="1326772" y="1274777"/>
                  </a:cubicBezTo>
                  <a:cubicBezTo>
                    <a:pt x="1222373" y="1290090"/>
                    <a:pt x="1066805" y="1248298"/>
                    <a:pt x="914626" y="1274777"/>
                  </a:cubicBezTo>
                  <a:cubicBezTo>
                    <a:pt x="762447" y="1301256"/>
                    <a:pt x="411569" y="1167444"/>
                    <a:pt x="0" y="1274777"/>
                  </a:cubicBezTo>
                  <a:cubicBezTo>
                    <a:pt x="-23828" y="1123451"/>
                    <a:pt x="26380" y="945517"/>
                    <a:pt x="0" y="841353"/>
                  </a:cubicBezTo>
                  <a:cubicBezTo>
                    <a:pt x="-26380" y="737189"/>
                    <a:pt x="3709" y="539964"/>
                    <a:pt x="0" y="424926"/>
                  </a:cubicBezTo>
                  <a:close/>
                </a:path>
                <a:path w="5931106" h="1699703" stroke="0" extrusionOk="0">
                  <a:moveTo>
                    <a:pt x="0" y="424926"/>
                  </a:moveTo>
                  <a:cubicBezTo>
                    <a:pt x="165499" y="391993"/>
                    <a:pt x="304480" y="447631"/>
                    <a:pt x="412146" y="424926"/>
                  </a:cubicBezTo>
                  <a:cubicBezTo>
                    <a:pt x="519812" y="402221"/>
                    <a:pt x="626343" y="464642"/>
                    <a:pt x="824292" y="424926"/>
                  </a:cubicBezTo>
                  <a:cubicBezTo>
                    <a:pt x="1022241" y="385210"/>
                    <a:pt x="1213638" y="454897"/>
                    <a:pt x="1490501" y="424926"/>
                  </a:cubicBezTo>
                  <a:cubicBezTo>
                    <a:pt x="1767364" y="394955"/>
                    <a:pt x="1858070" y="433346"/>
                    <a:pt x="2156710" y="424926"/>
                  </a:cubicBezTo>
                  <a:cubicBezTo>
                    <a:pt x="2455350" y="416506"/>
                    <a:pt x="2413776" y="456357"/>
                    <a:pt x="2568857" y="424926"/>
                  </a:cubicBezTo>
                  <a:cubicBezTo>
                    <a:pt x="2723938" y="393495"/>
                    <a:pt x="3019949" y="479242"/>
                    <a:pt x="3133441" y="424926"/>
                  </a:cubicBezTo>
                  <a:cubicBezTo>
                    <a:pt x="3246933" y="370610"/>
                    <a:pt x="3430627" y="480651"/>
                    <a:pt x="3647212" y="424926"/>
                  </a:cubicBezTo>
                  <a:cubicBezTo>
                    <a:pt x="3863797" y="369201"/>
                    <a:pt x="3993657" y="458275"/>
                    <a:pt x="4160983" y="424926"/>
                  </a:cubicBezTo>
                  <a:cubicBezTo>
                    <a:pt x="4328309" y="391577"/>
                    <a:pt x="4445765" y="460342"/>
                    <a:pt x="4573130" y="424926"/>
                  </a:cubicBezTo>
                  <a:cubicBezTo>
                    <a:pt x="4700495" y="389510"/>
                    <a:pt x="4933101" y="481960"/>
                    <a:pt x="5081255" y="424926"/>
                  </a:cubicBezTo>
                  <a:cubicBezTo>
                    <a:pt x="5037527" y="221247"/>
                    <a:pt x="5110245" y="155882"/>
                    <a:pt x="5081255" y="0"/>
                  </a:cubicBezTo>
                  <a:cubicBezTo>
                    <a:pt x="5203829" y="120045"/>
                    <a:pt x="5204352" y="145790"/>
                    <a:pt x="5339043" y="257788"/>
                  </a:cubicBezTo>
                  <a:cubicBezTo>
                    <a:pt x="5473734" y="369786"/>
                    <a:pt x="5499066" y="485176"/>
                    <a:pt x="5639324" y="558069"/>
                  </a:cubicBezTo>
                  <a:cubicBezTo>
                    <a:pt x="5779582" y="630962"/>
                    <a:pt x="5811638" y="785606"/>
                    <a:pt x="5931106" y="849852"/>
                  </a:cubicBezTo>
                  <a:cubicBezTo>
                    <a:pt x="5900444" y="942173"/>
                    <a:pt x="5754030" y="1000852"/>
                    <a:pt x="5639324" y="1141634"/>
                  </a:cubicBezTo>
                  <a:cubicBezTo>
                    <a:pt x="5524618" y="1282416"/>
                    <a:pt x="5442038" y="1304072"/>
                    <a:pt x="5381536" y="1399422"/>
                  </a:cubicBezTo>
                  <a:cubicBezTo>
                    <a:pt x="5321034" y="1494772"/>
                    <a:pt x="5208797" y="1537916"/>
                    <a:pt x="5081255" y="1699703"/>
                  </a:cubicBezTo>
                  <a:cubicBezTo>
                    <a:pt x="5060071" y="1609287"/>
                    <a:pt x="5119626" y="1481465"/>
                    <a:pt x="5081255" y="1274777"/>
                  </a:cubicBezTo>
                  <a:cubicBezTo>
                    <a:pt x="4876844" y="1306500"/>
                    <a:pt x="4800911" y="1238555"/>
                    <a:pt x="4618296" y="1274777"/>
                  </a:cubicBezTo>
                  <a:cubicBezTo>
                    <a:pt x="4435681" y="1310999"/>
                    <a:pt x="4281938" y="1230649"/>
                    <a:pt x="4002900" y="1274777"/>
                  </a:cubicBezTo>
                  <a:cubicBezTo>
                    <a:pt x="3723862" y="1318905"/>
                    <a:pt x="3589553" y="1205270"/>
                    <a:pt x="3387503" y="1274777"/>
                  </a:cubicBezTo>
                  <a:cubicBezTo>
                    <a:pt x="3185453" y="1344284"/>
                    <a:pt x="3104192" y="1241200"/>
                    <a:pt x="2975357" y="1274777"/>
                  </a:cubicBezTo>
                  <a:cubicBezTo>
                    <a:pt x="2846522" y="1308354"/>
                    <a:pt x="2595606" y="1243259"/>
                    <a:pt x="2410773" y="1274777"/>
                  </a:cubicBezTo>
                  <a:cubicBezTo>
                    <a:pt x="2225940" y="1306295"/>
                    <a:pt x="2086764" y="1240771"/>
                    <a:pt x="1998627" y="1274777"/>
                  </a:cubicBezTo>
                  <a:cubicBezTo>
                    <a:pt x="1910490" y="1308783"/>
                    <a:pt x="1585017" y="1212999"/>
                    <a:pt x="1383231" y="1274777"/>
                  </a:cubicBezTo>
                  <a:cubicBezTo>
                    <a:pt x="1181445" y="1336555"/>
                    <a:pt x="976620" y="1268145"/>
                    <a:pt x="869459" y="1274777"/>
                  </a:cubicBezTo>
                  <a:cubicBezTo>
                    <a:pt x="762298" y="1281409"/>
                    <a:pt x="281363" y="1193546"/>
                    <a:pt x="0" y="1274777"/>
                  </a:cubicBezTo>
                  <a:cubicBezTo>
                    <a:pt x="-28197" y="1133056"/>
                    <a:pt x="17301" y="1036320"/>
                    <a:pt x="0" y="841353"/>
                  </a:cubicBezTo>
                  <a:cubicBezTo>
                    <a:pt x="-17301" y="646386"/>
                    <a:pt x="32392" y="629656"/>
                    <a:pt x="0" y="424926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="" xmlns:ask="http://schemas.microsoft.com/office/drawing/2018/sketchyshapes" sd="2943108336">
                    <a:prstGeom prst="right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A627AB86-1C2D-6AE8-0942-95AE6D9BBA53}"/>
                </a:ext>
              </a:extLst>
            </p:cNvPr>
            <p:cNvSpPr txBox="1"/>
            <p:nvPr/>
          </p:nvSpPr>
          <p:spPr>
            <a:xfrm>
              <a:off x="2849252" y="861369"/>
              <a:ext cx="5511649" cy="7682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e.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Dụng</a:t>
              </a:r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cụ</a:t>
              </a:r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và</a:t>
              </a:r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hộp</a:t>
              </a:r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đựng</a:t>
              </a:r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ốc</a:t>
              </a:r>
              <a:r>
                <a:rPr lang="en-US" sz="3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vít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620479C-F326-EFA9-D13C-82FC1B99B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044" y="1328738"/>
            <a:ext cx="6292344" cy="4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7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157162" y="142875"/>
            <a:ext cx="8879681" cy="6575977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pic>
        <p:nvPicPr>
          <p:cNvPr id="4098" name="Picture 2" descr="Bộ Lắp Ghép Mô Hình Kĩ Thuật Lớp 4">
            <a:extLst>
              <a:ext uri="{FF2B5EF4-FFF2-40B4-BE49-F238E27FC236}">
                <a16:creationId xmlns="" xmlns:a16="http://schemas.microsoft.com/office/drawing/2014/main" id="{2286F339-64C6-69F0-3635-3BA8FB2A8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143000"/>
            <a:ext cx="3607594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FE1E9912-64AC-CA3A-5571-49092995C9B4}"/>
              </a:ext>
            </a:extLst>
          </p:cNvPr>
          <p:cNvSpPr/>
          <p:nvPr/>
        </p:nvSpPr>
        <p:spPr>
          <a:xfrm>
            <a:off x="3429000" y="1447801"/>
            <a:ext cx="5233848" cy="2505076"/>
          </a:xfrm>
          <a:prstGeom prst="roundRect">
            <a:avLst/>
          </a:prstGeom>
          <a:solidFill>
            <a:srgbClr val="CCECFF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Sắp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xếp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chi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tiết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hộp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nhiều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ngăn,mỗi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ngăn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chi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tiết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loại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hoặc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 – 3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loại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khác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nhau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053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14" name="image 3000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06443" y="4635692"/>
            <a:ext cx="2728913" cy="204668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AC3A6B33-C972-F040-DD14-6513CB91355C}"/>
              </a:ext>
            </a:extLst>
          </p:cNvPr>
          <p:cNvGrpSpPr/>
          <p:nvPr/>
        </p:nvGrpSpPr>
        <p:grpSpPr>
          <a:xfrm rot="21157825">
            <a:off x="-1432" y="-1560876"/>
            <a:ext cx="9907168" cy="9094807"/>
            <a:chOff x="6406495" y="1950119"/>
            <a:chExt cx="5154615" cy="4576870"/>
          </a:xfrm>
        </p:grpSpPr>
        <p:pic>
          <p:nvPicPr>
            <p:cNvPr id="6" name="图片 19">
              <a:extLst>
                <a:ext uri="{FF2B5EF4-FFF2-40B4-BE49-F238E27FC236}">
                  <a16:creationId xmlns="" xmlns:a16="http://schemas.microsoft.com/office/drawing/2014/main" id="{EA55221E-50DA-45FB-06FC-7E68E2C64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 rot="476727">
              <a:off x="6406495" y="1950119"/>
              <a:ext cx="5154615" cy="457687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F96D9D2F-9F70-3826-6468-6DC954D50787}"/>
                </a:ext>
              </a:extLst>
            </p:cNvPr>
            <p:cNvSpPr txBox="1"/>
            <p:nvPr/>
          </p:nvSpPr>
          <p:spPr>
            <a:xfrm rot="442175">
              <a:off x="7301081" y="3385379"/>
              <a:ext cx="3274528" cy="2555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Bộ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lắp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ghép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mô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kỹ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thuật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gồm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35 chi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tiết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được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chia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thành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bốn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nhóm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(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nhóm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chi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tiết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tấm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nhóm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chi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tiết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thanh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nhóm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chi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tiết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chuyển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động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và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nhóm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chi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tiết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kết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nối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)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cùng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với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hai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dụng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cụ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lắp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ghép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mô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(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cờ-lê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tua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vít</a:t>
              </a:r>
              <a:r>
                <a:rPr lang="en-US" sz="36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)</a:t>
              </a:r>
              <a:endPara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479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" name="image 300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62050" y="1441450"/>
            <a:ext cx="7100888" cy="4324350"/>
          </a:xfrm>
          <a:prstGeom prst="rect">
            <a:avLst/>
          </a:prstGeom>
        </p:spPr>
      </p:pic>
      <p:pic>
        <p:nvPicPr>
          <p:cNvPr id="30004" name="image 300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38225" y="1289050"/>
            <a:ext cx="7100888" cy="4324350"/>
          </a:xfrm>
          <a:prstGeom prst="rect">
            <a:avLst/>
          </a:prstGeom>
        </p:spPr>
      </p:pic>
      <p:pic>
        <p:nvPicPr>
          <p:cNvPr id="30008" name="image 3000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090738" y="939800"/>
            <a:ext cx="838200" cy="1117600"/>
          </a:xfrm>
          <a:prstGeom prst="rect">
            <a:avLst/>
          </a:prstGeom>
        </p:spPr>
      </p:pic>
      <p:pic>
        <p:nvPicPr>
          <p:cNvPr id="30009" name="image 3000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15063" y="3586915"/>
            <a:ext cx="4473462" cy="4205370"/>
          </a:xfrm>
          <a:prstGeom prst="rect">
            <a:avLst/>
          </a:prstGeom>
        </p:spPr>
      </p:pic>
      <p:pic>
        <p:nvPicPr>
          <p:cNvPr id="300010" name="image 3000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29025" y="6045200"/>
            <a:ext cx="395288" cy="438150"/>
          </a:xfrm>
          <a:prstGeom prst="rect">
            <a:avLst/>
          </a:prstGeom>
        </p:spPr>
      </p:pic>
      <p:pic>
        <p:nvPicPr>
          <p:cNvPr id="300011" name="image 30001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462963" y="1847850"/>
            <a:ext cx="361950" cy="476250"/>
          </a:xfrm>
          <a:prstGeom prst="rect">
            <a:avLst/>
          </a:prstGeom>
        </p:spPr>
      </p:pic>
      <p:pic>
        <p:nvPicPr>
          <p:cNvPr id="300012" name="image 30001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23913" y="698500"/>
            <a:ext cx="400050" cy="412750"/>
          </a:xfrm>
          <a:prstGeom prst="rect">
            <a:avLst/>
          </a:prstGeom>
        </p:spPr>
      </p:pic>
      <p:pic>
        <p:nvPicPr>
          <p:cNvPr id="300013" name="image 30001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824537" y="-908050"/>
            <a:ext cx="1905000" cy="1917700"/>
          </a:xfrm>
          <a:prstGeom prst="rect">
            <a:avLst/>
          </a:prstGeom>
        </p:spPr>
      </p:pic>
      <p:pic>
        <p:nvPicPr>
          <p:cNvPr id="300014" name="image 300014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-1019175" y="5111750"/>
            <a:ext cx="2728913" cy="34226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F7CDDD6-FF89-4964-98EA-204A45D85A48}"/>
              </a:ext>
            </a:extLst>
          </p:cNvPr>
          <p:cNvSpPr/>
          <p:nvPr/>
        </p:nvSpPr>
        <p:spPr>
          <a:xfrm rot="19267535">
            <a:off x="6373980" y="-256675"/>
            <a:ext cx="806116" cy="625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9729192-7125-6EAA-7059-AA66F0B221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59976" y="2493183"/>
            <a:ext cx="5624048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6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="" xmlns:a16="http://schemas.microsoft.com/office/drawing/2014/main" id="{BB34A4F3-2982-4EBC-A721-B09135484A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l="1091" t="29953" r="18371" b="4322"/>
          <a:stretch/>
        </p:blipFill>
        <p:spPr>
          <a:xfrm>
            <a:off x="-97843" y="893"/>
            <a:ext cx="9240653" cy="68562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6B5CD68E-648B-4724-80E9-88674E4C0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3836" y="840004"/>
            <a:ext cx="5927568" cy="432895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1909875C-67B4-4133-BDCD-80CAD350D736}"/>
              </a:ext>
            </a:extLst>
          </p:cNvPr>
          <p:cNvGrpSpPr/>
          <p:nvPr/>
        </p:nvGrpSpPr>
        <p:grpSpPr>
          <a:xfrm>
            <a:off x="-97842" y="-135477"/>
            <a:ext cx="1922438" cy="1625730"/>
            <a:chOff x="-213452" y="-612324"/>
            <a:chExt cx="3561591" cy="2359908"/>
          </a:xfrm>
        </p:grpSpPr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8DDAD02D-3BD2-435C-AEE8-560E51C951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792"/>
            <a:stretch/>
          </p:blipFill>
          <p:spPr>
            <a:xfrm rot="20851398">
              <a:off x="-213452" y="-612324"/>
              <a:ext cx="2448479" cy="225110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59C43E5B-A4F1-4F3C-A5F5-9EA95F22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25714" y="116060"/>
              <a:ext cx="2722425" cy="1631524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22F4C51-7D60-4CF9-939E-2D58CEE7B6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484" y="4114621"/>
            <a:ext cx="2056865" cy="2742486"/>
          </a:xfrm>
          <a:prstGeom prst="rect">
            <a:avLst/>
          </a:prstGeom>
        </p:spPr>
      </p:pic>
      <p:pic>
        <p:nvPicPr>
          <p:cNvPr id="12" name="Picture 11">
            <a:hlinkClick r:id="rId12" action="ppaction://hlinksldjump"/>
            <a:extLst>
              <a:ext uri="{FF2B5EF4-FFF2-40B4-BE49-F238E27FC236}">
                <a16:creationId xmlns="" xmlns:a16="http://schemas.microsoft.com/office/drawing/2014/main" id="{B3224159-34E8-4529-B537-07C9B6A1268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818" y="1246778"/>
            <a:ext cx="1528365" cy="6206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696856D-3299-492C-9E6D-7987ED54A02E}"/>
              </a:ext>
            </a:extLst>
          </p:cNvPr>
          <p:cNvSpPr txBox="1"/>
          <p:nvPr/>
        </p:nvSpPr>
        <p:spPr>
          <a:xfrm>
            <a:off x="1985133" y="268963"/>
            <a:ext cx="4875530" cy="12409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8804">
              <a:defRPr/>
            </a:pPr>
            <a:r>
              <a:rPr lang="en-US" sz="3732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Tiffany" pitchFamily="18" charset="0"/>
                <a:cs typeface="Tiffany" pitchFamily="18" charset="0"/>
              </a:rPr>
              <a:t>GIẢI CỨU TRƯỜNG HỌC</a:t>
            </a:r>
          </a:p>
        </p:txBody>
      </p:sp>
      <p:pic>
        <p:nvPicPr>
          <p:cNvPr id="21" name="Zen Gardent">
            <a:hlinkClick r:id="" action="ppaction://media"/>
            <a:extLst>
              <a:ext uri="{FF2B5EF4-FFF2-40B4-BE49-F238E27FC236}">
                <a16:creationId xmlns="" xmlns:a16="http://schemas.microsoft.com/office/drawing/2014/main" id="{6DB145BF-B266-418F-8C13-8FFC4933C4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385263" y="3733721"/>
            <a:ext cx="609441" cy="8125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6C5A5AD5-8E82-46EA-BB2A-8EB55DFF34C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91" y="5221019"/>
            <a:ext cx="1066523" cy="1291492"/>
          </a:xfrm>
          <a:prstGeom prst="rect">
            <a:avLst/>
          </a:prstGeom>
        </p:spPr>
      </p:pic>
      <p:pic>
        <p:nvPicPr>
          <p:cNvPr id="23" name="Picture 22">
            <a:hlinkClick r:id="rId16" action="ppaction://hlinksldjump"/>
            <a:extLst>
              <a:ext uri="{FF2B5EF4-FFF2-40B4-BE49-F238E27FC236}">
                <a16:creationId xmlns="" xmlns:a16="http://schemas.microsoft.com/office/drawing/2014/main" id="{95F7CCEB-70E0-474B-872A-DA35DEC167C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7931">
            <a:off x="585239" y="5556044"/>
            <a:ext cx="1422030" cy="968619"/>
          </a:xfrm>
          <a:prstGeom prst="rect">
            <a:avLst/>
          </a:prstGeom>
        </p:spPr>
      </p:pic>
      <p:pic>
        <p:nvPicPr>
          <p:cNvPr id="24" name="Picture 2" descr="200+ Free Plastic Recycling &amp; Plastic Images - Pixabay">
            <a:hlinkClick r:id="rId17" action="ppaction://hlinksldjump"/>
            <a:extLst>
              <a:ext uri="{FF2B5EF4-FFF2-40B4-BE49-F238E27FC236}">
                <a16:creationId xmlns="" xmlns:a16="http://schemas.microsoft.com/office/drawing/2014/main" id="{B88FDFB1-FC41-43B0-8605-1EDF85727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430" y="5568196"/>
            <a:ext cx="1066523" cy="94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hlinkClick r:id="rId19" action="ppaction://hlinksldjump"/>
            <a:extLst>
              <a:ext uri="{FF2B5EF4-FFF2-40B4-BE49-F238E27FC236}">
                <a16:creationId xmlns="" xmlns:a16="http://schemas.microsoft.com/office/drawing/2014/main" id="{858EC762-3DF8-4017-932E-40D8A15B05B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866">
            <a:off x="7229815" y="5086056"/>
            <a:ext cx="858968" cy="114529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303AFD93-011E-474C-833A-DE37A69D95A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255" y="4404861"/>
            <a:ext cx="1580738" cy="2107651"/>
          </a:xfrm>
          <a:prstGeom prst="rect">
            <a:avLst/>
          </a:prstGeom>
        </p:spPr>
      </p:pic>
      <p:pic>
        <p:nvPicPr>
          <p:cNvPr id="27" name="Picture 26">
            <a:hlinkClick r:id="rId22" action="ppaction://hlinksldjump"/>
            <a:extLst>
              <a:ext uri="{FF2B5EF4-FFF2-40B4-BE49-F238E27FC236}">
                <a16:creationId xmlns="" xmlns:a16="http://schemas.microsoft.com/office/drawing/2014/main" id="{3E774B5D-4506-4B57-90D4-E7F2BD8AA9A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941" flipH="1">
            <a:off x="2828928" y="5110566"/>
            <a:ext cx="686444" cy="91525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8C9EF152-816C-4086-96E6-C75EF006E434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4"/>
          <a:stretch/>
        </p:blipFill>
        <p:spPr>
          <a:xfrm>
            <a:off x="562965" y="91371"/>
            <a:ext cx="6808439" cy="70336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8407C785-964E-40E1-BD32-77F611D0FF87}"/>
              </a:ext>
            </a:extLst>
          </p:cNvPr>
          <p:cNvSpPr/>
          <p:nvPr/>
        </p:nvSpPr>
        <p:spPr>
          <a:xfrm>
            <a:off x="1089855" y="1509944"/>
            <a:ext cx="5224285" cy="2307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804">
              <a:defRPr/>
            </a:pP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Trường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học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đang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bị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ô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nhiễm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bởi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rác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thải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.</a:t>
            </a:r>
          </a:p>
          <a:p>
            <a:pPr algn="ctr" defTabSz="1218804">
              <a:defRPr/>
            </a:pP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Em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hãy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giúp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các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bạn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nhỏ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dọn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dẹp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vệ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sinh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,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làm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sạch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mái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trường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thân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yêu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bằng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cách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trả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lời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đúng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các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câu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hỏi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399" b="1" dirty="0" err="1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nhé</a:t>
            </a:r>
            <a:r>
              <a:rPr lang="en-US" sz="2399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192413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7879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="" xmlns:a16="http://schemas.microsoft.com/office/drawing/2014/main" id="{BB34A4F3-2982-4EBC-A721-B09135484A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l="1091" t="29953" r="18371" b="4322"/>
          <a:stretch/>
        </p:blipFill>
        <p:spPr>
          <a:xfrm>
            <a:off x="-97843" y="893"/>
            <a:ext cx="9240653" cy="68562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6B5CD68E-648B-4724-80E9-88674E4C0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3836" y="840004"/>
            <a:ext cx="5927568" cy="432895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1909875C-67B4-4133-BDCD-80CAD350D736}"/>
              </a:ext>
            </a:extLst>
          </p:cNvPr>
          <p:cNvGrpSpPr/>
          <p:nvPr/>
        </p:nvGrpSpPr>
        <p:grpSpPr>
          <a:xfrm>
            <a:off x="-97842" y="-135477"/>
            <a:ext cx="1922438" cy="1625730"/>
            <a:chOff x="-213452" y="-612324"/>
            <a:chExt cx="3561591" cy="2359908"/>
          </a:xfrm>
        </p:grpSpPr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8DDAD02D-3BD2-435C-AEE8-560E51C951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792"/>
            <a:stretch/>
          </p:blipFill>
          <p:spPr>
            <a:xfrm rot="20851398">
              <a:off x="-213452" y="-612324"/>
              <a:ext cx="2448479" cy="225110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59C43E5B-A4F1-4F3C-A5F5-9EA95F22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25714" y="116060"/>
              <a:ext cx="2722425" cy="1631524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22F4C51-7D60-4CF9-939E-2D58CEE7B6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484" y="4114621"/>
            <a:ext cx="2056865" cy="27424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696856D-3299-492C-9E6D-7987ED54A02E}"/>
              </a:ext>
            </a:extLst>
          </p:cNvPr>
          <p:cNvSpPr txBox="1"/>
          <p:nvPr/>
        </p:nvSpPr>
        <p:spPr>
          <a:xfrm>
            <a:off x="1995356" y="162101"/>
            <a:ext cx="4875530" cy="12409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8804">
              <a:defRPr/>
            </a:pPr>
            <a:r>
              <a:rPr lang="en-US" sz="3732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ffany" pitchFamily="18" charset="0"/>
              </a:rPr>
              <a:t>GIẢI CỨU TRƯỜNG HỌC</a:t>
            </a:r>
          </a:p>
        </p:txBody>
      </p:sp>
      <p:pic>
        <p:nvPicPr>
          <p:cNvPr id="21" name="Zen Gardent">
            <a:hlinkClick r:id="" action="ppaction://media"/>
            <a:extLst>
              <a:ext uri="{FF2B5EF4-FFF2-40B4-BE49-F238E27FC236}">
                <a16:creationId xmlns="" xmlns:a16="http://schemas.microsoft.com/office/drawing/2014/main" id="{6DB145BF-B266-418F-8C13-8FFC4933C4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85263" y="3733721"/>
            <a:ext cx="609441" cy="812588"/>
          </a:xfrm>
          <a:prstGeom prst="rect">
            <a:avLst/>
          </a:prstGeom>
        </p:spPr>
      </p:pic>
      <p:pic>
        <p:nvPicPr>
          <p:cNvPr id="24" name="Picture 2" descr="200+ Free Plastic Recycling &amp; Plastic Images - Pixabay">
            <a:hlinkClick r:id="rId13" action="ppaction://hlinksldjump"/>
            <a:extLst>
              <a:ext uri="{FF2B5EF4-FFF2-40B4-BE49-F238E27FC236}">
                <a16:creationId xmlns="" xmlns:a16="http://schemas.microsoft.com/office/drawing/2014/main" id="{B88FDFB1-FC41-43B0-8605-1EDF85727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864" y="5458912"/>
            <a:ext cx="1066523" cy="94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hlinkClick r:id="rId15" action="ppaction://hlinksldjump"/>
            <a:extLst>
              <a:ext uri="{FF2B5EF4-FFF2-40B4-BE49-F238E27FC236}">
                <a16:creationId xmlns="" xmlns:a16="http://schemas.microsoft.com/office/drawing/2014/main" id="{858EC762-3DF8-4017-932E-40D8A15B05B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866">
            <a:off x="6313350" y="5073700"/>
            <a:ext cx="858968" cy="114529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303AFD93-011E-474C-833A-DE37A69D95A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67" y="4153688"/>
            <a:ext cx="1580738" cy="2107651"/>
          </a:xfrm>
          <a:prstGeom prst="rect">
            <a:avLst/>
          </a:prstGeom>
        </p:spPr>
      </p:pic>
      <p:pic>
        <p:nvPicPr>
          <p:cNvPr id="23" name="Picture 22">
            <a:hlinkClick r:id="rId18" action="ppaction://hlinksldjump"/>
            <a:extLst>
              <a:ext uri="{FF2B5EF4-FFF2-40B4-BE49-F238E27FC236}">
                <a16:creationId xmlns="" xmlns:a16="http://schemas.microsoft.com/office/drawing/2014/main" id="{95F7CCEB-70E0-474B-872A-DA35DEC167C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7931">
            <a:off x="1284915" y="4911591"/>
            <a:ext cx="1422030" cy="968619"/>
          </a:xfrm>
          <a:prstGeom prst="rect">
            <a:avLst/>
          </a:prstGeom>
        </p:spPr>
      </p:pic>
      <p:sp>
        <p:nvSpPr>
          <p:cNvPr id="2" name="Arrow: Right 1">
            <a:hlinkClick r:id="rId20" action="ppaction://hlinksldjump"/>
            <a:extLst>
              <a:ext uri="{FF2B5EF4-FFF2-40B4-BE49-F238E27FC236}">
                <a16:creationId xmlns="" xmlns:a16="http://schemas.microsoft.com/office/drawing/2014/main" id="{BA67C7A7-5CDC-4329-986A-70812738C7FF}"/>
              </a:ext>
            </a:extLst>
          </p:cNvPr>
          <p:cNvSpPr/>
          <p:nvPr/>
        </p:nvSpPr>
        <p:spPr>
          <a:xfrm>
            <a:off x="8350534" y="6019877"/>
            <a:ext cx="665912" cy="6521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2006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16927 0.00023 " pathEditMode="relative" rAng="0" ptsTypes="AA">
                                      <p:cBhvr>
                                        <p:cTn id="6" dur="3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936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37879">
                <p:cTn id="3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" y="3189729"/>
            <a:ext cx="9134477" cy="366363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66365" y="590079"/>
            <a:ext cx="8260310" cy="564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>
              <a:defRPr/>
            </a:pPr>
            <a:endParaRPr lang="zh-CN" altLang="en-US" sz="1799">
              <a:solidFill>
                <a:srgbClr val="FFFFFF"/>
              </a:solidFill>
              <a:latin typeface="Cambria" panose="02040503050406030204" pitchFamily="18" charset="0"/>
              <a:ea typeface="等线" panose="02010600030101010101" pitchFamily="2" charset="-122"/>
            </a:endParaRPr>
          </a:p>
        </p:txBody>
      </p:sp>
      <p:pic>
        <p:nvPicPr>
          <p:cNvPr id="3" name="图片 2" descr="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" y="-56817"/>
            <a:ext cx="9134477" cy="579540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2E85990F-CF93-47BE-A072-3F44C3D09166}"/>
              </a:ext>
            </a:extLst>
          </p:cNvPr>
          <p:cNvGrpSpPr/>
          <p:nvPr/>
        </p:nvGrpSpPr>
        <p:grpSpPr>
          <a:xfrm>
            <a:off x="1359373" y="3714814"/>
            <a:ext cx="6551494" cy="1015735"/>
            <a:chOff x="1524000" y="1809750"/>
            <a:chExt cx="6553200" cy="76200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70DC812D-BD31-43EB-8838-342F2D50E541}"/>
                </a:ext>
              </a:extLst>
            </p:cNvPr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8804">
                <a:defRPr/>
              </a:pPr>
              <a:endParaRPr lang="en-US" sz="3199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B1E8005E-1CBF-4A9D-B130-ACA49CE6A803}"/>
                </a:ext>
              </a:extLst>
            </p:cNvPr>
            <p:cNvSpPr txBox="1"/>
            <p:nvPr/>
          </p:nvSpPr>
          <p:spPr>
            <a:xfrm>
              <a:off x="1578427" y="1907722"/>
              <a:ext cx="6418218" cy="57708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1218804">
                <a:defRPr/>
              </a:pPr>
              <a:r>
                <a:rPr lang="en-US" sz="4399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B. 5 </a:t>
              </a:r>
              <a:r>
                <a:rPr lang="en-US" sz="4399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nhóm</a:t>
              </a:r>
              <a:endParaRPr lang="vi-VN" sz="4399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71C881C8-316C-44FE-9DCF-74C3941E9F13}"/>
              </a:ext>
            </a:extLst>
          </p:cNvPr>
          <p:cNvGrpSpPr/>
          <p:nvPr/>
        </p:nvGrpSpPr>
        <p:grpSpPr>
          <a:xfrm>
            <a:off x="1320774" y="2259700"/>
            <a:ext cx="6551494" cy="1015735"/>
            <a:chOff x="1524000" y="1809750"/>
            <a:chExt cx="6553200" cy="76200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D1058467-DA79-4057-8633-D2DDD7AA0539}"/>
                </a:ext>
              </a:extLst>
            </p:cNvPr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8804">
                <a:defRPr/>
              </a:pPr>
              <a:endParaRPr lang="en-US" sz="3199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EE1CDB6C-9318-4F7E-8498-25E0C882777A}"/>
                </a:ext>
              </a:extLst>
            </p:cNvPr>
            <p:cNvSpPr txBox="1"/>
            <p:nvPr/>
          </p:nvSpPr>
          <p:spPr>
            <a:xfrm>
              <a:off x="1578427" y="1907722"/>
              <a:ext cx="6418218" cy="57708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1218804">
                <a:defRPr/>
              </a:pPr>
              <a:r>
                <a:rPr lang="en-US" sz="4399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A. 4 </a:t>
              </a:r>
              <a:r>
                <a:rPr lang="en-US" sz="4399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nhóm</a:t>
              </a:r>
              <a:endParaRPr lang="vi-VN" sz="4399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F1C32525-5403-4788-A47C-EFCA9285A537}"/>
              </a:ext>
            </a:extLst>
          </p:cNvPr>
          <p:cNvGrpSpPr/>
          <p:nvPr/>
        </p:nvGrpSpPr>
        <p:grpSpPr>
          <a:xfrm>
            <a:off x="1372435" y="5054180"/>
            <a:ext cx="6551494" cy="1015735"/>
            <a:chOff x="1524000" y="1809750"/>
            <a:chExt cx="6553200" cy="76200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0287C026-24E7-4609-A0FA-35A9E780514A}"/>
                </a:ext>
              </a:extLst>
            </p:cNvPr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8804">
                <a:defRPr/>
              </a:pPr>
              <a:endParaRPr lang="en-US" sz="3199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0847AF57-716B-4E2B-9960-0CA140F31192}"/>
                </a:ext>
              </a:extLst>
            </p:cNvPr>
            <p:cNvSpPr txBox="1"/>
            <p:nvPr/>
          </p:nvSpPr>
          <p:spPr>
            <a:xfrm>
              <a:off x="1578427" y="1907722"/>
              <a:ext cx="6418218" cy="57708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1218804">
                <a:defRPr/>
              </a:pPr>
              <a:r>
                <a:rPr lang="en-US" sz="4399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C. 6 </a:t>
              </a:r>
              <a:r>
                <a:rPr lang="en-US" sz="4399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nhóm</a:t>
              </a:r>
              <a:endParaRPr lang="vi-VN" sz="4399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6C72EE55-5089-45B3-9CC9-32C4D6B8E0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721" y="2121480"/>
            <a:ext cx="816216" cy="10647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8FEE0265-EED6-45CF-9D5E-9A4504A85F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837" y="5053072"/>
            <a:ext cx="750917" cy="96262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E7482A25-BD46-4580-B17C-442247CAB16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912" y="3608249"/>
            <a:ext cx="750917" cy="962629"/>
          </a:xfrm>
          <a:prstGeom prst="rect">
            <a:avLst/>
          </a:prstGeom>
        </p:spPr>
      </p:pic>
      <p:sp>
        <p:nvSpPr>
          <p:cNvPr id="27" name="Rounded Rectangle 3">
            <a:extLst>
              <a:ext uri="{FF2B5EF4-FFF2-40B4-BE49-F238E27FC236}">
                <a16:creationId xmlns="" xmlns:a16="http://schemas.microsoft.com/office/drawing/2014/main" id="{D9EBC2F1-1253-4E50-80AB-5AF0C813EB1F}"/>
              </a:ext>
            </a:extLst>
          </p:cNvPr>
          <p:cNvSpPr/>
          <p:nvPr/>
        </p:nvSpPr>
        <p:spPr>
          <a:xfrm>
            <a:off x="552937" y="474363"/>
            <a:ext cx="8164364" cy="15082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>
              <a:defRPr/>
            </a:pPr>
            <a:r>
              <a:rPr lang="en-US" sz="4266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Bộ lắp ghép mô hình kỹ thuật có mấy nhóm chi tiết? </a:t>
            </a:r>
            <a:endParaRPr lang="vi-VN" sz="4266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8" name="Right Arrow 16">
            <a:hlinkClick r:id="rId8" action="ppaction://hlinksldjump"/>
            <a:extLst>
              <a:ext uri="{FF2B5EF4-FFF2-40B4-BE49-F238E27FC236}">
                <a16:creationId xmlns="" xmlns:a16="http://schemas.microsoft.com/office/drawing/2014/main" id="{5C75408D-7F42-4530-AC8F-35811F14B94A}"/>
              </a:ext>
            </a:extLst>
          </p:cNvPr>
          <p:cNvSpPr/>
          <p:nvPr/>
        </p:nvSpPr>
        <p:spPr>
          <a:xfrm>
            <a:off x="8076288" y="5968341"/>
            <a:ext cx="837982" cy="609441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>
              <a:defRPr/>
            </a:pPr>
            <a:endParaRPr lang="en-US" sz="2399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58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" y="3189729"/>
            <a:ext cx="9134477" cy="366363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66365" y="590079"/>
            <a:ext cx="8260310" cy="564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>
              <a:defRPr/>
            </a:pPr>
            <a:endParaRPr lang="zh-CN" altLang="en-US" sz="1799">
              <a:solidFill>
                <a:srgbClr val="FFFFFF"/>
              </a:solidFill>
              <a:latin typeface="Cambria" panose="02040503050406030204" pitchFamily="18" charset="0"/>
              <a:ea typeface="等线" panose="02010600030101010101" pitchFamily="2" charset="-122"/>
            </a:endParaRPr>
          </a:p>
        </p:txBody>
      </p:sp>
      <p:pic>
        <p:nvPicPr>
          <p:cNvPr id="3" name="图片 2" descr="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" y="-56817"/>
            <a:ext cx="9134477" cy="579540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71C881C8-316C-44FE-9DCF-74C3941E9F13}"/>
              </a:ext>
            </a:extLst>
          </p:cNvPr>
          <p:cNvGrpSpPr/>
          <p:nvPr/>
        </p:nvGrpSpPr>
        <p:grpSpPr>
          <a:xfrm>
            <a:off x="1372435" y="2905123"/>
            <a:ext cx="6551494" cy="2545306"/>
            <a:chOff x="1524000" y="1809750"/>
            <a:chExt cx="6553200" cy="84781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D1058467-DA79-4057-8633-D2DDD7AA0539}"/>
                </a:ext>
              </a:extLst>
            </p:cNvPr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8804">
                <a:defRPr/>
              </a:pPr>
              <a:endParaRPr lang="en-US" sz="28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EE1CDB6C-9318-4F7E-8498-25E0C882777A}"/>
                </a:ext>
              </a:extLst>
            </p:cNvPr>
            <p:cNvSpPr txBox="1"/>
            <p:nvPr/>
          </p:nvSpPr>
          <p:spPr>
            <a:xfrm>
              <a:off x="1621300" y="1888686"/>
              <a:ext cx="6418218" cy="76888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 defTabSz="1218804">
                <a:defRPr/>
              </a:pP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Nhóm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chi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tiết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hình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tấm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,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nhóm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chi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tiết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hình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thanh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,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nhóm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chi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tiết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chuyển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động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và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nhóm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chi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tiết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kết</a:t>
              </a:r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nối</a:t>
              </a:r>
              <a:endParaRPr lang="vi-VN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6C72EE55-5089-45B3-9CC9-32C4D6B8E0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567" y="3767704"/>
            <a:ext cx="816216" cy="1064710"/>
          </a:xfrm>
          <a:prstGeom prst="rect">
            <a:avLst/>
          </a:prstGeom>
        </p:spPr>
      </p:pic>
      <p:sp>
        <p:nvSpPr>
          <p:cNvPr id="26" name="Right Arrow 16">
            <a:hlinkClick r:id="rId7" action="ppaction://hlinksldjump"/>
            <a:extLst>
              <a:ext uri="{FF2B5EF4-FFF2-40B4-BE49-F238E27FC236}">
                <a16:creationId xmlns="" xmlns:a16="http://schemas.microsoft.com/office/drawing/2014/main" id="{54217E0F-A223-40A5-A531-759776E50464}"/>
              </a:ext>
            </a:extLst>
          </p:cNvPr>
          <p:cNvSpPr/>
          <p:nvPr/>
        </p:nvSpPr>
        <p:spPr>
          <a:xfrm>
            <a:off x="8076288" y="5968341"/>
            <a:ext cx="837982" cy="609441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>
              <a:defRPr/>
            </a:pPr>
            <a:endParaRPr lang="en-US" sz="2399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Rounded Rectangle 3">
            <a:extLst>
              <a:ext uri="{FF2B5EF4-FFF2-40B4-BE49-F238E27FC236}">
                <a16:creationId xmlns="" xmlns:a16="http://schemas.microsoft.com/office/drawing/2014/main" id="{D9EBC2F1-1253-4E50-80AB-5AF0C813EB1F}"/>
              </a:ext>
            </a:extLst>
          </p:cNvPr>
          <p:cNvSpPr/>
          <p:nvPr/>
        </p:nvSpPr>
        <p:spPr>
          <a:xfrm>
            <a:off x="552937" y="474363"/>
            <a:ext cx="8164364" cy="15082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>
              <a:defRPr/>
            </a:pPr>
            <a:r>
              <a:rPr lang="vi-VN" sz="4266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 hãy kể tên các nhóm chi tiết đó. </a:t>
            </a:r>
          </a:p>
        </p:txBody>
      </p:sp>
      <p:pic>
        <p:nvPicPr>
          <p:cNvPr id="4" name="Tieng-vo-tay-tra-loi-dung-www_tiengdong_com">
            <a:hlinkClick r:id="" action="ppaction://media"/>
            <a:extLst>
              <a:ext uri="{FF2B5EF4-FFF2-40B4-BE49-F238E27FC236}">
                <a16:creationId xmlns="" xmlns:a16="http://schemas.microsoft.com/office/drawing/2014/main" id="{E6327475-5CE9-D4FE-A7A0-5CD3CD8ADA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51679" y="2332791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2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0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" y="3189729"/>
            <a:ext cx="9134477" cy="366363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66365" y="590079"/>
            <a:ext cx="8260310" cy="564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>
              <a:defRPr/>
            </a:pPr>
            <a:endParaRPr lang="zh-CN" altLang="en-US" sz="1799">
              <a:solidFill>
                <a:srgbClr val="FFFFFF"/>
              </a:solidFill>
              <a:latin typeface="等线"/>
              <a:ea typeface="等线" panose="02010600030101010101" pitchFamily="2" charset="-122"/>
            </a:endParaRPr>
          </a:p>
        </p:txBody>
      </p:sp>
      <p:pic>
        <p:nvPicPr>
          <p:cNvPr id="3" name="图片 2" descr="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" y="-56817"/>
            <a:ext cx="9134477" cy="5795405"/>
          </a:xfrm>
          <a:prstGeom prst="rect">
            <a:avLst/>
          </a:prstGeom>
        </p:spPr>
      </p:pic>
      <p:sp>
        <p:nvSpPr>
          <p:cNvPr id="30" name="Right Arrow 16">
            <a:hlinkClick r:id="rId6" action="ppaction://hlinksldjump"/>
            <a:extLst>
              <a:ext uri="{FF2B5EF4-FFF2-40B4-BE49-F238E27FC236}">
                <a16:creationId xmlns="" xmlns:a16="http://schemas.microsoft.com/office/drawing/2014/main" id="{6987ECE0-1261-48A8-8CD1-5824607CAB99}"/>
              </a:ext>
            </a:extLst>
          </p:cNvPr>
          <p:cNvSpPr/>
          <p:nvPr/>
        </p:nvSpPr>
        <p:spPr>
          <a:xfrm>
            <a:off x="7643134" y="5610507"/>
            <a:ext cx="837982" cy="609441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>
              <a:defRPr/>
            </a:pPr>
            <a:endParaRPr lang="en-US" sz="2399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Tieng-vo-tay-tra-loi-dung-www_tiengdong_com">
            <a:hlinkClick r:id="" action="ppaction://media"/>
            <a:extLst>
              <a:ext uri="{FF2B5EF4-FFF2-40B4-BE49-F238E27FC236}">
                <a16:creationId xmlns="" xmlns:a16="http://schemas.microsoft.com/office/drawing/2014/main" id="{FB73B70A-ABA1-4EA3-9063-E727F57293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51679" y="2332791"/>
            <a:ext cx="457200" cy="60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E0AC7714-93C9-FB70-B4AF-BCFC0F021546}"/>
              </a:ext>
            </a:extLst>
          </p:cNvPr>
          <p:cNvGrpSpPr/>
          <p:nvPr/>
        </p:nvGrpSpPr>
        <p:grpSpPr>
          <a:xfrm>
            <a:off x="3028951" y="3048000"/>
            <a:ext cx="3359072" cy="1722599"/>
            <a:chOff x="1524000" y="1809750"/>
            <a:chExt cx="6553200" cy="889082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B35711B7-8DAF-8574-290E-55CD6434DE4F}"/>
                </a:ext>
              </a:extLst>
            </p:cNvPr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8804">
                <a:defRPr/>
              </a:pPr>
              <a:endParaRPr lang="en-US" sz="280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097C15EF-776C-4CEA-A679-837F37DD3D4C}"/>
                </a:ext>
              </a:extLst>
            </p:cNvPr>
            <p:cNvSpPr txBox="1"/>
            <p:nvPr/>
          </p:nvSpPr>
          <p:spPr>
            <a:xfrm>
              <a:off x="1621299" y="1888686"/>
              <a:ext cx="6418218" cy="81014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1218804">
                <a:defRPr/>
              </a:pPr>
              <a:r>
                <a:rPr lang="en-US" sz="4800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</a:t>
              </a:r>
              <a:r>
                <a:rPr lang="en-US" sz="48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ờ-lê</a:t>
              </a:r>
              <a:r>
                <a:rPr lang="en-US" sz="48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48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tua</a:t>
              </a:r>
              <a:r>
                <a:rPr lang="en-US" sz="48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8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vít</a:t>
              </a:r>
              <a:endParaRPr lang="vi-VN" sz="4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AF8E0F0-2E4F-512B-6571-E433575E27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17" y="3072379"/>
            <a:ext cx="816216" cy="1064710"/>
          </a:xfrm>
          <a:prstGeom prst="rect">
            <a:avLst/>
          </a:prstGeom>
        </p:spPr>
      </p:pic>
      <p:sp>
        <p:nvSpPr>
          <p:cNvPr id="12" name="Rounded Rectangle 3">
            <a:extLst>
              <a:ext uri="{FF2B5EF4-FFF2-40B4-BE49-F238E27FC236}">
                <a16:creationId xmlns="" xmlns:a16="http://schemas.microsoft.com/office/drawing/2014/main" id="{2A650008-5F00-9C87-2B6A-407BCFE003C6}"/>
              </a:ext>
            </a:extLst>
          </p:cNvPr>
          <p:cNvSpPr/>
          <p:nvPr/>
        </p:nvSpPr>
        <p:spPr>
          <a:xfrm>
            <a:off x="588656" y="771525"/>
            <a:ext cx="8164364" cy="1371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>
              <a:defRPr/>
            </a:pPr>
            <a:r>
              <a:rPr lang="vi-VN" sz="4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 hãy kể tên các </a:t>
            </a:r>
            <a:r>
              <a:rPr lang="en-US" sz="44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dụng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cụ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lắp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ghép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mô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lang="vi-VN" sz="44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60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0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CC5FCB-AC0C-4983-9E77-0A35B6B86651}"/>
              </a:ext>
            </a:extLst>
          </p:cNvPr>
          <p:cNvGrpSpPr/>
          <p:nvPr/>
        </p:nvGrpSpPr>
        <p:grpSpPr>
          <a:xfrm>
            <a:off x="319088" y="636972"/>
            <a:ext cx="8505825" cy="5846378"/>
            <a:chOff x="1384300" y="1289050"/>
            <a:chExt cx="9632950" cy="4476750"/>
          </a:xfrm>
        </p:grpSpPr>
        <p:pic>
          <p:nvPicPr>
            <p:cNvPr id="30003" name="image 300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49400" y="1441450"/>
              <a:ext cx="9467850" cy="4324350"/>
            </a:xfrm>
            <a:prstGeom prst="rect">
              <a:avLst/>
            </a:prstGeom>
          </p:spPr>
        </p:pic>
        <p:pic>
          <p:nvPicPr>
            <p:cNvPr id="30004" name="image 3000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84300" y="1289050"/>
              <a:ext cx="9467850" cy="4324350"/>
            </a:xfrm>
            <a:prstGeom prst="rect">
              <a:avLst/>
            </a:prstGeom>
          </p:spPr>
        </p:pic>
      </p:grpSp>
      <p:pic>
        <p:nvPicPr>
          <p:cNvPr id="300014" name="image 3000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06443" y="4635692"/>
            <a:ext cx="2728913" cy="204668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13D73B81-2694-41BD-9ED5-D30562BBE68C}"/>
              </a:ext>
            </a:extLst>
          </p:cNvPr>
          <p:cNvGrpSpPr/>
          <p:nvPr/>
        </p:nvGrpSpPr>
        <p:grpSpPr>
          <a:xfrm>
            <a:off x="6654716" y="-696528"/>
            <a:ext cx="1905000" cy="1917700"/>
            <a:chOff x="7766050" y="-868956"/>
            <a:chExt cx="2540000" cy="1917700"/>
          </a:xfrm>
        </p:grpSpPr>
        <p:pic>
          <p:nvPicPr>
            <p:cNvPr id="300013" name="image 300013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7766050" y="-868956"/>
              <a:ext cx="2540000" cy="19177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2F7CDDD6-FF89-4964-98EA-204A45D85A48}"/>
                </a:ext>
              </a:extLst>
            </p:cNvPr>
            <p:cNvSpPr/>
            <p:nvPr/>
          </p:nvSpPr>
          <p:spPr>
            <a:xfrm rot="19267535">
              <a:off x="8498640" y="-256675"/>
              <a:ext cx="1074821" cy="625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589D7CC-E042-4F62-A949-8F475E8D4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670" y="2663629"/>
            <a:ext cx="5204889" cy="3903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ED23D73-CC3D-EF37-79EF-988F577C296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85987" y="480201"/>
            <a:ext cx="3895682" cy="553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8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>
            <a:latin typeface="Noto Sans S Chinese DemiLight" panose="020B0400000000000000" pitchFamily="34" charset="-122"/>
            <a:ea typeface="Noto Sans S Chinese DemiLight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368</Words>
  <Application>Microsoft Office PowerPoint</Application>
  <PresentationFormat>On-screen Show (4:3)</PresentationFormat>
  <Paragraphs>51</Paragraphs>
  <Slides>23</Slides>
  <Notes>19</Notes>
  <HiddenSlides>0</HiddenSlides>
  <MMClips>4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</cp:revision>
  <dcterms:created xsi:type="dcterms:W3CDTF">2024-01-16T08:34:12Z</dcterms:created>
  <dcterms:modified xsi:type="dcterms:W3CDTF">2024-01-16T08:45:49Z</dcterms:modified>
</cp:coreProperties>
</file>