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C74F0-6BB8-4052-A13D-73D93691CDBE}" type="datetimeFigureOut">
              <a:rPr lang="en-US" smtClean="0"/>
              <a:t>2/17/2024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2F48E4-22EC-4CBE-80A2-D33C7A6DC116}" type="slidenum">
              <a:rPr lang="en-US" smtClean="0"/>
              <a:t>‹#›</a:t>
            </a:fld>
            <a:endParaRPr lang="en-US"/>
          </a:p>
        </p:txBody>
      </p:sp>
    </p:spTree>
    <p:extLst>
      <p:ext uri="{BB962C8B-B14F-4D97-AF65-F5344CB8AC3E}">
        <p14:creationId xmlns:p14="http://schemas.microsoft.com/office/powerpoint/2010/main" val="3808304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a:p>
            <a:endParaRPr lang="en-US" dirty="0"/>
          </a:p>
        </p:txBody>
      </p:sp>
      <p:sp>
        <p:nvSpPr>
          <p:cNvPr id="4" name="Slide Number Placeholder 3"/>
          <p:cNvSpPr>
            <a:spLocks noGrp="1"/>
          </p:cNvSpPr>
          <p:nvPr>
            <p:ph type="sldNum" sz="quarter" idx="5"/>
          </p:nvPr>
        </p:nvSpPr>
        <p:spPr/>
        <p:txBody>
          <a:bodyPr/>
          <a:lstStyle/>
          <a:p>
            <a:fld id="{169CCEDA-E65C-456E-B001-9A7323654AD8}" type="slidenum">
              <a:rPr lang="en-US" smtClean="0"/>
              <a:t>1</a:t>
            </a:fld>
            <a:endParaRPr lang="en-US"/>
          </a:p>
        </p:txBody>
      </p:sp>
    </p:spTree>
    <p:extLst>
      <p:ext uri="{BB962C8B-B14F-4D97-AF65-F5344CB8AC3E}">
        <p14:creationId xmlns:p14="http://schemas.microsoft.com/office/powerpoint/2010/main" val="2328570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5"/>
        <p:cNvGrpSpPr/>
        <p:nvPr/>
      </p:nvGrpSpPr>
      <p:grpSpPr>
        <a:xfrm>
          <a:off x="0" y="0"/>
          <a:ext cx="0" cy="0"/>
          <a:chOff x="0" y="0"/>
          <a:chExt cx="0" cy="0"/>
        </a:xfrm>
      </p:grpSpPr>
      <p:sp>
        <p:nvSpPr>
          <p:cNvPr id="2556" name="Google Shape;2556;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7" name="Google Shape;2557;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582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5"/>
        <p:cNvGrpSpPr/>
        <p:nvPr/>
      </p:nvGrpSpPr>
      <p:grpSpPr>
        <a:xfrm>
          <a:off x="0" y="0"/>
          <a:ext cx="0" cy="0"/>
          <a:chOff x="0" y="0"/>
          <a:chExt cx="0" cy="0"/>
        </a:xfrm>
      </p:grpSpPr>
      <p:sp>
        <p:nvSpPr>
          <p:cNvPr id="2556" name="Google Shape;2556;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7" name="Google Shape;2557;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4633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5"/>
        <p:cNvGrpSpPr/>
        <p:nvPr/>
      </p:nvGrpSpPr>
      <p:grpSpPr>
        <a:xfrm>
          <a:off x="0" y="0"/>
          <a:ext cx="0" cy="0"/>
          <a:chOff x="0" y="0"/>
          <a:chExt cx="0" cy="0"/>
        </a:xfrm>
      </p:grpSpPr>
      <p:sp>
        <p:nvSpPr>
          <p:cNvPr id="2556" name="Google Shape;2556;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7" name="Google Shape;2557;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6815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9CCEDA-E65C-456E-B001-9A7323654AD8}" type="slidenum">
              <a:rPr lang="en-US" smtClean="0"/>
              <a:t>11</a:t>
            </a:fld>
            <a:endParaRPr lang="en-US"/>
          </a:p>
        </p:txBody>
      </p:sp>
    </p:spTree>
    <p:extLst>
      <p:ext uri="{BB962C8B-B14F-4D97-AF65-F5344CB8AC3E}">
        <p14:creationId xmlns:p14="http://schemas.microsoft.com/office/powerpoint/2010/main" val="136037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3"/>
        <p:cNvGrpSpPr/>
        <p:nvPr/>
      </p:nvGrpSpPr>
      <p:grpSpPr>
        <a:xfrm>
          <a:off x="0" y="0"/>
          <a:ext cx="0" cy="0"/>
          <a:chOff x="0" y="0"/>
          <a:chExt cx="0" cy="0"/>
        </a:xfrm>
      </p:grpSpPr>
      <p:sp>
        <p:nvSpPr>
          <p:cNvPr id="2644" name="Google Shape;2644;gff3a1df26e_0_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5" name="Google Shape;2645;gff3a1df26e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8560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3"/>
        <p:cNvGrpSpPr/>
        <p:nvPr/>
      </p:nvGrpSpPr>
      <p:grpSpPr>
        <a:xfrm>
          <a:off x="0" y="0"/>
          <a:ext cx="0" cy="0"/>
          <a:chOff x="0" y="0"/>
          <a:chExt cx="0" cy="0"/>
        </a:xfrm>
      </p:grpSpPr>
      <p:sp>
        <p:nvSpPr>
          <p:cNvPr id="2644" name="Google Shape;2644;gff3a1df26e_0_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5" name="Google Shape;2645;gff3a1df26e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5068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a:t> 0972115126</a:t>
            </a:r>
          </a:p>
          <a:p>
            <a:endParaRPr lang="en-US"/>
          </a:p>
        </p:txBody>
      </p:sp>
      <p:sp>
        <p:nvSpPr>
          <p:cNvPr id="4" name="Slide Number Placeholder 3"/>
          <p:cNvSpPr>
            <a:spLocks noGrp="1"/>
          </p:cNvSpPr>
          <p:nvPr>
            <p:ph type="sldNum" sz="quarter" idx="5"/>
          </p:nvPr>
        </p:nvSpPr>
        <p:spPr/>
        <p:txBody>
          <a:bodyPr/>
          <a:lstStyle/>
          <a:p>
            <a:fld id="{169CCEDA-E65C-456E-B001-9A7323654AD8}" type="slidenum">
              <a:rPr lang="en-US" smtClean="0"/>
              <a:t>29</a:t>
            </a:fld>
            <a:endParaRPr lang="en-US"/>
          </a:p>
        </p:txBody>
      </p:sp>
    </p:spTree>
    <p:extLst>
      <p:ext uri="{BB962C8B-B14F-4D97-AF65-F5344CB8AC3E}">
        <p14:creationId xmlns:p14="http://schemas.microsoft.com/office/powerpoint/2010/main" val="754976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8E1942-FEB4-4C8C-A67B-4FDF65534D2F}"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4089937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8E1942-FEB4-4C8C-A67B-4FDF65534D2F}"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329238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E8E1942-FEB4-4C8C-A67B-4FDF65534D2F}"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929482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8E1942-FEB4-4C8C-A67B-4FDF65534D2F}"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3366028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8E1942-FEB4-4C8C-A67B-4FDF65534D2F}" type="datetimeFigureOut">
              <a:rPr lang="en-US" smtClean="0"/>
              <a:t>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2843884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8E1942-FEB4-4C8C-A67B-4FDF65534D2F}" type="datetimeFigureOut">
              <a:rPr lang="en-US" smtClean="0"/>
              <a:t>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403723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E1942-FEB4-4C8C-A67B-4FDF65534D2F}" type="datetimeFigureOut">
              <a:rPr lang="en-US" smtClean="0"/>
              <a:t>2/17/2024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495961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E8E1942-FEB4-4C8C-A67B-4FDF65534D2F}"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2626596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E8E1942-FEB4-4C8C-A67B-4FDF65534D2F}"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2584530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8E1942-FEB4-4C8C-A67B-4FDF65534D2F}"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2518261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8E1942-FEB4-4C8C-A67B-4FDF65534D2F}"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E72DD-EC2D-40BF-ABDD-6CEAA9217FDD}" type="slidenum">
              <a:rPr lang="en-US" smtClean="0"/>
              <a:t>‹#›</a:t>
            </a:fld>
            <a:endParaRPr lang="en-US"/>
          </a:p>
        </p:txBody>
      </p:sp>
    </p:spTree>
    <p:extLst>
      <p:ext uri="{BB962C8B-B14F-4D97-AF65-F5344CB8AC3E}">
        <p14:creationId xmlns:p14="http://schemas.microsoft.com/office/powerpoint/2010/main" val="2903206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2234"/>
        <p:cNvGrpSpPr/>
        <p:nvPr/>
      </p:nvGrpSpPr>
      <p:grpSpPr>
        <a:xfrm>
          <a:off x="0" y="0"/>
          <a:ext cx="0" cy="0"/>
          <a:chOff x="0" y="0"/>
          <a:chExt cx="0" cy="0"/>
        </a:xfrm>
      </p:grpSpPr>
      <p:grpSp>
        <p:nvGrpSpPr>
          <p:cNvPr id="2235" name="Google Shape;2235;p34"/>
          <p:cNvGrpSpPr/>
          <p:nvPr/>
        </p:nvGrpSpPr>
        <p:grpSpPr>
          <a:xfrm>
            <a:off x="36" y="4"/>
            <a:ext cx="12191965" cy="6887888"/>
            <a:chOff x="27" y="3"/>
            <a:chExt cx="9143974" cy="5165916"/>
          </a:xfrm>
        </p:grpSpPr>
        <p:sp>
          <p:nvSpPr>
            <p:cNvPr id="2236" name="Google Shape;2236;p34"/>
            <p:cNvSpPr/>
            <p:nvPr/>
          </p:nvSpPr>
          <p:spPr>
            <a:xfrm>
              <a:off x="27" y="1557418"/>
              <a:ext cx="9143974" cy="3608501"/>
            </a:xfrm>
            <a:custGeom>
              <a:avLst/>
              <a:gdLst/>
              <a:ahLst/>
              <a:cxnLst/>
              <a:rect l="l" t="t" r="r" b="b"/>
              <a:pathLst>
                <a:path w="84549" h="39319" extrusionOk="0">
                  <a:moveTo>
                    <a:pt x="17713" y="0"/>
                  </a:moveTo>
                  <a:cubicBezTo>
                    <a:pt x="7158" y="0"/>
                    <a:pt x="0" y="4099"/>
                    <a:pt x="0" y="4099"/>
                  </a:cubicBezTo>
                  <a:lnTo>
                    <a:pt x="0" y="39319"/>
                  </a:lnTo>
                  <a:lnTo>
                    <a:pt x="84549" y="39319"/>
                  </a:lnTo>
                  <a:lnTo>
                    <a:pt x="84549" y="10347"/>
                  </a:lnTo>
                  <a:cubicBezTo>
                    <a:pt x="84549" y="10445"/>
                    <a:pt x="76752" y="13507"/>
                    <a:pt x="66015" y="13507"/>
                  </a:cubicBezTo>
                  <a:cubicBezTo>
                    <a:pt x="58269" y="13507"/>
                    <a:pt x="48993" y="11913"/>
                    <a:pt x="40012" y="6464"/>
                  </a:cubicBezTo>
                  <a:cubicBezTo>
                    <a:pt x="31883" y="1531"/>
                    <a:pt x="24164" y="0"/>
                    <a:pt x="17713" y="0"/>
                  </a:cubicBezTo>
                  <a:close/>
                </a:path>
              </a:pathLst>
            </a:custGeom>
            <a:solidFill>
              <a:srgbClr val="FFFFFF">
                <a:alpha val="23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7" name="Google Shape;2237;p34"/>
            <p:cNvSpPr/>
            <p:nvPr/>
          </p:nvSpPr>
          <p:spPr>
            <a:xfrm>
              <a:off x="352" y="3"/>
              <a:ext cx="9143650" cy="1916537"/>
            </a:xfrm>
            <a:custGeom>
              <a:avLst/>
              <a:gdLst/>
              <a:ahLst/>
              <a:cxnLst/>
              <a:rect l="l" t="t" r="r" b="b"/>
              <a:pathLst>
                <a:path w="84546" h="20883" extrusionOk="0">
                  <a:moveTo>
                    <a:pt x="0" y="0"/>
                  </a:moveTo>
                  <a:lnTo>
                    <a:pt x="0" y="9756"/>
                  </a:lnTo>
                  <a:cubicBezTo>
                    <a:pt x="0" y="9756"/>
                    <a:pt x="4991" y="3626"/>
                    <a:pt x="15899" y="3626"/>
                  </a:cubicBezTo>
                  <a:cubicBezTo>
                    <a:pt x="17050" y="3626"/>
                    <a:pt x="18267" y="3694"/>
                    <a:pt x="19551" y="3845"/>
                  </a:cubicBezTo>
                  <a:cubicBezTo>
                    <a:pt x="31047" y="5194"/>
                    <a:pt x="38365" y="17481"/>
                    <a:pt x="54720" y="20393"/>
                  </a:cubicBezTo>
                  <a:cubicBezTo>
                    <a:pt x="56628" y="20733"/>
                    <a:pt x="58497" y="20883"/>
                    <a:pt x="60310" y="20883"/>
                  </a:cubicBezTo>
                  <a:cubicBezTo>
                    <a:pt x="74034" y="20883"/>
                    <a:pt x="84546" y="12287"/>
                    <a:pt x="84546" y="12287"/>
                  </a:cubicBezTo>
                  <a:lnTo>
                    <a:pt x="84546" y="0"/>
                  </a:lnTo>
                  <a:close/>
                </a:path>
              </a:pathLst>
            </a:custGeom>
            <a:solidFill>
              <a:srgbClr val="FFFFFF">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38" name="Google Shape;2238;p34"/>
          <p:cNvGrpSpPr/>
          <p:nvPr/>
        </p:nvGrpSpPr>
        <p:grpSpPr>
          <a:xfrm>
            <a:off x="-264218" y="411571"/>
            <a:ext cx="12649340" cy="7614675"/>
            <a:chOff x="-198164" y="308678"/>
            <a:chExt cx="9487005" cy="5711006"/>
          </a:xfrm>
        </p:grpSpPr>
        <p:grpSp>
          <p:nvGrpSpPr>
            <p:cNvPr id="2239" name="Google Shape;2239;p34"/>
            <p:cNvGrpSpPr/>
            <p:nvPr/>
          </p:nvGrpSpPr>
          <p:grpSpPr>
            <a:xfrm>
              <a:off x="4335000" y="3240122"/>
              <a:ext cx="4953842" cy="1685961"/>
              <a:chOff x="715728" y="1849983"/>
              <a:chExt cx="3985391" cy="1356364"/>
            </a:xfrm>
          </p:grpSpPr>
          <p:sp>
            <p:nvSpPr>
              <p:cNvPr id="2240" name="Google Shape;2240;p34"/>
              <p:cNvSpPr/>
              <p:nvPr/>
            </p:nvSpPr>
            <p:spPr>
              <a:xfrm>
                <a:off x="715728" y="1917465"/>
                <a:ext cx="3985391" cy="1288882"/>
              </a:xfrm>
              <a:custGeom>
                <a:avLst/>
                <a:gdLst/>
                <a:ahLst/>
                <a:cxnLst/>
                <a:rect l="l" t="t" r="r" b="b"/>
                <a:pathLst>
                  <a:path w="72340" h="23397" extrusionOk="0">
                    <a:moveTo>
                      <a:pt x="56104" y="1"/>
                    </a:moveTo>
                    <a:cubicBezTo>
                      <a:pt x="50157" y="1"/>
                      <a:pt x="42266" y="622"/>
                      <a:pt x="32019" y="2509"/>
                    </a:cubicBezTo>
                    <a:cubicBezTo>
                      <a:pt x="3954" y="7679"/>
                      <a:pt x="0" y="11476"/>
                      <a:pt x="0" y="11476"/>
                    </a:cubicBezTo>
                    <a:lnTo>
                      <a:pt x="359" y="23396"/>
                    </a:lnTo>
                    <a:lnTo>
                      <a:pt x="72339" y="20007"/>
                    </a:lnTo>
                    <a:lnTo>
                      <a:pt x="71807" y="2304"/>
                    </a:lnTo>
                    <a:cubicBezTo>
                      <a:pt x="71807" y="2304"/>
                      <a:pt x="67559" y="1"/>
                      <a:pt x="561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1" name="Google Shape;2241;p34"/>
              <p:cNvSpPr/>
              <p:nvPr/>
            </p:nvSpPr>
            <p:spPr>
              <a:xfrm>
                <a:off x="2003951" y="2074354"/>
                <a:ext cx="81427" cy="102242"/>
              </a:xfrm>
              <a:custGeom>
                <a:avLst/>
                <a:gdLst/>
                <a:ahLst/>
                <a:cxnLst/>
                <a:rect l="l" t="t" r="r" b="b"/>
                <a:pathLst>
                  <a:path w="1478" h="1856" extrusionOk="0">
                    <a:moveTo>
                      <a:pt x="413" y="0"/>
                    </a:moveTo>
                    <a:cubicBezTo>
                      <a:pt x="292" y="0"/>
                      <a:pt x="167" y="88"/>
                      <a:pt x="99" y="209"/>
                    </a:cubicBezTo>
                    <a:cubicBezTo>
                      <a:pt x="11" y="365"/>
                      <a:pt x="0" y="562"/>
                      <a:pt x="10" y="746"/>
                    </a:cubicBezTo>
                    <a:cubicBezTo>
                      <a:pt x="28" y="1136"/>
                      <a:pt x="131" y="1520"/>
                      <a:pt x="302" y="1856"/>
                    </a:cubicBezTo>
                    <a:lnTo>
                      <a:pt x="1129" y="1705"/>
                    </a:lnTo>
                    <a:cubicBezTo>
                      <a:pt x="1211" y="1698"/>
                      <a:pt x="1262" y="1605"/>
                      <a:pt x="1294" y="1520"/>
                    </a:cubicBezTo>
                    <a:cubicBezTo>
                      <a:pt x="1405" y="1233"/>
                      <a:pt x="1467" y="924"/>
                      <a:pt x="1475" y="614"/>
                    </a:cubicBezTo>
                    <a:cubicBezTo>
                      <a:pt x="1478" y="540"/>
                      <a:pt x="1475" y="463"/>
                      <a:pt x="1443" y="398"/>
                    </a:cubicBezTo>
                    <a:cubicBezTo>
                      <a:pt x="1417" y="349"/>
                      <a:pt x="1366" y="313"/>
                      <a:pt x="1318" y="313"/>
                    </a:cubicBezTo>
                    <a:cubicBezTo>
                      <a:pt x="1304" y="313"/>
                      <a:pt x="1289" y="316"/>
                      <a:pt x="1276" y="323"/>
                    </a:cubicBezTo>
                    <a:cubicBezTo>
                      <a:pt x="1234" y="346"/>
                      <a:pt x="1211" y="401"/>
                      <a:pt x="1191" y="450"/>
                    </a:cubicBezTo>
                    <a:cubicBezTo>
                      <a:pt x="1094" y="701"/>
                      <a:pt x="995" y="951"/>
                      <a:pt x="899" y="1204"/>
                    </a:cubicBezTo>
                    <a:cubicBezTo>
                      <a:pt x="879" y="923"/>
                      <a:pt x="829" y="646"/>
                      <a:pt x="747" y="379"/>
                    </a:cubicBezTo>
                    <a:cubicBezTo>
                      <a:pt x="703" y="237"/>
                      <a:pt x="641" y="87"/>
                      <a:pt x="520" y="25"/>
                    </a:cubicBezTo>
                    <a:cubicBezTo>
                      <a:pt x="485" y="8"/>
                      <a:pt x="449" y="0"/>
                      <a:pt x="4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2" name="Google Shape;2242;p34"/>
              <p:cNvSpPr/>
              <p:nvPr/>
            </p:nvSpPr>
            <p:spPr>
              <a:xfrm>
                <a:off x="2211099" y="2049124"/>
                <a:ext cx="54376" cy="82576"/>
              </a:xfrm>
              <a:custGeom>
                <a:avLst/>
                <a:gdLst/>
                <a:ahLst/>
                <a:cxnLst/>
                <a:rect l="l" t="t" r="r" b="b"/>
                <a:pathLst>
                  <a:path w="987" h="1499" extrusionOk="0">
                    <a:moveTo>
                      <a:pt x="842" y="0"/>
                    </a:moveTo>
                    <a:cubicBezTo>
                      <a:pt x="837" y="0"/>
                      <a:pt x="832" y="1"/>
                      <a:pt x="826" y="2"/>
                    </a:cubicBezTo>
                    <a:cubicBezTo>
                      <a:pt x="768" y="13"/>
                      <a:pt x="736" y="82"/>
                      <a:pt x="715" y="146"/>
                    </a:cubicBezTo>
                    <a:cubicBezTo>
                      <a:pt x="654" y="321"/>
                      <a:pt x="597" y="497"/>
                      <a:pt x="548" y="677"/>
                    </a:cubicBezTo>
                    <a:cubicBezTo>
                      <a:pt x="506" y="489"/>
                      <a:pt x="436" y="301"/>
                      <a:pt x="312" y="168"/>
                    </a:cubicBezTo>
                    <a:cubicBezTo>
                      <a:pt x="276" y="129"/>
                      <a:pt x="225" y="96"/>
                      <a:pt x="178" y="96"/>
                    </a:cubicBezTo>
                    <a:cubicBezTo>
                      <a:pt x="157" y="96"/>
                      <a:pt x="138" y="102"/>
                      <a:pt x="120" y="118"/>
                    </a:cubicBezTo>
                    <a:cubicBezTo>
                      <a:pt x="105" y="132"/>
                      <a:pt x="93" y="151"/>
                      <a:pt x="84" y="171"/>
                    </a:cubicBezTo>
                    <a:cubicBezTo>
                      <a:pt x="12" y="317"/>
                      <a:pt x="0" y="492"/>
                      <a:pt x="23" y="657"/>
                    </a:cubicBezTo>
                    <a:cubicBezTo>
                      <a:pt x="47" y="822"/>
                      <a:pt x="103" y="977"/>
                      <a:pt x="157" y="1132"/>
                    </a:cubicBezTo>
                    <a:cubicBezTo>
                      <a:pt x="202" y="1254"/>
                      <a:pt x="245" y="1375"/>
                      <a:pt x="288" y="1498"/>
                    </a:cubicBezTo>
                    <a:lnTo>
                      <a:pt x="747" y="1241"/>
                    </a:lnTo>
                    <a:cubicBezTo>
                      <a:pt x="908" y="938"/>
                      <a:pt x="987" y="582"/>
                      <a:pt x="973" y="229"/>
                    </a:cubicBezTo>
                    <a:cubicBezTo>
                      <a:pt x="971" y="175"/>
                      <a:pt x="966" y="119"/>
                      <a:pt x="943" y="74"/>
                    </a:cubicBezTo>
                    <a:cubicBezTo>
                      <a:pt x="922" y="33"/>
                      <a:pt x="884" y="0"/>
                      <a:pt x="8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3" name="Google Shape;2243;p34"/>
              <p:cNvSpPr/>
              <p:nvPr/>
            </p:nvSpPr>
            <p:spPr>
              <a:xfrm>
                <a:off x="3319280" y="1849983"/>
                <a:ext cx="81482" cy="102297"/>
              </a:xfrm>
              <a:custGeom>
                <a:avLst/>
                <a:gdLst/>
                <a:ahLst/>
                <a:cxnLst/>
                <a:rect l="l" t="t" r="r" b="b"/>
                <a:pathLst>
                  <a:path w="1479" h="1857" extrusionOk="0">
                    <a:moveTo>
                      <a:pt x="414" y="1"/>
                    </a:moveTo>
                    <a:cubicBezTo>
                      <a:pt x="292" y="1"/>
                      <a:pt x="168" y="89"/>
                      <a:pt x="99" y="210"/>
                    </a:cubicBezTo>
                    <a:cubicBezTo>
                      <a:pt x="12" y="366"/>
                      <a:pt x="1" y="562"/>
                      <a:pt x="10" y="747"/>
                    </a:cubicBezTo>
                    <a:cubicBezTo>
                      <a:pt x="29" y="1137"/>
                      <a:pt x="130" y="1521"/>
                      <a:pt x="303" y="1857"/>
                    </a:cubicBezTo>
                    <a:lnTo>
                      <a:pt x="1130" y="1706"/>
                    </a:lnTo>
                    <a:cubicBezTo>
                      <a:pt x="1212" y="1699"/>
                      <a:pt x="1262" y="1605"/>
                      <a:pt x="1295" y="1521"/>
                    </a:cubicBezTo>
                    <a:cubicBezTo>
                      <a:pt x="1405" y="1234"/>
                      <a:pt x="1467" y="925"/>
                      <a:pt x="1476" y="615"/>
                    </a:cubicBezTo>
                    <a:cubicBezTo>
                      <a:pt x="1478" y="541"/>
                      <a:pt x="1476" y="464"/>
                      <a:pt x="1443" y="399"/>
                    </a:cubicBezTo>
                    <a:cubicBezTo>
                      <a:pt x="1417" y="350"/>
                      <a:pt x="1367" y="313"/>
                      <a:pt x="1319" y="313"/>
                    </a:cubicBezTo>
                    <a:cubicBezTo>
                      <a:pt x="1304" y="313"/>
                      <a:pt x="1290" y="317"/>
                      <a:pt x="1277" y="324"/>
                    </a:cubicBezTo>
                    <a:cubicBezTo>
                      <a:pt x="1234" y="346"/>
                      <a:pt x="1212" y="401"/>
                      <a:pt x="1192" y="451"/>
                    </a:cubicBezTo>
                    <a:cubicBezTo>
                      <a:pt x="1094" y="702"/>
                      <a:pt x="996" y="952"/>
                      <a:pt x="900" y="1205"/>
                    </a:cubicBezTo>
                    <a:cubicBezTo>
                      <a:pt x="880" y="924"/>
                      <a:pt x="829" y="647"/>
                      <a:pt x="747" y="380"/>
                    </a:cubicBezTo>
                    <a:cubicBezTo>
                      <a:pt x="703" y="238"/>
                      <a:pt x="641" y="88"/>
                      <a:pt x="520" y="26"/>
                    </a:cubicBezTo>
                    <a:cubicBezTo>
                      <a:pt x="486" y="9"/>
                      <a:pt x="450" y="1"/>
                      <a:pt x="4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4" name="Google Shape;2244;p34"/>
              <p:cNvSpPr/>
              <p:nvPr/>
            </p:nvSpPr>
            <p:spPr>
              <a:xfrm>
                <a:off x="4526958" y="1924131"/>
                <a:ext cx="87377" cy="105548"/>
              </a:xfrm>
              <a:custGeom>
                <a:avLst/>
                <a:gdLst/>
                <a:ahLst/>
                <a:cxnLst/>
                <a:rect l="l" t="t" r="r" b="b"/>
                <a:pathLst>
                  <a:path w="1586" h="1916" extrusionOk="0">
                    <a:moveTo>
                      <a:pt x="619" y="1"/>
                    </a:moveTo>
                    <a:cubicBezTo>
                      <a:pt x="534" y="1"/>
                      <a:pt x="446" y="34"/>
                      <a:pt x="378" y="93"/>
                    </a:cubicBezTo>
                    <a:cubicBezTo>
                      <a:pt x="247" y="206"/>
                      <a:pt x="176" y="384"/>
                      <a:pt x="127" y="563"/>
                    </a:cubicBezTo>
                    <a:cubicBezTo>
                      <a:pt x="25" y="937"/>
                      <a:pt x="0" y="1336"/>
                      <a:pt x="59" y="1722"/>
                    </a:cubicBezTo>
                    <a:lnTo>
                      <a:pt x="879" y="1911"/>
                    </a:lnTo>
                    <a:cubicBezTo>
                      <a:pt x="890" y="1914"/>
                      <a:pt x="902" y="1916"/>
                      <a:pt x="913" y="1916"/>
                    </a:cubicBezTo>
                    <a:cubicBezTo>
                      <a:pt x="978" y="1916"/>
                      <a:pt x="1041" y="1859"/>
                      <a:pt x="1090" y="1802"/>
                    </a:cubicBezTo>
                    <a:cubicBezTo>
                      <a:pt x="1282" y="1581"/>
                      <a:pt x="1436" y="1314"/>
                      <a:pt x="1537" y="1025"/>
                    </a:cubicBezTo>
                    <a:cubicBezTo>
                      <a:pt x="1561" y="955"/>
                      <a:pt x="1585" y="882"/>
                      <a:pt x="1572" y="807"/>
                    </a:cubicBezTo>
                    <a:cubicBezTo>
                      <a:pt x="1562" y="739"/>
                      <a:pt x="1510" y="671"/>
                      <a:pt x="1449" y="671"/>
                    </a:cubicBezTo>
                    <a:cubicBezTo>
                      <a:pt x="1446" y="671"/>
                      <a:pt x="1443" y="671"/>
                      <a:pt x="1440" y="672"/>
                    </a:cubicBezTo>
                    <a:cubicBezTo>
                      <a:pt x="1392" y="677"/>
                      <a:pt x="1355" y="718"/>
                      <a:pt x="1321" y="756"/>
                    </a:cubicBezTo>
                    <a:cubicBezTo>
                      <a:pt x="1152" y="953"/>
                      <a:pt x="985" y="1150"/>
                      <a:pt x="816" y="1346"/>
                    </a:cubicBezTo>
                    <a:cubicBezTo>
                      <a:pt x="884" y="1074"/>
                      <a:pt x="922" y="793"/>
                      <a:pt x="929" y="514"/>
                    </a:cubicBezTo>
                    <a:cubicBezTo>
                      <a:pt x="932" y="363"/>
                      <a:pt x="919" y="196"/>
                      <a:pt x="826" y="90"/>
                    </a:cubicBezTo>
                    <a:cubicBezTo>
                      <a:pt x="771" y="28"/>
                      <a:pt x="696" y="1"/>
                      <a:pt x="6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5" name="Google Shape;2245;p34"/>
              <p:cNvSpPr/>
              <p:nvPr/>
            </p:nvSpPr>
            <p:spPr>
              <a:xfrm>
                <a:off x="3239562" y="1879124"/>
                <a:ext cx="55148" cy="85771"/>
              </a:xfrm>
              <a:custGeom>
                <a:avLst/>
                <a:gdLst/>
                <a:ahLst/>
                <a:cxnLst/>
                <a:rect l="l" t="t" r="r" b="b"/>
                <a:pathLst>
                  <a:path w="1001" h="1557" extrusionOk="0">
                    <a:moveTo>
                      <a:pt x="809" y="1"/>
                    </a:moveTo>
                    <a:cubicBezTo>
                      <a:pt x="800" y="1"/>
                      <a:pt x="792" y="2"/>
                      <a:pt x="783" y="5"/>
                    </a:cubicBezTo>
                    <a:cubicBezTo>
                      <a:pt x="726" y="25"/>
                      <a:pt x="702" y="98"/>
                      <a:pt x="685" y="162"/>
                    </a:cubicBezTo>
                    <a:cubicBezTo>
                      <a:pt x="642" y="343"/>
                      <a:pt x="603" y="526"/>
                      <a:pt x="571" y="710"/>
                    </a:cubicBezTo>
                    <a:cubicBezTo>
                      <a:pt x="512" y="527"/>
                      <a:pt x="424" y="351"/>
                      <a:pt x="289" y="234"/>
                    </a:cubicBezTo>
                    <a:cubicBezTo>
                      <a:pt x="252" y="203"/>
                      <a:pt x="205" y="179"/>
                      <a:pt x="162" y="179"/>
                    </a:cubicBezTo>
                    <a:cubicBezTo>
                      <a:pt x="136" y="179"/>
                      <a:pt x="111" y="187"/>
                      <a:pt x="91" y="208"/>
                    </a:cubicBezTo>
                    <a:cubicBezTo>
                      <a:pt x="77" y="224"/>
                      <a:pt x="67" y="245"/>
                      <a:pt x="60" y="266"/>
                    </a:cubicBezTo>
                    <a:cubicBezTo>
                      <a:pt x="1" y="420"/>
                      <a:pt x="8" y="597"/>
                      <a:pt x="47" y="756"/>
                    </a:cubicBezTo>
                    <a:cubicBezTo>
                      <a:pt x="85" y="917"/>
                      <a:pt x="156" y="1064"/>
                      <a:pt x="227" y="1211"/>
                    </a:cubicBezTo>
                    <a:cubicBezTo>
                      <a:pt x="282" y="1325"/>
                      <a:pt x="337" y="1441"/>
                      <a:pt x="393" y="1556"/>
                    </a:cubicBezTo>
                    <a:lnTo>
                      <a:pt x="826" y="1246"/>
                    </a:lnTo>
                    <a:cubicBezTo>
                      <a:pt x="956" y="924"/>
                      <a:pt x="1000" y="558"/>
                      <a:pt x="952" y="211"/>
                    </a:cubicBezTo>
                    <a:cubicBezTo>
                      <a:pt x="945" y="159"/>
                      <a:pt x="935" y="104"/>
                      <a:pt x="907" y="62"/>
                    </a:cubicBezTo>
                    <a:cubicBezTo>
                      <a:pt x="884" y="26"/>
                      <a:pt x="847" y="1"/>
                      <a:pt x="8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34"/>
              <p:cNvSpPr/>
              <p:nvPr/>
            </p:nvSpPr>
            <p:spPr>
              <a:xfrm>
                <a:off x="3213393" y="2120628"/>
                <a:ext cx="185717" cy="101416"/>
              </a:xfrm>
              <a:custGeom>
                <a:avLst/>
                <a:gdLst/>
                <a:ahLst/>
                <a:cxnLst/>
                <a:rect l="l" t="t" r="r" b="b"/>
                <a:pathLst>
                  <a:path w="3371" h="1841" extrusionOk="0">
                    <a:moveTo>
                      <a:pt x="1943" y="0"/>
                    </a:moveTo>
                    <a:cubicBezTo>
                      <a:pt x="1612" y="0"/>
                      <a:pt x="1281" y="60"/>
                      <a:pt x="966" y="179"/>
                    </a:cubicBezTo>
                    <a:cubicBezTo>
                      <a:pt x="182" y="472"/>
                      <a:pt x="0" y="1736"/>
                      <a:pt x="950" y="1832"/>
                    </a:cubicBezTo>
                    <a:cubicBezTo>
                      <a:pt x="1005" y="1837"/>
                      <a:pt x="1063" y="1840"/>
                      <a:pt x="1123" y="1840"/>
                    </a:cubicBezTo>
                    <a:cubicBezTo>
                      <a:pt x="1788" y="1840"/>
                      <a:pt x="2698" y="1495"/>
                      <a:pt x="3118" y="988"/>
                    </a:cubicBezTo>
                    <a:cubicBezTo>
                      <a:pt x="3262" y="815"/>
                      <a:pt x="3371" y="529"/>
                      <a:pt x="3232" y="353"/>
                    </a:cubicBezTo>
                    <a:cubicBezTo>
                      <a:pt x="3184" y="293"/>
                      <a:pt x="3118" y="261"/>
                      <a:pt x="3052" y="231"/>
                    </a:cubicBezTo>
                    <a:cubicBezTo>
                      <a:pt x="2700" y="78"/>
                      <a:pt x="2322" y="0"/>
                      <a:pt x="19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7" name="Google Shape;2247;p34"/>
              <p:cNvSpPr/>
              <p:nvPr/>
            </p:nvSpPr>
            <p:spPr>
              <a:xfrm>
                <a:off x="3088498" y="2066807"/>
                <a:ext cx="136189" cy="76076"/>
              </a:xfrm>
              <a:custGeom>
                <a:avLst/>
                <a:gdLst/>
                <a:ahLst/>
                <a:cxnLst/>
                <a:rect l="l" t="t" r="r" b="b"/>
                <a:pathLst>
                  <a:path w="2472" h="1381" extrusionOk="0">
                    <a:moveTo>
                      <a:pt x="1475" y="0"/>
                    </a:moveTo>
                    <a:cubicBezTo>
                      <a:pt x="1045" y="0"/>
                      <a:pt x="615" y="149"/>
                      <a:pt x="257" y="425"/>
                    </a:cubicBezTo>
                    <a:cubicBezTo>
                      <a:pt x="222" y="453"/>
                      <a:pt x="185" y="485"/>
                      <a:pt x="171" y="531"/>
                    </a:cubicBezTo>
                    <a:cubicBezTo>
                      <a:pt x="1" y="1099"/>
                      <a:pt x="602" y="1381"/>
                      <a:pt x="1229" y="1381"/>
                    </a:cubicBezTo>
                    <a:cubicBezTo>
                      <a:pt x="1760" y="1381"/>
                      <a:pt x="2309" y="1179"/>
                      <a:pt x="2424" y="779"/>
                    </a:cubicBezTo>
                    <a:cubicBezTo>
                      <a:pt x="2472" y="612"/>
                      <a:pt x="2397" y="428"/>
                      <a:pt x="2285" y="305"/>
                    </a:cubicBezTo>
                    <a:cubicBezTo>
                      <a:pt x="2092" y="87"/>
                      <a:pt x="1806" y="10"/>
                      <a:pt x="1533" y="1"/>
                    </a:cubicBezTo>
                    <a:cubicBezTo>
                      <a:pt x="1514" y="1"/>
                      <a:pt x="1494" y="0"/>
                      <a:pt x="14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8" name="Google Shape;2248;p34"/>
              <p:cNvSpPr/>
              <p:nvPr/>
            </p:nvSpPr>
            <p:spPr>
              <a:xfrm>
                <a:off x="3687737" y="1961921"/>
                <a:ext cx="189408" cy="85220"/>
              </a:xfrm>
              <a:custGeom>
                <a:avLst/>
                <a:gdLst/>
                <a:ahLst/>
                <a:cxnLst/>
                <a:rect l="l" t="t" r="r" b="b"/>
                <a:pathLst>
                  <a:path w="3438" h="1547" extrusionOk="0">
                    <a:moveTo>
                      <a:pt x="1991" y="0"/>
                    </a:moveTo>
                    <a:cubicBezTo>
                      <a:pt x="1842" y="0"/>
                      <a:pt x="1693" y="4"/>
                      <a:pt x="1544" y="12"/>
                    </a:cubicBezTo>
                    <a:cubicBezTo>
                      <a:pt x="967" y="46"/>
                      <a:pt x="0" y="477"/>
                      <a:pt x="761" y="1177"/>
                    </a:cubicBezTo>
                    <a:cubicBezTo>
                      <a:pt x="1044" y="1438"/>
                      <a:pt x="1559" y="1546"/>
                      <a:pt x="2048" y="1546"/>
                    </a:cubicBezTo>
                    <a:cubicBezTo>
                      <a:pt x="2391" y="1546"/>
                      <a:pt x="2721" y="1493"/>
                      <a:pt x="2952" y="1401"/>
                    </a:cubicBezTo>
                    <a:cubicBezTo>
                      <a:pt x="3151" y="1321"/>
                      <a:pt x="3334" y="1144"/>
                      <a:pt x="3381" y="910"/>
                    </a:cubicBezTo>
                    <a:cubicBezTo>
                      <a:pt x="3437" y="622"/>
                      <a:pt x="3269" y="329"/>
                      <a:pt x="3045" y="185"/>
                    </a:cubicBezTo>
                    <a:cubicBezTo>
                      <a:pt x="2822" y="41"/>
                      <a:pt x="2554" y="15"/>
                      <a:pt x="2295" y="5"/>
                    </a:cubicBezTo>
                    <a:cubicBezTo>
                      <a:pt x="2194" y="2"/>
                      <a:pt x="2093" y="0"/>
                      <a:pt x="199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9" name="Google Shape;2249;p34"/>
              <p:cNvSpPr/>
              <p:nvPr/>
            </p:nvSpPr>
            <p:spPr>
              <a:xfrm>
                <a:off x="4230837" y="2329134"/>
                <a:ext cx="190289" cy="66546"/>
              </a:xfrm>
              <a:custGeom>
                <a:avLst/>
                <a:gdLst/>
                <a:ahLst/>
                <a:cxnLst/>
                <a:rect l="l" t="t" r="r" b="b"/>
                <a:pathLst>
                  <a:path w="3454" h="1208" extrusionOk="0">
                    <a:moveTo>
                      <a:pt x="1626" y="1"/>
                    </a:moveTo>
                    <a:cubicBezTo>
                      <a:pt x="1219" y="1"/>
                      <a:pt x="812" y="69"/>
                      <a:pt x="494" y="259"/>
                    </a:cubicBezTo>
                    <a:cubicBezTo>
                      <a:pt x="88" y="501"/>
                      <a:pt x="0" y="837"/>
                      <a:pt x="432" y="1048"/>
                    </a:cubicBezTo>
                    <a:cubicBezTo>
                      <a:pt x="693" y="1174"/>
                      <a:pt x="1027" y="1208"/>
                      <a:pt x="1348" y="1208"/>
                    </a:cubicBezTo>
                    <a:cubicBezTo>
                      <a:pt x="1532" y="1208"/>
                      <a:pt x="1711" y="1197"/>
                      <a:pt x="1870" y="1186"/>
                    </a:cubicBezTo>
                    <a:cubicBezTo>
                      <a:pt x="2114" y="1166"/>
                      <a:pt x="3454" y="700"/>
                      <a:pt x="2837" y="199"/>
                    </a:cubicBezTo>
                    <a:cubicBezTo>
                      <a:pt x="2785" y="158"/>
                      <a:pt x="2724" y="141"/>
                      <a:pt x="2662" y="127"/>
                    </a:cubicBezTo>
                    <a:cubicBezTo>
                      <a:pt x="2359" y="56"/>
                      <a:pt x="1992" y="1"/>
                      <a:pt x="1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0" name="Google Shape;2250;p34"/>
              <p:cNvSpPr/>
              <p:nvPr/>
            </p:nvSpPr>
            <p:spPr>
              <a:xfrm>
                <a:off x="4030026" y="2399205"/>
                <a:ext cx="219213" cy="115518"/>
              </a:xfrm>
              <a:custGeom>
                <a:avLst/>
                <a:gdLst/>
                <a:ahLst/>
                <a:cxnLst/>
                <a:rect l="l" t="t" r="r" b="b"/>
                <a:pathLst>
                  <a:path w="3979" h="2097" extrusionOk="0">
                    <a:moveTo>
                      <a:pt x="2234" y="0"/>
                    </a:moveTo>
                    <a:cubicBezTo>
                      <a:pt x="2209" y="0"/>
                      <a:pt x="2185" y="1"/>
                      <a:pt x="2160" y="1"/>
                    </a:cubicBezTo>
                    <a:cubicBezTo>
                      <a:pt x="1610" y="21"/>
                      <a:pt x="1066" y="261"/>
                      <a:pt x="648" y="670"/>
                    </a:cubicBezTo>
                    <a:cubicBezTo>
                      <a:pt x="1" y="1305"/>
                      <a:pt x="436" y="1978"/>
                      <a:pt x="1088" y="1978"/>
                    </a:cubicBezTo>
                    <a:cubicBezTo>
                      <a:pt x="1142" y="1978"/>
                      <a:pt x="1198" y="1973"/>
                      <a:pt x="1254" y="1963"/>
                    </a:cubicBezTo>
                    <a:cubicBezTo>
                      <a:pt x="2059" y="1826"/>
                      <a:pt x="2997" y="2096"/>
                      <a:pt x="3706" y="1526"/>
                    </a:cubicBezTo>
                    <a:cubicBezTo>
                      <a:pt x="3847" y="1413"/>
                      <a:pt x="3978" y="1248"/>
                      <a:pt x="3978" y="1053"/>
                    </a:cubicBezTo>
                    <a:cubicBezTo>
                      <a:pt x="3978" y="850"/>
                      <a:pt x="3840" y="686"/>
                      <a:pt x="3699" y="565"/>
                    </a:cubicBezTo>
                    <a:cubicBezTo>
                      <a:pt x="3285" y="202"/>
                      <a:pt x="2760" y="0"/>
                      <a:pt x="223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1" name="Google Shape;2251;p34"/>
              <p:cNvSpPr/>
              <p:nvPr/>
            </p:nvSpPr>
            <p:spPr>
              <a:xfrm>
                <a:off x="3124253" y="2202763"/>
                <a:ext cx="28262" cy="53325"/>
              </a:xfrm>
              <a:custGeom>
                <a:avLst/>
                <a:gdLst/>
                <a:ahLst/>
                <a:cxnLst/>
                <a:rect l="l" t="t" r="r" b="b"/>
                <a:pathLst>
                  <a:path w="513" h="968" extrusionOk="0">
                    <a:moveTo>
                      <a:pt x="375" y="1"/>
                    </a:moveTo>
                    <a:cubicBezTo>
                      <a:pt x="326" y="1"/>
                      <a:pt x="280" y="35"/>
                      <a:pt x="260" y="90"/>
                    </a:cubicBezTo>
                    <a:lnTo>
                      <a:pt x="24" y="777"/>
                    </a:lnTo>
                    <a:cubicBezTo>
                      <a:pt x="0" y="849"/>
                      <a:pt x="32" y="928"/>
                      <a:pt x="94" y="956"/>
                    </a:cubicBezTo>
                    <a:cubicBezTo>
                      <a:pt x="111" y="965"/>
                      <a:pt x="128" y="967"/>
                      <a:pt x="143" y="967"/>
                    </a:cubicBezTo>
                    <a:cubicBezTo>
                      <a:pt x="190" y="965"/>
                      <a:pt x="235" y="932"/>
                      <a:pt x="252" y="877"/>
                    </a:cubicBezTo>
                    <a:lnTo>
                      <a:pt x="489" y="191"/>
                    </a:lnTo>
                    <a:cubicBezTo>
                      <a:pt x="513" y="118"/>
                      <a:pt x="482" y="39"/>
                      <a:pt x="420" y="10"/>
                    </a:cubicBezTo>
                    <a:cubicBezTo>
                      <a:pt x="405" y="4"/>
                      <a:pt x="390" y="1"/>
                      <a:pt x="3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2" name="Google Shape;2252;p34"/>
              <p:cNvSpPr/>
              <p:nvPr/>
            </p:nvSpPr>
            <p:spPr>
              <a:xfrm>
                <a:off x="3099352" y="2181885"/>
                <a:ext cx="17960" cy="66986"/>
              </a:xfrm>
              <a:custGeom>
                <a:avLst/>
                <a:gdLst/>
                <a:ahLst/>
                <a:cxnLst/>
                <a:rect l="l" t="t" r="r" b="b"/>
                <a:pathLst>
                  <a:path w="326" h="1216" extrusionOk="0">
                    <a:moveTo>
                      <a:pt x="128" y="1"/>
                    </a:moveTo>
                    <a:cubicBezTo>
                      <a:pt x="124" y="1"/>
                      <a:pt x="121" y="1"/>
                      <a:pt x="118" y="1"/>
                    </a:cubicBezTo>
                    <a:cubicBezTo>
                      <a:pt x="52" y="8"/>
                      <a:pt x="1" y="76"/>
                      <a:pt x="8" y="154"/>
                    </a:cubicBezTo>
                    <a:lnTo>
                      <a:pt x="74" y="1088"/>
                    </a:lnTo>
                    <a:cubicBezTo>
                      <a:pt x="81" y="1160"/>
                      <a:pt x="134" y="1215"/>
                      <a:pt x="195" y="1215"/>
                    </a:cubicBezTo>
                    <a:cubicBezTo>
                      <a:pt x="197" y="1215"/>
                      <a:pt x="199" y="1215"/>
                      <a:pt x="201" y="1215"/>
                    </a:cubicBezTo>
                    <a:lnTo>
                      <a:pt x="207" y="1215"/>
                    </a:lnTo>
                    <a:cubicBezTo>
                      <a:pt x="273" y="1208"/>
                      <a:pt x="325" y="1142"/>
                      <a:pt x="318" y="1064"/>
                    </a:cubicBezTo>
                    <a:lnTo>
                      <a:pt x="251" y="128"/>
                    </a:lnTo>
                    <a:cubicBezTo>
                      <a:pt x="245" y="56"/>
                      <a:pt x="194" y="1"/>
                      <a:pt x="1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3" name="Google Shape;2253;p34"/>
              <p:cNvSpPr/>
              <p:nvPr/>
            </p:nvSpPr>
            <p:spPr>
              <a:xfrm>
                <a:off x="4468781" y="2357999"/>
                <a:ext cx="28262" cy="53270"/>
              </a:xfrm>
              <a:custGeom>
                <a:avLst/>
                <a:gdLst/>
                <a:ahLst/>
                <a:cxnLst/>
                <a:rect l="l" t="t" r="r" b="b"/>
                <a:pathLst>
                  <a:path w="513" h="967" extrusionOk="0">
                    <a:moveTo>
                      <a:pt x="376" y="0"/>
                    </a:moveTo>
                    <a:cubicBezTo>
                      <a:pt x="326" y="0"/>
                      <a:pt x="280" y="36"/>
                      <a:pt x="261" y="90"/>
                    </a:cubicBezTo>
                    <a:lnTo>
                      <a:pt x="24" y="776"/>
                    </a:lnTo>
                    <a:cubicBezTo>
                      <a:pt x="0" y="848"/>
                      <a:pt x="31" y="927"/>
                      <a:pt x="93" y="956"/>
                    </a:cubicBezTo>
                    <a:cubicBezTo>
                      <a:pt x="109" y="964"/>
                      <a:pt x="127" y="967"/>
                      <a:pt x="143" y="967"/>
                    </a:cubicBezTo>
                    <a:cubicBezTo>
                      <a:pt x="191" y="965"/>
                      <a:pt x="235" y="932"/>
                      <a:pt x="251" y="876"/>
                    </a:cubicBezTo>
                    <a:lnTo>
                      <a:pt x="489" y="190"/>
                    </a:lnTo>
                    <a:cubicBezTo>
                      <a:pt x="513" y="118"/>
                      <a:pt x="482" y="38"/>
                      <a:pt x="419" y="10"/>
                    </a:cubicBezTo>
                    <a:cubicBezTo>
                      <a:pt x="405" y="3"/>
                      <a:pt x="390" y="0"/>
                      <a:pt x="37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4" name="Google Shape;2254;p34"/>
              <p:cNvSpPr/>
              <p:nvPr/>
            </p:nvSpPr>
            <p:spPr>
              <a:xfrm>
                <a:off x="4443879" y="2337121"/>
                <a:ext cx="17960" cy="66931"/>
              </a:xfrm>
              <a:custGeom>
                <a:avLst/>
                <a:gdLst/>
                <a:ahLst/>
                <a:cxnLst/>
                <a:rect l="l" t="t" r="r" b="b"/>
                <a:pathLst>
                  <a:path w="326" h="1215" extrusionOk="0">
                    <a:moveTo>
                      <a:pt x="125" y="0"/>
                    </a:moveTo>
                    <a:cubicBezTo>
                      <a:pt x="123" y="0"/>
                      <a:pt x="120" y="0"/>
                      <a:pt x="118" y="1"/>
                    </a:cubicBezTo>
                    <a:cubicBezTo>
                      <a:pt x="51" y="8"/>
                      <a:pt x="1" y="75"/>
                      <a:pt x="8" y="153"/>
                    </a:cubicBezTo>
                    <a:lnTo>
                      <a:pt x="74" y="1087"/>
                    </a:lnTo>
                    <a:cubicBezTo>
                      <a:pt x="81" y="1160"/>
                      <a:pt x="132" y="1215"/>
                      <a:pt x="194" y="1215"/>
                    </a:cubicBezTo>
                    <a:cubicBezTo>
                      <a:pt x="196" y="1215"/>
                      <a:pt x="199" y="1215"/>
                      <a:pt x="201" y="1215"/>
                    </a:cubicBezTo>
                    <a:lnTo>
                      <a:pt x="207" y="1215"/>
                    </a:lnTo>
                    <a:cubicBezTo>
                      <a:pt x="273" y="1207"/>
                      <a:pt x="325" y="1141"/>
                      <a:pt x="318" y="1063"/>
                    </a:cubicBezTo>
                    <a:lnTo>
                      <a:pt x="250" y="128"/>
                    </a:lnTo>
                    <a:cubicBezTo>
                      <a:pt x="245" y="56"/>
                      <a:pt x="192" y="0"/>
                      <a:pt x="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5" name="Google Shape;2255;p34"/>
              <p:cNvSpPr/>
              <p:nvPr/>
            </p:nvSpPr>
            <p:spPr>
              <a:xfrm>
                <a:off x="3875878" y="2472581"/>
                <a:ext cx="28318" cy="53215"/>
              </a:xfrm>
              <a:custGeom>
                <a:avLst/>
                <a:gdLst/>
                <a:ahLst/>
                <a:cxnLst/>
                <a:rect l="l" t="t" r="r" b="b"/>
                <a:pathLst>
                  <a:path w="514" h="966" extrusionOk="0">
                    <a:moveTo>
                      <a:pt x="376" y="1"/>
                    </a:moveTo>
                    <a:cubicBezTo>
                      <a:pt x="327" y="1"/>
                      <a:pt x="281" y="35"/>
                      <a:pt x="262" y="89"/>
                    </a:cubicBezTo>
                    <a:lnTo>
                      <a:pt x="25" y="777"/>
                    </a:lnTo>
                    <a:cubicBezTo>
                      <a:pt x="1" y="849"/>
                      <a:pt x="32" y="928"/>
                      <a:pt x="94" y="956"/>
                    </a:cubicBezTo>
                    <a:cubicBezTo>
                      <a:pt x="110" y="963"/>
                      <a:pt x="128" y="966"/>
                      <a:pt x="144" y="966"/>
                    </a:cubicBezTo>
                    <a:cubicBezTo>
                      <a:pt x="192" y="965"/>
                      <a:pt x="235" y="931"/>
                      <a:pt x="254" y="877"/>
                    </a:cubicBezTo>
                    <a:lnTo>
                      <a:pt x="489" y="190"/>
                    </a:lnTo>
                    <a:cubicBezTo>
                      <a:pt x="513" y="118"/>
                      <a:pt x="482" y="39"/>
                      <a:pt x="420" y="10"/>
                    </a:cubicBezTo>
                    <a:cubicBezTo>
                      <a:pt x="406" y="4"/>
                      <a:pt x="391" y="1"/>
                      <a:pt x="3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6" name="Google Shape;2256;p34"/>
              <p:cNvSpPr/>
              <p:nvPr/>
            </p:nvSpPr>
            <p:spPr>
              <a:xfrm>
                <a:off x="3851031" y="2451648"/>
                <a:ext cx="17905" cy="66931"/>
              </a:xfrm>
              <a:custGeom>
                <a:avLst/>
                <a:gdLst/>
                <a:ahLst/>
                <a:cxnLst/>
                <a:rect l="l" t="t" r="r" b="b"/>
                <a:pathLst>
                  <a:path w="325" h="1215" extrusionOk="0">
                    <a:moveTo>
                      <a:pt x="129" y="0"/>
                    </a:moveTo>
                    <a:cubicBezTo>
                      <a:pt x="125" y="0"/>
                      <a:pt x="122" y="1"/>
                      <a:pt x="119" y="1"/>
                    </a:cubicBezTo>
                    <a:cubicBezTo>
                      <a:pt x="51" y="8"/>
                      <a:pt x="0" y="74"/>
                      <a:pt x="7" y="152"/>
                    </a:cubicBezTo>
                    <a:lnTo>
                      <a:pt x="74" y="1088"/>
                    </a:lnTo>
                    <a:cubicBezTo>
                      <a:pt x="81" y="1162"/>
                      <a:pt x="133" y="1215"/>
                      <a:pt x="196" y="1215"/>
                    </a:cubicBezTo>
                    <a:cubicBezTo>
                      <a:pt x="197" y="1215"/>
                      <a:pt x="199" y="1215"/>
                      <a:pt x="201" y="1215"/>
                    </a:cubicBezTo>
                    <a:lnTo>
                      <a:pt x="206" y="1215"/>
                    </a:lnTo>
                    <a:cubicBezTo>
                      <a:pt x="274" y="1208"/>
                      <a:pt x="325" y="1140"/>
                      <a:pt x="318" y="1062"/>
                    </a:cubicBezTo>
                    <a:lnTo>
                      <a:pt x="250" y="128"/>
                    </a:lnTo>
                    <a:cubicBezTo>
                      <a:pt x="246" y="55"/>
                      <a:pt x="195" y="0"/>
                      <a:pt x="1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7" name="Google Shape;2257;p34"/>
              <p:cNvSpPr/>
              <p:nvPr/>
            </p:nvSpPr>
            <p:spPr>
              <a:xfrm>
                <a:off x="4419473" y="2103165"/>
                <a:ext cx="28262" cy="53215"/>
              </a:xfrm>
              <a:custGeom>
                <a:avLst/>
                <a:gdLst/>
                <a:ahLst/>
                <a:cxnLst/>
                <a:rect l="l" t="t" r="r" b="b"/>
                <a:pathLst>
                  <a:path w="513" h="966" extrusionOk="0">
                    <a:moveTo>
                      <a:pt x="375" y="1"/>
                    </a:moveTo>
                    <a:cubicBezTo>
                      <a:pt x="326" y="1"/>
                      <a:pt x="280" y="35"/>
                      <a:pt x="261" y="89"/>
                    </a:cubicBezTo>
                    <a:lnTo>
                      <a:pt x="24" y="775"/>
                    </a:lnTo>
                    <a:cubicBezTo>
                      <a:pt x="0" y="849"/>
                      <a:pt x="31" y="928"/>
                      <a:pt x="94" y="956"/>
                    </a:cubicBezTo>
                    <a:cubicBezTo>
                      <a:pt x="109" y="965"/>
                      <a:pt x="127" y="966"/>
                      <a:pt x="143" y="966"/>
                    </a:cubicBezTo>
                    <a:cubicBezTo>
                      <a:pt x="191" y="965"/>
                      <a:pt x="235" y="931"/>
                      <a:pt x="253" y="877"/>
                    </a:cubicBezTo>
                    <a:lnTo>
                      <a:pt x="489" y="190"/>
                    </a:lnTo>
                    <a:cubicBezTo>
                      <a:pt x="513" y="118"/>
                      <a:pt x="482" y="39"/>
                      <a:pt x="420" y="10"/>
                    </a:cubicBezTo>
                    <a:cubicBezTo>
                      <a:pt x="405" y="4"/>
                      <a:pt x="390" y="1"/>
                      <a:pt x="3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8" name="Google Shape;2258;p34"/>
              <p:cNvSpPr/>
              <p:nvPr/>
            </p:nvSpPr>
            <p:spPr>
              <a:xfrm>
                <a:off x="4394572" y="2082287"/>
                <a:ext cx="17960" cy="66986"/>
              </a:xfrm>
              <a:custGeom>
                <a:avLst/>
                <a:gdLst/>
                <a:ahLst/>
                <a:cxnLst/>
                <a:rect l="l" t="t" r="r" b="b"/>
                <a:pathLst>
                  <a:path w="326" h="1216" extrusionOk="0">
                    <a:moveTo>
                      <a:pt x="129" y="1"/>
                    </a:moveTo>
                    <a:cubicBezTo>
                      <a:pt x="126" y="1"/>
                      <a:pt x="122" y="1"/>
                      <a:pt x="119" y="1"/>
                    </a:cubicBezTo>
                    <a:cubicBezTo>
                      <a:pt x="51" y="8"/>
                      <a:pt x="1" y="75"/>
                      <a:pt x="8" y="152"/>
                    </a:cubicBezTo>
                    <a:lnTo>
                      <a:pt x="74" y="1088"/>
                    </a:lnTo>
                    <a:cubicBezTo>
                      <a:pt x="81" y="1160"/>
                      <a:pt x="134" y="1215"/>
                      <a:pt x="196" y="1215"/>
                    </a:cubicBezTo>
                    <a:cubicBezTo>
                      <a:pt x="198" y="1215"/>
                      <a:pt x="200" y="1215"/>
                      <a:pt x="201" y="1215"/>
                    </a:cubicBezTo>
                    <a:lnTo>
                      <a:pt x="207" y="1215"/>
                    </a:lnTo>
                    <a:cubicBezTo>
                      <a:pt x="274" y="1208"/>
                      <a:pt x="325" y="1140"/>
                      <a:pt x="318" y="1063"/>
                    </a:cubicBezTo>
                    <a:lnTo>
                      <a:pt x="251" y="128"/>
                    </a:lnTo>
                    <a:cubicBezTo>
                      <a:pt x="246" y="56"/>
                      <a:pt x="195" y="1"/>
                      <a:pt x="1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9" name="Google Shape;2259;p34"/>
              <p:cNvSpPr/>
              <p:nvPr/>
            </p:nvSpPr>
            <p:spPr>
              <a:xfrm>
                <a:off x="2746320" y="2121399"/>
                <a:ext cx="30521" cy="51892"/>
              </a:xfrm>
              <a:custGeom>
                <a:avLst/>
                <a:gdLst/>
                <a:ahLst/>
                <a:cxnLst/>
                <a:rect l="l" t="t" r="r" b="b"/>
                <a:pathLst>
                  <a:path w="554" h="942" extrusionOk="0">
                    <a:moveTo>
                      <a:pt x="139" y="1"/>
                    </a:moveTo>
                    <a:cubicBezTo>
                      <a:pt x="122" y="1"/>
                      <a:pt x="104" y="5"/>
                      <a:pt x="87" y="14"/>
                    </a:cubicBezTo>
                    <a:cubicBezTo>
                      <a:pt x="25" y="48"/>
                      <a:pt x="1" y="131"/>
                      <a:pt x="29" y="200"/>
                    </a:cubicBezTo>
                    <a:lnTo>
                      <a:pt x="306" y="861"/>
                    </a:lnTo>
                    <a:cubicBezTo>
                      <a:pt x="326" y="913"/>
                      <a:pt x="370" y="941"/>
                      <a:pt x="416" y="941"/>
                    </a:cubicBezTo>
                    <a:cubicBezTo>
                      <a:pt x="418" y="941"/>
                      <a:pt x="419" y="941"/>
                      <a:pt x="420" y="941"/>
                    </a:cubicBezTo>
                    <a:cubicBezTo>
                      <a:pt x="438" y="941"/>
                      <a:pt x="454" y="936"/>
                      <a:pt x="468" y="927"/>
                    </a:cubicBezTo>
                    <a:cubicBezTo>
                      <a:pt x="530" y="893"/>
                      <a:pt x="554" y="810"/>
                      <a:pt x="526" y="741"/>
                    </a:cubicBezTo>
                    <a:lnTo>
                      <a:pt x="249" y="80"/>
                    </a:lnTo>
                    <a:cubicBezTo>
                      <a:pt x="229" y="30"/>
                      <a:pt x="185" y="1"/>
                      <a:pt x="1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0" name="Google Shape;2260;p34"/>
              <p:cNvSpPr/>
              <p:nvPr/>
            </p:nvSpPr>
            <p:spPr>
              <a:xfrm>
                <a:off x="2783673" y="2096995"/>
                <a:ext cx="14214" cy="67041"/>
              </a:xfrm>
              <a:custGeom>
                <a:avLst/>
                <a:gdLst/>
                <a:ahLst/>
                <a:cxnLst/>
                <a:rect l="l" t="t" r="r" b="b"/>
                <a:pathLst>
                  <a:path w="258" h="1217" extrusionOk="0">
                    <a:moveTo>
                      <a:pt x="136" y="1"/>
                    </a:moveTo>
                    <a:cubicBezTo>
                      <a:pt x="65" y="1"/>
                      <a:pt x="14" y="60"/>
                      <a:pt x="11" y="138"/>
                    </a:cubicBezTo>
                    <a:lnTo>
                      <a:pt x="2" y="1077"/>
                    </a:lnTo>
                    <a:cubicBezTo>
                      <a:pt x="0" y="1153"/>
                      <a:pt x="54" y="1216"/>
                      <a:pt x="122" y="1216"/>
                    </a:cubicBezTo>
                    <a:lnTo>
                      <a:pt x="127" y="1216"/>
                    </a:lnTo>
                    <a:cubicBezTo>
                      <a:pt x="192" y="1212"/>
                      <a:pt x="244" y="1153"/>
                      <a:pt x="244" y="1078"/>
                    </a:cubicBezTo>
                    <a:lnTo>
                      <a:pt x="256" y="139"/>
                    </a:lnTo>
                    <a:cubicBezTo>
                      <a:pt x="257" y="64"/>
                      <a:pt x="202" y="1"/>
                      <a:pt x="1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1" name="Google Shape;2261;p34"/>
              <p:cNvSpPr/>
              <p:nvPr/>
            </p:nvSpPr>
            <p:spPr>
              <a:xfrm>
                <a:off x="3668731" y="2168664"/>
                <a:ext cx="30631" cy="51727"/>
              </a:xfrm>
              <a:custGeom>
                <a:avLst/>
                <a:gdLst/>
                <a:ahLst/>
                <a:cxnLst/>
                <a:rect l="l" t="t" r="r" b="b"/>
                <a:pathLst>
                  <a:path w="556" h="939" extrusionOk="0">
                    <a:moveTo>
                      <a:pt x="141" y="0"/>
                    </a:moveTo>
                    <a:cubicBezTo>
                      <a:pt x="123" y="0"/>
                      <a:pt x="104" y="5"/>
                      <a:pt x="87" y="14"/>
                    </a:cubicBezTo>
                    <a:cubicBezTo>
                      <a:pt x="26" y="48"/>
                      <a:pt x="1" y="130"/>
                      <a:pt x="29" y="199"/>
                    </a:cubicBezTo>
                    <a:lnTo>
                      <a:pt x="306" y="861"/>
                    </a:lnTo>
                    <a:cubicBezTo>
                      <a:pt x="326" y="911"/>
                      <a:pt x="371" y="939"/>
                      <a:pt x="418" y="939"/>
                    </a:cubicBezTo>
                    <a:cubicBezTo>
                      <a:pt x="419" y="939"/>
                      <a:pt x="420" y="939"/>
                      <a:pt x="421" y="939"/>
                    </a:cubicBezTo>
                    <a:cubicBezTo>
                      <a:pt x="437" y="939"/>
                      <a:pt x="452" y="933"/>
                      <a:pt x="468" y="926"/>
                    </a:cubicBezTo>
                    <a:cubicBezTo>
                      <a:pt x="530" y="892"/>
                      <a:pt x="555" y="810"/>
                      <a:pt x="527" y="741"/>
                    </a:cubicBezTo>
                    <a:lnTo>
                      <a:pt x="249" y="79"/>
                    </a:lnTo>
                    <a:cubicBezTo>
                      <a:pt x="229" y="29"/>
                      <a:pt x="186" y="0"/>
                      <a:pt x="1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2" name="Google Shape;2262;p34"/>
              <p:cNvSpPr/>
              <p:nvPr/>
            </p:nvSpPr>
            <p:spPr>
              <a:xfrm>
                <a:off x="3706083" y="2144205"/>
                <a:ext cx="14269" cy="67041"/>
              </a:xfrm>
              <a:custGeom>
                <a:avLst/>
                <a:gdLst/>
                <a:ahLst/>
                <a:cxnLst/>
                <a:rect l="l" t="t" r="r" b="b"/>
                <a:pathLst>
                  <a:path w="259" h="1217" extrusionOk="0">
                    <a:moveTo>
                      <a:pt x="136" y="1"/>
                    </a:moveTo>
                    <a:cubicBezTo>
                      <a:pt x="65" y="1"/>
                      <a:pt x="14" y="60"/>
                      <a:pt x="13" y="139"/>
                    </a:cubicBezTo>
                    <a:lnTo>
                      <a:pt x="2" y="1078"/>
                    </a:lnTo>
                    <a:cubicBezTo>
                      <a:pt x="0" y="1153"/>
                      <a:pt x="55" y="1216"/>
                      <a:pt x="122" y="1216"/>
                    </a:cubicBezTo>
                    <a:lnTo>
                      <a:pt x="127" y="1216"/>
                    </a:lnTo>
                    <a:cubicBezTo>
                      <a:pt x="191" y="1213"/>
                      <a:pt x="244" y="1153"/>
                      <a:pt x="246" y="1079"/>
                    </a:cubicBezTo>
                    <a:lnTo>
                      <a:pt x="256" y="140"/>
                    </a:lnTo>
                    <a:cubicBezTo>
                      <a:pt x="259" y="64"/>
                      <a:pt x="204" y="1"/>
                      <a:pt x="1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63" name="Google Shape;2263;p34"/>
            <p:cNvGrpSpPr/>
            <p:nvPr/>
          </p:nvGrpSpPr>
          <p:grpSpPr>
            <a:xfrm>
              <a:off x="-198164" y="3057233"/>
              <a:ext cx="9412838" cy="2962451"/>
              <a:chOff x="-1192669" y="1924020"/>
              <a:chExt cx="4543534" cy="1429961"/>
            </a:xfrm>
          </p:grpSpPr>
          <p:sp>
            <p:nvSpPr>
              <p:cNvPr id="2264" name="Google Shape;2264;p34"/>
              <p:cNvSpPr/>
              <p:nvPr/>
            </p:nvSpPr>
            <p:spPr>
              <a:xfrm>
                <a:off x="751648" y="2433965"/>
                <a:ext cx="85669" cy="100480"/>
              </a:xfrm>
              <a:custGeom>
                <a:avLst/>
                <a:gdLst/>
                <a:ahLst/>
                <a:cxnLst/>
                <a:rect l="l" t="t" r="r" b="b"/>
                <a:pathLst>
                  <a:path w="1555" h="1824" extrusionOk="0">
                    <a:moveTo>
                      <a:pt x="370" y="0"/>
                    </a:moveTo>
                    <a:cubicBezTo>
                      <a:pt x="222" y="0"/>
                      <a:pt x="89" y="146"/>
                      <a:pt x="47" y="310"/>
                    </a:cubicBezTo>
                    <a:cubicBezTo>
                      <a:pt x="0" y="490"/>
                      <a:pt x="38" y="680"/>
                      <a:pt x="92" y="854"/>
                    </a:cubicBezTo>
                    <a:cubicBezTo>
                      <a:pt x="208" y="1221"/>
                      <a:pt x="400" y="1557"/>
                      <a:pt x="648" y="1824"/>
                    </a:cubicBezTo>
                    <a:lnTo>
                      <a:pt x="1403" y="1414"/>
                    </a:lnTo>
                    <a:cubicBezTo>
                      <a:pt x="1480" y="1380"/>
                      <a:pt x="1506" y="1276"/>
                      <a:pt x="1516" y="1184"/>
                    </a:cubicBezTo>
                    <a:cubicBezTo>
                      <a:pt x="1554" y="875"/>
                      <a:pt x="1536" y="560"/>
                      <a:pt x="1467" y="260"/>
                    </a:cubicBezTo>
                    <a:cubicBezTo>
                      <a:pt x="1451" y="188"/>
                      <a:pt x="1430" y="113"/>
                      <a:pt x="1382" y="62"/>
                    </a:cubicBezTo>
                    <a:cubicBezTo>
                      <a:pt x="1355" y="33"/>
                      <a:pt x="1316" y="15"/>
                      <a:pt x="1279" y="15"/>
                    </a:cubicBezTo>
                    <a:cubicBezTo>
                      <a:pt x="1252" y="15"/>
                      <a:pt x="1225" y="24"/>
                      <a:pt x="1204" y="45"/>
                    </a:cubicBezTo>
                    <a:cubicBezTo>
                      <a:pt x="1169" y="82"/>
                      <a:pt x="1161" y="140"/>
                      <a:pt x="1155" y="193"/>
                    </a:cubicBezTo>
                    <a:lnTo>
                      <a:pt x="1059" y="1008"/>
                    </a:lnTo>
                    <a:cubicBezTo>
                      <a:pt x="971" y="745"/>
                      <a:pt x="853" y="497"/>
                      <a:pt x="710" y="268"/>
                    </a:cubicBezTo>
                    <a:cubicBezTo>
                      <a:pt x="633" y="147"/>
                      <a:pt x="535" y="21"/>
                      <a:pt x="405" y="3"/>
                    </a:cubicBezTo>
                    <a:cubicBezTo>
                      <a:pt x="394" y="1"/>
                      <a:pt x="382"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5" name="Google Shape;2265;p34"/>
              <p:cNvSpPr/>
              <p:nvPr/>
            </p:nvSpPr>
            <p:spPr>
              <a:xfrm>
                <a:off x="-1192669" y="1976574"/>
                <a:ext cx="4543534" cy="1377408"/>
              </a:xfrm>
              <a:custGeom>
                <a:avLst/>
                <a:gdLst/>
                <a:ahLst/>
                <a:cxnLst/>
                <a:rect l="l" t="t" r="r" b="b"/>
                <a:pathLst>
                  <a:path w="82471" h="25004" extrusionOk="0">
                    <a:moveTo>
                      <a:pt x="16498" y="0"/>
                    </a:moveTo>
                    <a:cubicBezTo>
                      <a:pt x="5420" y="0"/>
                      <a:pt x="1175" y="1891"/>
                      <a:pt x="1175" y="1891"/>
                    </a:cubicBezTo>
                    <a:lnTo>
                      <a:pt x="1" y="19569"/>
                    </a:lnTo>
                    <a:lnTo>
                      <a:pt x="81678" y="25004"/>
                    </a:lnTo>
                    <a:lnTo>
                      <a:pt x="82470" y="13098"/>
                    </a:lnTo>
                    <a:cubicBezTo>
                      <a:pt x="82470" y="13098"/>
                      <a:pt x="78100" y="9189"/>
                      <a:pt x="46378" y="3226"/>
                    </a:cubicBezTo>
                    <a:cubicBezTo>
                      <a:pt x="33247" y="757"/>
                      <a:pt x="23506" y="0"/>
                      <a:pt x="1649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6" name="Google Shape;2266;p34"/>
              <p:cNvSpPr/>
              <p:nvPr/>
            </p:nvSpPr>
            <p:spPr>
              <a:xfrm>
                <a:off x="1808925" y="2185686"/>
                <a:ext cx="92390" cy="102353"/>
              </a:xfrm>
              <a:custGeom>
                <a:avLst/>
                <a:gdLst/>
                <a:ahLst/>
                <a:cxnLst/>
                <a:rect l="l" t="t" r="r" b="b"/>
                <a:pathLst>
                  <a:path w="1677" h="1858" extrusionOk="0">
                    <a:moveTo>
                      <a:pt x="1220" y="0"/>
                    </a:moveTo>
                    <a:cubicBezTo>
                      <a:pt x="1181" y="0"/>
                      <a:pt x="1143" y="7"/>
                      <a:pt x="1105" y="23"/>
                    </a:cubicBezTo>
                    <a:cubicBezTo>
                      <a:pt x="967" y="81"/>
                      <a:pt x="891" y="229"/>
                      <a:pt x="836" y="370"/>
                    </a:cubicBezTo>
                    <a:cubicBezTo>
                      <a:pt x="735" y="632"/>
                      <a:pt x="668" y="908"/>
                      <a:pt x="637" y="1189"/>
                    </a:cubicBezTo>
                    <a:cubicBezTo>
                      <a:pt x="534" y="934"/>
                      <a:pt x="431" y="682"/>
                      <a:pt x="328" y="428"/>
                    </a:cubicBezTo>
                    <a:cubicBezTo>
                      <a:pt x="308" y="378"/>
                      <a:pt x="284" y="325"/>
                      <a:pt x="236" y="299"/>
                    </a:cubicBezTo>
                    <a:cubicBezTo>
                      <a:pt x="219" y="291"/>
                      <a:pt x="202" y="287"/>
                      <a:pt x="184" y="287"/>
                    </a:cubicBezTo>
                    <a:cubicBezTo>
                      <a:pt x="130" y="287"/>
                      <a:pt x="75" y="321"/>
                      <a:pt x="45" y="368"/>
                    </a:cubicBezTo>
                    <a:cubicBezTo>
                      <a:pt x="7" y="432"/>
                      <a:pt x="1" y="510"/>
                      <a:pt x="1" y="583"/>
                    </a:cubicBezTo>
                    <a:cubicBezTo>
                      <a:pt x="0" y="894"/>
                      <a:pt x="61" y="1207"/>
                      <a:pt x="178" y="1493"/>
                    </a:cubicBezTo>
                    <a:cubicBezTo>
                      <a:pt x="212" y="1578"/>
                      <a:pt x="265" y="1673"/>
                      <a:pt x="357" y="1683"/>
                    </a:cubicBezTo>
                    <a:lnTo>
                      <a:pt x="1293" y="1858"/>
                    </a:lnTo>
                    <a:cubicBezTo>
                      <a:pt x="1499" y="1526"/>
                      <a:pt x="1626" y="1145"/>
                      <a:pt x="1661" y="757"/>
                    </a:cubicBezTo>
                    <a:cubicBezTo>
                      <a:pt x="1677" y="570"/>
                      <a:pt x="1673" y="376"/>
                      <a:pt x="1577" y="216"/>
                    </a:cubicBezTo>
                    <a:cubicBezTo>
                      <a:pt x="1503" y="92"/>
                      <a:pt x="1361" y="0"/>
                      <a:pt x="12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7" name="Google Shape;2267;p34"/>
              <p:cNvSpPr/>
              <p:nvPr/>
            </p:nvSpPr>
            <p:spPr>
              <a:xfrm>
                <a:off x="1605028" y="2153845"/>
                <a:ext cx="62034" cy="83017"/>
              </a:xfrm>
              <a:custGeom>
                <a:avLst/>
                <a:gdLst/>
                <a:ahLst/>
                <a:cxnLst/>
                <a:rect l="l" t="t" r="r" b="b"/>
                <a:pathLst>
                  <a:path w="1126" h="1507" extrusionOk="0">
                    <a:moveTo>
                      <a:pt x="181" y="0"/>
                    </a:moveTo>
                    <a:cubicBezTo>
                      <a:pt x="135" y="0"/>
                      <a:pt x="91" y="30"/>
                      <a:pt x="66" y="71"/>
                    </a:cubicBezTo>
                    <a:cubicBezTo>
                      <a:pt x="38" y="116"/>
                      <a:pt x="31" y="173"/>
                      <a:pt x="27" y="227"/>
                    </a:cubicBezTo>
                    <a:cubicBezTo>
                      <a:pt x="0" y="578"/>
                      <a:pt x="81" y="935"/>
                      <a:pt x="251" y="1244"/>
                    </a:cubicBezTo>
                    <a:lnTo>
                      <a:pt x="767" y="1507"/>
                    </a:lnTo>
                    <a:lnTo>
                      <a:pt x="925" y="1147"/>
                    </a:lnTo>
                    <a:cubicBezTo>
                      <a:pt x="994" y="996"/>
                      <a:pt x="1062" y="842"/>
                      <a:pt x="1093" y="678"/>
                    </a:cubicBezTo>
                    <a:cubicBezTo>
                      <a:pt x="1125" y="516"/>
                      <a:pt x="1118" y="340"/>
                      <a:pt x="1040" y="191"/>
                    </a:cubicBezTo>
                    <a:cubicBezTo>
                      <a:pt x="1029" y="172"/>
                      <a:pt x="1016" y="150"/>
                      <a:pt x="999" y="136"/>
                    </a:cubicBezTo>
                    <a:cubicBezTo>
                      <a:pt x="979" y="120"/>
                      <a:pt x="956" y="113"/>
                      <a:pt x="931" y="113"/>
                    </a:cubicBezTo>
                    <a:cubicBezTo>
                      <a:pt x="879" y="113"/>
                      <a:pt x="821" y="145"/>
                      <a:pt x="779" y="181"/>
                    </a:cubicBezTo>
                    <a:cubicBezTo>
                      <a:pt x="634" y="311"/>
                      <a:pt x="551" y="496"/>
                      <a:pt x="497" y="682"/>
                    </a:cubicBezTo>
                    <a:cubicBezTo>
                      <a:pt x="445" y="503"/>
                      <a:pt x="387" y="325"/>
                      <a:pt x="322" y="149"/>
                    </a:cubicBezTo>
                    <a:cubicBezTo>
                      <a:pt x="299" y="87"/>
                      <a:pt x="265" y="16"/>
                      <a:pt x="201" y="2"/>
                    </a:cubicBezTo>
                    <a:cubicBezTo>
                      <a:pt x="194" y="1"/>
                      <a:pt x="188" y="0"/>
                      <a:pt x="1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8" name="Google Shape;2268;p34"/>
              <p:cNvSpPr/>
              <p:nvPr/>
            </p:nvSpPr>
            <p:spPr>
              <a:xfrm>
                <a:off x="321543" y="1924020"/>
                <a:ext cx="92500" cy="102353"/>
              </a:xfrm>
              <a:custGeom>
                <a:avLst/>
                <a:gdLst/>
                <a:ahLst/>
                <a:cxnLst/>
                <a:rect l="l" t="t" r="r" b="b"/>
                <a:pathLst>
                  <a:path w="1679" h="1858" extrusionOk="0">
                    <a:moveTo>
                      <a:pt x="1221" y="1"/>
                    </a:moveTo>
                    <a:cubicBezTo>
                      <a:pt x="1183" y="1"/>
                      <a:pt x="1144" y="8"/>
                      <a:pt x="1107" y="23"/>
                    </a:cubicBezTo>
                    <a:cubicBezTo>
                      <a:pt x="967" y="81"/>
                      <a:pt x="891" y="229"/>
                      <a:pt x="837" y="370"/>
                    </a:cubicBezTo>
                    <a:cubicBezTo>
                      <a:pt x="736" y="633"/>
                      <a:pt x="669" y="908"/>
                      <a:pt x="638" y="1189"/>
                    </a:cubicBezTo>
                    <a:cubicBezTo>
                      <a:pt x="535" y="935"/>
                      <a:pt x="431" y="682"/>
                      <a:pt x="329" y="428"/>
                    </a:cubicBezTo>
                    <a:cubicBezTo>
                      <a:pt x="310" y="379"/>
                      <a:pt x="286" y="325"/>
                      <a:pt x="238" y="300"/>
                    </a:cubicBezTo>
                    <a:cubicBezTo>
                      <a:pt x="221" y="291"/>
                      <a:pt x="203" y="287"/>
                      <a:pt x="185" y="287"/>
                    </a:cubicBezTo>
                    <a:cubicBezTo>
                      <a:pt x="131" y="287"/>
                      <a:pt x="75" y="321"/>
                      <a:pt x="47" y="369"/>
                    </a:cubicBezTo>
                    <a:cubicBezTo>
                      <a:pt x="7" y="432"/>
                      <a:pt x="3" y="510"/>
                      <a:pt x="3" y="583"/>
                    </a:cubicBezTo>
                    <a:cubicBezTo>
                      <a:pt x="0" y="897"/>
                      <a:pt x="63" y="1207"/>
                      <a:pt x="180" y="1494"/>
                    </a:cubicBezTo>
                    <a:cubicBezTo>
                      <a:pt x="212" y="1578"/>
                      <a:pt x="267" y="1673"/>
                      <a:pt x="359" y="1683"/>
                    </a:cubicBezTo>
                    <a:lnTo>
                      <a:pt x="1293" y="1858"/>
                    </a:lnTo>
                    <a:cubicBezTo>
                      <a:pt x="1501" y="1526"/>
                      <a:pt x="1628" y="1145"/>
                      <a:pt x="1663" y="757"/>
                    </a:cubicBezTo>
                    <a:cubicBezTo>
                      <a:pt x="1679" y="571"/>
                      <a:pt x="1673" y="376"/>
                      <a:pt x="1578" y="216"/>
                    </a:cubicBezTo>
                    <a:cubicBezTo>
                      <a:pt x="1503" y="92"/>
                      <a:pt x="1361" y="1"/>
                      <a:pt x="12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9" name="Google Shape;2269;p34"/>
              <p:cNvSpPr/>
              <p:nvPr/>
            </p:nvSpPr>
            <p:spPr>
              <a:xfrm>
                <a:off x="-1060558" y="1963408"/>
                <a:ext cx="98505" cy="105162"/>
              </a:xfrm>
              <a:custGeom>
                <a:avLst/>
                <a:gdLst/>
                <a:ahLst/>
                <a:cxnLst/>
                <a:rect l="l" t="t" r="r" b="b"/>
                <a:pathLst>
                  <a:path w="1788" h="1909" extrusionOk="0">
                    <a:moveTo>
                      <a:pt x="1116" y="1"/>
                    </a:moveTo>
                    <a:cubicBezTo>
                      <a:pt x="1033" y="1"/>
                      <a:pt x="952" y="26"/>
                      <a:pt x="890" y="84"/>
                    </a:cubicBezTo>
                    <a:cubicBezTo>
                      <a:pt x="779" y="186"/>
                      <a:pt x="760" y="352"/>
                      <a:pt x="759" y="503"/>
                    </a:cubicBezTo>
                    <a:cubicBezTo>
                      <a:pt x="756" y="786"/>
                      <a:pt x="791" y="1067"/>
                      <a:pt x="859" y="1341"/>
                    </a:cubicBezTo>
                    <a:lnTo>
                      <a:pt x="304" y="736"/>
                    </a:lnTo>
                    <a:cubicBezTo>
                      <a:pt x="266" y="698"/>
                      <a:pt x="224" y="656"/>
                      <a:pt x="172" y="649"/>
                    </a:cubicBezTo>
                    <a:cubicBezTo>
                      <a:pt x="167" y="648"/>
                      <a:pt x="163" y="648"/>
                      <a:pt x="159" y="648"/>
                    </a:cubicBezTo>
                    <a:cubicBezTo>
                      <a:pt x="89" y="648"/>
                      <a:pt x="30" y="712"/>
                      <a:pt x="16" y="782"/>
                    </a:cubicBezTo>
                    <a:cubicBezTo>
                      <a:pt x="1" y="854"/>
                      <a:pt x="23" y="927"/>
                      <a:pt x="50" y="998"/>
                    </a:cubicBezTo>
                    <a:cubicBezTo>
                      <a:pt x="158" y="1291"/>
                      <a:pt x="323" y="1561"/>
                      <a:pt x="534" y="1788"/>
                    </a:cubicBezTo>
                    <a:cubicBezTo>
                      <a:pt x="590" y="1848"/>
                      <a:pt x="661" y="1908"/>
                      <a:pt x="737" y="1908"/>
                    </a:cubicBezTo>
                    <a:cubicBezTo>
                      <a:pt x="748" y="1908"/>
                      <a:pt x="760" y="1907"/>
                      <a:pt x="772" y="1904"/>
                    </a:cubicBezTo>
                    <a:lnTo>
                      <a:pt x="1710" y="1737"/>
                    </a:lnTo>
                    <a:cubicBezTo>
                      <a:pt x="1788" y="1355"/>
                      <a:pt x="1774" y="952"/>
                      <a:pt x="1669" y="577"/>
                    </a:cubicBezTo>
                    <a:cubicBezTo>
                      <a:pt x="1620" y="396"/>
                      <a:pt x="1544" y="217"/>
                      <a:pt x="1400" y="100"/>
                    </a:cubicBezTo>
                    <a:cubicBezTo>
                      <a:pt x="1321" y="38"/>
                      <a:pt x="1217" y="1"/>
                      <a:pt x="11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0" name="Google Shape;2270;p34"/>
              <p:cNvSpPr/>
              <p:nvPr/>
            </p:nvSpPr>
            <p:spPr>
              <a:xfrm>
                <a:off x="441038" y="1954704"/>
                <a:ext cx="62530" cy="86212"/>
              </a:xfrm>
              <a:custGeom>
                <a:avLst/>
                <a:gdLst/>
                <a:ahLst/>
                <a:cxnLst/>
                <a:rect l="l" t="t" r="r" b="b"/>
                <a:pathLst>
                  <a:path w="1135" h="1565" extrusionOk="0">
                    <a:moveTo>
                      <a:pt x="232" y="0"/>
                    </a:moveTo>
                    <a:cubicBezTo>
                      <a:pt x="191" y="0"/>
                      <a:pt x="149" y="25"/>
                      <a:pt x="122" y="59"/>
                    </a:cubicBezTo>
                    <a:cubicBezTo>
                      <a:pt x="88" y="101"/>
                      <a:pt x="76" y="156"/>
                      <a:pt x="66" y="208"/>
                    </a:cubicBezTo>
                    <a:cubicBezTo>
                      <a:pt x="1" y="554"/>
                      <a:pt x="39" y="921"/>
                      <a:pt x="174" y="1246"/>
                    </a:cubicBezTo>
                    <a:lnTo>
                      <a:pt x="654" y="1565"/>
                    </a:lnTo>
                    <a:cubicBezTo>
                      <a:pt x="722" y="1452"/>
                      <a:pt x="787" y="1338"/>
                      <a:pt x="855" y="1225"/>
                    </a:cubicBezTo>
                    <a:cubicBezTo>
                      <a:pt x="940" y="1082"/>
                      <a:pt x="1024" y="935"/>
                      <a:pt x="1074" y="777"/>
                    </a:cubicBezTo>
                    <a:cubicBezTo>
                      <a:pt x="1123" y="618"/>
                      <a:pt x="1134" y="441"/>
                      <a:pt x="1075" y="286"/>
                    </a:cubicBezTo>
                    <a:cubicBezTo>
                      <a:pt x="1068" y="265"/>
                      <a:pt x="1057" y="244"/>
                      <a:pt x="1041" y="228"/>
                    </a:cubicBezTo>
                    <a:cubicBezTo>
                      <a:pt x="1019" y="206"/>
                      <a:pt x="991" y="197"/>
                      <a:pt x="961" y="197"/>
                    </a:cubicBezTo>
                    <a:cubicBezTo>
                      <a:pt x="912" y="197"/>
                      <a:pt x="858" y="220"/>
                      <a:pt x="817" y="249"/>
                    </a:cubicBezTo>
                    <a:cubicBezTo>
                      <a:pt x="659" y="362"/>
                      <a:pt x="554" y="537"/>
                      <a:pt x="481" y="717"/>
                    </a:cubicBezTo>
                    <a:cubicBezTo>
                      <a:pt x="450" y="532"/>
                      <a:pt x="412" y="348"/>
                      <a:pt x="368" y="166"/>
                    </a:cubicBezTo>
                    <a:cubicBezTo>
                      <a:pt x="351" y="101"/>
                      <a:pt x="327" y="26"/>
                      <a:pt x="263" y="5"/>
                    </a:cubicBezTo>
                    <a:cubicBezTo>
                      <a:pt x="253" y="2"/>
                      <a:pt x="243" y="0"/>
                      <a:pt x="23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1" name="Google Shape;2271;p34"/>
              <p:cNvSpPr/>
              <p:nvPr/>
            </p:nvSpPr>
            <p:spPr>
              <a:xfrm>
                <a:off x="1567235" y="2458093"/>
                <a:ext cx="231995" cy="113976"/>
              </a:xfrm>
              <a:custGeom>
                <a:avLst/>
                <a:gdLst/>
                <a:ahLst/>
                <a:cxnLst/>
                <a:rect l="l" t="t" r="r" b="b"/>
                <a:pathLst>
                  <a:path w="4211" h="2069" extrusionOk="0">
                    <a:moveTo>
                      <a:pt x="1721" y="0"/>
                    </a:moveTo>
                    <a:cubicBezTo>
                      <a:pt x="1277" y="0"/>
                      <a:pt x="832" y="74"/>
                      <a:pt x="414" y="223"/>
                    </a:cubicBezTo>
                    <a:cubicBezTo>
                      <a:pt x="330" y="252"/>
                      <a:pt x="244" y="286"/>
                      <a:pt x="182" y="351"/>
                    </a:cubicBezTo>
                    <a:cubicBezTo>
                      <a:pt x="0" y="542"/>
                      <a:pt x="131" y="861"/>
                      <a:pt x="305" y="1058"/>
                    </a:cubicBezTo>
                    <a:cubicBezTo>
                      <a:pt x="832" y="1652"/>
                      <a:pt x="2021" y="2069"/>
                      <a:pt x="2863" y="2069"/>
                    </a:cubicBezTo>
                    <a:cubicBezTo>
                      <a:pt x="2912" y="2069"/>
                      <a:pt x="2960" y="2067"/>
                      <a:pt x="3007" y="2065"/>
                    </a:cubicBezTo>
                    <a:cubicBezTo>
                      <a:pt x="4211" y="1988"/>
                      <a:pt x="4024" y="581"/>
                      <a:pt x="3048" y="230"/>
                    </a:cubicBezTo>
                    <a:cubicBezTo>
                      <a:pt x="2623" y="77"/>
                      <a:pt x="2172" y="0"/>
                      <a:pt x="17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2" name="Google Shape;2272;p34"/>
              <p:cNvSpPr/>
              <p:nvPr/>
            </p:nvSpPr>
            <p:spPr>
              <a:xfrm>
                <a:off x="1809531" y="2321752"/>
                <a:ext cx="170456" cy="84835"/>
              </a:xfrm>
              <a:custGeom>
                <a:avLst/>
                <a:gdLst/>
                <a:ahLst/>
                <a:cxnLst/>
                <a:rect l="l" t="t" r="r" b="b"/>
                <a:pathLst>
                  <a:path w="3094" h="1540" extrusionOk="0">
                    <a:moveTo>
                      <a:pt x="1217" y="0"/>
                    </a:moveTo>
                    <a:cubicBezTo>
                      <a:pt x="1213" y="0"/>
                      <a:pt x="1209" y="0"/>
                      <a:pt x="1204" y="0"/>
                    </a:cubicBezTo>
                    <a:cubicBezTo>
                      <a:pt x="860" y="0"/>
                      <a:pt x="497" y="78"/>
                      <a:pt x="245" y="312"/>
                    </a:cubicBezTo>
                    <a:cubicBezTo>
                      <a:pt x="103" y="446"/>
                      <a:pt x="0" y="647"/>
                      <a:pt x="55" y="834"/>
                    </a:cubicBezTo>
                    <a:cubicBezTo>
                      <a:pt x="192" y="1298"/>
                      <a:pt x="923" y="1540"/>
                      <a:pt x="1615" y="1540"/>
                    </a:cubicBezTo>
                    <a:cubicBezTo>
                      <a:pt x="2379" y="1540"/>
                      <a:pt x="3093" y="1245"/>
                      <a:pt x="2904" y="630"/>
                    </a:cubicBezTo>
                    <a:cubicBezTo>
                      <a:pt x="2887" y="579"/>
                      <a:pt x="2842" y="541"/>
                      <a:pt x="2798" y="510"/>
                    </a:cubicBezTo>
                    <a:cubicBezTo>
                      <a:pt x="2340" y="182"/>
                      <a:pt x="1779" y="0"/>
                      <a:pt x="12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3" name="Google Shape;2273;p34"/>
              <p:cNvSpPr/>
              <p:nvPr/>
            </p:nvSpPr>
            <p:spPr>
              <a:xfrm>
                <a:off x="-210539" y="2511528"/>
                <a:ext cx="170346" cy="84835"/>
              </a:xfrm>
              <a:custGeom>
                <a:avLst/>
                <a:gdLst/>
                <a:ahLst/>
                <a:cxnLst/>
                <a:rect l="l" t="t" r="r" b="b"/>
                <a:pathLst>
                  <a:path w="3092" h="1540" extrusionOk="0">
                    <a:moveTo>
                      <a:pt x="1210" y="1"/>
                    </a:moveTo>
                    <a:cubicBezTo>
                      <a:pt x="1208" y="1"/>
                      <a:pt x="1206" y="1"/>
                      <a:pt x="1204" y="1"/>
                    </a:cubicBezTo>
                    <a:cubicBezTo>
                      <a:pt x="861" y="1"/>
                      <a:pt x="496" y="78"/>
                      <a:pt x="244" y="313"/>
                    </a:cubicBezTo>
                    <a:cubicBezTo>
                      <a:pt x="103" y="447"/>
                      <a:pt x="1" y="648"/>
                      <a:pt x="56" y="835"/>
                    </a:cubicBezTo>
                    <a:cubicBezTo>
                      <a:pt x="191" y="1298"/>
                      <a:pt x="922" y="1539"/>
                      <a:pt x="1614" y="1539"/>
                    </a:cubicBezTo>
                    <a:cubicBezTo>
                      <a:pt x="2377" y="1539"/>
                      <a:pt x="3092" y="1245"/>
                      <a:pt x="2903" y="630"/>
                    </a:cubicBezTo>
                    <a:cubicBezTo>
                      <a:pt x="2887" y="579"/>
                      <a:pt x="2841" y="543"/>
                      <a:pt x="2797" y="510"/>
                    </a:cubicBezTo>
                    <a:cubicBezTo>
                      <a:pt x="2339" y="181"/>
                      <a:pt x="1775" y="1"/>
                      <a:pt x="12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4" name="Google Shape;2274;p34"/>
              <p:cNvSpPr/>
              <p:nvPr/>
            </p:nvSpPr>
            <p:spPr>
              <a:xfrm>
                <a:off x="600861" y="2109665"/>
                <a:ext cx="239267" cy="94751"/>
              </a:xfrm>
              <a:custGeom>
                <a:avLst/>
                <a:gdLst/>
                <a:ahLst/>
                <a:cxnLst/>
                <a:rect l="l" t="t" r="r" b="b"/>
                <a:pathLst>
                  <a:path w="4343" h="1720" extrusionOk="0">
                    <a:moveTo>
                      <a:pt x="1516" y="1"/>
                    </a:moveTo>
                    <a:cubicBezTo>
                      <a:pt x="1498" y="1"/>
                      <a:pt x="1480" y="1"/>
                      <a:pt x="1463" y="1"/>
                    </a:cubicBezTo>
                    <a:cubicBezTo>
                      <a:pt x="1137" y="4"/>
                      <a:pt x="798" y="22"/>
                      <a:pt x="510" y="176"/>
                    </a:cubicBezTo>
                    <a:cubicBezTo>
                      <a:pt x="222" y="328"/>
                      <a:pt x="0" y="649"/>
                      <a:pt x="60" y="971"/>
                    </a:cubicBezTo>
                    <a:cubicBezTo>
                      <a:pt x="109" y="1232"/>
                      <a:pt x="335" y="1432"/>
                      <a:pt x="583" y="1528"/>
                    </a:cubicBezTo>
                    <a:cubicBezTo>
                      <a:pt x="898" y="1648"/>
                      <a:pt x="1364" y="1720"/>
                      <a:pt x="1839" y="1720"/>
                    </a:cubicBezTo>
                    <a:cubicBezTo>
                      <a:pt x="2420" y="1720"/>
                      <a:pt x="3014" y="1612"/>
                      <a:pt x="3357" y="1349"/>
                    </a:cubicBezTo>
                    <a:cubicBezTo>
                      <a:pt x="4342" y="597"/>
                      <a:pt x="3138" y="87"/>
                      <a:pt x="2411" y="33"/>
                    </a:cubicBezTo>
                    <a:cubicBezTo>
                      <a:pt x="2114" y="12"/>
                      <a:pt x="1814" y="1"/>
                      <a:pt x="15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5" name="Google Shape;2275;p34"/>
              <p:cNvSpPr/>
              <p:nvPr/>
            </p:nvSpPr>
            <p:spPr>
              <a:xfrm>
                <a:off x="177036" y="2325002"/>
                <a:ext cx="239983" cy="74478"/>
              </a:xfrm>
              <a:custGeom>
                <a:avLst/>
                <a:gdLst/>
                <a:ahLst/>
                <a:cxnLst/>
                <a:rect l="l" t="t" r="r" b="b"/>
                <a:pathLst>
                  <a:path w="4356" h="1352" extrusionOk="0">
                    <a:moveTo>
                      <a:pt x="2191" y="0"/>
                    </a:moveTo>
                    <a:cubicBezTo>
                      <a:pt x="1776" y="0"/>
                      <a:pt x="1366" y="46"/>
                      <a:pt x="1020" y="108"/>
                    </a:cubicBezTo>
                    <a:cubicBezTo>
                      <a:pt x="941" y="122"/>
                      <a:pt x="862" y="139"/>
                      <a:pt x="796" y="183"/>
                    </a:cubicBezTo>
                    <a:cubicBezTo>
                      <a:pt x="1" y="719"/>
                      <a:pt x="1673" y="1278"/>
                      <a:pt x="1981" y="1307"/>
                    </a:cubicBezTo>
                    <a:cubicBezTo>
                      <a:pt x="2226" y="1329"/>
                      <a:pt x="2509" y="1351"/>
                      <a:pt x="2794" y="1351"/>
                    </a:cubicBezTo>
                    <a:cubicBezTo>
                      <a:pt x="3150" y="1351"/>
                      <a:pt x="3509" y="1316"/>
                      <a:pt x="3801" y="1200"/>
                    </a:cubicBezTo>
                    <a:cubicBezTo>
                      <a:pt x="4355" y="980"/>
                      <a:pt x="4254" y="605"/>
                      <a:pt x="3751" y="324"/>
                    </a:cubicBezTo>
                    <a:cubicBezTo>
                      <a:pt x="3321" y="84"/>
                      <a:pt x="2751" y="0"/>
                      <a:pt x="21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6" name="Google Shape;2276;p34"/>
              <p:cNvSpPr/>
              <p:nvPr/>
            </p:nvSpPr>
            <p:spPr>
              <a:xfrm>
                <a:off x="390298" y="2407799"/>
                <a:ext cx="275738" cy="127032"/>
              </a:xfrm>
              <a:custGeom>
                <a:avLst/>
                <a:gdLst/>
                <a:ahLst/>
                <a:cxnLst/>
                <a:rect l="l" t="t" r="r" b="b"/>
                <a:pathLst>
                  <a:path w="5005" h="2306" extrusionOk="0">
                    <a:moveTo>
                      <a:pt x="2169" y="0"/>
                    </a:moveTo>
                    <a:cubicBezTo>
                      <a:pt x="1531" y="0"/>
                      <a:pt x="894" y="207"/>
                      <a:pt x="376" y="581"/>
                    </a:cubicBezTo>
                    <a:cubicBezTo>
                      <a:pt x="194" y="713"/>
                      <a:pt x="14" y="891"/>
                      <a:pt x="7" y="1116"/>
                    </a:cubicBezTo>
                    <a:cubicBezTo>
                      <a:pt x="0" y="1333"/>
                      <a:pt x="161" y="1519"/>
                      <a:pt x="333" y="1651"/>
                    </a:cubicBezTo>
                    <a:cubicBezTo>
                      <a:pt x="1207" y="2306"/>
                      <a:pt x="2404" y="2035"/>
                      <a:pt x="3410" y="2210"/>
                    </a:cubicBezTo>
                    <a:cubicBezTo>
                      <a:pt x="3493" y="2224"/>
                      <a:pt x="3574" y="2231"/>
                      <a:pt x="3653" y="2231"/>
                    </a:cubicBezTo>
                    <a:cubicBezTo>
                      <a:pt x="4457" y="2231"/>
                      <a:pt x="5005" y="1510"/>
                      <a:pt x="4221" y="795"/>
                    </a:cubicBezTo>
                    <a:cubicBezTo>
                      <a:pt x="3707" y="327"/>
                      <a:pt x="3029" y="43"/>
                      <a:pt x="2336" y="5"/>
                    </a:cubicBezTo>
                    <a:cubicBezTo>
                      <a:pt x="2281" y="2"/>
                      <a:pt x="2225" y="0"/>
                      <a:pt x="21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7" name="Google Shape;2277;p34"/>
              <p:cNvSpPr/>
              <p:nvPr/>
            </p:nvSpPr>
            <p:spPr>
              <a:xfrm>
                <a:off x="1523492" y="2603579"/>
                <a:ext cx="34268" cy="59439"/>
              </a:xfrm>
              <a:custGeom>
                <a:avLst/>
                <a:gdLst/>
                <a:ahLst/>
                <a:cxnLst/>
                <a:rect l="l" t="t" r="r" b="b"/>
                <a:pathLst>
                  <a:path w="622" h="1079" extrusionOk="0">
                    <a:moveTo>
                      <a:pt x="174" y="1"/>
                    </a:moveTo>
                    <a:cubicBezTo>
                      <a:pt x="157" y="1"/>
                      <a:pt x="139" y="3"/>
                      <a:pt x="122" y="9"/>
                    </a:cubicBezTo>
                    <a:cubicBezTo>
                      <a:pt x="43" y="38"/>
                      <a:pt x="1" y="125"/>
                      <a:pt x="29" y="207"/>
                    </a:cubicBezTo>
                    <a:lnTo>
                      <a:pt x="302" y="976"/>
                    </a:lnTo>
                    <a:cubicBezTo>
                      <a:pt x="323" y="1035"/>
                      <a:pt x="378" y="1075"/>
                      <a:pt x="438" y="1078"/>
                    </a:cubicBezTo>
                    <a:cubicBezTo>
                      <a:pt x="443" y="1078"/>
                      <a:pt x="447" y="1079"/>
                      <a:pt x="452" y="1079"/>
                    </a:cubicBezTo>
                    <a:cubicBezTo>
                      <a:pt x="469" y="1079"/>
                      <a:pt x="485" y="1075"/>
                      <a:pt x="499" y="1069"/>
                    </a:cubicBezTo>
                    <a:cubicBezTo>
                      <a:pt x="580" y="1041"/>
                      <a:pt x="622" y="954"/>
                      <a:pt x="594" y="872"/>
                    </a:cubicBezTo>
                    <a:lnTo>
                      <a:pt x="320" y="102"/>
                    </a:lnTo>
                    <a:cubicBezTo>
                      <a:pt x="298" y="40"/>
                      <a:pt x="237" y="1"/>
                      <a:pt x="1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8" name="Google Shape;2278;p34"/>
              <p:cNvSpPr/>
              <p:nvPr/>
            </p:nvSpPr>
            <p:spPr>
              <a:xfrm>
                <a:off x="1566739" y="2581655"/>
                <a:ext cx="24626" cy="74093"/>
              </a:xfrm>
              <a:custGeom>
                <a:avLst/>
                <a:gdLst/>
                <a:ahLst/>
                <a:cxnLst/>
                <a:rect l="l" t="t" r="r" b="b"/>
                <a:pathLst>
                  <a:path w="447" h="1345" extrusionOk="0">
                    <a:moveTo>
                      <a:pt x="284" y="0"/>
                    </a:moveTo>
                    <a:cubicBezTo>
                      <a:pt x="203" y="0"/>
                      <a:pt x="137" y="58"/>
                      <a:pt x="129" y="138"/>
                    </a:cubicBezTo>
                    <a:lnTo>
                      <a:pt x="11" y="1172"/>
                    </a:lnTo>
                    <a:cubicBezTo>
                      <a:pt x="1" y="1257"/>
                      <a:pt x="61" y="1335"/>
                      <a:pt x="147" y="1345"/>
                    </a:cubicBezTo>
                    <a:lnTo>
                      <a:pt x="155" y="1345"/>
                    </a:lnTo>
                    <a:cubicBezTo>
                      <a:pt x="157" y="1345"/>
                      <a:pt x="160" y="1345"/>
                      <a:pt x="163" y="1345"/>
                    </a:cubicBezTo>
                    <a:cubicBezTo>
                      <a:pt x="240" y="1345"/>
                      <a:pt x="307" y="1287"/>
                      <a:pt x="318" y="1208"/>
                    </a:cubicBezTo>
                    <a:lnTo>
                      <a:pt x="435" y="173"/>
                    </a:lnTo>
                    <a:cubicBezTo>
                      <a:pt x="447" y="88"/>
                      <a:pt x="385" y="11"/>
                      <a:pt x="300" y="1"/>
                    </a:cubicBezTo>
                    <a:cubicBezTo>
                      <a:pt x="294" y="0"/>
                      <a:pt x="289" y="0"/>
                      <a:pt x="2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9" name="Google Shape;2279;p34"/>
              <p:cNvSpPr/>
              <p:nvPr/>
            </p:nvSpPr>
            <p:spPr>
              <a:xfrm>
                <a:off x="-271195" y="2270410"/>
                <a:ext cx="34323" cy="59439"/>
              </a:xfrm>
              <a:custGeom>
                <a:avLst/>
                <a:gdLst/>
                <a:ahLst/>
                <a:cxnLst/>
                <a:rect l="l" t="t" r="r" b="b"/>
                <a:pathLst>
                  <a:path w="623" h="1079" extrusionOk="0">
                    <a:moveTo>
                      <a:pt x="174" y="0"/>
                    </a:moveTo>
                    <a:cubicBezTo>
                      <a:pt x="157" y="0"/>
                      <a:pt x="139" y="3"/>
                      <a:pt x="122" y="9"/>
                    </a:cubicBezTo>
                    <a:cubicBezTo>
                      <a:pt x="43" y="37"/>
                      <a:pt x="1" y="125"/>
                      <a:pt x="29" y="207"/>
                    </a:cubicBezTo>
                    <a:lnTo>
                      <a:pt x="303" y="976"/>
                    </a:lnTo>
                    <a:cubicBezTo>
                      <a:pt x="324" y="1035"/>
                      <a:pt x="378" y="1075"/>
                      <a:pt x="439" y="1078"/>
                    </a:cubicBezTo>
                    <a:cubicBezTo>
                      <a:pt x="444" y="1078"/>
                      <a:pt x="449" y="1079"/>
                      <a:pt x="454" y="1079"/>
                    </a:cubicBezTo>
                    <a:cubicBezTo>
                      <a:pt x="470" y="1079"/>
                      <a:pt x="486" y="1075"/>
                      <a:pt x="501" y="1068"/>
                    </a:cubicBezTo>
                    <a:cubicBezTo>
                      <a:pt x="580" y="1039"/>
                      <a:pt x="622" y="951"/>
                      <a:pt x="594" y="870"/>
                    </a:cubicBezTo>
                    <a:lnTo>
                      <a:pt x="320" y="102"/>
                    </a:lnTo>
                    <a:cubicBezTo>
                      <a:pt x="298" y="40"/>
                      <a:pt x="238" y="0"/>
                      <a:pt x="1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0" name="Google Shape;2280;p34"/>
              <p:cNvSpPr/>
              <p:nvPr/>
            </p:nvSpPr>
            <p:spPr>
              <a:xfrm>
                <a:off x="-227948" y="2248430"/>
                <a:ext cx="24626" cy="74148"/>
              </a:xfrm>
              <a:custGeom>
                <a:avLst/>
                <a:gdLst/>
                <a:ahLst/>
                <a:cxnLst/>
                <a:rect l="l" t="t" r="r" b="b"/>
                <a:pathLst>
                  <a:path w="447" h="1346" extrusionOk="0">
                    <a:moveTo>
                      <a:pt x="285" y="1"/>
                    </a:moveTo>
                    <a:cubicBezTo>
                      <a:pt x="204" y="1"/>
                      <a:pt x="138" y="59"/>
                      <a:pt x="129" y="138"/>
                    </a:cubicBezTo>
                    <a:lnTo>
                      <a:pt x="12" y="1173"/>
                    </a:lnTo>
                    <a:cubicBezTo>
                      <a:pt x="1" y="1258"/>
                      <a:pt x="63" y="1335"/>
                      <a:pt x="148" y="1345"/>
                    </a:cubicBezTo>
                    <a:lnTo>
                      <a:pt x="155" y="1345"/>
                    </a:lnTo>
                    <a:cubicBezTo>
                      <a:pt x="157" y="1345"/>
                      <a:pt x="160" y="1345"/>
                      <a:pt x="163" y="1345"/>
                    </a:cubicBezTo>
                    <a:cubicBezTo>
                      <a:pt x="240" y="1345"/>
                      <a:pt x="307" y="1287"/>
                      <a:pt x="318" y="1208"/>
                    </a:cubicBezTo>
                    <a:lnTo>
                      <a:pt x="437" y="174"/>
                    </a:lnTo>
                    <a:cubicBezTo>
                      <a:pt x="447" y="89"/>
                      <a:pt x="386" y="11"/>
                      <a:pt x="301" y="2"/>
                    </a:cubicBezTo>
                    <a:cubicBezTo>
                      <a:pt x="296" y="1"/>
                      <a:pt x="290" y="1"/>
                      <a:pt x="2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1" name="Google Shape;2281;p34"/>
              <p:cNvSpPr/>
              <p:nvPr/>
            </p:nvSpPr>
            <p:spPr>
              <a:xfrm>
                <a:off x="264633" y="2653103"/>
                <a:ext cx="34268" cy="59494"/>
              </a:xfrm>
              <a:custGeom>
                <a:avLst/>
                <a:gdLst/>
                <a:ahLst/>
                <a:cxnLst/>
                <a:rect l="l" t="t" r="r" b="b"/>
                <a:pathLst>
                  <a:path w="622" h="1080" extrusionOk="0">
                    <a:moveTo>
                      <a:pt x="173" y="1"/>
                    </a:moveTo>
                    <a:cubicBezTo>
                      <a:pt x="156" y="1"/>
                      <a:pt x="139" y="3"/>
                      <a:pt x="122" y="9"/>
                    </a:cubicBezTo>
                    <a:cubicBezTo>
                      <a:pt x="43" y="38"/>
                      <a:pt x="0" y="127"/>
                      <a:pt x="28" y="207"/>
                    </a:cubicBezTo>
                    <a:lnTo>
                      <a:pt x="302" y="976"/>
                    </a:lnTo>
                    <a:cubicBezTo>
                      <a:pt x="323" y="1037"/>
                      <a:pt x="377" y="1075"/>
                      <a:pt x="438" y="1079"/>
                    </a:cubicBezTo>
                    <a:cubicBezTo>
                      <a:pt x="441" y="1080"/>
                      <a:pt x="443" y="1080"/>
                      <a:pt x="446" y="1080"/>
                    </a:cubicBezTo>
                    <a:cubicBezTo>
                      <a:pt x="464" y="1080"/>
                      <a:pt x="483" y="1076"/>
                      <a:pt x="500" y="1071"/>
                    </a:cubicBezTo>
                    <a:cubicBezTo>
                      <a:pt x="579" y="1043"/>
                      <a:pt x="621" y="954"/>
                      <a:pt x="593" y="873"/>
                    </a:cubicBezTo>
                    <a:lnTo>
                      <a:pt x="319" y="104"/>
                    </a:lnTo>
                    <a:cubicBezTo>
                      <a:pt x="297" y="40"/>
                      <a:pt x="238" y="1"/>
                      <a:pt x="1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2" name="Google Shape;2282;p34"/>
              <p:cNvSpPr/>
              <p:nvPr/>
            </p:nvSpPr>
            <p:spPr>
              <a:xfrm>
                <a:off x="307825" y="2631233"/>
                <a:ext cx="24681" cy="74093"/>
              </a:xfrm>
              <a:custGeom>
                <a:avLst/>
                <a:gdLst/>
                <a:ahLst/>
                <a:cxnLst/>
                <a:rect l="l" t="t" r="r" b="b"/>
                <a:pathLst>
                  <a:path w="448" h="1345" extrusionOk="0">
                    <a:moveTo>
                      <a:pt x="285" y="1"/>
                    </a:moveTo>
                    <a:cubicBezTo>
                      <a:pt x="203" y="1"/>
                      <a:pt x="137" y="58"/>
                      <a:pt x="129" y="137"/>
                    </a:cubicBezTo>
                    <a:lnTo>
                      <a:pt x="11" y="1173"/>
                    </a:lnTo>
                    <a:cubicBezTo>
                      <a:pt x="1" y="1258"/>
                      <a:pt x="63" y="1335"/>
                      <a:pt x="148" y="1344"/>
                    </a:cubicBezTo>
                    <a:lnTo>
                      <a:pt x="155" y="1344"/>
                    </a:lnTo>
                    <a:cubicBezTo>
                      <a:pt x="158" y="1344"/>
                      <a:pt x="162" y="1344"/>
                      <a:pt x="165" y="1344"/>
                    </a:cubicBezTo>
                    <a:cubicBezTo>
                      <a:pt x="242" y="1344"/>
                      <a:pt x="309" y="1285"/>
                      <a:pt x="319" y="1208"/>
                    </a:cubicBezTo>
                    <a:lnTo>
                      <a:pt x="437" y="172"/>
                    </a:lnTo>
                    <a:cubicBezTo>
                      <a:pt x="447" y="87"/>
                      <a:pt x="385" y="10"/>
                      <a:pt x="302" y="1"/>
                    </a:cubicBezTo>
                    <a:cubicBezTo>
                      <a:pt x="296" y="1"/>
                      <a:pt x="290" y="1"/>
                      <a:pt x="2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3" name="Google Shape;2283;p34"/>
              <p:cNvSpPr/>
              <p:nvPr/>
            </p:nvSpPr>
            <p:spPr>
              <a:xfrm>
                <a:off x="103432" y="2363067"/>
                <a:ext cx="34268" cy="59494"/>
              </a:xfrm>
              <a:custGeom>
                <a:avLst/>
                <a:gdLst/>
                <a:ahLst/>
                <a:cxnLst/>
                <a:rect l="l" t="t" r="r" b="b"/>
                <a:pathLst>
                  <a:path w="622" h="1080" extrusionOk="0">
                    <a:moveTo>
                      <a:pt x="174" y="1"/>
                    </a:moveTo>
                    <a:cubicBezTo>
                      <a:pt x="157" y="1"/>
                      <a:pt x="140" y="4"/>
                      <a:pt x="123" y="10"/>
                    </a:cubicBezTo>
                    <a:cubicBezTo>
                      <a:pt x="43" y="38"/>
                      <a:pt x="0" y="127"/>
                      <a:pt x="28" y="207"/>
                    </a:cubicBezTo>
                    <a:lnTo>
                      <a:pt x="302" y="976"/>
                    </a:lnTo>
                    <a:cubicBezTo>
                      <a:pt x="323" y="1037"/>
                      <a:pt x="378" y="1075"/>
                      <a:pt x="438" y="1079"/>
                    </a:cubicBezTo>
                    <a:cubicBezTo>
                      <a:pt x="441" y="1080"/>
                      <a:pt x="445" y="1080"/>
                      <a:pt x="448" y="1080"/>
                    </a:cubicBezTo>
                    <a:cubicBezTo>
                      <a:pt x="466" y="1080"/>
                      <a:pt x="483" y="1077"/>
                      <a:pt x="500" y="1070"/>
                    </a:cubicBezTo>
                    <a:cubicBezTo>
                      <a:pt x="579" y="1041"/>
                      <a:pt x="621" y="954"/>
                      <a:pt x="593" y="872"/>
                    </a:cubicBezTo>
                    <a:lnTo>
                      <a:pt x="321" y="104"/>
                    </a:lnTo>
                    <a:cubicBezTo>
                      <a:pt x="298" y="41"/>
                      <a:pt x="238" y="1"/>
                      <a:pt x="1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4" name="Google Shape;2284;p34"/>
              <p:cNvSpPr/>
              <p:nvPr/>
            </p:nvSpPr>
            <p:spPr>
              <a:xfrm>
                <a:off x="146735" y="2341198"/>
                <a:ext cx="24626" cy="74093"/>
              </a:xfrm>
              <a:custGeom>
                <a:avLst/>
                <a:gdLst/>
                <a:ahLst/>
                <a:cxnLst/>
                <a:rect l="l" t="t" r="r" b="b"/>
                <a:pathLst>
                  <a:path w="447" h="1345" extrusionOk="0">
                    <a:moveTo>
                      <a:pt x="283" y="1"/>
                    </a:moveTo>
                    <a:cubicBezTo>
                      <a:pt x="203" y="1"/>
                      <a:pt x="137" y="58"/>
                      <a:pt x="129" y="137"/>
                    </a:cubicBezTo>
                    <a:lnTo>
                      <a:pt x="10" y="1173"/>
                    </a:lnTo>
                    <a:cubicBezTo>
                      <a:pt x="0" y="1258"/>
                      <a:pt x="61" y="1335"/>
                      <a:pt x="146" y="1344"/>
                    </a:cubicBezTo>
                    <a:lnTo>
                      <a:pt x="153" y="1344"/>
                    </a:lnTo>
                    <a:cubicBezTo>
                      <a:pt x="156" y="1344"/>
                      <a:pt x="160" y="1344"/>
                      <a:pt x="164" y="1344"/>
                    </a:cubicBezTo>
                    <a:cubicBezTo>
                      <a:pt x="242" y="1344"/>
                      <a:pt x="309" y="1285"/>
                      <a:pt x="318" y="1208"/>
                    </a:cubicBezTo>
                    <a:lnTo>
                      <a:pt x="435" y="172"/>
                    </a:lnTo>
                    <a:cubicBezTo>
                      <a:pt x="446" y="88"/>
                      <a:pt x="384" y="10"/>
                      <a:pt x="300" y="1"/>
                    </a:cubicBezTo>
                    <a:cubicBezTo>
                      <a:pt x="294" y="1"/>
                      <a:pt x="288" y="1"/>
                      <a:pt x="2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5" name="Google Shape;2285;p34"/>
              <p:cNvSpPr/>
              <p:nvPr/>
            </p:nvSpPr>
            <p:spPr>
              <a:xfrm>
                <a:off x="-295271" y="2789114"/>
                <a:ext cx="34268" cy="59384"/>
              </a:xfrm>
              <a:custGeom>
                <a:avLst/>
                <a:gdLst/>
                <a:ahLst/>
                <a:cxnLst/>
                <a:rect l="l" t="t" r="r" b="b"/>
                <a:pathLst>
                  <a:path w="622" h="1078" extrusionOk="0">
                    <a:moveTo>
                      <a:pt x="173" y="0"/>
                    </a:moveTo>
                    <a:cubicBezTo>
                      <a:pt x="156" y="0"/>
                      <a:pt x="139" y="3"/>
                      <a:pt x="122" y="9"/>
                    </a:cubicBezTo>
                    <a:cubicBezTo>
                      <a:pt x="43" y="37"/>
                      <a:pt x="0" y="125"/>
                      <a:pt x="29" y="207"/>
                    </a:cubicBezTo>
                    <a:lnTo>
                      <a:pt x="302" y="976"/>
                    </a:lnTo>
                    <a:cubicBezTo>
                      <a:pt x="324" y="1035"/>
                      <a:pt x="377" y="1075"/>
                      <a:pt x="438" y="1078"/>
                    </a:cubicBezTo>
                    <a:cubicBezTo>
                      <a:pt x="459" y="1078"/>
                      <a:pt x="479" y="1076"/>
                      <a:pt x="500" y="1069"/>
                    </a:cubicBezTo>
                    <a:cubicBezTo>
                      <a:pt x="579" y="1041"/>
                      <a:pt x="621" y="953"/>
                      <a:pt x="593" y="872"/>
                    </a:cubicBezTo>
                    <a:lnTo>
                      <a:pt x="319" y="102"/>
                    </a:lnTo>
                    <a:cubicBezTo>
                      <a:pt x="297" y="40"/>
                      <a:pt x="237" y="0"/>
                      <a:pt x="1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6" name="Google Shape;2286;p34"/>
              <p:cNvSpPr/>
              <p:nvPr/>
            </p:nvSpPr>
            <p:spPr>
              <a:xfrm>
                <a:off x="-252023" y="2767079"/>
                <a:ext cx="24626" cy="74148"/>
              </a:xfrm>
              <a:custGeom>
                <a:avLst/>
                <a:gdLst/>
                <a:ahLst/>
                <a:cxnLst/>
                <a:rect l="l" t="t" r="r" b="b"/>
                <a:pathLst>
                  <a:path w="447" h="1346" extrusionOk="0">
                    <a:moveTo>
                      <a:pt x="283" y="0"/>
                    </a:moveTo>
                    <a:cubicBezTo>
                      <a:pt x="203" y="0"/>
                      <a:pt x="137" y="59"/>
                      <a:pt x="129" y="138"/>
                    </a:cubicBezTo>
                    <a:lnTo>
                      <a:pt x="10" y="1173"/>
                    </a:lnTo>
                    <a:cubicBezTo>
                      <a:pt x="0" y="1257"/>
                      <a:pt x="62" y="1335"/>
                      <a:pt x="147" y="1345"/>
                    </a:cubicBezTo>
                    <a:lnTo>
                      <a:pt x="154" y="1345"/>
                    </a:lnTo>
                    <a:cubicBezTo>
                      <a:pt x="157" y="1345"/>
                      <a:pt x="160" y="1345"/>
                      <a:pt x="162" y="1345"/>
                    </a:cubicBezTo>
                    <a:cubicBezTo>
                      <a:pt x="240" y="1345"/>
                      <a:pt x="308" y="1288"/>
                      <a:pt x="318" y="1208"/>
                    </a:cubicBezTo>
                    <a:lnTo>
                      <a:pt x="436" y="173"/>
                    </a:lnTo>
                    <a:cubicBezTo>
                      <a:pt x="446" y="89"/>
                      <a:pt x="384" y="11"/>
                      <a:pt x="299" y="1"/>
                    </a:cubicBezTo>
                    <a:cubicBezTo>
                      <a:pt x="294" y="1"/>
                      <a:pt x="289" y="0"/>
                      <a:pt x="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7" name="Google Shape;2287;p34"/>
              <p:cNvSpPr/>
              <p:nvPr/>
            </p:nvSpPr>
            <p:spPr>
              <a:xfrm>
                <a:off x="2090777" y="2429778"/>
                <a:ext cx="35920" cy="62965"/>
              </a:xfrm>
              <a:custGeom>
                <a:avLst/>
                <a:gdLst/>
                <a:ahLst/>
                <a:cxnLst/>
                <a:rect l="l" t="t" r="r" b="b"/>
                <a:pathLst>
                  <a:path w="652" h="1143" extrusionOk="0">
                    <a:moveTo>
                      <a:pt x="183" y="0"/>
                    </a:moveTo>
                    <a:cubicBezTo>
                      <a:pt x="165" y="0"/>
                      <a:pt x="147" y="3"/>
                      <a:pt x="129" y="10"/>
                    </a:cubicBezTo>
                    <a:cubicBezTo>
                      <a:pt x="44" y="39"/>
                      <a:pt x="1" y="135"/>
                      <a:pt x="30" y="220"/>
                    </a:cubicBezTo>
                    <a:lnTo>
                      <a:pt x="315" y="1034"/>
                    </a:lnTo>
                    <a:cubicBezTo>
                      <a:pt x="337" y="1098"/>
                      <a:pt x="396" y="1139"/>
                      <a:pt x="457" y="1142"/>
                    </a:cubicBezTo>
                    <a:cubicBezTo>
                      <a:pt x="461" y="1142"/>
                      <a:pt x="466" y="1142"/>
                      <a:pt x="470" y="1142"/>
                    </a:cubicBezTo>
                    <a:cubicBezTo>
                      <a:pt x="487" y="1142"/>
                      <a:pt x="504" y="1140"/>
                      <a:pt x="523" y="1133"/>
                    </a:cubicBezTo>
                    <a:cubicBezTo>
                      <a:pt x="606" y="1104"/>
                      <a:pt x="651" y="1008"/>
                      <a:pt x="622" y="923"/>
                    </a:cubicBezTo>
                    <a:lnTo>
                      <a:pt x="335" y="108"/>
                    </a:lnTo>
                    <a:cubicBezTo>
                      <a:pt x="312" y="42"/>
                      <a:pt x="250" y="0"/>
                      <a:pt x="1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8" name="Google Shape;2288;p34"/>
              <p:cNvSpPr/>
              <p:nvPr/>
            </p:nvSpPr>
            <p:spPr>
              <a:xfrm>
                <a:off x="2136063" y="2406311"/>
                <a:ext cx="25728" cy="78610"/>
              </a:xfrm>
              <a:custGeom>
                <a:avLst/>
                <a:gdLst/>
                <a:ahLst/>
                <a:cxnLst/>
                <a:rect l="l" t="t" r="r" b="b"/>
                <a:pathLst>
                  <a:path w="467" h="1427" extrusionOk="0">
                    <a:moveTo>
                      <a:pt x="297" y="0"/>
                    </a:moveTo>
                    <a:cubicBezTo>
                      <a:pt x="212" y="0"/>
                      <a:pt x="144" y="61"/>
                      <a:pt x="134" y="146"/>
                    </a:cubicBezTo>
                    <a:lnTo>
                      <a:pt x="9" y="1244"/>
                    </a:lnTo>
                    <a:cubicBezTo>
                      <a:pt x="0" y="1335"/>
                      <a:pt x="64" y="1417"/>
                      <a:pt x="153" y="1426"/>
                    </a:cubicBezTo>
                    <a:lnTo>
                      <a:pt x="160" y="1426"/>
                    </a:lnTo>
                    <a:cubicBezTo>
                      <a:pt x="163" y="1427"/>
                      <a:pt x="167" y="1427"/>
                      <a:pt x="170" y="1427"/>
                    </a:cubicBezTo>
                    <a:cubicBezTo>
                      <a:pt x="250" y="1427"/>
                      <a:pt x="320" y="1365"/>
                      <a:pt x="331" y="1283"/>
                    </a:cubicBezTo>
                    <a:lnTo>
                      <a:pt x="455" y="183"/>
                    </a:lnTo>
                    <a:cubicBezTo>
                      <a:pt x="466" y="93"/>
                      <a:pt x="402" y="12"/>
                      <a:pt x="314" y="1"/>
                    </a:cubicBezTo>
                    <a:cubicBezTo>
                      <a:pt x="308" y="0"/>
                      <a:pt x="302" y="0"/>
                      <a:pt x="2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9" name="Google Shape;2289;p34"/>
              <p:cNvSpPr/>
              <p:nvPr/>
            </p:nvSpPr>
            <p:spPr>
              <a:xfrm>
                <a:off x="532601" y="2322688"/>
                <a:ext cx="39997" cy="57016"/>
              </a:xfrm>
              <a:custGeom>
                <a:avLst/>
                <a:gdLst/>
                <a:ahLst/>
                <a:cxnLst/>
                <a:rect l="l" t="t" r="r" b="b"/>
                <a:pathLst>
                  <a:path w="726" h="1035" extrusionOk="0">
                    <a:moveTo>
                      <a:pt x="548" y="1"/>
                    </a:moveTo>
                    <a:cubicBezTo>
                      <a:pt x="492" y="1"/>
                      <a:pt x="439" y="31"/>
                      <a:pt x="411" y="85"/>
                    </a:cubicBezTo>
                    <a:lnTo>
                      <a:pt x="38" y="810"/>
                    </a:lnTo>
                    <a:cubicBezTo>
                      <a:pt x="0" y="887"/>
                      <a:pt x="30" y="980"/>
                      <a:pt x="106" y="1018"/>
                    </a:cubicBezTo>
                    <a:cubicBezTo>
                      <a:pt x="126" y="1028"/>
                      <a:pt x="146" y="1032"/>
                      <a:pt x="167" y="1035"/>
                    </a:cubicBezTo>
                    <a:cubicBezTo>
                      <a:pt x="169" y="1035"/>
                      <a:pt x="172" y="1035"/>
                      <a:pt x="175" y="1035"/>
                    </a:cubicBezTo>
                    <a:cubicBezTo>
                      <a:pt x="231" y="1035"/>
                      <a:pt x="285" y="1005"/>
                      <a:pt x="315" y="951"/>
                    </a:cubicBezTo>
                    <a:lnTo>
                      <a:pt x="686" y="226"/>
                    </a:lnTo>
                    <a:cubicBezTo>
                      <a:pt x="726" y="150"/>
                      <a:pt x="696" y="57"/>
                      <a:pt x="620" y="18"/>
                    </a:cubicBezTo>
                    <a:cubicBezTo>
                      <a:pt x="597" y="7"/>
                      <a:pt x="573" y="1"/>
                      <a:pt x="5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0" name="Google Shape;2290;p34"/>
              <p:cNvSpPr/>
              <p:nvPr/>
            </p:nvSpPr>
            <p:spPr>
              <a:xfrm>
                <a:off x="507314" y="2294263"/>
                <a:ext cx="18346" cy="74588"/>
              </a:xfrm>
              <a:custGeom>
                <a:avLst/>
                <a:gdLst/>
                <a:ahLst/>
                <a:cxnLst/>
                <a:rect l="l" t="t" r="r" b="b"/>
                <a:pathLst>
                  <a:path w="333" h="1354" extrusionOk="0">
                    <a:moveTo>
                      <a:pt x="176" y="1"/>
                    </a:moveTo>
                    <a:cubicBezTo>
                      <a:pt x="92" y="1"/>
                      <a:pt x="23" y="70"/>
                      <a:pt x="22" y="153"/>
                    </a:cubicBezTo>
                    <a:lnTo>
                      <a:pt x="2" y="1195"/>
                    </a:lnTo>
                    <a:cubicBezTo>
                      <a:pt x="0" y="1278"/>
                      <a:pt x="64" y="1347"/>
                      <a:pt x="147" y="1353"/>
                    </a:cubicBezTo>
                    <a:lnTo>
                      <a:pt x="154" y="1353"/>
                    </a:lnTo>
                    <a:cubicBezTo>
                      <a:pt x="155" y="1353"/>
                      <a:pt x="156" y="1353"/>
                      <a:pt x="157" y="1353"/>
                    </a:cubicBezTo>
                    <a:cubicBezTo>
                      <a:pt x="240" y="1353"/>
                      <a:pt x="310" y="1285"/>
                      <a:pt x="311" y="1201"/>
                    </a:cubicBezTo>
                    <a:lnTo>
                      <a:pt x="331" y="158"/>
                    </a:lnTo>
                    <a:cubicBezTo>
                      <a:pt x="332" y="73"/>
                      <a:pt x="267" y="5"/>
                      <a:pt x="178" y="1"/>
                    </a:cubicBezTo>
                    <a:cubicBezTo>
                      <a:pt x="177" y="1"/>
                      <a:pt x="177" y="1"/>
                      <a:pt x="1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1" name="Google Shape;2291;p34"/>
              <p:cNvSpPr/>
              <p:nvPr/>
            </p:nvSpPr>
            <p:spPr>
              <a:xfrm>
                <a:off x="1847214" y="2418651"/>
                <a:ext cx="40052" cy="56960"/>
              </a:xfrm>
              <a:custGeom>
                <a:avLst/>
                <a:gdLst/>
                <a:ahLst/>
                <a:cxnLst/>
                <a:rect l="l" t="t" r="r" b="b"/>
                <a:pathLst>
                  <a:path w="727" h="1034" extrusionOk="0">
                    <a:moveTo>
                      <a:pt x="551" y="0"/>
                    </a:moveTo>
                    <a:cubicBezTo>
                      <a:pt x="494" y="0"/>
                      <a:pt x="440" y="31"/>
                      <a:pt x="412" y="85"/>
                    </a:cubicBezTo>
                    <a:lnTo>
                      <a:pt x="40" y="810"/>
                    </a:lnTo>
                    <a:cubicBezTo>
                      <a:pt x="1" y="885"/>
                      <a:pt x="32" y="979"/>
                      <a:pt x="107" y="1018"/>
                    </a:cubicBezTo>
                    <a:cubicBezTo>
                      <a:pt x="127" y="1026"/>
                      <a:pt x="146" y="1032"/>
                      <a:pt x="167" y="1033"/>
                    </a:cubicBezTo>
                    <a:cubicBezTo>
                      <a:pt x="171" y="1033"/>
                      <a:pt x="175" y="1033"/>
                      <a:pt x="179" y="1033"/>
                    </a:cubicBezTo>
                    <a:cubicBezTo>
                      <a:pt x="234" y="1033"/>
                      <a:pt x="288" y="1004"/>
                      <a:pt x="316" y="951"/>
                    </a:cubicBezTo>
                    <a:lnTo>
                      <a:pt x="688" y="226"/>
                    </a:lnTo>
                    <a:cubicBezTo>
                      <a:pt x="726" y="150"/>
                      <a:pt x="697" y="56"/>
                      <a:pt x="621" y="17"/>
                    </a:cubicBezTo>
                    <a:cubicBezTo>
                      <a:pt x="598" y="6"/>
                      <a:pt x="574" y="0"/>
                      <a:pt x="5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2" name="Google Shape;2292;p34"/>
              <p:cNvSpPr/>
              <p:nvPr/>
            </p:nvSpPr>
            <p:spPr>
              <a:xfrm>
                <a:off x="1821982" y="2390171"/>
                <a:ext cx="18236" cy="74478"/>
              </a:xfrm>
              <a:custGeom>
                <a:avLst/>
                <a:gdLst/>
                <a:ahLst/>
                <a:cxnLst/>
                <a:rect l="l" t="t" r="r" b="b"/>
                <a:pathLst>
                  <a:path w="331" h="1352" extrusionOk="0">
                    <a:moveTo>
                      <a:pt x="172" y="0"/>
                    </a:moveTo>
                    <a:cubicBezTo>
                      <a:pt x="89" y="0"/>
                      <a:pt x="21" y="68"/>
                      <a:pt x="20" y="151"/>
                    </a:cubicBezTo>
                    <a:lnTo>
                      <a:pt x="0" y="1194"/>
                    </a:lnTo>
                    <a:cubicBezTo>
                      <a:pt x="0" y="1278"/>
                      <a:pt x="64" y="1345"/>
                      <a:pt x="146" y="1351"/>
                    </a:cubicBezTo>
                    <a:lnTo>
                      <a:pt x="153" y="1351"/>
                    </a:lnTo>
                    <a:cubicBezTo>
                      <a:pt x="153" y="1351"/>
                      <a:pt x="154" y="1351"/>
                      <a:pt x="155" y="1351"/>
                    </a:cubicBezTo>
                    <a:cubicBezTo>
                      <a:pt x="239" y="1351"/>
                      <a:pt x="308" y="1282"/>
                      <a:pt x="309" y="1200"/>
                    </a:cubicBezTo>
                    <a:lnTo>
                      <a:pt x="329" y="157"/>
                    </a:lnTo>
                    <a:cubicBezTo>
                      <a:pt x="330" y="72"/>
                      <a:pt x="266" y="2"/>
                      <a:pt x="177" y="0"/>
                    </a:cubicBezTo>
                    <a:cubicBezTo>
                      <a:pt x="175" y="0"/>
                      <a:pt x="173" y="0"/>
                      <a:pt x="17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3" name="Google Shape;2293;p34"/>
              <p:cNvSpPr/>
              <p:nvPr/>
            </p:nvSpPr>
            <p:spPr>
              <a:xfrm>
                <a:off x="1895034" y="2677892"/>
                <a:ext cx="40052" cy="56960"/>
              </a:xfrm>
              <a:custGeom>
                <a:avLst/>
                <a:gdLst/>
                <a:ahLst/>
                <a:cxnLst/>
                <a:rect l="l" t="t" r="r" b="b"/>
                <a:pathLst>
                  <a:path w="727" h="1034" extrusionOk="0">
                    <a:moveTo>
                      <a:pt x="551" y="0"/>
                    </a:moveTo>
                    <a:cubicBezTo>
                      <a:pt x="494" y="0"/>
                      <a:pt x="440" y="31"/>
                      <a:pt x="412" y="84"/>
                    </a:cubicBezTo>
                    <a:lnTo>
                      <a:pt x="41" y="809"/>
                    </a:lnTo>
                    <a:cubicBezTo>
                      <a:pt x="1" y="885"/>
                      <a:pt x="31" y="978"/>
                      <a:pt x="107" y="1017"/>
                    </a:cubicBezTo>
                    <a:cubicBezTo>
                      <a:pt x="127" y="1026"/>
                      <a:pt x="148" y="1032"/>
                      <a:pt x="168" y="1033"/>
                    </a:cubicBezTo>
                    <a:cubicBezTo>
                      <a:pt x="170" y="1033"/>
                      <a:pt x="173" y="1033"/>
                      <a:pt x="175" y="1033"/>
                    </a:cubicBezTo>
                    <a:cubicBezTo>
                      <a:pt x="232" y="1033"/>
                      <a:pt x="286" y="1004"/>
                      <a:pt x="316" y="950"/>
                    </a:cubicBezTo>
                    <a:lnTo>
                      <a:pt x="688" y="226"/>
                    </a:lnTo>
                    <a:cubicBezTo>
                      <a:pt x="727" y="149"/>
                      <a:pt x="697" y="56"/>
                      <a:pt x="621" y="17"/>
                    </a:cubicBezTo>
                    <a:cubicBezTo>
                      <a:pt x="598" y="6"/>
                      <a:pt x="574" y="0"/>
                      <a:pt x="5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4" name="Google Shape;2294;p34"/>
              <p:cNvSpPr/>
              <p:nvPr/>
            </p:nvSpPr>
            <p:spPr>
              <a:xfrm>
                <a:off x="1869802" y="2649467"/>
                <a:ext cx="18291" cy="74478"/>
              </a:xfrm>
              <a:custGeom>
                <a:avLst/>
                <a:gdLst/>
                <a:ahLst/>
                <a:cxnLst/>
                <a:rect l="l" t="t" r="r" b="b"/>
                <a:pathLst>
                  <a:path w="332" h="1352" extrusionOk="0">
                    <a:moveTo>
                      <a:pt x="175" y="1"/>
                    </a:moveTo>
                    <a:cubicBezTo>
                      <a:pt x="92" y="1"/>
                      <a:pt x="24" y="69"/>
                      <a:pt x="21" y="152"/>
                    </a:cubicBezTo>
                    <a:lnTo>
                      <a:pt x="3" y="1195"/>
                    </a:lnTo>
                    <a:cubicBezTo>
                      <a:pt x="0" y="1278"/>
                      <a:pt x="67" y="1346"/>
                      <a:pt x="147" y="1351"/>
                    </a:cubicBezTo>
                    <a:lnTo>
                      <a:pt x="154" y="1351"/>
                    </a:lnTo>
                    <a:cubicBezTo>
                      <a:pt x="155" y="1351"/>
                      <a:pt x="156" y="1351"/>
                      <a:pt x="157" y="1351"/>
                    </a:cubicBezTo>
                    <a:cubicBezTo>
                      <a:pt x="240" y="1351"/>
                      <a:pt x="309" y="1283"/>
                      <a:pt x="311" y="1200"/>
                    </a:cubicBezTo>
                    <a:lnTo>
                      <a:pt x="331" y="157"/>
                    </a:lnTo>
                    <a:cubicBezTo>
                      <a:pt x="332" y="73"/>
                      <a:pt x="267" y="2"/>
                      <a:pt x="180" y="1"/>
                    </a:cubicBezTo>
                    <a:cubicBezTo>
                      <a:pt x="178" y="1"/>
                      <a:pt x="176" y="1"/>
                      <a:pt x="1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95" name="Google Shape;2295;p34"/>
            <p:cNvGrpSpPr/>
            <p:nvPr/>
          </p:nvGrpSpPr>
          <p:grpSpPr>
            <a:xfrm>
              <a:off x="1492833" y="308678"/>
              <a:ext cx="246464" cy="231319"/>
              <a:chOff x="5946283" y="1650903"/>
              <a:chExt cx="246464" cy="231319"/>
            </a:xfrm>
          </p:grpSpPr>
          <p:sp>
            <p:nvSpPr>
              <p:cNvPr id="2296" name="Google Shape;2296;p34"/>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7" name="Google Shape;2297;p34"/>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98" name="Google Shape;2298;p34"/>
            <p:cNvGrpSpPr/>
            <p:nvPr/>
          </p:nvGrpSpPr>
          <p:grpSpPr>
            <a:xfrm>
              <a:off x="8616233" y="1244603"/>
              <a:ext cx="246464" cy="231319"/>
              <a:chOff x="5946283" y="1650903"/>
              <a:chExt cx="246464" cy="231319"/>
            </a:xfrm>
          </p:grpSpPr>
          <p:sp>
            <p:nvSpPr>
              <p:cNvPr id="2299" name="Google Shape;2299;p34"/>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0" name="Google Shape;2300;p34"/>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1" name="Google Shape;2301;p34"/>
            <p:cNvGrpSpPr/>
            <p:nvPr/>
          </p:nvGrpSpPr>
          <p:grpSpPr>
            <a:xfrm>
              <a:off x="494908" y="784103"/>
              <a:ext cx="246464" cy="231319"/>
              <a:chOff x="5946283" y="1650903"/>
              <a:chExt cx="246464" cy="231319"/>
            </a:xfrm>
          </p:grpSpPr>
          <p:sp>
            <p:nvSpPr>
              <p:cNvPr id="2302" name="Google Shape;2302;p34"/>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3" name="Google Shape;2303;p34"/>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4" name="Google Shape;2304;p34"/>
            <p:cNvGrpSpPr/>
            <p:nvPr/>
          </p:nvGrpSpPr>
          <p:grpSpPr>
            <a:xfrm>
              <a:off x="8573783" y="2027528"/>
              <a:ext cx="246464" cy="231319"/>
              <a:chOff x="5946283" y="1650903"/>
              <a:chExt cx="246464" cy="231319"/>
            </a:xfrm>
          </p:grpSpPr>
          <p:sp>
            <p:nvSpPr>
              <p:cNvPr id="2305" name="Google Shape;2305;p34"/>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6" name="Google Shape;2306;p34"/>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366" name="Google Shape;2366;p34"/>
          <p:cNvGrpSpPr/>
          <p:nvPr/>
        </p:nvGrpSpPr>
        <p:grpSpPr>
          <a:xfrm>
            <a:off x="2633326" y="3574703"/>
            <a:ext cx="930249" cy="1019384"/>
            <a:chOff x="7969377" y="2856516"/>
            <a:chExt cx="402682" cy="441266"/>
          </a:xfrm>
        </p:grpSpPr>
        <p:sp>
          <p:nvSpPr>
            <p:cNvPr id="2367" name="Google Shape;2367;p34"/>
            <p:cNvSpPr/>
            <p:nvPr/>
          </p:nvSpPr>
          <p:spPr>
            <a:xfrm>
              <a:off x="7969377" y="2856516"/>
              <a:ext cx="402682" cy="441266"/>
            </a:xfrm>
            <a:custGeom>
              <a:avLst/>
              <a:gdLst/>
              <a:ahLst/>
              <a:cxnLst/>
              <a:rect l="l" t="t" r="r" b="b"/>
              <a:pathLst>
                <a:path w="13471" h="14763" extrusionOk="0">
                  <a:moveTo>
                    <a:pt x="4247" y="1"/>
                  </a:moveTo>
                  <a:cubicBezTo>
                    <a:pt x="3856" y="1"/>
                    <a:pt x="3477" y="99"/>
                    <a:pt x="3146" y="290"/>
                  </a:cubicBezTo>
                  <a:cubicBezTo>
                    <a:pt x="3108" y="314"/>
                    <a:pt x="3064" y="328"/>
                    <a:pt x="3019" y="335"/>
                  </a:cubicBezTo>
                  <a:cubicBezTo>
                    <a:pt x="2478" y="413"/>
                    <a:pt x="1980" y="702"/>
                    <a:pt x="1641" y="1135"/>
                  </a:cubicBezTo>
                  <a:cubicBezTo>
                    <a:pt x="1610" y="1178"/>
                    <a:pt x="1568" y="1212"/>
                    <a:pt x="1521" y="1236"/>
                  </a:cubicBezTo>
                  <a:cubicBezTo>
                    <a:pt x="1345" y="1327"/>
                    <a:pt x="1181" y="1446"/>
                    <a:pt x="1040" y="1584"/>
                  </a:cubicBezTo>
                  <a:cubicBezTo>
                    <a:pt x="419" y="2191"/>
                    <a:pt x="227" y="3141"/>
                    <a:pt x="533" y="3974"/>
                  </a:cubicBezTo>
                  <a:cubicBezTo>
                    <a:pt x="505" y="4015"/>
                    <a:pt x="476" y="4057"/>
                    <a:pt x="450" y="4101"/>
                  </a:cubicBezTo>
                  <a:cubicBezTo>
                    <a:pt x="88" y="4706"/>
                    <a:pt x="1" y="5378"/>
                    <a:pt x="201" y="5997"/>
                  </a:cubicBezTo>
                  <a:cubicBezTo>
                    <a:pt x="572" y="7138"/>
                    <a:pt x="1713" y="7623"/>
                    <a:pt x="2629" y="8015"/>
                  </a:cubicBezTo>
                  <a:cubicBezTo>
                    <a:pt x="3004" y="8176"/>
                    <a:pt x="3445" y="8454"/>
                    <a:pt x="3836" y="8741"/>
                  </a:cubicBezTo>
                  <a:cubicBezTo>
                    <a:pt x="3912" y="8794"/>
                    <a:pt x="3963" y="8877"/>
                    <a:pt x="3981" y="8969"/>
                  </a:cubicBezTo>
                  <a:cubicBezTo>
                    <a:pt x="4005" y="9100"/>
                    <a:pt x="4028" y="9227"/>
                    <a:pt x="4048" y="9355"/>
                  </a:cubicBezTo>
                  <a:cubicBezTo>
                    <a:pt x="4000" y="9364"/>
                    <a:pt x="3953" y="9379"/>
                    <a:pt x="3905" y="9393"/>
                  </a:cubicBezTo>
                  <a:cubicBezTo>
                    <a:pt x="3244" y="9602"/>
                    <a:pt x="2773" y="10107"/>
                    <a:pt x="2502" y="10900"/>
                  </a:cubicBezTo>
                  <a:cubicBezTo>
                    <a:pt x="2420" y="11136"/>
                    <a:pt x="2176" y="11856"/>
                    <a:pt x="2561" y="12615"/>
                  </a:cubicBezTo>
                  <a:lnTo>
                    <a:pt x="2897" y="13271"/>
                  </a:lnTo>
                  <a:cubicBezTo>
                    <a:pt x="2959" y="13391"/>
                    <a:pt x="3081" y="13469"/>
                    <a:pt x="3216" y="13472"/>
                  </a:cubicBezTo>
                  <a:lnTo>
                    <a:pt x="4684" y="13511"/>
                  </a:lnTo>
                  <a:cubicBezTo>
                    <a:pt x="4825" y="13514"/>
                    <a:pt x="4950" y="13597"/>
                    <a:pt x="5009" y="13726"/>
                  </a:cubicBezTo>
                  <a:cubicBezTo>
                    <a:pt x="5019" y="13744"/>
                    <a:pt x="5027" y="13763"/>
                    <a:pt x="5036" y="13781"/>
                  </a:cubicBezTo>
                  <a:lnTo>
                    <a:pt x="5372" y="14437"/>
                  </a:lnTo>
                  <a:cubicBezTo>
                    <a:pt x="5432" y="14557"/>
                    <a:pt x="5555" y="14635"/>
                    <a:pt x="5691" y="14638"/>
                  </a:cubicBezTo>
                  <a:lnTo>
                    <a:pt x="10323" y="14762"/>
                  </a:lnTo>
                  <a:cubicBezTo>
                    <a:pt x="10327" y="14762"/>
                    <a:pt x="10331" y="14762"/>
                    <a:pt x="10335" y="14762"/>
                  </a:cubicBezTo>
                  <a:cubicBezTo>
                    <a:pt x="10497" y="14762"/>
                    <a:pt x="10640" y="14655"/>
                    <a:pt x="10687" y="14501"/>
                  </a:cubicBezTo>
                  <a:lnTo>
                    <a:pt x="10962" y="13599"/>
                  </a:lnTo>
                  <a:cubicBezTo>
                    <a:pt x="11238" y="12696"/>
                    <a:pt x="11008" y="11706"/>
                    <a:pt x="10363" y="11020"/>
                  </a:cubicBezTo>
                  <a:cubicBezTo>
                    <a:pt x="10142" y="10783"/>
                    <a:pt x="9911" y="10629"/>
                    <a:pt x="9698" y="10527"/>
                  </a:cubicBezTo>
                  <a:cubicBezTo>
                    <a:pt x="9544" y="10455"/>
                    <a:pt x="9458" y="10290"/>
                    <a:pt x="9489" y="10124"/>
                  </a:cubicBezTo>
                  <a:lnTo>
                    <a:pt x="9489" y="10118"/>
                  </a:lnTo>
                  <a:cubicBezTo>
                    <a:pt x="9507" y="10026"/>
                    <a:pt x="9558" y="9943"/>
                    <a:pt x="9634" y="9888"/>
                  </a:cubicBezTo>
                  <a:cubicBezTo>
                    <a:pt x="10027" y="9602"/>
                    <a:pt x="10467" y="9322"/>
                    <a:pt x="10843" y="9161"/>
                  </a:cubicBezTo>
                  <a:cubicBezTo>
                    <a:pt x="11759" y="8772"/>
                    <a:pt x="12899" y="8285"/>
                    <a:pt x="13270" y="7143"/>
                  </a:cubicBezTo>
                  <a:cubicBezTo>
                    <a:pt x="13471" y="6526"/>
                    <a:pt x="13383" y="5851"/>
                    <a:pt x="13022" y="5248"/>
                  </a:cubicBezTo>
                  <a:cubicBezTo>
                    <a:pt x="12995" y="5205"/>
                    <a:pt x="12968" y="5162"/>
                    <a:pt x="12939" y="5121"/>
                  </a:cubicBezTo>
                  <a:cubicBezTo>
                    <a:pt x="13243" y="4289"/>
                    <a:pt x="13051" y="3337"/>
                    <a:pt x="12432" y="2730"/>
                  </a:cubicBezTo>
                  <a:cubicBezTo>
                    <a:pt x="12289" y="2591"/>
                    <a:pt x="12127" y="2475"/>
                    <a:pt x="11951" y="2383"/>
                  </a:cubicBezTo>
                  <a:cubicBezTo>
                    <a:pt x="11903" y="2358"/>
                    <a:pt x="11862" y="2325"/>
                    <a:pt x="11831" y="2283"/>
                  </a:cubicBezTo>
                  <a:cubicBezTo>
                    <a:pt x="11492" y="1848"/>
                    <a:pt x="10996" y="1557"/>
                    <a:pt x="10454" y="1481"/>
                  </a:cubicBezTo>
                  <a:cubicBezTo>
                    <a:pt x="10408" y="1474"/>
                    <a:pt x="10365" y="1460"/>
                    <a:pt x="10327" y="1437"/>
                  </a:cubicBezTo>
                  <a:cubicBezTo>
                    <a:pt x="9996" y="1248"/>
                    <a:pt x="9617" y="1148"/>
                    <a:pt x="9226" y="1148"/>
                  </a:cubicBezTo>
                  <a:cubicBezTo>
                    <a:pt x="8858" y="1148"/>
                    <a:pt x="8490" y="1238"/>
                    <a:pt x="8162" y="1405"/>
                  </a:cubicBezTo>
                  <a:cubicBezTo>
                    <a:pt x="7870" y="1556"/>
                    <a:pt x="7612" y="1762"/>
                    <a:pt x="7394" y="2016"/>
                  </a:cubicBezTo>
                  <a:cubicBezTo>
                    <a:pt x="7321" y="2103"/>
                    <a:pt x="7213" y="2153"/>
                    <a:pt x="7104" y="2153"/>
                  </a:cubicBezTo>
                  <a:cubicBezTo>
                    <a:pt x="7050" y="2153"/>
                    <a:pt x="6996" y="2140"/>
                    <a:pt x="6945" y="2114"/>
                  </a:cubicBezTo>
                  <a:cubicBezTo>
                    <a:pt x="6903" y="2090"/>
                    <a:pt x="6858" y="2068"/>
                    <a:pt x="6813" y="2047"/>
                  </a:cubicBezTo>
                  <a:cubicBezTo>
                    <a:pt x="6721" y="2005"/>
                    <a:pt x="6649" y="1926"/>
                    <a:pt x="6615" y="1828"/>
                  </a:cubicBezTo>
                  <a:cubicBezTo>
                    <a:pt x="6580" y="1725"/>
                    <a:pt x="6539" y="1622"/>
                    <a:pt x="6494" y="1522"/>
                  </a:cubicBezTo>
                  <a:cubicBezTo>
                    <a:pt x="6234" y="959"/>
                    <a:pt x="5826" y="521"/>
                    <a:pt x="5311" y="259"/>
                  </a:cubicBezTo>
                  <a:cubicBezTo>
                    <a:pt x="4983" y="91"/>
                    <a:pt x="4614" y="1"/>
                    <a:pt x="4247"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8" name="Google Shape;2368;p34"/>
            <p:cNvSpPr/>
            <p:nvPr/>
          </p:nvSpPr>
          <p:spPr>
            <a:xfrm>
              <a:off x="8192465" y="3000168"/>
              <a:ext cx="59187" cy="228868"/>
            </a:xfrm>
            <a:custGeom>
              <a:avLst/>
              <a:gdLst/>
              <a:ahLst/>
              <a:cxnLst/>
              <a:rect l="l" t="t" r="r" b="b"/>
              <a:pathLst>
                <a:path w="1980" h="7657" extrusionOk="0">
                  <a:moveTo>
                    <a:pt x="1897" y="0"/>
                  </a:moveTo>
                  <a:cubicBezTo>
                    <a:pt x="1869" y="0"/>
                    <a:pt x="1841" y="16"/>
                    <a:pt x="1830" y="43"/>
                  </a:cubicBezTo>
                  <a:cubicBezTo>
                    <a:pt x="1813" y="84"/>
                    <a:pt x="0" y="4170"/>
                    <a:pt x="48" y="7585"/>
                  </a:cubicBezTo>
                  <a:cubicBezTo>
                    <a:pt x="48" y="7621"/>
                    <a:pt x="77" y="7654"/>
                    <a:pt x="113" y="7657"/>
                  </a:cubicBezTo>
                  <a:lnTo>
                    <a:pt x="122" y="7657"/>
                  </a:lnTo>
                  <a:cubicBezTo>
                    <a:pt x="163" y="7657"/>
                    <a:pt x="197" y="7623"/>
                    <a:pt x="195" y="7583"/>
                  </a:cubicBezTo>
                  <a:cubicBezTo>
                    <a:pt x="149" y="4200"/>
                    <a:pt x="1947" y="145"/>
                    <a:pt x="1964" y="104"/>
                  </a:cubicBezTo>
                  <a:cubicBezTo>
                    <a:pt x="1979" y="67"/>
                    <a:pt x="1964" y="22"/>
                    <a:pt x="1927" y="6"/>
                  </a:cubicBezTo>
                  <a:cubicBezTo>
                    <a:pt x="1918" y="2"/>
                    <a:pt x="1907" y="0"/>
                    <a:pt x="18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34"/>
            <p:cNvSpPr/>
            <p:nvPr/>
          </p:nvSpPr>
          <p:spPr>
            <a:xfrm>
              <a:off x="8207023" y="3033614"/>
              <a:ext cx="124114" cy="96963"/>
            </a:xfrm>
            <a:custGeom>
              <a:avLst/>
              <a:gdLst/>
              <a:ahLst/>
              <a:cxnLst/>
              <a:rect l="l" t="t" r="r" b="b"/>
              <a:pathLst>
                <a:path w="4152" h="3244" extrusionOk="0">
                  <a:moveTo>
                    <a:pt x="3397" y="0"/>
                  </a:moveTo>
                  <a:cubicBezTo>
                    <a:pt x="2554" y="0"/>
                    <a:pt x="494" y="1968"/>
                    <a:pt x="0" y="3243"/>
                  </a:cubicBezTo>
                  <a:cubicBezTo>
                    <a:pt x="0" y="3243"/>
                    <a:pt x="1156" y="2227"/>
                    <a:pt x="2260" y="1757"/>
                  </a:cubicBezTo>
                  <a:cubicBezTo>
                    <a:pt x="3276" y="1324"/>
                    <a:pt x="4152" y="924"/>
                    <a:pt x="3690" y="151"/>
                  </a:cubicBezTo>
                  <a:cubicBezTo>
                    <a:pt x="3628" y="47"/>
                    <a:pt x="3527" y="0"/>
                    <a:pt x="33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34"/>
            <p:cNvSpPr/>
            <p:nvPr/>
          </p:nvSpPr>
          <p:spPr>
            <a:xfrm>
              <a:off x="8167893" y="2993592"/>
              <a:ext cx="54972" cy="143890"/>
            </a:xfrm>
            <a:custGeom>
              <a:avLst/>
              <a:gdLst/>
              <a:ahLst/>
              <a:cxnLst/>
              <a:rect l="l" t="t" r="r" b="b"/>
              <a:pathLst>
                <a:path w="1839" h="4814" extrusionOk="0">
                  <a:moveTo>
                    <a:pt x="948" y="1"/>
                  </a:moveTo>
                  <a:cubicBezTo>
                    <a:pt x="926" y="1"/>
                    <a:pt x="903" y="4"/>
                    <a:pt x="879" y="9"/>
                  </a:cubicBezTo>
                  <a:cubicBezTo>
                    <a:pt x="1" y="207"/>
                    <a:pt x="314" y="1117"/>
                    <a:pt x="701" y="2152"/>
                  </a:cubicBezTo>
                  <a:cubicBezTo>
                    <a:pt x="1123" y="3277"/>
                    <a:pt x="1182" y="4814"/>
                    <a:pt x="1182" y="4814"/>
                  </a:cubicBezTo>
                  <a:cubicBezTo>
                    <a:pt x="1839" y="3424"/>
                    <a:pt x="1763"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1" name="Google Shape;2371;p34"/>
            <p:cNvSpPr/>
            <p:nvPr/>
          </p:nvSpPr>
          <p:spPr>
            <a:xfrm>
              <a:off x="8216349" y="2938923"/>
              <a:ext cx="97240" cy="82018"/>
            </a:xfrm>
            <a:custGeom>
              <a:avLst/>
              <a:gdLst/>
              <a:ahLst/>
              <a:cxnLst/>
              <a:rect l="l" t="t" r="r" b="b"/>
              <a:pathLst>
                <a:path w="3253" h="2744" extrusionOk="0">
                  <a:moveTo>
                    <a:pt x="961" y="0"/>
                  </a:moveTo>
                  <a:cubicBezTo>
                    <a:pt x="847" y="0"/>
                    <a:pt x="732" y="28"/>
                    <a:pt x="631" y="81"/>
                  </a:cubicBezTo>
                  <a:cubicBezTo>
                    <a:pt x="427" y="185"/>
                    <a:pt x="274" y="376"/>
                    <a:pt x="177" y="586"/>
                  </a:cubicBezTo>
                  <a:cubicBezTo>
                    <a:pt x="6" y="959"/>
                    <a:pt x="0" y="1405"/>
                    <a:pt x="167" y="1779"/>
                  </a:cubicBezTo>
                  <a:cubicBezTo>
                    <a:pt x="448" y="2421"/>
                    <a:pt x="1047" y="2743"/>
                    <a:pt x="1663" y="2743"/>
                  </a:cubicBezTo>
                  <a:cubicBezTo>
                    <a:pt x="1911" y="2743"/>
                    <a:pt x="2163" y="2691"/>
                    <a:pt x="2397" y="2586"/>
                  </a:cubicBezTo>
                  <a:cubicBezTo>
                    <a:pt x="2645" y="2476"/>
                    <a:pt x="3010" y="2130"/>
                    <a:pt x="3131" y="1885"/>
                  </a:cubicBezTo>
                  <a:cubicBezTo>
                    <a:pt x="3252" y="1639"/>
                    <a:pt x="3238" y="1314"/>
                    <a:pt x="3042" y="1124"/>
                  </a:cubicBezTo>
                  <a:cubicBezTo>
                    <a:pt x="2955" y="1038"/>
                    <a:pt x="2831" y="995"/>
                    <a:pt x="2708" y="995"/>
                  </a:cubicBezTo>
                  <a:cubicBezTo>
                    <a:pt x="2557" y="995"/>
                    <a:pt x="2410" y="1061"/>
                    <a:pt x="2336" y="1193"/>
                  </a:cubicBezTo>
                  <a:cubicBezTo>
                    <a:pt x="2427" y="1012"/>
                    <a:pt x="2441" y="793"/>
                    <a:pt x="2356" y="611"/>
                  </a:cubicBezTo>
                  <a:cubicBezTo>
                    <a:pt x="2275" y="439"/>
                    <a:pt x="2093" y="313"/>
                    <a:pt x="1902" y="313"/>
                  </a:cubicBezTo>
                  <a:cubicBezTo>
                    <a:pt x="1893" y="313"/>
                    <a:pt x="1884" y="313"/>
                    <a:pt x="1875" y="314"/>
                  </a:cubicBezTo>
                  <a:cubicBezTo>
                    <a:pt x="1724" y="323"/>
                    <a:pt x="1584" y="420"/>
                    <a:pt x="1519" y="551"/>
                  </a:cubicBezTo>
                  <a:lnTo>
                    <a:pt x="1519" y="551"/>
                  </a:lnTo>
                  <a:cubicBezTo>
                    <a:pt x="1532" y="376"/>
                    <a:pt x="1439" y="191"/>
                    <a:pt x="1289" y="93"/>
                  </a:cubicBezTo>
                  <a:cubicBezTo>
                    <a:pt x="1192" y="30"/>
                    <a:pt x="1077" y="0"/>
                    <a:pt x="9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2" name="Google Shape;2372;p34"/>
            <p:cNvSpPr/>
            <p:nvPr/>
          </p:nvSpPr>
          <p:spPr>
            <a:xfrm>
              <a:off x="8089754" y="2965884"/>
              <a:ext cx="59247" cy="228898"/>
            </a:xfrm>
            <a:custGeom>
              <a:avLst/>
              <a:gdLst/>
              <a:ahLst/>
              <a:cxnLst/>
              <a:rect l="l" t="t" r="r" b="b"/>
              <a:pathLst>
                <a:path w="1982" h="7658" extrusionOk="0">
                  <a:moveTo>
                    <a:pt x="84" y="1"/>
                  </a:moveTo>
                  <a:cubicBezTo>
                    <a:pt x="74" y="1"/>
                    <a:pt x="64" y="3"/>
                    <a:pt x="54" y="7"/>
                  </a:cubicBezTo>
                  <a:cubicBezTo>
                    <a:pt x="18" y="23"/>
                    <a:pt x="1" y="66"/>
                    <a:pt x="18" y="103"/>
                  </a:cubicBezTo>
                  <a:cubicBezTo>
                    <a:pt x="35" y="144"/>
                    <a:pt x="1833" y="4201"/>
                    <a:pt x="1786" y="7583"/>
                  </a:cubicBezTo>
                  <a:cubicBezTo>
                    <a:pt x="1785" y="7624"/>
                    <a:pt x="1819" y="7658"/>
                    <a:pt x="1860" y="7658"/>
                  </a:cubicBezTo>
                  <a:lnTo>
                    <a:pt x="1868" y="7658"/>
                  </a:lnTo>
                  <a:cubicBezTo>
                    <a:pt x="1904" y="7653"/>
                    <a:pt x="1933" y="7622"/>
                    <a:pt x="1933" y="7584"/>
                  </a:cubicBezTo>
                  <a:cubicBezTo>
                    <a:pt x="1981" y="4171"/>
                    <a:pt x="169" y="85"/>
                    <a:pt x="152" y="44"/>
                  </a:cubicBezTo>
                  <a:cubicBezTo>
                    <a:pt x="139" y="17"/>
                    <a:pt x="112" y="1"/>
                    <a:pt x="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3" name="Google Shape;2373;p34"/>
            <p:cNvSpPr/>
            <p:nvPr/>
          </p:nvSpPr>
          <p:spPr>
            <a:xfrm>
              <a:off x="8010240" y="2999331"/>
              <a:ext cx="124144" cy="96993"/>
            </a:xfrm>
            <a:custGeom>
              <a:avLst/>
              <a:gdLst/>
              <a:ahLst/>
              <a:cxnLst/>
              <a:rect l="l" t="t" r="r" b="b"/>
              <a:pathLst>
                <a:path w="4153" h="3245" extrusionOk="0">
                  <a:moveTo>
                    <a:pt x="757" y="1"/>
                  </a:moveTo>
                  <a:cubicBezTo>
                    <a:pt x="627" y="1"/>
                    <a:pt x="525" y="48"/>
                    <a:pt x="463" y="151"/>
                  </a:cubicBezTo>
                  <a:cubicBezTo>
                    <a:pt x="0" y="924"/>
                    <a:pt x="875" y="1324"/>
                    <a:pt x="1892" y="1756"/>
                  </a:cubicBezTo>
                  <a:cubicBezTo>
                    <a:pt x="2997" y="2228"/>
                    <a:pt x="4153" y="3244"/>
                    <a:pt x="4153" y="3244"/>
                  </a:cubicBezTo>
                  <a:cubicBezTo>
                    <a:pt x="3659" y="1968"/>
                    <a:pt x="1601" y="1"/>
                    <a:pt x="7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4" name="Google Shape;2374;p34"/>
            <p:cNvSpPr/>
            <p:nvPr/>
          </p:nvSpPr>
          <p:spPr>
            <a:xfrm>
              <a:off x="8118571" y="2959338"/>
              <a:ext cx="54972" cy="143890"/>
            </a:xfrm>
            <a:custGeom>
              <a:avLst/>
              <a:gdLst/>
              <a:ahLst/>
              <a:cxnLst/>
              <a:rect l="l" t="t" r="r" b="b"/>
              <a:pathLst>
                <a:path w="1839" h="4814" extrusionOk="0">
                  <a:moveTo>
                    <a:pt x="892" y="1"/>
                  </a:moveTo>
                  <a:cubicBezTo>
                    <a:pt x="75" y="1"/>
                    <a:pt x="1" y="3422"/>
                    <a:pt x="657" y="4814"/>
                  </a:cubicBezTo>
                  <a:cubicBezTo>
                    <a:pt x="657" y="4814"/>
                    <a:pt x="716" y="3276"/>
                    <a:pt x="1139" y="2150"/>
                  </a:cubicBezTo>
                  <a:cubicBezTo>
                    <a:pt x="1525" y="1117"/>
                    <a:pt x="1839" y="206"/>
                    <a:pt x="961" y="9"/>
                  </a:cubicBezTo>
                  <a:cubicBezTo>
                    <a:pt x="937" y="4"/>
                    <a:pt x="914" y="1"/>
                    <a:pt x="8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5" name="Google Shape;2375;p34"/>
            <p:cNvSpPr/>
            <p:nvPr/>
          </p:nvSpPr>
          <p:spPr>
            <a:xfrm>
              <a:off x="8027727" y="2904669"/>
              <a:ext cx="97300" cy="81958"/>
            </a:xfrm>
            <a:custGeom>
              <a:avLst/>
              <a:gdLst/>
              <a:ahLst/>
              <a:cxnLst/>
              <a:rect l="l" t="t" r="r" b="b"/>
              <a:pathLst>
                <a:path w="3255" h="2742" extrusionOk="0">
                  <a:moveTo>
                    <a:pt x="2295" y="0"/>
                  </a:moveTo>
                  <a:cubicBezTo>
                    <a:pt x="2179" y="0"/>
                    <a:pt x="2064" y="30"/>
                    <a:pt x="1967" y="93"/>
                  </a:cubicBezTo>
                  <a:cubicBezTo>
                    <a:pt x="1816" y="190"/>
                    <a:pt x="1723" y="376"/>
                    <a:pt x="1736" y="552"/>
                  </a:cubicBezTo>
                  <a:lnTo>
                    <a:pt x="1736" y="552"/>
                  </a:lnTo>
                  <a:cubicBezTo>
                    <a:pt x="1671" y="420"/>
                    <a:pt x="1530" y="323"/>
                    <a:pt x="1381" y="313"/>
                  </a:cubicBezTo>
                  <a:cubicBezTo>
                    <a:pt x="1372" y="313"/>
                    <a:pt x="1363" y="313"/>
                    <a:pt x="1354" y="313"/>
                  </a:cubicBezTo>
                  <a:cubicBezTo>
                    <a:pt x="1162" y="313"/>
                    <a:pt x="982" y="440"/>
                    <a:pt x="900" y="611"/>
                  </a:cubicBezTo>
                  <a:cubicBezTo>
                    <a:pt x="815" y="793"/>
                    <a:pt x="829" y="1012"/>
                    <a:pt x="918" y="1191"/>
                  </a:cubicBezTo>
                  <a:cubicBezTo>
                    <a:pt x="846" y="1059"/>
                    <a:pt x="698" y="994"/>
                    <a:pt x="548" y="994"/>
                  </a:cubicBezTo>
                  <a:cubicBezTo>
                    <a:pt x="425" y="994"/>
                    <a:pt x="301" y="1037"/>
                    <a:pt x="213" y="1122"/>
                  </a:cubicBezTo>
                  <a:cubicBezTo>
                    <a:pt x="18" y="1314"/>
                    <a:pt x="1" y="1640"/>
                    <a:pt x="125" y="1883"/>
                  </a:cubicBezTo>
                  <a:cubicBezTo>
                    <a:pt x="247" y="2129"/>
                    <a:pt x="608" y="2474"/>
                    <a:pt x="859" y="2586"/>
                  </a:cubicBezTo>
                  <a:cubicBezTo>
                    <a:pt x="1093" y="2690"/>
                    <a:pt x="1343" y="2742"/>
                    <a:pt x="1591" y="2742"/>
                  </a:cubicBezTo>
                  <a:cubicBezTo>
                    <a:pt x="2208" y="2742"/>
                    <a:pt x="2807" y="2420"/>
                    <a:pt x="3089" y="1777"/>
                  </a:cubicBezTo>
                  <a:cubicBezTo>
                    <a:pt x="3254" y="1403"/>
                    <a:pt x="3250" y="957"/>
                    <a:pt x="3078" y="584"/>
                  </a:cubicBezTo>
                  <a:cubicBezTo>
                    <a:pt x="2981" y="376"/>
                    <a:pt x="2830" y="185"/>
                    <a:pt x="2625" y="81"/>
                  </a:cubicBezTo>
                  <a:cubicBezTo>
                    <a:pt x="2524" y="28"/>
                    <a:pt x="2409" y="0"/>
                    <a:pt x="22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6" name="Google Shape;2376;p34"/>
            <p:cNvSpPr/>
            <p:nvPr/>
          </p:nvSpPr>
          <p:spPr>
            <a:xfrm>
              <a:off x="8086586" y="3174307"/>
              <a:ext cx="93683" cy="39784"/>
            </a:xfrm>
            <a:custGeom>
              <a:avLst/>
              <a:gdLst/>
              <a:ahLst/>
              <a:cxnLst/>
              <a:rect l="l" t="t" r="r" b="b"/>
              <a:pathLst>
                <a:path w="3134" h="1331" extrusionOk="0">
                  <a:moveTo>
                    <a:pt x="1683" y="1"/>
                  </a:moveTo>
                  <a:cubicBezTo>
                    <a:pt x="1639" y="1"/>
                    <a:pt x="1596" y="11"/>
                    <a:pt x="1556" y="32"/>
                  </a:cubicBezTo>
                  <a:cubicBezTo>
                    <a:pt x="1501" y="63"/>
                    <a:pt x="1458" y="113"/>
                    <a:pt x="1420" y="164"/>
                  </a:cubicBezTo>
                  <a:cubicBezTo>
                    <a:pt x="1263" y="375"/>
                    <a:pt x="1168" y="631"/>
                    <a:pt x="1148" y="893"/>
                  </a:cubicBezTo>
                  <a:cubicBezTo>
                    <a:pt x="1098" y="734"/>
                    <a:pt x="1037" y="572"/>
                    <a:pt x="923" y="447"/>
                  </a:cubicBezTo>
                  <a:cubicBezTo>
                    <a:pt x="834" y="351"/>
                    <a:pt x="703" y="282"/>
                    <a:pt x="573" y="282"/>
                  </a:cubicBezTo>
                  <a:cubicBezTo>
                    <a:pt x="538" y="282"/>
                    <a:pt x="503" y="287"/>
                    <a:pt x="470" y="298"/>
                  </a:cubicBezTo>
                  <a:cubicBezTo>
                    <a:pt x="266" y="361"/>
                    <a:pt x="173" y="589"/>
                    <a:pt x="104" y="790"/>
                  </a:cubicBezTo>
                  <a:cubicBezTo>
                    <a:pt x="52" y="940"/>
                    <a:pt x="1" y="1109"/>
                    <a:pt x="74" y="1251"/>
                  </a:cubicBezTo>
                  <a:lnTo>
                    <a:pt x="3027" y="1331"/>
                  </a:lnTo>
                  <a:cubicBezTo>
                    <a:pt x="3133" y="985"/>
                    <a:pt x="3040" y="586"/>
                    <a:pt x="2793" y="322"/>
                  </a:cubicBezTo>
                  <a:cubicBezTo>
                    <a:pt x="2718" y="243"/>
                    <a:pt x="2626" y="172"/>
                    <a:pt x="2518" y="152"/>
                  </a:cubicBezTo>
                  <a:cubicBezTo>
                    <a:pt x="2501" y="150"/>
                    <a:pt x="2484" y="148"/>
                    <a:pt x="2467" y="148"/>
                  </a:cubicBezTo>
                  <a:cubicBezTo>
                    <a:pt x="2372" y="148"/>
                    <a:pt x="2277" y="191"/>
                    <a:pt x="2235" y="275"/>
                  </a:cubicBezTo>
                  <a:cubicBezTo>
                    <a:pt x="2182" y="377"/>
                    <a:pt x="2221" y="515"/>
                    <a:pt x="2152" y="607"/>
                  </a:cubicBezTo>
                  <a:cubicBezTo>
                    <a:pt x="2121" y="447"/>
                    <a:pt x="2086" y="284"/>
                    <a:pt x="1984" y="157"/>
                  </a:cubicBezTo>
                  <a:cubicBezTo>
                    <a:pt x="1912" y="65"/>
                    <a:pt x="1795" y="1"/>
                    <a:pt x="16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7" name="Google Shape;2377;p34"/>
            <p:cNvSpPr/>
            <p:nvPr/>
          </p:nvSpPr>
          <p:spPr>
            <a:xfrm>
              <a:off x="8160600" y="3209188"/>
              <a:ext cx="93653" cy="39813"/>
            </a:xfrm>
            <a:custGeom>
              <a:avLst/>
              <a:gdLst/>
              <a:ahLst/>
              <a:cxnLst/>
              <a:rect l="l" t="t" r="r" b="b"/>
              <a:pathLst>
                <a:path w="3133" h="1332" extrusionOk="0">
                  <a:moveTo>
                    <a:pt x="1683" y="1"/>
                  </a:moveTo>
                  <a:cubicBezTo>
                    <a:pt x="1638" y="1"/>
                    <a:pt x="1595" y="11"/>
                    <a:pt x="1555" y="33"/>
                  </a:cubicBezTo>
                  <a:cubicBezTo>
                    <a:pt x="1501" y="62"/>
                    <a:pt x="1456" y="112"/>
                    <a:pt x="1419" y="163"/>
                  </a:cubicBezTo>
                  <a:cubicBezTo>
                    <a:pt x="1263" y="374"/>
                    <a:pt x="1167" y="630"/>
                    <a:pt x="1148" y="894"/>
                  </a:cubicBezTo>
                  <a:cubicBezTo>
                    <a:pt x="1096" y="733"/>
                    <a:pt x="1037" y="570"/>
                    <a:pt x="922" y="446"/>
                  </a:cubicBezTo>
                  <a:cubicBezTo>
                    <a:pt x="833" y="350"/>
                    <a:pt x="703" y="281"/>
                    <a:pt x="572" y="281"/>
                  </a:cubicBezTo>
                  <a:cubicBezTo>
                    <a:pt x="537" y="281"/>
                    <a:pt x="502" y="286"/>
                    <a:pt x="468" y="297"/>
                  </a:cubicBezTo>
                  <a:cubicBezTo>
                    <a:pt x="266" y="360"/>
                    <a:pt x="172" y="587"/>
                    <a:pt x="104" y="789"/>
                  </a:cubicBezTo>
                  <a:cubicBezTo>
                    <a:pt x="52" y="939"/>
                    <a:pt x="1" y="1108"/>
                    <a:pt x="73" y="1249"/>
                  </a:cubicBezTo>
                  <a:lnTo>
                    <a:pt x="3027" y="1331"/>
                  </a:lnTo>
                  <a:cubicBezTo>
                    <a:pt x="3133" y="985"/>
                    <a:pt x="3040" y="585"/>
                    <a:pt x="2793" y="322"/>
                  </a:cubicBezTo>
                  <a:cubicBezTo>
                    <a:pt x="2718" y="242"/>
                    <a:pt x="2625" y="171"/>
                    <a:pt x="2517" y="153"/>
                  </a:cubicBezTo>
                  <a:cubicBezTo>
                    <a:pt x="2500" y="150"/>
                    <a:pt x="2482" y="148"/>
                    <a:pt x="2464" y="148"/>
                  </a:cubicBezTo>
                  <a:cubicBezTo>
                    <a:pt x="2370" y="148"/>
                    <a:pt x="2277" y="191"/>
                    <a:pt x="2235" y="274"/>
                  </a:cubicBezTo>
                  <a:cubicBezTo>
                    <a:pt x="2181" y="376"/>
                    <a:pt x="2221" y="514"/>
                    <a:pt x="2152" y="606"/>
                  </a:cubicBezTo>
                  <a:cubicBezTo>
                    <a:pt x="2119" y="446"/>
                    <a:pt x="2084" y="283"/>
                    <a:pt x="1984" y="155"/>
                  </a:cubicBezTo>
                  <a:cubicBezTo>
                    <a:pt x="1912" y="64"/>
                    <a:pt x="1795" y="1"/>
                    <a:pt x="16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78" name="Google Shape;2378;p34"/>
          <p:cNvGrpSpPr/>
          <p:nvPr/>
        </p:nvGrpSpPr>
        <p:grpSpPr>
          <a:xfrm>
            <a:off x="220395" y="5036575"/>
            <a:ext cx="619429" cy="958551"/>
            <a:chOff x="7706772" y="521151"/>
            <a:chExt cx="268136" cy="414933"/>
          </a:xfrm>
        </p:grpSpPr>
        <p:sp>
          <p:nvSpPr>
            <p:cNvPr id="2379" name="Google Shape;2379;p34"/>
            <p:cNvSpPr/>
            <p:nvPr/>
          </p:nvSpPr>
          <p:spPr>
            <a:xfrm>
              <a:off x="7706772" y="521151"/>
              <a:ext cx="268136" cy="414933"/>
            </a:xfrm>
            <a:custGeom>
              <a:avLst/>
              <a:gdLst/>
              <a:ahLst/>
              <a:cxnLst/>
              <a:rect l="l" t="t" r="r" b="b"/>
              <a:pathLst>
                <a:path w="8970" h="13882" extrusionOk="0">
                  <a:moveTo>
                    <a:pt x="4314" y="1"/>
                  </a:moveTo>
                  <a:cubicBezTo>
                    <a:pt x="3892" y="1"/>
                    <a:pt x="3488" y="116"/>
                    <a:pt x="3138" y="331"/>
                  </a:cubicBezTo>
                  <a:cubicBezTo>
                    <a:pt x="3137" y="332"/>
                    <a:pt x="3136" y="332"/>
                    <a:pt x="3134" y="332"/>
                  </a:cubicBezTo>
                  <a:cubicBezTo>
                    <a:pt x="2530" y="396"/>
                    <a:pt x="1977" y="723"/>
                    <a:pt x="1620" y="1220"/>
                  </a:cubicBezTo>
                  <a:lnTo>
                    <a:pt x="1615" y="1226"/>
                  </a:lnTo>
                  <a:cubicBezTo>
                    <a:pt x="1407" y="1323"/>
                    <a:pt x="1215" y="1455"/>
                    <a:pt x="1051" y="1615"/>
                  </a:cubicBezTo>
                  <a:cubicBezTo>
                    <a:pt x="420" y="2231"/>
                    <a:pt x="229" y="3202"/>
                    <a:pt x="550" y="4047"/>
                  </a:cubicBezTo>
                  <a:cubicBezTo>
                    <a:pt x="516" y="4094"/>
                    <a:pt x="482" y="4142"/>
                    <a:pt x="452" y="4193"/>
                  </a:cubicBezTo>
                  <a:cubicBezTo>
                    <a:pt x="88" y="4803"/>
                    <a:pt x="1" y="5482"/>
                    <a:pt x="201" y="6104"/>
                  </a:cubicBezTo>
                  <a:cubicBezTo>
                    <a:pt x="578" y="7259"/>
                    <a:pt x="1738" y="7753"/>
                    <a:pt x="2671" y="8151"/>
                  </a:cubicBezTo>
                  <a:cubicBezTo>
                    <a:pt x="3100" y="8334"/>
                    <a:pt x="3613" y="8670"/>
                    <a:pt x="4050" y="8996"/>
                  </a:cubicBezTo>
                  <a:cubicBezTo>
                    <a:pt x="4053" y="8998"/>
                    <a:pt x="4054" y="9003"/>
                    <a:pt x="4057" y="9007"/>
                  </a:cubicBezTo>
                  <a:cubicBezTo>
                    <a:pt x="4090" y="9177"/>
                    <a:pt x="4121" y="9341"/>
                    <a:pt x="4146" y="9503"/>
                  </a:cubicBezTo>
                  <a:cubicBezTo>
                    <a:pt x="4149" y="9511"/>
                    <a:pt x="4143" y="9518"/>
                    <a:pt x="4136" y="9520"/>
                  </a:cubicBezTo>
                  <a:cubicBezTo>
                    <a:pt x="3820" y="9616"/>
                    <a:pt x="3422" y="9820"/>
                    <a:pt x="3062" y="10259"/>
                  </a:cubicBezTo>
                  <a:cubicBezTo>
                    <a:pt x="2481" y="10969"/>
                    <a:pt x="2328" y="11938"/>
                    <a:pt x="2596" y="12814"/>
                  </a:cubicBezTo>
                  <a:lnTo>
                    <a:pt x="2656" y="13012"/>
                  </a:lnTo>
                  <a:cubicBezTo>
                    <a:pt x="2814" y="13531"/>
                    <a:pt x="3293" y="13882"/>
                    <a:pt x="3832" y="13882"/>
                  </a:cubicBezTo>
                  <a:cubicBezTo>
                    <a:pt x="3843" y="13882"/>
                    <a:pt x="3853" y="13882"/>
                    <a:pt x="3864" y="13881"/>
                  </a:cubicBezTo>
                  <a:lnTo>
                    <a:pt x="7417" y="13787"/>
                  </a:lnTo>
                  <a:cubicBezTo>
                    <a:pt x="7866" y="13774"/>
                    <a:pt x="8273" y="13517"/>
                    <a:pt x="8478" y="13116"/>
                  </a:cubicBezTo>
                  <a:lnTo>
                    <a:pt x="8581" y="12914"/>
                  </a:lnTo>
                  <a:cubicBezTo>
                    <a:pt x="8969" y="12152"/>
                    <a:pt x="8719" y="11425"/>
                    <a:pt x="8639" y="11190"/>
                  </a:cubicBezTo>
                  <a:cubicBezTo>
                    <a:pt x="8420" y="10553"/>
                    <a:pt x="8072" y="10097"/>
                    <a:pt x="7602" y="9833"/>
                  </a:cubicBezTo>
                  <a:cubicBezTo>
                    <a:pt x="7596" y="9830"/>
                    <a:pt x="7595" y="9826"/>
                    <a:pt x="7593" y="9820"/>
                  </a:cubicBezTo>
                  <a:cubicBezTo>
                    <a:pt x="7539" y="9362"/>
                    <a:pt x="7465" y="8885"/>
                    <a:pt x="7369" y="8392"/>
                  </a:cubicBezTo>
                  <a:lnTo>
                    <a:pt x="7369" y="8389"/>
                  </a:lnTo>
                  <a:cubicBezTo>
                    <a:pt x="7394" y="7956"/>
                    <a:pt x="7503" y="6944"/>
                    <a:pt x="7757" y="6265"/>
                  </a:cubicBezTo>
                  <a:cubicBezTo>
                    <a:pt x="8111" y="5314"/>
                    <a:pt x="8554" y="4132"/>
                    <a:pt x="7977" y="3064"/>
                  </a:cubicBezTo>
                  <a:cubicBezTo>
                    <a:pt x="7719" y="2588"/>
                    <a:pt x="7298" y="2229"/>
                    <a:pt x="6766" y="2032"/>
                  </a:cubicBezTo>
                  <a:cubicBezTo>
                    <a:pt x="6762" y="2030"/>
                    <a:pt x="6758" y="2026"/>
                    <a:pt x="6758" y="2022"/>
                  </a:cubicBezTo>
                  <a:cubicBezTo>
                    <a:pt x="6714" y="1857"/>
                    <a:pt x="6656" y="1694"/>
                    <a:pt x="6581" y="1538"/>
                  </a:cubicBezTo>
                  <a:cubicBezTo>
                    <a:pt x="6319" y="968"/>
                    <a:pt x="5908" y="527"/>
                    <a:pt x="5388" y="260"/>
                  </a:cubicBezTo>
                  <a:cubicBezTo>
                    <a:pt x="5057" y="91"/>
                    <a:pt x="4687" y="1"/>
                    <a:pt x="4314"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0" name="Google Shape;2380;p34"/>
            <p:cNvSpPr/>
            <p:nvPr/>
          </p:nvSpPr>
          <p:spPr>
            <a:xfrm>
              <a:off x="7829092" y="632102"/>
              <a:ext cx="60861" cy="235204"/>
            </a:xfrm>
            <a:custGeom>
              <a:avLst/>
              <a:gdLst/>
              <a:ahLst/>
              <a:cxnLst/>
              <a:rect l="l" t="t" r="r" b="b"/>
              <a:pathLst>
                <a:path w="2036" h="7869" extrusionOk="0">
                  <a:moveTo>
                    <a:pt x="88" y="0"/>
                  </a:moveTo>
                  <a:cubicBezTo>
                    <a:pt x="77" y="0"/>
                    <a:pt x="67" y="2"/>
                    <a:pt x="57" y="7"/>
                  </a:cubicBezTo>
                  <a:cubicBezTo>
                    <a:pt x="18" y="25"/>
                    <a:pt x="1" y="69"/>
                    <a:pt x="18" y="108"/>
                  </a:cubicBezTo>
                  <a:cubicBezTo>
                    <a:pt x="36" y="151"/>
                    <a:pt x="1882" y="4317"/>
                    <a:pt x="1836" y="7791"/>
                  </a:cubicBezTo>
                  <a:cubicBezTo>
                    <a:pt x="1833" y="7833"/>
                    <a:pt x="1867" y="7869"/>
                    <a:pt x="1909" y="7869"/>
                  </a:cubicBezTo>
                  <a:lnTo>
                    <a:pt x="1917" y="7869"/>
                  </a:lnTo>
                  <a:cubicBezTo>
                    <a:pt x="1956" y="7866"/>
                    <a:pt x="1985" y="7833"/>
                    <a:pt x="1988" y="7794"/>
                  </a:cubicBezTo>
                  <a:cubicBezTo>
                    <a:pt x="2036" y="4283"/>
                    <a:pt x="177" y="88"/>
                    <a:pt x="157" y="46"/>
                  </a:cubicBezTo>
                  <a:cubicBezTo>
                    <a:pt x="144" y="17"/>
                    <a:pt x="116" y="0"/>
                    <a:pt x="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1" name="Google Shape;2381;p34"/>
            <p:cNvSpPr/>
            <p:nvPr/>
          </p:nvSpPr>
          <p:spPr>
            <a:xfrm>
              <a:off x="7747395" y="666566"/>
              <a:ext cx="127551" cy="99623"/>
            </a:xfrm>
            <a:custGeom>
              <a:avLst/>
              <a:gdLst/>
              <a:ahLst/>
              <a:cxnLst/>
              <a:rect l="l" t="t" r="r" b="b"/>
              <a:pathLst>
                <a:path w="4267" h="3333" extrusionOk="0">
                  <a:moveTo>
                    <a:pt x="777" y="1"/>
                  </a:moveTo>
                  <a:cubicBezTo>
                    <a:pt x="644" y="1"/>
                    <a:pt x="540" y="49"/>
                    <a:pt x="477" y="155"/>
                  </a:cubicBezTo>
                  <a:cubicBezTo>
                    <a:pt x="1" y="948"/>
                    <a:pt x="900" y="1359"/>
                    <a:pt x="1945" y="1804"/>
                  </a:cubicBezTo>
                  <a:cubicBezTo>
                    <a:pt x="3079" y="2288"/>
                    <a:pt x="4266" y="3332"/>
                    <a:pt x="4266" y="3332"/>
                  </a:cubicBezTo>
                  <a:cubicBezTo>
                    <a:pt x="3759" y="2020"/>
                    <a:pt x="1643" y="1"/>
                    <a:pt x="77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2" name="Google Shape;2382;p34"/>
            <p:cNvSpPr/>
            <p:nvPr/>
          </p:nvSpPr>
          <p:spPr>
            <a:xfrm>
              <a:off x="7858685" y="625467"/>
              <a:ext cx="56437" cy="147836"/>
            </a:xfrm>
            <a:custGeom>
              <a:avLst/>
              <a:gdLst/>
              <a:ahLst/>
              <a:cxnLst/>
              <a:rect l="l" t="t" r="r" b="b"/>
              <a:pathLst>
                <a:path w="1888" h="4946" extrusionOk="0">
                  <a:moveTo>
                    <a:pt x="913" y="0"/>
                  </a:moveTo>
                  <a:cubicBezTo>
                    <a:pt x="78" y="0"/>
                    <a:pt x="0" y="3517"/>
                    <a:pt x="673" y="4946"/>
                  </a:cubicBezTo>
                  <a:cubicBezTo>
                    <a:pt x="673" y="4946"/>
                    <a:pt x="735" y="3366"/>
                    <a:pt x="1167" y="2210"/>
                  </a:cubicBezTo>
                  <a:cubicBezTo>
                    <a:pt x="1565" y="1149"/>
                    <a:pt x="1887" y="213"/>
                    <a:pt x="984" y="8"/>
                  </a:cubicBezTo>
                  <a:cubicBezTo>
                    <a:pt x="960" y="3"/>
                    <a:pt x="936" y="0"/>
                    <a:pt x="9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3" name="Google Shape;2383;p34"/>
            <p:cNvSpPr/>
            <p:nvPr/>
          </p:nvSpPr>
          <p:spPr>
            <a:xfrm>
              <a:off x="7765391" y="569304"/>
              <a:ext cx="99841" cy="84230"/>
            </a:xfrm>
            <a:custGeom>
              <a:avLst/>
              <a:gdLst/>
              <a:ahLst/>
              <a:cxnLst/>
              <a:rect l="l" t="t" r="r" b="b"/>
              <a:pathLst>
                <a:path w="3340" h="2818" extrusionOk="0">
                  <a:moveTo>
                    <a:pt x="2353" y="0"/>
                  </a:moveTo>
                  <a:cubicBezTo>
                    <a:pt x="2233" y="0"/>
                    <a:pt x="2116" y="30"/>
                    <a:pt x="2016" y="95"/>
                  </a:cubicBezTo>
                  <a:cubicBezTo>
                    <a:pt x="1861" y="195"/>
                    <a:pt x="1766" y="387"/>
                    <a:pt x="1780" y="568"/>
                  </a:cubicBezTo>
                  <a:lnTo>
                    <a:pt x="1780" y="568"/>
                  </a:lnTo>
                  <a:cubicBezTo>
                    <a:pt x="1713" y="432"/>
                    <a:pt x="1568" y="332"/>
                    <a:pt x="1415" y="322"/>
                  </a:cubicBezTo>
                  <a:cubicBezTo>
                    <a:pt x="1407" y="322"/>
                    <a:pt x="1398" y="321"/>
                    <a:pt x="1390" y="321"/>
                  </a:cubicBezTo>
                  <a:cubicBezTo>
                    <a:pt x="1194" y="321"/>
                    <a:pt x="1006" y="452"/>
                    <a:pt x="921" y="630"/>
                  </a:cubicBezTo>
                  <a:cubicBezTo>
                    <a:pt x="833" y="815"/>
                    <a:pt x="849" y="1042"/>
                    <a:pt x="940" y="1225"/>
                  </a:cubicBezTo>
                  <a:cubicBezTo>
                    <a:pt x="866" y="1089"/>
                    <a:pt x="716" y="1023"/>
                    <a:pt x="561" y="1023"/>
                  </a:cubicBezTo>
                  <a:cubicBezTo>
                    <a:pt x="435" y="1023"/>
                    <a:pt x="307" y="1067"/>
                    <a:pt x="216" y="1155"/>
                  </a:cubicBezTo>
                  <a:cubicBezTo>
                    <a:pt x="16" y="1351"/>
                    <a:pt x="0" y="1687"/>
                    <a:pt x="127" y="1937"/>
                  </a:cubicBezTo>
                  <a:cubicBezTo>
                    <a:pt x="254" y="2188"/>
                    <a:pt x="626" y="2542"/>
                    <a:pt x="882" y="2657"/>
                  </a:cubicBezTo>
                  <a:cubicBezTo>
                    <a:pt x="1123" y="2764"/>
                    <a:pt x="1380" y="2818"/>
                    <a:pt x="1635" y="2818"/>
                  </a:cubicBezTo>
                  <a:cubicBezTo>
                    <a:pt x="2268" y="2818"/>
                    <a:pt x="2883" y="2487"/>
                    <a:pt x="3172" y="1825"/>
                  </a:cubicBezTo>
                  <a:cubicBezTo>
                    <a:pt x="3340" y="1440"/>
                    <a:pt x="3336" y="983"/>
                    <a:pt x="3159" y="600"/>
                  </a:cubicBezTo>
                  <a:cubicBezTo>
                    <a:pt x="3060" y="386"/>
                    <a:pt x="2904" y="191"/>
                    <a:pt x="2693" y="82"/>
                  </a:cubicBezTo>
                  <a:cubicBezTo>
                    <a:pt x="2588" y="29"/>
                    <a:pt x="2470" y="0"/>
                    <a:pt x="23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34"/>
            <p:cNvSpPr/>
            <p:nvPr/>
          </p:nvSpPr>
          <p:spPr>
            <a:xfrm>
              <a:off x="7826431" y="846832"/>
              <a:ext cx="96194" cy="40800"/>
            </a:xfrm>
            <a:custGeom>
              <a:avLst/>
              <a:gdLst/>
              <a:ahLst/>
              <a:cxnLst/>
              <a:rect l="l" t="t" r="r" b="b"/>
              <a:pathLst>
                <a:path w="3218" h="1365" extrusionOk="0">
                  <a:moveTo>
                    <a:pt x="1491" y="0"/>
                  </a:moveTo>
                  <a:cubicBezTo>
                    <a:pt x="1375" y="0"/>
                    <a:pt x="1256" y="65"/>
                    <a:pt x="1181" y="160"/>
                  </a:cubicBezTo>
                  <a:cubicBezTo>
                    <a:pt x="1079" y="289"/>
                    <a:pt x="1042" y="459"/>
                    <a:pt x="1008" y="621"/>
                  </a:cubicBezTo>
                  <a:cubicBezTo>
                    <a:pt x="938" y="527"/>
                    <a:pt x="976" y="387"/>
                    <a:pt x="924" y="280"/>
                  </a:cubicBezTo>
                  <a:cubicBezTo>
                    <a:pt x="881" y="195"/>
                    <a:pt x="784" y="149"/>
                    <a:pt x="688" y="149"/>
                  </a:cubicBezTo>
                  <a:cubicBezTo>
                    <a:pt x="670" y="149"/>
                    <a:pt x="652" y="151"/>
                    <a:pt x="634" y="154"/>
                  </a:cubicBezTo>
                  <a:cubicBezTo>
                    <a:pt x="523" y="174"/>
                    <a:pt x="428" y="246"/>
                    <a:pt x="351" y="329"/>
                  </a:cubicBezTo>
                  <a:cubicBezTo>
                    <a:pt x="97" y="600"/>
                    <a:pt x="1" y="1009"/>
                    <a:pt x="108" y="1365"/>
                  </a:cubicBezTo>
                  <a:lnTo>
                    <a:pt x="3143" y="1287"/>
                  </a:lnTo>
                  <a:cubicBezTo>
                    <a:pt x="3217" y="1142"/>
                    <a:pt x="3167" y="967"/>
                    <a:pt x="3113" y="814"/>
                  </a:cubicBezTo>
                  <a:cubicBezTo>
                    <a:pt x="3042" y="607"/>
                    <a:pt x="2945" y="374"/>
                    <a:pt x="2738" y="308"/>
                  </a:cubicBezTo>
                  <a:cubicBezTo>
                    <a:pt x="2702" y="296"/>
                    <a:pt x="2666" y="291"/>
                    <a:pt x="2630" y="291"/>
                  </a:cubicBezTo>
                  <a:cubicBezTo>
                    <a:pt x="2497" y="291"/>
                    <a:pt x="2363" y="362"/>
                    <a:pt x="2272" y="462"/>
                  </a:cubicBezTo>
                  <a:cubicBezTo>
                    <a:pt x="2155" y="589"/>
                    <a:pt x="2091" y="755"/>
                    <a:pt x="2040" y="920"/>
                  </a:cubicBezTo>
                  <a:cubicBezTo>
                    <a:pt x="2019" y="649"/>
                    <a:pt x="1922" y="387"/>
                    <a:pt x="1762" y="168"/>
                  </a:cubicBezTo>
                  <a:cubicBezTo>
                    <a:pt x="1723" y="116"/>
                    <a:pt x="1679" y="64"/>
                    <a:pt x="1622" y="32"/>
                  </a:cubicBezTo>
                  <a:cubicBezTo>
                    <a:pt x="1581" y="10"/>
                    <a:pt x="1536" y="0"/>
                    <a:pt x="149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4752270"/>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1" userDrawn="1">
  <p:cSld name="Title and text 1">
    <p:spTree>
      <p:nvGrpSpPr>
        <p:cNvPr id="1" name="Shape 1107"/>
        <p:cNvGrpSpPr/>
        <p:nvPr/>
      </p:nvGrpSpPr>
      <p:grpSpPr>
        <a:xfrm>
          <a:off x="0" y="0"/>
          <a:ext cx="0" cy="0"/>
          <a:chOff x="0" y="0"/>
          <a:chExt cx="0" cy="0"/>
        </a:xfrm>
      </p:grpSpPr>
      <p:sp>
        <p:nvSpPr>
          <p:cNvPr id="2" name="Google Shape;1204;p21">
            <a:extLst>
              <a:ext uri="{FF2B5EF4-FFF2-40B4-BE49-F238E27FC236}">
                <a16:creationId xmlns:a16="http://schemas.microsoft.com/office/drawing/2014/main" id="{8017E7FB-970D-3D9D-7BD2-63FCC33F7EA3}"/>
              </a:ext>
            </a:extLst>
          </p:cNvPr>
          <p:cNvSpPr txBox="1">
            <a:spLocks noGrp="1"/>
          </p:cNvSpPr>
          <p:nvPr>
            <p:ph type="subTitle" idx="1"/>
          </p:nvPr>
        </p:nvSpPr>
        <p:spPr>
          <a:xfrm>
            <a:off x="960000" y="3312451"/>
            <a:ext cx="4751200" cy="109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 name="Google Shape;1205;p21">
            <a:extLst>
              <a:ext uri="{FF2B5EF4-FFF2-40B4-BE49-F238E27FC236}">
                <a16:creationId xmlns:a16="http://schemas.microsoft.com/office/drawing/2014/main" id="{6F2E5EC4-2B86-F267-632B-187F5EFF75E9}"/>
              </a:ext>
            </a:extLst>
          </p:cNvPr>
          <p:cNvSpPr txBox="1">
            <a:spLocks noGrp="1"/>
          </p:cNvSpPr>
          <p:nvPr>
            <p:ph type="title"/>
          </p:nvPr>
        </p:nvSpPr>
        <p:spPr>
          <a:xfrm>
            <a:off x="960000" y="2453951"/>
            <a:ext cx="4751200" cy="858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4" name="Google Shape;1206;p21">
            <a:extLst>
              <a:ext uri="{FF2B5EF4-FFF2-40B4-BE49-F238E27FC236}">
                <a16:creationId xmlns:a16="http://schemas.microsoft.com/office/drawing/2014/main" id="{CD56EB49-7323-1B79-26B9-3043CD1BC6C0}"/>
              </a:ext>
            </a:extLst>
          </p:cNvPr>
          <p:cNvGrpSpPr/>
          <p:nvPr userDrawn="1"/>
        </p:nvGrpSpPr>
        <p:grpSpPr>
          <a:xfrm>
            <a:off x="3864693" y="4693244"/>
            <a:ext cx="8435745" cy="2870971"/>
            <a:chOff x="715728" y="1849983"/>
            <a:chExt cx="3985391" cy="1356364"/>
          </a:xfrm>
        </p:grpSpPr>
        <p:sp>
          <p:nvSpPr>
            <p:cNvPr id="5" name="Google Shape;1207;p21">
              <a:extLst>
                <a:ext uri="{FF2B5EF4-FFF2-40B4-BE49-F238E27FC236}">
                  <a16:creationId xmlns:a16="http://schemas.microsoft.com/office/drawing/2014/main" id="{D7ABDCBD-5E6D-F804-31C1-7DD723C4B1C6}"/>
                </a:ext>
              </a:extLst>
            </p:cNvPr>
            <p:cNvSpPr/>
            <p:nvPr/>
          </p:nvSpPr>
          <p:spPr>
            <a:xfrm>
              <a:off x="715728" y="1917465"/>
              <a:ext cx="3985391" cy="1288882"/>
            </a:xfrm>
            <a:custGeom>
              <a:avLst/>
              <a:gdLst/>
              <a:ahLst/>
              <a:cxnLst/>
              <a:rect l="l" t="t" r="r" b="b"/>
              <a:pathLst>
                <a:path w="72340" h="23397" extrusionOk="0">
                  <a:moveTo>
                    <a:pt x="56104" y="1"/>
                  </a:moveTo>
                  <a:cubicBezTo>
                    <a:pt x="50157" y="1"/>
                    <a:pt x="42266" y="622"/>
                    <a:pt x="32019" y="2509"/>
                  </a:cubicBezTo>
                  <a:cubicBezTo>
                    <a:pt x="3954" y="7679"/>
                    <a:pt x="0" y="11476"/>
                    <a:pt x="0" y="11476"/>
                  </a:cubicBezTo>
                  <a:lnTo>
                    <a:pt x="359" y="23396"/>
                  </a:lnTo>
                  <a:lnTo>
                    <a:pt x="72339" y="20007"/>
                  </a:lnTo>
                  <a:lnTo>
                    <a:pt x="71807" y="2304"/>
                  </a:lnTo>
                  <a:cubicBezTo>
                    <a:pt x="71807" y="2304"/>
                    <a:pt x="67559" y="1"/>
                    <a:pt x="561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 name="Google Shape;1208;p21">
              <a:extLst>
                <a:ext uri="{FF2B5EF4-FFF2-40B4-BE49-F238E27FC236}">
                  <a16:creationId xmlns:a16="http://schemas.microsoft.com/office/drawing/2014/main" id="{D22A7284-ECC3-9A3D-13D0-8F3755F319FA}"/>
                </a:ext>
              </a:extLst>
            </p:cNvPr>
            <p:cNvSpPr/>
            <p:nvPr/>
          </p:nvSpPr>
          <p:spPr>
            <a:xfrm>
              <a:off x="2003951" y="2074354"/>
              <a:ext cx="81427" cy="102242"/>
            </a:xfrm>
            <a:custGeom>
              <a:avLst/>
              <a:gdLst/>
              <a:ahLst/>
              <a:cxnLst/>
              <a:rect l="l" t="t" r="r" b="b"/>
              <a:pathLst>
                <a:path w="1478" h="1856" extrusionOk="0">
                  <a:moveTo>
                    <a:pt x="413" y="0"/>
                  </a:moveTo>
                  <a:cubicBezTo>
                    <a:pt x="292" y="0"/>
                    <a:pt x="167" y="88"/>
                    <a:pt x="99" y="209"/>
                  </a:cubicBezTo>
                  <a:cubicBezTo>
                    <a:pt x="11" y="365"/>
                    <a:pt x="0" y="562"/>
                    <a:pt x="10" y="746"/>
                  </a:cubicBezTo>
                  <a:cubicBezTo>
                    <a:pt x="28" y="1136"/>
                    <a:pt x="131" y="1520"/>
                    <a:pt x="302" y="1856"/>
                  </a:cubicBezTo>
                  <a:lnTo>
                    <a:pt x="1129" y="1705"/>
                  </a:lnTo>
                  <a:cubicBezTo>
                    <a:pt x="1211" y="1698"/>
                    <a:pt x="1262" y="1605"/>
                    <a:pt x="1294" y="1520"/>
                  </a:cubicBezTo>
                  <a:cubicBezTo>
                    <a:pt x="1405" y="1233"/>
                    <a:pt x="1467" y="924"/>
                    <a:pt x="1475" y="614"/>
                  </a:cubicBezTo>
                  <a:cubicBezTo>
                    <a:pt x="1478" y="540"/>
                    <a:pt x="1475" y="463"/>
                    <a:pt x="1443" y="398"/>
                  </a:cubicBezTo>
                  <a:cubicBezTo>
                    <a:pt x="1417" y="349"/>
                    <a:pt x="1366" y="313"/>
                    <a:pt x="1318" y="313"/>
                  </a:cubicBezTo>
                  <a:cubicBezTo>
                    <a:pt x="1304" y="313"/>
                    <a:pt x="1289" y="316"/>
                    <a:pt x="1276" y="323"/>
                  </a:cubicBezTo>
                  <a:cubicBezTo>
                    <a:pt x="1234" y="346"/>
                    <a:pt x="1211" y="401"/>
                    <a:pt x="1191" y="450"/>
                  </a:cubicBezTo>
                  <a:cubicBezTo>
                    <a:pt x="1094" y="701"/>
                    <a:pt x="995" y="951"/>
                    <a:pt x="899" y="1204"/>
                  </a:cubicBezTo>
                  <a:cubicBezTo>
                    <a:pt x="879" y="923"/>
                    <a:pt x="829" y="646"/>
                    <a:pt x="747" y="379"/>
                  </a:cubicBezTo>
                  <a:cubicBezTo>
                    <a:pt x="703" y="237"/>
                    <a:pt x="641" y="87"/>
                    <a:pt x="520" y="25"/>
                  </a:cubicBezTo>
                  <a:cubicBezTo>
                    <a:pt x="485" y="8"/>
                    <a:pt x="449" y="0"/>
                    <a:pt x="4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 name="Google Shape;1209;p21">
              <a:extLst>
                <a:ext uri="{FF2B5EF4-FFF2-40B4-BE49-F238E27FC236}">
                  <a16:creationId xmlns:a16="http://schemas.microsoft.com/office/drawing/2014/main" id="{DD6B2840-D427-7218-BFCD-486D5996A06B}"/>
                </a:ext>
              </a:extLst>
            </p:cNvPr>
            <p:cNvSpPr/>
            <p:nvPr/>
          </p:nvSpPr>
          <p:spPr>
            <a:xfrm>
              <a:off x="2211099" y="2049124"/>
              <a:ext cx="54376" cy="82576"/>
            </a:xfrm>
            <a:custGeom>
              <a:avLst/>
              <a:gdLst/>
              <a:ahLst/>
              <a:cxnLst/>
              <a:rect l="l" t="t" r="r" b="b"/>
              <a:pathLst>
                <a:path w="987" h="1499" extrusionOk="0">
                  <a:moveTo>
                    <a:pt x="842" y="0"/>
                  </a:moveTo>
                  <a:cubicBezTo>
                    <a:pt x="837" y="0"/>
                    <a:pt x="832" y="1"/>
                    <a:pt x="826" y="2"/>
                  </a:cubicBezTo>
                  <a:cubicBezTo>
                    <a:pt x="768" y="13"/>
                    <a:pt x="736" y="82"/>
                    <a:pt x="715" y="146"/>
                  </a:cubicBezTo>
                  <a:cubicBezTo>
                    <a:pt x="654" y="321"/>
                    <a:pt x="597" y="497"/>
                    <a:pt x="548" y="677"/>
                  </a:cubicBezTo>
                  <a:cubicBezTo>
                    <a:pt x="506" y="489"/>
                    <a:pt x="436" y="301"/>
                    <a:pt x="312" y="168"/>
                  </a:cubicBezTo>
                  <a:cubicBezTo>
                    <a:pt x="276" y="129"/>
                    <a:pt x="225" y="96"/>
                    <a:pt x="178" y="96"/>
                  </a:cubicBezTo>
                  <a:cubicBezTo>
                    <a:pt x="157" y="96"/>
                    <a:pt x="138" y="102"/>
                    <a:pt x="120" y="118"/>
                  </a:cubicBezTo>
                  <a:cubicBezTo>
                    <a:pt x="105" y="132"/>
                    <a:pt x="93" y="151"/>
                    <a:pt x="84" y="171"/>
                  </a:cubicBezTo>
                  <a:cubicBezTo>
                    <a:pt x="12" y="317"/>
                    <a:pt x="0" y="492"/>
                    <a:pt x="23" y="657"/>
                  </a:cubicBezTo>
                  <a:cubicBezTo>
                    <a:pt x="47" y="822"/>
                    <a:pt x="103" y="977"/>
                    <a:pt x="157" y="1132"/>
                  </a:cubicBezTo>
                  <a:cubicBezTo>
                    <a:pt x="202" y="1254"/>
                    <a:pt x="245" y="1375"/>
                    <a:pt x="288" y="1498"/>
                  </a:cubicBezTo>
                  <a:lnTo>
                    <a:pt x="747" y="1241"/>
                  </a:lnTo>
                  <a:cubicBezTo>
                    <a:pt x="908" y="938"/>
                    <a:pt x="987" y="582"/>
                    <a:pt x="973" y="229"/>
                  </a:cubicBezTo>
                  <a:cubicBezTo>
                    <a:pt x="971" y="175"/>
                    <a:pt x="966" y="119"/>
                    <a:pt x="943" y="74"/>
                  </a:cubicBezTo>
                  <a:cubicBezTo>
                    <a:pt x="922" y="33"/>
                    <a:pt x="884" y="0"/>
                    <a:pt x="8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 name="Google Shape;1210;p21">
              <a:extLst>
                <a:ext uri="{FF2B5EF4-FFF2-40B4-BE49-F238E27FC236}">
                  <a16:creationId xmlns:a16="http://schemas.microsoft.com/office/drawing/2014/main" id="{6F3AA709-5C69-3139-3558-70B9B85895CE}"/>
                </a:ext>
              </a:extLst>
            </p:cNvPr>
            <p:cNvSpPr/>
            <p:nvPr/>
          </p:nvSpPr>
          <p:spPr>
            <a:xfrm>
              <a:off x="3319280" y="1849983"/>
              <a:ext cx="81482" cy="102297"/>
            </a:xfrm>
            <a:custGeom>
              <a:avLst/>
              <a:gdLst/>
              <a:ahLst/>
              <a:cxnLst/>
              <a:rect l="l" t="t" r="r" b="b"/>
              <a:pathLst>
                <a:path w="1479" h="1857" extrusionOk="0">
                  <a:moveTo>
                    <a:pt x="414" y="1"/>
                  </a:moveTo>
                  <a:cubicBezTo>
                    <a:pt x="292" y="1"/>
                    <a:pt x="168" y="89"/>
                    <a:pt x="99" y="210"/>
                  </a:cubicBezTo>
                  <a:cubicBezTo>
                    <a:pt x="12" y="366"/>
                    <a:pt x="1" y="562"/>
                    <a:pt x="10" y="747"/>
                  </a:cubicBezTo>
                  <a:cubicBezTo>
                    <a:pt x="29" y="1137"/>
                    <a:pt x="130" y="1521"/>
                    <a:pt x="303" y="1857"/>
                  </a:cubicBezTo>
                  <a:lnTo>
                    <a:pt x="1130" y="1706"/>
                  </a:lnTo>
                  <a:cubicBezTo>
                    <a:pt x="1212" y="1699"/>
                    <a:pt x="1262" y="1605"/>
                    <a:pt x="1295" y="1521"/>
                  </a:cubicBezTo>
                  <a:cubicBezTo>
                    <a:pt x="1405" y="1234"/>
                    <a:pt x="1467" y="925"/>
                    <a:pt x="1476" y="615"/>
                  </a:cubicBezTo>
                  <a:cubicBezTo>
                    <a:pt x="1478" y="541"/>
                    <a:pt x="1476" y="464"/>
                    <a:pt x="1443" y="399"/>
                  </a:cubicBezTo>
                  <a:cubicBezTo>
                    <a:pt x="1417" y="350"/>
                    <a:pt x="1367" y="313"/>
                    <a:pt x="1319" y="313"/>
                  </a:cubicBezTo>
                  <a:cubicBezTo>
                    <a:pt x="1304" y="313"/>
                    <a:pt x="1290" y="317"/>
                    <a:pt x="1277" y="324"/>
                  </a:cubicBezTo>
                  <a:cubicBezTo>
                    <a:pt x="1234" y="346"/>
                    <a:pt x="1212" y="401"/>
                    <a:pt x="1192" y="451"/>
                  </a:cubicBezTo>
                  <a:cubicBezTo>
                    <a:pt x="1094" y="702"/>
                    <a:pt x="996" y="952"/>
                    <a:pt x="900" y="1205"/>
                  </a:cubicBezTo>
                  <a:cubicBezTo>
                    <a:pt x="880" y="924"/>
                    <a:pt x="829" y="647"/>
                    <a:pt x="747" y="380"/>
                  </a:cubicBezTo>
                  <a:cubicBezTo>
                    <a:pt x="703" y="238"/>
                    <a:pt x="641" y="88"/>
                    <a:pt x="520" y="26"/>
                  </a:cubicBezTo>
                  <a:cubicBezTo>
                    <a:pt x="486" y="9"/>
                    <a:pt x="450" y="1"/>
                    <a:pt x="4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 name="Google Shape;1211;p21">
              <a:extLst>
                <a:ext uri="{FF2B5EF4-FFF2-40B4-BE49-F238E27FC236}">
                  <a16:creationId xmlns:a16="http://schemas.microsoft.com/office/drawing/2014/main" id="{095B27D0-10C9-9572-0AA2-029E687E9614}"/>
                </a:ext>
              </a:extLst>
            </p:cNvPr>
            <p:cNvSpPr/>
            <p:nvPr/>
          </p:nvSpPr>
          <p:spPr>
            <a:xfrm>
              <a:off x="4526958" y="1924131"/>
              <a:ext cx="87377" cy="105548"/>
            </a:xfrm>
            <a:custGeom>
              <a:avLst/>
              <a:gdLst/>
              <a:ahLst/>
              <a:cxnLst/>
              <a:rect l="l" t="t" r="r" b="b"/>
              <a:pathLst>
                <a:path w="1586" h="1916" extrusionOk="0">
                  <a:moveTo>
                    <a:pt x="619" y="1"/>
                  </a:moveTo>
                  <a:cubicBezTo>
                    <a:pt x="534" y="1"/>
                    <a:pt x="446" y="34"/>
                    <a:pt x="378" y="93"/>
                  </a:cubicBezTo>
                  <a:cubicBezTo>
                    <a:pt x="247" y="206"/>
                    <a:pt x="176" y="384"/>
                    <a:pt x="127" y="563"/>
                  </a:cubicBezTo>
                  <a:cubicBezTo>
                    <a:pt x="25" y="937"/>
                    <a:pt x="0" y="1336"/>
                    <a:pt x="59" y="1722"/>
                  </a:cubicBezTo>
                  <a:lnTo>
                    <a:pt x="879" y="1911"/>
                  </a:lnTo>
                  <a:cubicBezTo>
                    <a:pt x="890" y="1914"/>
                    <a:pt x="902" y="1916"/>
                    <a:pt x="913" y="1916"/>
                  </a:cubicBezTo>
                  <a:cubicBezTo>
                    <a:pt x="978" y="1916"/>
                    <a:pt x="1041" y="1859"/>
                    <a:pt x="1090" y="1802"/>
                  </a:cubicBezTo>
                  <a:cubicBezTo>
                    <a:pt x="1282" y="1581"/>
                    <a:pt x="1436" y="1314"/>
                    <a:pt x="1537" y="1025"/>
                  </a:cubicBezTo>
                  <a:cubicBezTo>
                    <a:pt x="1561" y="955"/>
                    <a:pt x="1585" y="882"/>
                    <a:pt x="1572" y="807"/>
                  </a:cubicBezTo>
                  <a:cubicBezTo>
                    <a:pt x="1562" y="739"/>
                    <a:pt x="1510" y="671"/>
                    <a:pt x="1449" y="671"/>
                  </a:cubicBezTo>
                  <a:cubicBezTo>
                    <a:pt x="1446" y="671"/>
                    <a:pt x="1443" y="671"/>
                    <a:pt x="1440" y="672"/>
                  </a:cubicBezTo>
                  <a:cubicBezTo>
                    <a:pt x="1392" y="677"/>
                    <a:pt x="1355" y="718"/>
                    <a:pt x="1321" y="756"/>
                  </a:cubicBezTo>
                  <a:cubicBezTo>
                    <a:pt x="1152" y="953"/>
                    <a:pt x="985" y="1150"/>
                    <a:pt x="816" y="1346"/>
                  </a:cubicBezTo>
                  <a:cubicBezTo>
                    <a:pt x="884" y="1074"/>
                    <a:pt x="922" y="793"/>
                    <a:pt x="929" y="514"/>
                  </a:cubicBezTo>
                  <a:cubicBezTo>
                    <a:pt x="932" y="363"/>
                    <a:pt x="919" y="196"/>
                    <a:pt x="826" y="90"/>
                  </a:cubicBezTo>
                  <a:cubicBezTo>
                    <a:pt x="771" y="28"/>
                    <a:pt x="696" y="1"/>
                    <a:pt x="6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 name="Google Shape;1212;p21">
              <a:extLst>
                <a:ext uri="{FF2B5EF4-FFF2-40B4-BE49-F238E27FC236}">
                  <a16:creationId xmlns:a16="http://schemas.microsoft.com/office/drawing/2014/main" id="{D70F8DC2-BBC7-1FE6-8862-D64E68E93A07}"/>
                </a:ext>
              </a:extLst>
            </p:cNvPr>
            <p:cNvSpPr/>
            <p:nvPr/>
          </p:nvSpPr>
          <p:spPr>
            <a:xfrm>
              <a:off x="3239562" y="1879124"/>
              <a:ext cx="55148" cy="85771"/>
            </a:xfrm>
            <a:custGeom>
              <a:avLst/>
              <a:gdLst/>
              <a:ahLst/>
              <a:cxnLst/>
              <a:rect l="l" t="t" r="r" b="b"/>
              <a:pathLst>
                <a:path w="1001" h="1557" extrusionOk="0">
                  <a:moveTo>
                    <a:pt x="809" y="1"/>
                  </a:moveTo>
                  <a:cubicBezTo>
                    <a:pt x="800" y="1"/>
                    <a:pt x="792" y="2"/>
                    <a:pt x="783" y="5"/>
                  </a:cubicBezTo>
                  <a:cubicBezTo>
                    <a:pt x="726" y="25"/>
                    <a:pt x="702" y="98"/>
                    <a:pt x="685" y="162"/>
                  </a:cubicBezTo>
                  <a:cubicBezTo>
                    <a:pt x="642" y="343"/>
                    <a:pt x="603" y="526"/>
                    <a:pt x="571" y="710"/>
                  </a:cubicBezTo>
                  <a:cubicBezTo>
                    <a:pt x="512" y="527"/>
                    <a:pt x="424" y="351"/>
                    <a:pt x="289" y="234"/>
                  </a:cubicBezTo>
                  <a:cubicBezTo>
                    <a:pt x="252" y="203"/>
                    <a:pt x="205" y="179"/>
                    <a:pt x="162" y="179"/>
                  </a:cubicBezTo>
                  <a:cubicBezTo>
                    <a:pt x="136" y="179"/>
                    <a:pt x="111" y="187"/>
                    <a:pt x="91" y="208"/>
                  </a:cubicBezTo>
                  <a:cubicBezTo>
                    <a:pt x="77" y="224"/>
                    <a:pt x="67" y="245"/>
                    <a:pt x="60" y="266"/>
                  </a:cubicBezTo>
                  <a:cubicBezTo>
                    <a:pt x="1" y="420"/>
                    <a:pt x="8" y="597"/>
                    <a:pt x="47" y="756"/>
                  </a:cubicBezTo>
                  <a:cubicBezTo>
                    <a:pt x="85" y="917"/>
                    <a:pt x="156" y="1064"/>
                    <a:pt x="227" y="1211"/>
                  </a:cubicBezTo>
                  <a:cubicBezTo>
                    <a:pt x="282" y="1325"/>
                    <a:pt x="337" y="1441"/>
                    <a:pt x="393" y="1556"/>
                  </a:cubicBezTo>
                  <a:lnTo>
                    <a:pt x="826" y="1246"/>
                  </a:lnTo>
                  <a:cubicBezTo>
                    <a:pt x="956" y="924"/>
                    <a:pt x="1000" y="558"/>
                    <a:pt x="952" y="211"/>
                  </a:cubicBezTo>
                  <a:cubicBezTo>
                    <a:pt x="945" y="159"/>
                    <a:pt x="935" y="104"/>
                    <a:pt x="907" y="62"/>
                  </a:cubicBezTo>
                  <a:cubicBezTo>
                    <a:pt x="884" y="26"/>
                    <a:pt x="847" y="1"/>
                    <a:pt x="8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213;p21">
              <a:extLst>
                <a:ext uri="{FF2B5EF4-FFF2-40B4-BE49-F238E27FC236}">
                  <a16:creationId xmlns:a16="http://schemas.microsoft.com/office/drawing/2014/main" id="{90D68585-7975-2C51-4595-2920487DDE53}"/>
                </a:ext>
              </a:extLst>
            </p:cNvPr>
            <p:cNvSpPr/>
            <p:nvPr/>
          </p:nvSpPr>
          <p:spPr>
            <a:xfrm>
              <a:off x="3213393" y="2120628"/>
              <a:ext cx="185717" cy="101416"/>
            </a:xfrm>
            <a:custGeom>
              <a:avLst/>
              <a:gdLst/>
              <a:ahLst/>
              <a:cxnLst/>
              <a:rect l="l" t="t" r="r" b="b"/>
              <a:pathLst>
                <a:path w="3371" h="1841" extrusionOk="0">
                  <a:moveTo>
                    <a:pt x="1943" y="0"/>
                  </a:moveTo>
                  <a:cubicBezTo>
                    <a:pt x="1612" y="0"/>
                    <a:pt x="1281" y="60"/>
                    <a:pt x="966" y="179"/>
                  </a:cubicBezTo>
                  <a:cubicBezTo>
                    <a:pt x="182" y="472"/>
                    <a:pt x="0" y="1736"/>
                    <a:pt x="950" y="1832"/>
                  </a:cubicBezTo>
                  <a:cubicBezTo>
                    <a:pt x="1005" y="1837"/>
                    <a:pt x="1063" y="1840"/>
                    <a:pt x="1123" y="1840"/>
                  </a:cubicBezTo>
                  <a:cubicBezTo>
                    <a:pt x="1788" y="1840"/>
                    <a:pt x="2698" y="1495"/>
                    <a:pt x="3118" y="988"/>
                  </a:cubicBezTo>
                  <a:cubicBezTo>
                    <a:pt x="3262" y="815"/>
                    <a:pt x="3371" y="529"/>
                    <a:pt x="3232" y="353"/>
                  </a:cubicBezTo>
                  <a:cubicBezTo>
                    <a:pt x="3184" y="293"/>
                    <a:pt x="3118" y="261"/>
                    <a:pt x="3052" y="231"/>
                  </a:cubicBezTo>
                  <a:cubicBezTo>
                    <a:pt x="2700" y="78"/>
                    <a:pt x="2322" y="0"/>
                    <a:pt x="19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14;p21">
              <a:extLst>
                <a:ext uri="{FF2B5EF4-FFF2-40B4-BE49-F238E27FC236}">
                  <a16:creationId xmlns:a16="http://schemas.microsoft.com/office/drawing/2014/main" id="{59FEC6CD-034F-D068-715F-C1117FABF15A}"/>
                </a:ext>
              </a:extLst>
            </p:cNvPr>
            <p:cNvSpPr/>
            <p:nvPr/>
          </p:nvSpPr>
          <p:spPr>
            <a:xfrm>
              <a:off x="3088498" y="2066807"/>
              <a:ext cx="136189" cy="76076"/>
            </a:xfrm>
            <a:custGeom>
              <a:avLst/>
              <a:gdLst/>
              <a:ahLst/>
              <a:cxnLst/>
              <a:rect l="l" t="t" r="r" b="b"/>
              <a:pathLst>
                <a:path w="2472" h="1381" extrusionOk="0">
                  <a:moveTo>
                    <a:pt x="1475" y="0"/>
                  </a:moveTo>
                  <a:cubicBezTo>
                    <a:pt x="1045" y="0"/>
                    <a:pt x="615" y="149"/>
                    <a:pt x="257" y="425"/>
                  </a:cubicBezTo>
                  <a:cubicBezTo>
                    <a:pt x="222" y="453"/>
                    <a:pt x="185" y="485"/>
                    <a:pt x="171" y="531"/>
                  </a:cubicBezTo>
                  <a:cubicBezTo>
                    <a:pt x="1" y="1099"/>
                    <a:pt x="602" y="1381"/>
                    <a:pt x="1229" y="1381"/>
                  </a:cubicBezTo>
                  <a:cubicBezTo>
                    <a:pt x="1760" y="1381"/>
                    <a:pt x="2309" y="1179"/>
                    <a:pt x="2424" y="779"/>
                  </a:cubicBezTo>
                  <a:cubicBezTo>
                    <a:pt x="2472" y="612"/>
                    <a:pt x="2397" y="428"/>
                    <a:pt x="2285" y="305"/>
                  </a:cubicBezTo>
                  <a:cubicBezTo>
                    <a:pt x="2092" y="87"/>
                    <a:pt x="1806" y="10"/>
                    <a:pt x="1533" y="1"/>
                  </a:cubicBezTo>
                  <a:cubicBezTo>
                    <a:pt x="1514" y="1"/>
                    <a:pt x="1494" y="0"/>
                    <a:pt x="14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215;p21">
              <a:extLst>
                <a:ext uri="{FF2B5EF4-FFF2-40B4-BE49-F238E27FC236}">
                  <a16:creationId xmlns:a16="http://schemas.microsoft.com/office/drawing/2014/main" id="{F9B5323D-AE3F-1043-1FDE-63393A16463C}"/>
                </a:ext>
              </a:extLst>
            </p:cNvPr>
            <p:cNvSpPr/>
            <p:nvPr/>
          </p:nvSpPr>
          <p:spPr>
            <a:xfrm>
              <a:off x="3687737" y="1961921"/>
              <a:ext cx="189408" cy="85220"/>
            </a:xfrm>
            <a:custGeom>
              <a:avLst/>
              <a:gdLst/>
              <a:ahLst/>
              <a:cxnLst/>
              <a:rect l="l" t="t" r="r" b="b"/>
              <a:pathLst>
                <a:path w="3438" h="1547" extrusionOk="0">
                  <a:moveTo>
                    <a:pt x="1991" y="0"/>
                  </a:moveTo>
                  <a:cubicBezTo>
                    <a:pt x="1842" y="0"/>
                    <a:pt x="1693" y="4"/>
                    <a:pt x="1544" y="12"/>
                  </a:cubicBezTo>
                  <a:cubicBezTo>
                    <a:pt x="967" y="46"/>
                    <a:pt x="0" y="477"/>
                    <a:pt x="761" y="1177"/>
                  </a:cubicBezTo>
                  <a:cubicBezTo>
                    <a:pt x="1044" y="1438"/>
                    <a:pt x="1559" y="1546"/>
                    <a:pt x="2048" y="1546"/>
                  </a:cubicBezTo>
                  <a:cubicBezTo>
                    <a:pt x="2391" y="1546"/>
                    <a:pt x="2721" y="1493"/>
                    <a:pt x="2952" y="1401"/>
                  </a:cubicBezTo>
                  <a:cubicBezTo>
                    <a:pt x="3151" y="1321"/>
                    <a:pt x="3334" y="1144"/>
                    <a:pt x="3381" y="910"/>
                  </a:cubicBezTo>
                  <a:cubicBezTo>
                    <a:pt x="3437" y="622"/>
                    <a:pt x="3269" y="329"/>
                    <a:pt x="3045" y="185"/>
                  </a:cubicBezTo>
                  <a:cubicBezTo>
                    <a:pt x="2822" y="41"/>
                    <a:pt x="2554" y="15"/>
                    <a:pt x="2295" y="5"/>
                  </a:cubicBezTo>
                  <a:cubicBezTo>
                    <a:pt x="2194" y="2"/>
                    <a:pt x="2093" y="0"/>
                    <a:pt x="199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216;p21">
              <a:extLst>
                <a:ext uri="{FF2B5EF4-FFF2-40B4-BE49-F238E27FC236}">
                  <a16:creationId xmlns:a16="http://schemas.microsoft.com/office/drawing/2014/main" id="{91E66F20-A6E5-EC1F-8E26-CD6C1AA1D9B2}"/>
                </a:ext>
              </a:extLst>
            </p:cNvPr>
            <p:cNvSpPr/>
            <p:nvPr/>
          </p:nvSpPr>
          <p:spPr>
            <a:xfrm>
              <a:off x="4230837" y="2329134"/>
              <a:ext cx="190289" cy="66546"/>
            </a:xfrm>
            <a:custGeom>
              <a:avLst/>
              <a:gdLst/>
              <a:ahLst/>
              <a:cxnLst/>
              <a:rect l="l" t="t" r="r" b="b"/>
              <a:pathLst>
                <a:path w="3454" h="1208" extrusionOk="0">
                  <a:moveTo>
                    <a:pt x="1626" y="1"/>
                  </a:moveTo>
                  <a:cubicBezTo>
                    <a:pt x="1219" y="1"/>
                    <a:pt x="812" y="69"/>
                    <a:pt x="494" y="259"/>
                  </a:cubicBezTo>
                  <a:cubicBezTo>
                    <a:pt x="88" y="501"/>
                    <a:pt x="0" y="837"/>
                    <a:pt x="432" y="1048"/>
                  </a:cubicBezTo>
                  <a:cubicBezTo>
                    <a:pt x="693" y="1174"/>
                    <a:pt x="1027" y="1208"/>
                    <a:pt x="1348" y="1208"/>
                  </a:cubicBezTo>
                  <a:cubicBezTo>
                    <a:pt x="1532" y="1208"/>
                    <a:pt x="1711" y="1197"/>
                    <a:pt x="1870" y="1186"/>
                  </a:cubicBezTo>
                  <a:cubicBezTo>
                    <a:pt x="2114" y="1166"/>
                    <a:pt x="3454" y="700"/>
                    <a:pt x="2837" y="199"/>
                  </a:cubicBezTo>
                  <a:cubicBezTo>
                    <a:pt x="2785" y="158"/>
                    <a:pt x="2724" y="141"/>
                    <a:pt x="2662" y="127"/>
                  </a:cubicBezTo>
                  <a:cubicBezTo>
                    <a:pt x="2359" y="56"/>
                    <a:pt x="1992" y="1"/>
                    <a:pt x="1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217;p21">
              <a:extLst>
                <a:ext uri="{FF2B5EF4-FFF2-40B4-BE49-F238E27FC236}">
                  <a16:creationId xmlns:a16="http://schemas.microsoft.com/office/drawing/2014/main" id="{008CC21F-C0D2-655B-8E67-20DAD17BD3CB}"/>
                </a:ext>
              </a:extLst>
            </p:cNvPr>
            <p:cNvSpPr/>
            <p:nvPr/>
          </p:nvSpPr>
          <p:spPr>
            <a:xfrm>
              <a:off x="4030026" y="2399205"/>
              <a:ext cx="219213" cy="115518"/>
            </a:xfrm>
            <a:custGeom>
              <a:avLst/>
              <a:gdLst/>
              <a:ahLst/>
              <a:cxnLst/>
              <a:rect l="l" t="t" r="r" b="b"/>
              <a:pathLst>
                <a:path w="3979" h="2097" extrusionOk="0">
                  <a:moveTo>
                    <a:pt x="2234" y="0"/>
                  </a:moveTo>
                  <a:cubicBezTo>
                    <a:pt x="2209" y="0"/>
                    <a:pt x="2185" y="1"/>
                    <a:pt x="2160" y="1"/>
                  </a:cubicBezTo>
                  <a:cubicBezTo>
                    <a:pt x="1610" y="21"/>
                    <a:pt x="1066" y="261"/>
                    <a:pt x="648" y="670"/>
                  </a:cubicBezTo>
                  <a:cubicBezTo>
                    <a:pt x="1" y="1305"/>
                    <a:pt x="436" y="1978"/>
                    <a:pt x="1088" y="1978"/>
                  </a:cubicBezTo>
                  <a:cubicBezTo>
                    <a:pt x="1142" y="1978"/>
                    <a:pt x="1198" y="1973"/>
                    <a:pt x="1254" y="1963"/>
                  </a:cubicBezTo>
                  <a:cubicBezTo>
                    <a:pt x="2059" y="1826"/>
                    <a:pt x="2997" y="2096"/>
                    <a:pt x="3706" y="1526"/>
                  </a:cubicBezTo>
                  <a:cubicBezTo>
                    <a:pt x="3847" y="1413"/>
                    <a:pt x="3978" y="1248"/>
                    <a:pt x="3978" y="1053"/>
                  </a:cubicBezTo>
                  <a:cubicBezTo>
                    <a:pt x="3978" y="850"/>
                    <a:pt x="3840" y="686"/>
                    <a:pt x="3699" y="565"/>
                  </a:cubicBezTo>
                  <a:cubicBezTo>
                    <a:pt x="3285" y="202"/>
                    <a:pt x="2760" y="0"/>
                    <a:pt x="223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218;p21">
              <a:extLst>
                <a:ext uri="{FF2B5EF4-FFF2-40B4-BE49-F238E27FC236}">
                  <a16:creationId xmlns:a16="http://schemas.microsoft.com/office/drawing/2014/main" id="{59CC470D-2907-A666-E0BA-B9DDDC2E5730}"/>
                </a:ext>
              </a:extLst>
            </p:cNvPr>
            <p:cNvSpPr/>
            <p:nvPr/>
          </p:nvSpPr>
          <p:spPr>
            <a:xfrm>
              <a:off x="3124253" y="2202763"/>
              <a:ext cx="28262" cy="53325"/>
            </a:xfrm>
            <a:custGeom>
              <a:avLst/>
              <a:gdLst/>
              <a:ahLst/>
              <a:cxnLst/>
              <a:rect l="l" t="t" r="r" b="b"/>
              <a:pathLst>
                <a:path w="513" h="968" extrusionOk="0">
                  <a:moveTo>
                    <a:pt x="375" y="1"/>
                  </a:moveTo>
                  <a:cubicBezTo>
                    <a:pt x="326" y="1"/>
                    <a:pt x="280" y="35"/>
                    <a:pt x="260" y="90"/>
                  </a:cubicBezTo>
                  <a:lnTo>
                    <a:pt x="24" y="777"/>
                  </a:lnTo>
                  <a:cubicBezTo>
                    <a:pt x="0" y="849"/>
                    <a:pt x="32" y="928"/>
                    <a:pt x="94" y="956"/>
                  </a:cubicBezTo>
                  <a:cubicBezTo>
                    <a:pt x="111" y="965"/>
                    <a:pt x="128" y="967"/>
                    <a:pt x="143" y="967"/>
                  </a:cubicBezTo>
                  <a:cubicBezTo>
                    <a:pt x="190" y="965"/>
                    <a:pt x="235" y="932"/>
                    <a:pt x="252" y="877"/>
                  </a:cubicBezTo>
                  <a:lnTo>
                    <a:pt x="489" y="191"/>
                  </a:lnTo>
                  <a:cubicBezTo>
                    <a:pt x="513" y="118"/>
                    <a:pt x="482" y="39"/>
                    <a:pt x="420" y="10"/>
                  </a:cubicBezTo>
                  <a:cubicBezTo>
                    <a:pt x="405" y="4"/>
                    <a:pt x="390" y="1"/>
                    <a:pt x="3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219;p21">
              <a:extLst>
                <a:ext uri="{FF2B5EF4-FFF2-40B4-BE49-F238E27FC236}">
                  <a16:creationId xmlns:a16="http://schemas.microsoft.com/office/drawing/2014/main" id="{95185591-8230-AC92-CD67-AADF8ADBBC59}"/>
                </a:ext>
              </a:extLst>
            </p:cNvPr>
            <p:cNvSpPr/>
            <p:nvPr/>
          </p:nvSpPr>
          <p:spPr>
            <a:xfrm>
              <a:off x="3099352" y="2181885"/>
              <a:ext cx="17960" cy="66986"/>
            </a:xfrm>
            <a:custGeom>
              <a:avLst/>
              <a:gdLst/>
              <a:ahLst/>
              <a:cxnLst/>
              <a:rect l="l" t="t" r="r" b="b"/>
              <a:pathLst>
                <a:path w="326" h="1216" extrusionOk="0">
                  <a:moveTo>
                    <a:pt x="128" y="1"/>
                  </a:moveTo>
                  <a:cubicBezTo>
                    <a:pt x="124" y="1"/>
                    <a:pt x="121" y="1"/>
                    <a:pt x="118" y="1"/>
                  </a:cubicBezTo>
                  <a:cubicBezTo>
                    <a:pt x="52" y="8"/>
                    <a:pt x="1" y="76"/>
                    <a:pt x="8" y="154"/>
                  </a:cubicBezTo>
                  <a:lnTo>
                    <a:pt x="74" y="1088"/>
                  </a:lnTo>
                  <a:cubicBezTo>
                    <a:pt x="81" y="1160"/>
                    <a:pt x="134" y="1215"/>
                    <a:pt x="195" y="1215"/>
                  </a:cubicBezTo>
                  <a:cubicBezTo>
                    <a:pt x="197" y="1215"/>
                    <a:pt x="199" y="1215"/>
                    <a:pt x="201" y="1215"/>
                  </a:cubicBezTo>
                  <a:lnTo>
                    <a:pt x="207" y="1215"/>
                  </a:lnTo>
                  <a:cubicBezTo>
                    <a:pt x="273" y="1208"/>
                    <a:pt x="325" y="1142"/>
                    <a:pt x="318" y="1064"/>
                  </a:cubicBezTo>
                  <a:lnTo>
                    <a:pt x="251" y="128"/>
                  </a:lnTo>
                  <a:cubicBezTo>
                    <a:pt x="245" y="56"/>
                    <a:pt x="194" y="1"/>
                    <a:pt x="1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220;p21">
              <a:extLst>
                <a:ext uri="{FF2B5EF4-FFF2-40B4-BE49-F238E27FC236}">
                  <a16:creationId xmlns:a16="http://schemas.microsoft.com/office/drawing/2014/main" id="{04263F11-1D39-41E8-AB83-65C082B3EC52}"/>
                </a:ext>
              </a:extLst>
            </p:cNvPr>
            <p:cNvSpPr/>
            <p:nvPr/>
          </p:nvSpPr>
          <p:spPr>
            <a:xfrm>
              <a:off x="4468781" y="2357999"/>
              <a:ext cx="28262" cy="53270"/>
            </a:xfrm>
            <a:custGeom>
              <a:avLst/>
              <a:gdLst/>
              <a:ahLst/>
              <a:cxnLst/>
              <a:rect l="l" t="t" r="r" b="b"/>
              <a:pathLst>
                <a:path w="513" h="967" extrusionOk="0">
                  <a:moveTo>
                    <a:pt x="376" y="0"/>
                  </a:moveTo>
                  <a:cubicBezTo>
                    <a:pt x="326" y="0"/>
                    <a:pt x="280" y="36"/>
                    <a:pt x="261" y="90"/>
                  </a:cubicBezTo>
                  <a:lnTo>
                    <a:pt x="24" y="776"/>
                  </a:lnTo>
                  <a:cubicBezTo>
                    <a:pt x="0" y="848"/>
                    <a:pt x="31" y="927"/>
                    <a:pt x="93" y="956"/>
                  </a:cubicBezTo>
                  <a:cubicBezTo>
                    <a:pt x="109" y="964"/>
                    <a:pt x="127" y="967"/>
                    <a:pt x="143" y="967"/>
                  </a:cubicBezTo>
                  <a:cubicBezTo>
                    <a:pt x="191" y="965"/>
                    <a:pt x="235" y="932"/>
                    <a:pt x="251" y="876"/>
                  </a:cubicBezTo>
                  <a:lnTo>
                    <a:pt x="489" y="190"/>
                  </a:lnTo>
                  <a:cubicBezTo>
                    <a:pt x="513" y="118"/>
                    <a:pt x="482" y="38"/>
                    <a:pt x="419" y="10"/>
                  </a:cubicBezTo>
                  <a:cubicBezTo>
                    <a:pt x="405" y="3"/>
                    <a:pt x="390" y="0"/>
                    <a:pt x="37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221;p21">
              <a:extLst>
                <a:ext uri="{FF2B5EF4-FFF2-40B4-BE49-F238E27FC236}">
                  <a16:creationId xmlns:a16="http://schemas.microsoft.com/office/drawing/2014/main" id="{BF964943-7158-EABC-686C-E26B2DE31E54}"/>
                </a:ext>
              </a:extLst>
            </p:cNvPr>
            <p:cNvSpPr/>
            <p:nvPr/>
          </p:nvSpPr>
          <p:spPr>
            <a:xfrm>
              <a:off x="4443879" y="2337121"/>
              <a:ext cx="17960" cy="66931"/>
            </a:xfrm>
            <a:custGeom>
              <a:avLst/>
              <a:gdLst/>
              <a:ahLst/>
              <a:cxnLst/>
              <a:rect l="l" t="t" r="r" b="b"/>
              <a:pathLst>
                <a:path w="326" h="1215" extrusionOk="0">
                  <a:moveTo>
                    <a:pt x="125" y="0"/>
                  </a:moveTo>
                  <a:cubicBezTo>
                    <a:pt x="123" y="0"/>
                    <a:pt x="120" y="0"/>
                    <a:pt x="118" y="1"/>
                  </a:cubicBezTo>
                  <a:cubicBezTo>
                    <a:pt x="51" y="8"/>
                    <a:pt x="1" y="75"/>
                    <a:pt x="8" y="153"/>
                  </a:cubicBezTo>
                  <a:lnTo>
                    <a:pt x="74" y="1087"/>
                  </a:lnTo>
                  <a:cubicBezTo>
                    <a:pt x="81" y="1160"/>
                    <a:pt x="132" y="1215"/>
                    <a:pt x="194" y="1215"/>
                  </a:cubicBezTo>
                  <a:cubicBezTo>
                    <a:pt x="196" y="1215"/>
                    <a:pt x="199" y="1215"/>
                    <a:pt x="201" y="1215"/>
                  </a:cubicBezTo>
                  <a:lnTo>
                    <a:pt x="207" y="1215"/>
                  </a:lnTo>
                  <a:cubicBezTo>
                    <a:pt x="273" y="1207"/>
                    <a:pt x="325" y="1141"/>
                    <a:pt x="318" y="1063"/>
                  </a:cubicBezTo>
                  <a:lnTo>
                    <a:pt x="250" y="128"/>
                  </a:lnTo>
                  <a:cubicBezTo>
                    <a:pt x="245" y="56"/>
                    <a:pt x="192" y="0"/>
                    <a:pt x="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1222;p21">
              <a:extLst>
                <a:ext uri="{FF2B5EF4-FFF2-40B4-BE49-F238E27FC236}">
                  <a16:creationId xmlns:a16="http://schemas.microsoft.com/office/drawing/2014/main" id="{2C84E944-95A7-E55F-A36D-7478B7CEAA27}"/>
                </a:ext>
              </a:extLst>
            </p:cNvPr>
            <p:cNvSpPr/>
            <p:nvPr/>
          </p:nvSpPr>
          <p:spPr>
            <a:xfrm>
              <a:off x="3875878" y="2472581"/>
              <a:ext cx="28318" cy="53215"/>
            </a:xfrm>
            <a:custGeom>
              <a:avLst/>
              <a:gdLst/>
              <a:ahLst/>
              <a:cxnLst/>
              <a:rect l="l" t="t" r="r" b="b"/>
              <a:pathLst>
                <a:path w="514" h="966" extrusionOk="0">
                  <a:moveTo>
                    <a:pt x="376" y="1"/>
                  </a:moveTo>
                  <a:cubicBezTo>
                    <a:pt x="327" y="1"/>
                    <a:pt x="281" y="35"/>
                    <a:pt x="262" y="89"/>
                  </a:cubicBezTo>
                  <a:lnTo>
                    <a:pt x="25" y="777"/>
                  </a:lnTo>
                  <a:cubicBezTo>
                    <a:pt x="1" y="849"/>
                    <a:pt x="32" y="928"/>
                    <a:pt x="94" y="956"/>
                  </a:cubicBezTo>
                  <a:cubicBezTo>
                    <a:pt x="110" y="963"/>
                    <a:pt x="128" y="966"/>
                    <a:pt x="144" y="966"/>
                  </a:cubicBezTo>
                  <a:cubicBezTo>
                    <a:pt x="192" y="965"/>
                    <a:pt x="235" y="931"/>
                    <a:pt x="254" y="877"/>
                  </a:cubicBezTo>
                  <a:lnTo>
                    <a:pt x="489" y="190"/>
                  </a:lnTo>
                  <a:cubicBezTo>
                    <a:pt x="513" y="118"/>
                    <a:pt x="482" y="39"/>
                    <a:pt x="420" y="10"/>
                  </a:cubicBezTo>
                  <a:cubicBezTo>
                    <a:pt x="406" y="4"/>
                    <a:pt x="391" y="1"/>
                    <a:pt x="3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1223;p21">
              <a:extLst>
                <a:ext uri="{FF2B5EF4-FFF2-40B4-BE49-F238E27FC236}">
                  <a16:creationId xmlns:a16="http://schemas.microsoft.com/office/drawing/2014/main" id="{5CA61C18-859F-B259-8A7E-B5E789EBC285}"/>
                </a:ext>
              </a:extLst>
            </p:cNvPr>
            <p:cNvSpPr/>
            <p:nvPr/>
          </p:nvSpPr>
          <p:spPr>
            <a:xfrm>
              <a:off x="3851031" y="2451648"/>
              <a:ext cx="17905" cy="66931"/>
            </a:xfrm>
            <a:custGeom>
              <a:avLst/>
              <a:gdLst/>
              <a:ahLst/>
              <a:cxnLst/>
              <a:rect l="l" t="t" r="r" b="b"/>
              <a:pathLst>
                <a:path w="325" h="1215" extrusionOk="0">
                  <a:moveTo>
                    <a:pt x="129" y="0"/>
                  </a:moveTo>
                  <a:cubicBezTo>
                    <a:pt x="125" y="0"/>
                    <a:pt x="122" y="1"/>
                    <a:pt x="119" y="1"/>
                  </a:cubicBezTo>
                  <a:cubicBezTo>
                    <a:pt x="51" y="8"/>
                    <a:pt x="0" y="74"/>
                    <a:pt x="7" y="152"/>
                  </a:cubicBezTo>
                  <a:lnTo>
                    <a:pt x="74" y="1088"/>
                  </a:lnTo>
                  <a:cubicBezTo>
                    <a:pt x="81" y="1162"/>
                    <a:pt x="133" y="1215"/>
                    <a:pt x="196" y="1215"/>
                  </a:cubicBezTo>
                  <a:cubicBezTo>
                    <a:pt x="197" y="1215"/>
                    <a:pt x="199" y="1215"/>
                    <a:pt x="201" y="1215"/>
                  </a:cubicBezTo>
                  <a:lnTo>
                    <a:pt x="206" y="1215"/>
                  </a:lnTo>
                  <a:cubicBezTo>
                    <a:pt x="274" y="1208"/>
                    <a:pt x="325" y="1140"/>
                    <a:pt x="318" y="1062"/>
                  </a:cubicBezTo>
                  <a:lnTo>
                    <a:pt x="250" y="128"/>
                  </a:lnTo>
                  <a:cubicBezTo>
                    <a:pt x="246" y="55"/>
                    <a:pt x="195" y="0"/>
                    <a:pt x="1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1224;p21">
              <a:extLst>
                <a:ext uri="{FF2B5EF4-FFF2-40B4-BE49-F238E27FC236}">
                  <a16:creationId xmlns:a16="http://schemas.microsoft.com/office/drawing/2014/main" id="{8314F689-7017-E437-4CC7-2F0B51F6D76F}"/>
                </a:ext>
              </a:extLst>
            </p:cNvPr>
            <p:cNvSpPr/>
            <p:nvPr/>
          </p:nvSpPr>
          <p:spPr>
            <a:xfrm>
              <a:off x="4419473" y="2103165"/>
              <a:ext cx="28262" cy="53215"/>
            </a:xfrm>
            <a:custGeom>
              <a:avLst/>
              <a:gdLst/>
              <a:ahLst/>
              <a:cxnLst/>
              <a:rect l="l" t="t" r="r" b="b"/>
              <a:pathLst>
                <a:path w="513" h="966" extrusionOk="0">
                  <a:moveTo>
                    <a:pt x="375" y="1"/>
                  </a:moveTo>
                  <a:cubicBezTo>
                    <a:pt x="326" y="1"/>
                    <a:pt x="280" y="35"/>
                    <a:pt x="261" y="89"/>
                  </a:cubicBezTo>
                  <a:lnTo>
                    <a:pt x="24" y="775"/>
                  </a:lnTo>
                  <a:cubicBezTo>
                    <a:pt x="0" y="849"/>
                    <a:pt x="31" y="928"/>
                    <a:pt x="94" y="956"/>
                  </a:cubicBezTo>
                  <a:cubicBezTo>
                    <a:pt x="109" y="965"/>
                    <a:pt x="127" y="966"/>
                    <a:pt x="143" y="966"/>
                  </a:cubicBezTo>
                  <a:cubicBezTo>
                    <a:pt x="191" y="965"/>
                    <a:pt x="235" y="931"/>
                    <a:pt x="253" y="877"/>
                  </a:cubicBezTo>
                  <a:lnTo>
                    <a:pt x="489" y="190"/>
                  </a:lnTo>
                  <a:cubicBezTo>
                    <a:pt x="513" y="118"/>
                    <a:pt x="482" y="39"/>
                    <a:pt x="420" y="10"/>
                  </a:cubicBezTo>
                  <a:cubicBezTo>
                    <a:pt x="405" y="4"/>
                    <a:pt x="390" y="1"/>
                    <a:pt x="3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1225;p21">
              <a:extLst>
                <a:ext uri="{FF2B5EF4-FFF2-40B4-BE49-F238E27FC236}">
                  <a16:creationId xmlns:a16="http://schemas.microsoft.com/office/drawing/2014/main" id="{1AEC9256-F413-A71E-6DD3-F95BC76A6B71}"/>
                </a:ext>
              </a:extLst>
            </p:cNvPr>
            <p:cNvSpPr/>
            <p:nvPr/>
          </p:nvSpPr>
          <p:spPr>
            <a:xfrm>
              <a:off x="4394572" y="2082287"/>
              <a:ext cx="17960" cy="66986"/>
            </a:xfrm>
            <a:custGeom>
              <a:avLst/>
              <a:gdLst/>
              <a:ahLst/>
              <a:cxnLst/>
              <a:rect l="l" t="t" r="r" b="b"/>
              <a:pathLst>
                <a:path w="326" h="1216" extrusionOk="0">
                  <a:moveTo>
                    <a:pt x="129" y="1"/>
                  </a:moveTo>
                  <a:cubicBezTo>
                    <a:pt x="126" y="1"/>
                    <a:pt x="122" y="1"/>
                    <a:pt x="119" y="1"/>
                  </a:cubicBezTo>
                  <a:cubicBezTo>
                    <a:pt x="51" y="8"/>
                    <a:pt x="1" y="75"/>
                    <a:pt x="8" y="152"/>
                  </a:cubicBezTo>
                  <a:lnTo>
                    <a:pt x="74" y="1088"/>
                  </a:lnTo>
                  <a:cubicBezTo>
                    <a:pt x="81" y="1160"/>
                    <a:pt x="134" y="1215"/>
                    <a:pt x="196" y="1215"/>
                  </a:cubicBezTo>
                  <a:cubicBezTo>
                    <a:pt x="198" y="1215"/>
                    <a:pt x="200" y="1215"/>
                    <a:pt x="201" y="1215"/>
                  </a:cubicBezTo>
                  <a:lnTo>
                    <a:pt x="207" y="1215"/>
                  </a:lnTo>
                  <a:cubicBezTo>
                    <a:pt x="274" y="1208"/>
                    <a:pt x="325" y="1140"/>
                    <a:pt x="318" y="1063"/>
                  </a:cubicBezTo>
                  <a:lnTo>
                    <a:pt x="251" y="128"/>
                  </a:lnTo>
                  <a:cubicBezTo>
                    <a:pt x="246" y="56"/>
                    <a:pt x="195" y="1"/>
                    <a:pt x="1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1226;p21">
              <a:extLst>
                <a:ext uri="{FF2B5EF4-FFF2-40B4-BE49-F238E27FC236}">
                  <a16:creationId xmlns:a16="http://schemas.microsoft.com/office/drawing/2014/main" id="{B3C99C41-C657-71D0-E2B7-53ABAA430A7E}"/>
                </a:ext>
              </a:extLst>
            </p:cNvPr>
            <p:cNvSpPr/>
            <p:nvPr/>
          </p:nvSpPr>
          <p:spPr>
            <a:xfrm>
              <a:off x="2746320" y="2121399"/>
              <a:ext cx="30521" cy="51892"/>
            </a:xfrm>
            <a:custGeom>
              <a:avLst/>
              <a:gdLst/>
              <a:ahLst/>
              <a:cxnLst/>
              <a:rect l="l" t="t" r="r" b="b"/>
              <a:pathLst>
                <a:path w="554" h="942" extrusionOk="0">
                  <a:moveTo>
                    <a:pt x="139" y="1"/>
                  </a:moveTo>
                  <a:cubicBezTo>
                    <a:pt x="122" y="1"/>
                    <a:pt x="104" y="5"/>
                    <a:pt x="87" y="14"/>
                  </a:cubicBezTo>
                  <a:cubicBezTo>
                    <a:pt x="25" y="48"/>
                    <a:pt x="1" y="131"/>
                    <a:pt x="29" y="200"/>
                  </a:cubicBezTo>
                  <a:lnTo>
                    <a:pt x="306" y="861"/>
                  </a:lnTo>
                  <a:cubicBezTo>
                    <a:pt x="326" y="913"/>
                    <a:pt x="370" y="941"/>
                    <a:pt x="416" y="941"/>
                  </a:cubicBezTo>
                  <a:cubicBezTo>
                    <a:pt x="418" y="941"/>
                    <a:pt x="419" y="941"/>
                    <a:pt x="420" y="941"/>
                  </a:cubicBezTo>
                  <a:cubicBezTo>
                    <a:pt x="438" y="941"/>
                    <a:pt x="454" y="936"/>
                    <a:pt x="468" y="927"/>
                  </a:cubicBezTo>
                  <a:cubicBezTo>
                    <a:pt x="530" y="893"/>
                    <a:pt x="554" y="810"/>
                    <a:pt x="526" y="741"/>
                  </a:cubicBezTo>
                  <a:lnTo>
                    <a:pt x="249" y="80"/>
                  </a:lnTo>
                  <a:cubicBezTo>
                    <a:pt x="229" y="30"/>
                    <a:pt x="185" y="1"/>
                    <a:pt x="1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1227;p21">
              <a:extLst>
                <a:ext uri="{FF2B5EF4-FFF2-40B4-BE49-F238E27FC236}">
                  <a16:creationId xmlns:a16="http://schemas.microsoft.com/office/drawing/2014/main" id="{85B59730-ACCA-8C7F-978B-2E714FE0D87A}"/>
                </a:ext>
              </a:extLst>
            </p:cNvPr>
            <p:cNvSpPr/>
            <p:nvPr/>
          </p:nvSpPr>
          <p:spPr>
            <a:xfrm>
              <a:off x="2783673" y="2096995"/>
              <a:ext cx="14214" cy="67041"/>
            </a:xfrm>
            <a:custGeom>
              <a:avLst/>
              <a:gdLst/>
              <a:ahLst/>
              <a:cxnLst/>
              <a:rect l="l" t="t" r="r" b="b"/>
              <a:pathLst>
                <a:path w="258" h="1217" extrusionOk="0">
                  <a:moveTo>
                    <a:pt x="136" y="1"/>
                  </a:moveTo>
                  <a:cubicBezTo>
                    <a:pt x="65" y="1"/>
                    <a:pt x="14" y="60"/>
                    <a:pt x="11" y="138"/>
                  </a:cubicBezTo>
                  <a:lnTo>
                    <a:pt x="2" y="1077"/>
                  </a:lnTo>
                  <a:cubicBezTo>
                    <a:pt x="0" y="1153"/>
                    <a:pt x="54" y="1216"/>
                    <a:pt x="122" y="1216"/>
                  </a:cubicBezTo>
                  <a:lnTo>
                    <a:pt x="127" y="1216"/>
                  </a:lnTo>
                  <a:cubicBezTo>
                    <a:pt x="192" y="1212"/>
                    <a:pt x="244" y="1153"/>
                    <a:pt x="244" y="1078"/>
                  </a:cubicBezTo>
                  <a:lnTo>
                    <a:pt x="256" y="139"/>
                  </a:lnTo>
                  <a:cubicBezTo>
                    <a:pt x="257" y="64"/>
                    <a:pt x="202" y="1"/>
                    <a:pt x="1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1228;p21">
              <a:extLst>
                <a:ext uri="{FF2B5EF4-FFF2-40B4-BE49-F238E27FC236}">
                  <a16:creationId xmlns:a16="http://schemas.microsoft.com/office/drawing/2014/main" id="{34E95393-BB12-730C-BEC2-4AD5E8405359}"/>
                </a:ext>
              </a:extLst>
            </p:cNvPr>
            <p:cNvSpPr/>
            <p:nvPr/>
          </p:nvSpPr>
          <p:spPr>
            <a:xfrm>
              <a:off x="3668731" y="2168664"/>
              <a:ext cx="30631" cy="51727"/>
            </a:xfrm>
            <a:custGeom>
              <a:avLst/>
              <a:gdLst/>
              <a:ahLst/>
              <a:cxnLst/>
              <a:rect l="l" t="t" r="r" b="b"/>
              <a:pathLst>
                <a:path w="556" h="939" extrusionOk="0">
                  <a:moveTo>
                    <a:pt x="141" y="0"/>
                  </a:moveTo>
                  <a:cubicBezTo>
                    <a:pt x="123" y="0"/>
                    <a:pt x="104" y="5"/>
                    <a:pt x="87" y="14"/>
                  </a:cubicBezTo>
                  <a:cubicBezTo>
                    <a:pt x="26" y="48"/>
                    <a:pt x="1" y="130"/>
                    <a:pt x="29" y="199"/>
                  </a:cubicBezTo>
                  <a:lnTo>
                    <a:pt x="306" y="861"/>
                  </a:lnTo>
                  <a:cubicBezTo>
                    <a:pt x="326" y="911"/>
                    <a:pt x="371" y="939"/>
                    <a:pt x="418" y="939"/>
                  </a:cubicBezTo>
                  <a:cubicBezTo>
                    <a:pt x="419" y="939"/>
                    <a:pt x="420" y="939"/>
                    <a:pt x="421" y="939"/>
                  </a:cubicBezTo>
                  <a:cubicBezTo>
                    <a:pt x="437" y="939"/>
                    <a:pt x="452" y="933"/>
                    <a:pt x="468" y="926"/>
                  </a:cubicBezTo>
                  <a:cubicBezTo>
                    <a:pt x="530" y="892"/>
                    <a:pt x="555" y="810"/>
                    <a:pt x="527" y="741"/>
                  </a:cubicBezTo>
                  <a:lnTo>
                    <a:pt x="249" y="79"/>
                  </a:lnTo>
                  <a:cubicBezTo>
                    <a:pt x="229" y="29"/>
                    <a:pt x="186" y="0"/>
                    <a:pt x="1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1229;p21">
              <a:extLst>
                <a:ext uri="{FF2B5EF4-FFF2-40B4-BE49-F238E27FC236}">
                  <a16:creationId xmlns:a16="http://schemas.microsoft.com/office/drawing/2014/main" id="{DD29B199-ECAB-8EA5-0049-A177F58DB7A8}"/>
                </a:ext>
              </a:extLst>
            </p:cNvPr>
            <p:cNvSpPr/>
            <p:nvPr/>
          </p:nvSpPr>
          <p:spPr>
            <a:xfrm>
              <a:off x="3706083" y="2144205"/>
              <a:ext cx="14269" cy="67041"/>
            </a:xfrm>
            <a:custGeom>
              <a:avLst/>
              <a:gdLst/>
              <a:ahLst/>
              <a:cxnLst/>
              <a:rect l="l" t="t" r="r" b="b"/>
              <a:pathLst>
                <a:path w="259" h="1217" extrusionOk="0">
                  <a:moveTo>
                    <a:pt x="136" y="1"/>
                  </a:moveTo>
                  <a:cubicBezTo>
                    <a:pt x="65" y="1"/>
                    <a:pt x="14" y="60"/>
                    <a:pt x="13" y="139"/>
                  </a:cubicBezTo>
                  <a:lnTo>
                    <a:pt x="2" y="1078"/>
                  </a:lnTo>
                  <a:cubicBezTo>
                    <a:pt x="0" y="1153"/>
                    <a:pt x="55" y="1216"/>
                    <a:pt x="122" y="1216"/>
                  </a:cubicBezTo>
                  <a:lnTo>
                    <a:pt x="127" y="1216"/>
                  </a:lnTo>
                  <a:cubicBezTo>
                    <a:pt x="191" y="1213"/>
                    <a:pt x="244" y="1153"/>
                    <a:pt x="246" y="1079"/>
                  </a:cubicBezTo>
                  <a:lnTo>
                    <a:pt x="256" y="140"/>
                  </a:lnTo>
                  <a:cubicBezTo>
                    <a:pt x="259" y="64"/>
                    <a:pt x="204" y="1"/>
                    <a:pt x="1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 name="Google Shape;1230;p21">
            <a:extLst>
              <a:ext uri="{FF2B5EF4-FFF2-40B4-BE49-F238E27FC236}">
                <a16:creationId xmlns:a16="http://schemas.microsoft.com/office/drawing/2014/main" id="{A0608292-8AF0-7DC2-657C-C4AB4EFB04D9}"/>
              </a:ext>
            </a:extLst>
          </p:cNvPr>
          <p:cNvGrpSpPr/>
          <p:nvPr userDrawn="1"/>
        </p:nvGrpSpPr>
        <p:grpSpPr>
          <a:xfrm>
            <a:off x="-174748" y="4849957"/>
            <a:ext cx="9617147" cy="3026752"/>
            <a:chOff x="-1192669" y="1924020"/>
            <a:chExt cx="4543534" cy="1429961"/>
          </a:xfrm>
        </p:grpSpPr>
        <p:sp>
          <p:nvSpPr>
            <p:cNvPr id="29" name="Google Shape;1231;p21">
              <a:extLst>
                <a:ext uri="{FF2B5EF4-FFF2-40B4-BE49-F238E27FC236}">
                  <a16:creationId xmlns:a16="http://schemas.microsoft.com/office/drawing/2014/main" id="{15F9016D-16F5-2315-0617-20D012637919}"/>
                </a:ext>
              </a:extLst>
            </p:cNvPr>
            <p:cNvSpPr/>
            <p:nvPr/>
          </p:nvSpPr>
          <p:spPr>
            <a:xfrm>
              <a:off x="751648" y="2433965"/>
              <a:ext cx="85669" cy="100480"/>
            </a:xfrm>
            <a:custGeom>
              <a:avLst/>
              <a:gdLst/>
              <a:ahLst/>
              <a:cxnLst/>
              <a:rect l="l" t="t" r="r" b="b"/>
              <a:pathLst>
                <a:path w="1555" h="1824" extrusionOk="0">
                  <a:moveTo>
                    <a:pt x="370" y="0"/>
                  </a:moveTo>
                  <a:cubicBezTo>
                    <a:pt x="222" y="0"/>
                    <a:pt x="89" y="146"/>
                    <a:pt x="47" y="310"/>
                  </a:cubicBezTo>
                  <a:cubicBezTo>
                    <a:pt x="0" y="490"/>
                    <a:pt x="38" y="680"/>
                    <a:pt x="92" y="854"/>
                  </a:cubicBezTo>
                  <a:cubicBezTo>
                    <a:pt x="208" y="1221"/>
                    <a:pt x="400" y="1557"/>
                    <a:pt x="648" y="1824"/>
                  </a:cubicBezTo>
                  <a:lnTo>
                    <a:pt x="1403" y="1414"/>
                  </a:lnTo>
                  <a:cubicBezTo>
                    <a:pt x="1480" y="1380"/>
                    <a:pt x="1506" y="1276"/>
                    <a:pt x="1516" y="1184"/>
                  </a:cubicBezTo>
                  <a:cubicBezTo>
                    <a:pt x="1554" y="875"/>
                    <a:pt x="1536" y="560"/>
                    <a:pt x="1467" y="260"/>
                  </a:cubicBezTo>
                  <a:cubicBezTo>
                    <a:pt x="1451" y="188"/>
                    <a:pt x="1430" y="113"/>
                    <a:pt x="1382" y="62"/>
                  </a:cubicBezTo>
                  <a:cubicBezTo>
                    <a:pt x="1355" y="33"/>
                    <a:pt x="1316" y="15"/>
                    <a:pt x="1279" y="15"/>
                  </a:cubicBezTo>
                  <a:cubicBezTo>
                    <a:pt x="1252" y="15"/>
                    <a:pt x="1225" y="24"/>
                    <a:pt x="1204" y="45"/>
                  </a:cubicBezTo>
                  <a:cubicBezTo>
                    <a:pt x="1169" y="82"/>
                    <a:pt x="1161" y="140"/>
                    <a:pt x="1155" y="193"/>
                  </a:cubicBezTo>
                  <a:lnTo>
                    <a:pt x="1059" y="1008"/>
                  </a:lnTo>
                  <a:cubicBezTo>
                    <a:pt x="971" y="745"/>
                    <a:pt x="853" y="497"/>
                    <a:pt x="710" y="268"/>
                  </a:cubicBezTo>
                  <a:cubicBezTo>
                    <a:pt x="633" y="147"/>
                    <a:pt x="535" y="21"/>
                    <a:pt x="405" y="3"/>
                  </a:cubicBezTo>
                  <a:cubicBezTo>
                    <a:pt x="394" y="1"/>
                    <a:pt x="382"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1232;p21">
              <a:extLst>
                <a:ext uri="{FF2B5EF4-FFF2-40B4-BE49-F238E27FC236}">
                  <a16:creationId xmlns:a16="http://schemas.microsoft.com/office/drawing/2014/main" id="{4AF82817-64D3-ACE9-F5CE-0F9C4FA3EB3D}"/>
                </a:ext>
              </a:extLst>
            </p:cNvPr>
            <p:cNvSpPr/>
            <p:nvPr/>
          </p:nvSpPr>
          <p:spPr>
            <a:xfrm>
              <a:off x="-1192669" y="1976574"/>
              <a:ext cx="4543534" cy="1377408"/>
            </a:xfrm>
            <a:custGeom>
              <a:avLst/>
              <a:gdLst/>
              <a:ahLst/>
              <a:cxnLst/>
              <a:rect l="l" t="t" r="r" b="b"/>
              <a:pathLst>
                <a:path w="82471" h="25004" extrusionOk="0">
                  <a:moveTo>
                    <a:pt x="16498" y="0"/>
                  </a:moveTo>
                  <a:cubicBezTo>
                    <a:pt x="5420" y="0"/>
                    <a:pt x="1175" y="1891"/>
                    <a:pt x="1175" y="1891"/>
                  </a:cubicBezTo>
                  <a:lnTo>
                    <a:pt x="1" y="19569"/>
                  </a:lnTo>
                  <a:lnTo>
                    <a:pt x="81678" y="25004"/>
                  </a:lnTo>
                  <a:lnTo>
                    <a:pt x="82470" y="13098"/>
                  </a:lnTo>
                  <a:cubicBezTo>
                    <a:pt x="82470" y="13098"/>
                    <a:pt x="78100" y="9189"/>
                    <a:pt x="46378" y="3226"/>
                  </a:cubicBezTo>
                  <a:cubicBezTo>
                    <a:pt x="33247" y="757"/>
                    <a:pt x="23506" y="0"/>
                    <a:pt x="1649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1233;p21">
              <a:extLst>
                <a:ext uri="{FF2B5EF4-FFF2-40B4-BE49-F238E27FC236}">
                  <a16:creationId xmlns:a16="http://schemas.microsoft.com/office/drawing/2014/main" id="{83B66BC8-9D3C-AC55-F4A5-D832C94F34CD}"/>
                </a:ext>
              </a:extLst>
            </p:cNvPr>
            <p:cNvSpPr/>
            <p:nvPr/>
          </p:nvSpPr>
          <p:spPr>
            <a:xfrm>
              <a:off x="1808925" y="2185686"/>
              <a:ext cx="92390" cy="102353"/>
            </a:xfrm>
            <a:custGeom>
              <a:avLst/>
              <a:gdLst/>
              <a:ahLst/>
              <a:cxnLst/>
              <a:rect l="l" t="t" r="r" b="b"/>
              <a:pathLst>
                <a:path w="1677" h="1858" extrusionOk="0">
                  <a:moveTo>
                    <a:pt x="1220" y="0"/>
                  </a:moveTo>
                  <a:cubicBezTo>
                    <a:pt x="1181" y="0"/>
                    <a:pt x="1143" y="7"/>
                    <a:pt x="1105" y="23"/>
                  </a:cubicBezTo>
                  <a:cubicBezTo>
                    <a:pt x="967" y="81"/>
                    <a:pt x="891" y="229"/>
                    <a:pt x="836" y="370"/>
                  </a:cubicBezTo>
                  <a:cubicBezTo>
                    <a:pt x="735" y="632"/>
                    <a:pt x="668" y="908"/>
                    <a:pt x="637" y="1189"/>
                  </a:cubicBezTo>
                  <a:cubicBezTo>
                    <a:pt x="534" y="934"/>
                    <a:pt x="431" y="682"/>
                    <a:pt x="328" y="428"/>
                  </a:cubicBezTo>
                  <a:cubicBezTo>
                    <a:pt x="308" y="378"/>
                    <a:pt x="284" y="325"/>
                    <a:pt x="236" y="299"/>
                  </a:cubicBezTo>
                  <a:cubicBezTo>
                    <a:pt x="219" y="291"/>
                    <a:pt x="202" y="287"/>
                    <a:pt x="184" y="287"/>
                  </a:cubicBezTo>
                  <a:cubicBezTo>
                    <a:pt x="130" y="287"/>
                    <a:pt x="75" y="321"/>
                    <a:pt x="45" y="368"/>
                  </a:cubicBezTo>
                  <a:cubicBezTo>
                    <a:pt x="7" y="432"/>
                    <a:pt x="1" y="510"/>
                    <a:pt x="1" y="583"/>
                  </a:cubicBezTo>
                  <a:cubicBezTo>
                    <a:pt x="0" y="894"/>
                    <a:pt x="61" y="1207"/>
                    <a:pt x="178" y="1493"/>
                  </a:cubicBezTo>
                  <a:cubicBezTo>
                    <a:pt x="212" y="1578"/>
                    <a:pt x="265" y="1673"/>
                    <a:pt x="357" y="1683"/>
                  </a:cubicBezTo>
                  <a:lnTo>
                    <a:pt x="1293" y="1858"/>
                  </a:lnTo>
                  <a:cubicBezTo>
                    <a:pt x="1499" y="1526"/>
                    <a:pt x="1626" y="1145"/>
                    <a:pt x="1661" y="757"/>
                  </a:cubicBezTo>
                  <a:cubicBezTo>
                    <a:pt x="1677" y="570"/>
                    <a:pt x="1673" y="376"/>
                    <a:pt x="1577" y="216"/>
                  </a:cubicBezTo>
                  <a:cubicBezTo>
                    <a:pt x="1503" y="92"/>
                    <a:pt x="1361" y="0"/>
                    <a:pt x="12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34;p21">
              <a:extLst>
                <a:ext uri="{FF2B5EF4-FFF2-40B4-BE49-F238E27FC236}">
                  <a16:creationId xmlns:a16="http://schemas.microsoft.com/office/drawing/2014/main" id="{0D207DE7-1588-8951-40AE-31C95EAC2E97}"/>
                </a:ext>
              </a:extLst>
            </p:cNvPr>
            <p:cNvSpPr/>
            <p:nvPr/>
          </p:nvSpPr>
          <p:spPr>
            <a:xfrm>
              <a:off x="1605028" y="2153845"/>
              <a:ext cx="62034" cy="83017"/>
            </a:xfrm>
            <a:custGeom>
              <a:avLst/>
              <a:gdLst/>
              <a:ahLst/>
              <a:cxnLst/>
              <a:rect l="l" t="t" r="r" b="b"/>
              <a:pathLst>
                <a:path w="1126" h="1507" extrusionOk="0">
                  <a:moveTo>
                    <a:pt x="181" y="0"/>
                  </a:moveTo>
                  <a:cubicBezTo>
                    <a:pt x="135" y="0"/>
                    <a:pt x="91" y="30"/>
                    <a:pt x="66" y="71"/>
                  </a:cubicBezTo>
                  <a:cubicBezTo>
                    <a:pt x="38" y="116"/>
                    <a:pt x="31" y="173"/>
                    <a:pt x="27" y="227"/>
                  </a:cubicBezTo>
                  <a:cubicBezTo>
                    <a:pt x="0" y="578"/>
                    <a:pt x="81" y="935"/>
                    <a:pt x="251" y="1244"/>
                  </a:cubicBezTo>
                  <a:lnTo>
                    <a:pt x="767" y="1507"/>
                  </a:lnTo>
                  <a:lnTo>
                    <a:pt x="925" y="1147"/>
                  </a:lnTo>
                  <a:cubicBezTo>
                    <a:pt x="994" y="996"/>
                    <a:pt x="1062" y="842"/>
                    <a:pt x="1093" y="678"/>
                  </a:cubicBezTo>
                  <a:cubicBezTo>
                    <a:pt x="1125" y="516"/>
                    <a:pt x="1118" y="340"/>
                    <a:pt x="1040" y="191"/>
                  </a:cubicBezTo>
                  <a:cubicBezTo>
                    <a:pt x="1029" y="172"/>
                    <a:pt x="1016" y="150"/>
                    <a:pt x="999" y="136"/>
                  </a:cubicBezTo>
                  <a:cubicBezTo>
                    <a:pt x="979" y="120"/>
                    <a:pt x="956" y="113"/>
                    <a:pt x="931" y="113"/>
                  </a:cubicBezTo>
                  <a:cubicBezTo>
                    <a:pt x="879" y="113"/>
                    <a:pt x="821" y="145"/>
                    <a:pt x="779" y="181"/>
                  </a:cubicBezTo>
                  <a:cubicBezTo>
                    <a:pt x="634" y="311"/>
                    <a:pt x="551" y="496"/>
                    <a:pt x="497" y="682"/>
                  </a:cubicBezTo>
                  <a:cubicBezTo>
                    <a:pt x="445" y="503"/>
                    <a:pt x="387" y="325"/>
                    <a:pt x="322" y="149"/>
                  </a:cubicBezTo>
                  <a:cubicBezTo>
                    <a:pt x="299" y="87"/>
                    <a:pt x="265" y="16"/>
                    <a:pt x="201" y="2"/>
                  </a:cubicBezTo>
                  <a:cubicBezTo>
                    <a:pt x="194" y="1"/>
                    <a:pt x="188" y="0"/>
                    <a:pt x="1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35;p21">
              <a:extLst>
                <a:ext uri="{FF2B5EF4-FFF2-40B4-BE49-F238E27FC236}">
                  <a16:creationId xmlns:a16="http://schemas.microsoft.com/office/drawing/2014/main" id="{D6B21E7E-3BEA-FFAA-8462-BEB10CD19FCC}"/>
                </a:ext>
              </a:extLst>
            </p:cNvPr>
            <p:cNvSpPr/>
            <p:nvPr/>
          </p:nvSpPr>
          <p:spPr>
            <a:xfrm>
              <a:off x="321543" y="1924020"/>
              <a:ext cx="92500" cy="102353"/>
            </a:xfrm>
            <a:custGeom>
              <a:avLst/>
              <a:gdLst/>
              <a:ahLst/>
              <a:cxnLst/>
              <a:rect l="l" t="t" r="r" b="b"/>
              <a:pathLst>
                <a:path w="1679" h="1858" extrusionOk="0">
                  <a:moveTo>
                    <a:pt x="1221" y="1"/>
                  </a:moveTo>
                  <a:cubicBezTo>
                    <a:pt x="1183" y="1"/>
                    <a:pt x="1144" y="8"/>
                    <a:pt x="1107" y="23"/>
                  </a:cubicBezTo>
                  <a:cubicBezTo>
                    <a:pt x="967" y="81"/>
                    <a:pt x="891" y="229"/>
                    <a:pt x="837" y="370"/>
                  </a:cubicBezTo>
                  <a:cubicBezTo>
                    <a:pt x="736" y="633"/>
                    <a:pt x="669" y="908"/>
                    <a:pt x="638" y="1189"/>
                  </a:cubicBezTo>
                  <a:cubicBezTo>
                    <a:pt x="535" y="935"/>
                    <a:pt x="431" y="682"/>
                    <a:pt x="329" y="428"/>
                  </a:cubicBezTo>
                  <a:cubicBezTo>
                    <a:pt x="310" y="379"/>
                    <a:pt x="286" y="325"/>
                    <a:pt x="238" y="300"/>
                  </a:cubicBezTo>
                  <a:cubicBezTo>
                    <a:pt x="221" y="291"/>
                    <a:pt x="203" y="287"/>
                    <a:pt x="185" y="287"/>
                  </a:cubicBezTo>
                  <a:cubicBezTo>
                    <a:pt x="131" y="287"/>
                    <a:pt x="75" y="321"/>
                    <a:pt x="47" y="369"/>
                  </a:cubicBezTo>
                  <a:cubicBezTo>
                    <a:pt x="7" y="432"/>
                    <a:pt x="3" y="510"/>
                    <a:pt x="3" y="583"/>
                  </a:cubicBezTo>
                  <a:cubicBezTo>
                    <a:pt x="0" y="897"/>
                    <a:pt x="63" y="1207"/>
                    <a:pt x="180" y="1494"/>
                  </a:cubicBezTo>
                  <a:cubicBezTo>
                    <a:pt x="212" y="1578"/>
                    <a:pt x="267" y="1673"/>
                    <a:pt x="359" y="1683"/>
                  </a:cubicBezTo>
                  <a:lnTo>
                    <a:pt x="1293" y="1858"/>
                  </a:lnTo>
                  <a:cubicBezTo>
                    <a:pt x="1501" y="1526"/>
                    <a:pt x="1628" y="1145"/>
                    <a:pt x="1663" y="757"/>
                  </a:cubicBezTo>
                  <a:cubicBezTo>
                    <a:pt x="1679" y="571"/>
                    <a:pt x="1673" y="376"/>
                    <a:pt x="1578" y="216"/>
                  </a:cubicBezTo>
                  <a:cubicBezTo>
                    <a:pt x="1503" y="92"/>
                    <a:pt x="1361" y="1"/>
                    <a:pt x="12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5" name="Google Shape;1236;p21">
              <a:extLst>
                <a:ext uri="{FF2B5EF4-FFF2-40B4-BE49-F238E27FC236}">
                  <a16:creationId xmlns:a16="http://schemas.microsoft.com/office/drawing/2014/main" id="{17587970-7A86-FA37-232A-A0D6EF1F8B84}"/>
                </a:ext>
              </a:extLst>
            </p:cNvPr>
            <p:cNvSpPr/>
            <p:nvPr/>
          </p:nvSpPr>
          <p:spPr>
            <a:xfrm>
              <a:off x="-1060558" y="1963408"/>
              <a:ext cx="98505" cy="105162"/>
            </a:xfrm>
            <a:custGeom>
              <a:avLst/>
              <a:gdLst/>
              <a:ahLst/>
              <a:cxnLst/>
              <a:rect l="l" t="t" r="r" b="b"/>
              <a:pathLst>
                <a:path w="1788" h="1909" extrusionOk="0">
                  <a:moveTo>
                    <a:pt x="1116" y="1"/>
                  </a:moveTo>
                  <a:cubicBezTo>
                    <a:pt x="1033" y="1"/>
                    <a:pt x="952" y="26"/>
                    <a:pt x="890" y="84"/>
                  </a:cubicBezTo>
                  <a:cubicBezTo>
                    <a:pt x="779" y="186"/>
                    <a:pt x="760" y="352"/>
                    <a:pt x="759" y="503"/>
                  </a:cubicBezTo>
                  <a:cubicBezTo>
                    <a:pt x="756" y="786"/>
                    <a:pt x="791" y="1067"/>
                    <a:pt x="859" y="1341"/>
                  </a:cubicBezTo>
                  <a:lnTo>
                    <a:pt x="304" y="736"/>
                  </a:lnTo>
                  <a:cubicBezTo>
                    <a:pt x="266" y="698"/>
                    <a:pt x="224" y="656"/>
                    <a:pt x="172" y="649"/>
                  </a:cubicBezTo>
                  <a:cubicBezTo>
                    <a:pt x="167" y="648"/>
                    <a:pt x="163" y="648"/>
                    <a:pt x="159" y="648"/>
                  </a:cubicBezTo>
                  <a:cubicBezTo>
                    <a:pt x="89" y="648"/>
                    <a:pt x="30" y="712"/>
                    <a:pt x="16" y="782"/>
                  </a:cubicBezTo>
                  <a:cubicBezTo>
                    <a:pt x="1" y="854"/>
                    <a:pt x="23" y="927"/>
                    <a:pt x="50" y="998"/>
                  </a:cubicBezTo>
                  <a:cubicBezTo>
                    <a:pt x="158" y="1291"/>
                    <a:pt x="323" y="1561"/>
                    <a:pt x="534" y="1788"/>
                  </a:cubicBezTo>
                  <a:cubicBezTo>
                    <a:pt x="590" y="1848"/>
                    <a:pt x="661" y="1908"/>
                    <a:pt x="737" y="1908"/>
                  </a:cubicBezTo>
                  <a:cubicBezTo>
                    <a:pt x="748" y="1908"/>
                    <a:pt x="760" y="1907"/>
                    <a:pt x="772" y="1904"/>
                  </a:cubicBezTo>
                  <a:lnTo>
                    <a:pt x="1710" y="1737"/>
                  </a:lnTo>
                  <a:cubicBezTo>
                    <a:pt x="1788" y="1355"/>
                    <a:pt x="1774" y="952"/>
                    <a:pt x="1669" y="577"/>
                  </a:cubicBezTo>
                  <a:cubicBezTo>
                    <a:pt x="1620" y="396"/>
                    <a:pt x="1544" y="217"/>
                    <a:pt x="1400" y="100"/>
                  </a:cubicBezTo>
                  <a:cubicBezTo>
                    <a:pt x="1321" y="38"/>
                    <a:pt x="1217" y="1"/>
                    <a:pt x="11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37;p21">
              <a:extLst>
                <a:ext uri="{FF2B5EF4-FFF2-40B4-BE49-F238E27FC236}">
                  <a16:creationId xmlns:a16="http://schemas.microsoft.com/office/drawing/2014/main" id="{B0C36455-73EB-C21D-57D8-B3B19C0FD929}"/>
                </a:ext>
              </a:extLst>
            </p:cNvPr>
            <p:cNvSpPr/>
            <p:nvPr/>
          </p:nvSpPr>
          <p:spPr>
            <a:xfrm>
              <a:off x="441038" y="1954704"/>
              <a:ext cx="62530" cy="86212"/>
            </a:xfrm>
            <a:custGeom>
              <a:avLst/>
              <a:gdLst/>
              <a:ahLst/>
              <a:cxnLst/>
              <a:rect l="l" t="t" r="r" b="b"/>
              <a:pathLst>
                <a:path w="1135" h="1565" extrusionOk="0">
                  <a:moveTo>
                    <a:pt x="232" y="0"/>
                  </a:moveTo>
                  <a:cubicBezTo>
                    <a:pt x="191" y="0"/>
                    <a:pt x="149" y="25"/>
                    <a:pt x="122" y="59"/>
                  </a:cubicBezTo>
                  <a:cubicBezTo>
                    <a:pt x="88" y="101"/>
                    <a:pt x="76" y="156"/>
                    <a:pt x="66" y="208"/>
                  </a:cubicBezTo>
                  <a:cubicBezTo>
                    <a:pt x="1" y="554"/>
                    <a:pt x="39" y="921"/>
                    <a:pt x="174" y="1246"/>
                  </a:cubicBezTo>
                  <a:lnTo>
                    <a:pt x="654" y="1565"/>
                  </a:lnTo>
                  <a:cubicBezTo>
                    <a:pt x="722" y="1452"/>
                    <a:pt x="787" y="1338"/>
                    <a:pt x="855" y="1225"/>
                  </a:cubicBezTo>
                  <a:cubicBezTo>
                    <a:pt x="940" y="1082"/>
                    <a:pt x="1024" y="935"/>
                    <a:pt x="1074" y="777"/>
                  </a:cubicBezTo>
                  <a:cubicBezTo>
                    <a:pt x="1123" y="618"/>
                    <a:pt x="1134" y="441"/>
                    <a:pt x="1075" y="286"/>
                  </a:cubicBezTo>
                  <a:cubicBezTo>
                    <a:pt x="1068" y="265"/>
                    <a:pt x="1057" y="244"/>
                    <a:pt x="1041" y="228"/>
                  </a:cubicBezTo>
                  <a:cubicBezTo>
                    <a:pt x="1019" y="206"/>
                    <a:pt x="991" y="197"/>
                    <a:pt x="961" y="197"/>
                  </a:cubicBezTo>
                  <a:cubicBezTo>
                    <a:pt x="912" y="197"/>
                    <a:pt x="858" y="220"/>
                    <a:pt x="817" y="249"/>
                  </a:cubicBezTo>
                  <a:cubicBezTo>
                    <a:pt x="659" y="362"/>
                    <a:pt x="554" y="537"/>
                    <a:pt x="481" y="717"/>
                  </a:cubicBezTo>
                  <a:cubicBezTo>
                    <a:pt x="450" y="532"/>
                    <a:pt x="412" y="348"/>
                    <a:pt x="368" y="166"/>
                  </a:cubicBezTo>
                  <a:cubicBezTo>
                    <a:pt x="351" y="101"/>
                    <a:pt x="327" y="26"/>
                    <a:pt x="263" y="5"/>
                  </a:cubicBezTo>
                  <a:cubicBezTo>
                    <a:pt x="253" y="2"/>
                    <a:pt x="243" y="0"/>
                    <a:pt x="23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38;p21">
              <a:extLst>
                <a:ext uri="{FF2B5EF4-FFF2-40B4-BE49-F238E27FC236}">
                  <a16:creationId xmlns:a16="http://schemas.microsoft.com/office/drawing/2014/main" id="{8FD6A6E3-E66F-C12C-FBF0-7C60C4064512}"/>
                </a:ext>
              </a:extLst>
            </p:cNvPr>
            <p:cNvSpPr/>
            <p:nvPr/>
          </p:nvSpPr>
          <p:spPr>
            <a:xfrm>
              <a:off x="1567235" y="2458093"/>
              <a:ext cx="231995" cy="113976"/>
            </a:xfrm>
            <a:custGeom>
              <a:avLst/>
              <a:gdLst/>
              <a:ahLst/>
              <a:cxnLst/>
              <a:rect l="l" t="t" r="r" b="b"/>
              <a:pathLst>
                <a:path w="4211" h="2069" extrusionOk="0">
                  <a:moveTo>
                    <a:pt x="1721" y="0"/>
                  </a:moveTo>
                  <a:cubicBezTo>
                    <a:pt x="1277" y="0"/>
                    <a:pt x="832" y="74"/>
                    <a:pt x="414" y="223"/>
                  </a:cubicBezTo>
                  <a:cubicBezTo>
                    <a:pt x="330" y="252"/>
                    <a:pt x="244" y="286"/>
                    <a:pt x="182" y="351"/>
                  </a:cubicBezTo>
                  <a:cubicBezTo>
                    <a:pt x="0" y="542"/>
                    <a:pt x="131" y="861"/>
                    <a:pt x="305" y="1058"/>
                  </a:cubicBezTo>
                  <a:cubicBezTo>
                    <a:pt x="832" y="1652"/>
                    <a:pt x="2021" y="2069"/>
                    <a:pt x="2863" y="2069"/>
                  </a:cubicBezTo>
                  <a:cubicBezTo>
                    <a:pt x="2912" y="2069"/>
                    <a:pt x="2960" y="2067"/>
                    <a:pt x="3007" y="2065"/>
                  </a:cubicBezTo>
                  <a:cubicBezTo>
                    <a:pt x="4211" y="1988"/>
                    <a:pt x="4024" y="581"/>
                    <a:pt x="3048" y="230"/>
                  </a:cubicBezTo>
                  <a:cubicBezTo>
                    <a:pt x="2623" y="77"/>
                    <a:pt x="2172" y="0"/>
                    <a:pt x="17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39;p21">
              <a:extLst>
                <a:ext uri="{FF2B5EF4-FFF2-40B4-BE49-F238E27FC236}">
                  <a16:creationId xmlns:a16="http://schemas.microsoft.com/office/drawing/2014/main" id="{B2496B36-BFC1-1819-486B-5B70A5B2106B}"/>
                </a:ext>
              </a:extLst>
            </p:cNvPr>
            <p:cNvSpPr/>
            <p:nvPr/>
          </p:nvSpPr>
          <p:spPr>
            <a:xfrm>
              <a:off x="1809531" y="2321752"/>
              <a:ext cx="170456" cy="84835"/>
            </a:xfrm>
            <a:custGeom>
              <a:avLst/>
              <a:gdLst/>
              <a:ahLst/>
              <a:cxnLst/>
              <a:rect l="l" t="t" r="r" b="b"/>
              <a:pathLst>
                <a:path w="3094" h="1540" extrusionOk="0">
                  <a:moveTo>
                    <a:pt x="1217" y="0"/>
                  </a:moveTo>
                  <a:cubicBezTo>
                    <a:pt x="1213" y="0"/>
                    <a:pt x="1209" y="0"/>
                    <a:pt x="1204" y="0"/>
                  </a:cubicBezTo>
                  <a:cubicBezTo>
                    <a:pt x="860" y="0"/>
                    <a:pt x="497" y="78"/>
                    <a:pt x="245" y="312"/>
                  </a:cubicBezTo>
                  <a:cubicBezTo>
                    <a:pt x="103" y="446"/>
                    <a:pt x="0" y="647"/>
                    <a:pt x="55" y="834"/>
                  </a:cubicBezTo>
                  <a:cubicBezTo>
                    <a:pt x="192" y="1298"/>
                    <a:pt x="923" y="1540"/>
                    <a:pt x="1615" y="1540"/>
                  </a:cubicBezTo>
                  <a:cubicBezTo>
                    <a:pt x="2379" y="1540"/>
                    <a:pt x="3093" y="1245"/>
                    <a:pt x="2904" y="630"/>
                  </a:cubicBezTo>
                  <a:cubicBezTo>
                    <a:pt x="2887" y="579"/>
                    <a:pt x="2842" y="541"/>
                    <a:pt x="2798" y="510"/>
                  </a:cubicBezTo>
                  <a:cubicBezTo>
                    <a:pt x="2340" y="182"/>
                    <a:pt x="1779" y="0"/>
                    <a:pt x="12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40;p21">
              <a:extLst>
                <a:ext uri="{FF2B5EF4-FFF2-40B4-BE49-F238E27FC236}">
                  <a16:creationId xmlns:a16="http://schemas.microsoft.com/office/drawing/2014/main" id="{7D219815-3FDC-1B80-8012-0DA8490D946B}"/>
                </a:ext>
              </a:extLst>
            </p:cNvPr>
            <p:cNvSpPr/>
            <p:nvPr/>
          </p:nvSpPr>
          <p:spPr>
            <a:xfrm>
              <a:off x="-210539" y="2511528"/>
              <a:ext cx="170346" cy="84835"/>
            </a:xfrm>
            <a:custGeom>
              <a:avLst/>
              <a:gdLst/>
              <a:ahLst/>
              <a:cxnLst/>
              <a:rect l="l" t="t" r="r" b="b"/>
              <a:pathLst>
                <a:path w="3092" h="1540" extrusionOk="0">
                  <a:moveTo>
                    <a:pt x="1210" y="1"/>
                  </a:moveTo>
                  <a:cubicBezTo>
                    <a:pt x="1208" y="1"/>
                    <a:pt x="1206" y="1"/>
                    <a:pt x="1204" y="1"/>
                  </a:cubicBezTo>
                  <a:cubicBezTo>
                    <a:pt x="861" y="1"/>
                    <a:pt x="496" y="78"/>
                    <a:pt x="244" y="313"/>
                  </a:cubicBezTo>
                  <a:cubicBezTo>
                    <a:pt x="103" y="447"/>
                    <a:pt x="1" y="648"/>
                    <a:pt x="56" y="835"/>
                  </a:cubicBezTo>
                  <a:cubicBezTo>
                    <a:pt x="191" y="1298"/>
                    <a:pt x="922" y="1539"/>
                    <a:pt x="1614" y="1539"/>
                  </a:cubicBezTo>
                  <a:cubicBezTo>
                    <a:pt x="2377" y="1539"/>
                    <a:pt x="3092" y="1245"/>
                    <a:pt x="2903" y="630"/>
                  </a:cubicBezTo>
                  <a:cubicBezTo>
                    <a:pt x="2887" y="579"/>
                    <a:pt x="2841" y="543"/>
                    <a:pt x="2797" y="510"/>
                  </a:cubicBezTo>
                  <a:cubicBezTo>
                    <a:pt x="2339" y="181"/>
                    <a:pt x="1775" y="1"/>
                    <a:pt x="12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41;p21">
              <a:extLst>
                <a:ext uri="{FF2B5EF4-FFF2-40B4-BE49-F238E27FC236}">
                  <a16:creationId xmlns:a16="http://schemas.microsoft.com/office/drawing/2014/main" id="{C4326FE3-3B25-08E0-09AF-F8D5FCF6DFFE}"/>
                </a:ext>
              </a:extLst>
            </p:cNvPr>
            <p:cNvSpPr/>
            <p:nvPr/>
          </p:nvSpPr>
          <p:spPr>
            <a:xfrm>
              <a:off x="600861" y="2109665"/>
              <a:ext cx="239267" cy="94751"/>
            </a:xfrm>
            <a:custGeom>
              <a:avLst/>
              <a:gdLst/>
              <a:ahLst/>
              <a:cxnLst/>
              <a:rect l="l" t="t" r="r" b="b"/>
              <a:pathLst>
                <a:path w="4343" h="1720" extrusionOk="0">
                  <a:moveTo>
                    <a:pt x="1516" y="1"/>
                  </a:moveTo>
                  <a:cubicBezTo>
                    <a:pt x="1498" y="1"/>
                    <a:pt x="1480" y="1"/>
                    <a:pt x="1463" y="1"/>
                  </a:cubicBezTo>
                  <a:cubicBezTo>
                    <a:pt x="1137" y="4"/>
                    <a:pt x="798" y="22"/>
                    <a:pt x="510" y="176"/>
                  </a:cubicBezTo>
                  <a:cubicBezTo>
                    <a:pt x="222" y="328"/>
                    <a:pt x="0" y="649"/>
                    <a:pt x="60" y="971"/>
                  </a:cubicBezTo>
                  <a:cubicBezTo>
                    <a:pt x="109" y="1232"/>
                    <a:pt x="335" y="1432"/>
                    <a:pt x="583" y="1528"/>
                  </a:cubicBezTo>
                  <a:cubicBezTo>
                    <a:pt x="898" y="1648"/>
                    <a:pt x="1364" y="1720"/>
                    <a:pt x="1839" y="1720"/>
                  </a:cubicBezTo>
                  <a:cubicBezTo>
                    <a:pt x="2420" y="1720"/>
                    <a:pt x="3014" y="1612"/>
                    <a:pt x="3357" y="1349"/>
                  </a:cubicBezTo>
                  <a:cubicBezTo>
                    <a:pt x="4342" y="597"/>
                    <a:pt x="3138" y="87"/>
                    <a:pt x="2411" y="33"/>
                  </a:cubicBezTo>
                  <a:cubicBezTo>
                    <a:pt x="2114" y="12"/>
                    <a:pt x="1814" y="1"/>
                    <a:pt x="15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42;p21">
              <a:extLst>
                <a:ext uri="{FF2B5EF4-FFF2-40B4-BE49-F238E27FC236}">
                  <a16:creationId xmlns:a16="http://schemas.microsoft.com/office/drawing/2014/main" id="{FBA46EDA-8DFC-DEA5-BE6A-A1C3D846BCB7}"/>
                </a:ext>
              </a:extLst>
            </p:cNvPr>
            <p:cNvSpPr/>
            <p:nvPr/>
          </p:nvSpPr>
          <p:spPr>
            <a:xfrm>
              <a:off x="177036" y="2325002"/>
              <a:ext cx="239983" cy="74478"/>
            </a:xfrm>
            <a:custGeom>
              <a:avLst/>
              <a:gdLst/>
              <a:ahLst/>
              <a:cxnLst/>
              <a:rect l="l" t="t" r="r" b="b"/>
              <a:pathLst>
                <a:path w="4356" h="1352" extrusionOk="0">
                  <a:moveTo>
                    <a:pt x="2191" y="0"/>
                  </a:moveTo>
                  <a:cubicBezTo>
                    <a:pt x="1776" y="0"/>
                    <a:pt x="1366" y="46"/>
                    <a:pt x="1020" y="108"/>
                  </a:cubicBezTo>
                  <a:cubicBezTo>
                    <a:pt x="941" y="122"/>
                    <a:pt x="862" y="139"/>
                    <a:pt x="796" y="183"/>
                  </a:cubicBezTo>
                  <a:cubicBezTo>
                    <a:pt x="1" y="719"/>
                    <a:pt x="1673" y="1278"/>
                    <a:pt x="1981" y="1307"/>
                  </a:cubicBezTo>
                  <a:cubicBezTo>
                    <a:pt x="2226" y="1329"/>
                    <a:pt x="2509" y="1351"/>
                    <a:pt x="2794" y="1351"/>
                  </a:cubicBezTo>
                  <a:cubicBezTo>
                    <a:pt x="3150" y="1351"/>
                    <a:pt x="3509" y="1316"/>
                    <a:pt x="3801" y="1200"/>
                  </a:cubicBezTo>
                  <a:cubicBezTo>
                    <a:pt x="4355" y="980"/>
                    <a:pt x="4254" y="605"/>
                    <a:pt x="3751" y="324"/>
                  </a:cubicBezTo>
                  <a:cubicBezTo>
                    <a:pt x="3321" y="84"/>
                    <a:pt x="2751" y="0"/>
                    <a:pt x="21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43;p21">
              <a:extLst>
                <a:ext uri="{FF2B5EF4-FFF2-40B4-BE49-F238E27FC236}">
                  <a16:creationId xmlns:a16="http://schemas.microsoft.com/office/drawing/2014/main" id="{EB1CFD20-0300-988A-11F7-7DADAFCEBAA6}"/>
                </a:ext>
              </a:extLst>
            </p:cNvPr>
            <p:cNvSpPr/>
            <p:nvPr/>
          </p:nvSpPr>
          <p:spPr>
            <a:xfrm>
              <a:off x="390298" y="2407799"/>
              <a:ext cx="275738" cy="127032"/>
            </a:xfrm>
            <a:custGeom>
              <a:avLst/>
              <a:gdLst/>
              <a:ahLst/>
              <a:cxnLst/>
              <a:rect l="l" t="t" r="r" b="b"/>
              <a:pathLst>
                <a:path w="5005" h="2306" extrusionOk="0">
                  <a:moveTo>
                    <a:pt x="2169" y="0"/>
                  </a:moveTo>
                  <a:cubicBezTo>
                    <a:pt x="1531" y="0"/>
                    <a:pt x="894" y="207"/>
                    <a:pt x="376" y="581"/>
                  </a:cubicBezTo>
                  <a:cubicBezTo>
                    <a:pt x="194" y="713"/>
                    <a:pt x="14" y="891"/>
                    <a:pt x="7" y="1116"/>
                  </a:cubicBezTo>
                  <a:cubicBezTo>
                    <a:pt x="0" y="1333"/>
                    <a:pt x="161" y="1519"/>
                    <a:pt x="333" y="1651"/>
                  </a:cubicBezTo>
                  <a:cubicBezTo>
                    <a:pt x="1207" y="2306"/>
                    <a:pt x="2404" y="2035"/>
                    <a:pt x="3410" y="2210"/>
                  </a:cubicBezTo>
                  <a:cubicBezTo>
                    <a:pt x="3493" y="2224"/>
                    <a:pt x="3574" y="2231"/>
                    <a:pt x="3653" y="2231"/>
                  </a:cubicBezTo>
                  <a:cubicBezTo>
                    <a:pt x="4457" y="2231"/>
                    <a:pt x="5005" y="1510"/>
                    <a:pt x="4221" y="795"/>
                  </a:cubicBezTo>
                  <a:cubicBezTo>
                    <a:pt x="3707" y="327"/>
                    <a:pt x="3029" y="43"/>
                    <a:pt x="2336" y="5"/>
                  </a:cubicBezTo>
                  <a:cubicBezTo>
                    <a:pt x="2281" y="2"/>
                    <a:pt x="2225" y="0"/>
                    <a:pt x="21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44;p21">
              <a:extLst>
                <a:ext uri="{FF2B5EF4-FFF2-40B4-BE49-F238E27FC236}">
                  <a16:creationId xmlns:a16="http://schemas.microsoft.com/office/drawing/2014/main" id="{442C2FFC-3685-89D0-E6C3-285CFC10B911}"/>
                </a:ext>
              </a:extLst>
            </p:cNvPr>
            <p:cNvSpPr/>
            <p:nvPr/>
          </p:nvSpPr>
          <p:spPr>
            <a:xfrm>
              <a:off x="1523492" y="2603579"/>
              <a:ext cx="34268" cy="59439"/>
            </a:xfrm>
            <a:custGeom>
              <a:avLst/>
              <a:gdLst/>
              <a:ahLst/>
              <a:cxnLst/>
              <a:rect l="l" t="t" r="r" b="b"/>
              <a:pathLst>
                <a:path w="622" h="1079" extrusionOk="0">
                  <a:moveTo>
                    <a:pt x="174" y="1"/>
                  </a:moveTo>
                  <a:cubicBezTo>
                    <a:pt x="157" y="1"/>
                    <a:pt x="139" y="3"/>
                    <a:pt x="122" y="9"/>
                  </a:cubicBezTo>
                  <a:cubicBezTo>
                    <a:pt x="43" y="38"/>
                    <a:pt x="1" y="125"/>
                    <a:pt x="29" y="207"/>
                  </a:cubicBezTo>
                  <a:lnTo>
                    <a:pt x="302" y="976"/>
                  </a:lnTo>
                  <a:cubicBezTo>
                    <a:pt x="323" y="1035"/>
                    <a:pt x="378" y="1075"/>
                    <a:pt x="438" y="1078"/>
                  </a:cubicBezTo>
                  <a:cubicBezTo>
                    <a:pt x="443" y="1078"/>
                    <a:pt x="447" y="1079"/>
                    <a:pt x="452" y="1079"/>
                  </a:cubicBezTo>
                  <a:cubicBezTo>
                    <a:pt x="469" y="1079"/>
                    <a:pt x="485" y="1075"/>
                    <a:pt x="499" y="1069"/>
                  </a:cubicBezTo>
                  <a:cubicBezTo>
                    <a:pt x="580" y="1041"/>
                    <a:pt x="622" y="954"/>
                    <a:pt x="594" y="872"/>
                  </a:cubicBezTo>
                  <a:lnTo>
                    <a:pt x="320" y="102"/>
                  </a:lnTo>
                  <a:cubicBezTo>
                    <a:pt x="298" y="40"/>
                    <a:pt x="237" y="1"/>
                    <a:pt x="1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45;p21">
              <a:extLst>
                <a:ext uri="{FF2B5EF4-FFF2-40B4-BE49-F238E27FC236}">
                  <a16:creationId xmlns:a16="http://schemas.microsoft.com/office/drawing/2014/main" id="{C6C03427-1F2D-C2BB-EDA8-694E27EB03E2}"/>
                </a:ext>
              </a:extLst>
            </p:cNvPr>
            <p:cNvSpPr/>
            <p:nvPr/>
          </p:nvSpPr>
          <p:spPr>
            <a:xfrm>
              <a:off x="1566739" y="2581655"/>
              <a:ext cx="24626" cy="74093"/>
            </a:xfrm>
            <a:custGeom>
              <a:avLst/>
              <a:gdLst/>
              <a:ahLst/>
              <a:cxnLst/>
              <a:rect l="l" t="t" r="r" b="b"/>
              <a:pathLst>
                <a:path w="447" h="1345" extrusionOk="0">
                  <a:moveTo>
                    <a:pt x="284" y="0"/>
                  </a:moveTo>
                  <a:cubicBezTo>
                    <a:pt x="203" y="0"/>
                    <a:pt x="137" y="58"/>
                    <a:pt x="129" y="138"/>
                  </a:cubicBezTo>
                  <a:lnTo>
                    <a:pt x="11" y="1172"/>
                  </a:lnTo>
                  <a:cubicBezTo>
                    <a:pt x="1" y="1257"/>
                    <a:pt x="61" y="1335"/>
                    <a:pt x="147" y="1345"/>
                  </a:cubicBezTo>
                  <a:lnTo>
                    <a:pt x="155" y="1345"/>
                  </a:lnTo>
                  <a:cubicBezTo>
                    <a:pt x="157" y="1345"/>
                    <a:pt x="160" y="1345"/>
                    <a:pt x="163" y="1345"/>
                  </a:cubicBezTo>
                  <a:cubicBezTo>
                    <a:pt x="240" y="1345"/>
                    <a:pt x="307" y="1287"/>
                    <a:pt x="318" y="1208"/>
                  </a:cubicBezTo>
                  <a:lnTo>
                    <a:pt x="435" y="173"/>
                  </a:lnTo>
                  <a:cubicBezTo>
                    <a:pt x="447" y="88"/>
                    <a:pt x="385" y="11"/>
                    <a:pt x="300" y="1"/>
                  </a:cubicBezTo>
                  <a:cubicBezTo>
                    <a:pt x="294" y="0"/>
                    <a:pt x="289" y="0"/>
                    <a:pt x="2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46;p21">
              <a:extLst>
                <a:ext uri="{FF2B5EF4-FFF2-40B4-BE49-F238E27FC236}">
                  <a16:creationId xmlns:a16="http://schemas.microsoft.com/office/drawing/2014/main" id="{656B9DBD-B9A9-71DB-C073-01173BDFAA33}"/>
                </a:ext>
              </a:extLst>
            </p:cNvPr>
            <p:cNvSpPr/>
            <p:nvPr/>
          </p:nvSpPr>
          <p:spPr>
            <a:xfrm>
              <a:off x="-271195" y="2270410"/>
              <a:ext cx="34323" cy="59439"/>
            </a:xfrm>
            <a:custGeom>
              <a:avLst/>
              <a:gdLst/>
              <a:ahLst/>
              <a:cxnLst/>
              <a:rect l="l" t="t" r="r" b="b"/>
              <a:pathLst>
                <a:path w="623" h="1079" extrusionOk="0">
                  <a:moveTo>
                    <a:pt x="174" y="0"/>
                  </a:moveTo>
                  <a:cubicBezTo>
                    <a:pt x="157" y="0"/>
                    <a:pt x="139" y="3"/>
                    <a:pt x="122" y="9"/>
                  </a:cubicBezTo>
                  <a:cubicBezTo>
                    <a:pt x="43" y="37"/>
                    <a:pt x="1" y="125"/>
                    <a:pt x="29" y="207"/>
                  </a:cubicBezTo>
                  <a:lnTo>
                    <a:pt x="303" y="976"/>
                  </a:lnTo>
                  <a:cubicBezTo>
                    <a:pt x="324" y="1035"/>
                    <a:pt x="378" y="1075"/>
                    <a:pt x="439" y="1078"/>
                  </a:cubicBezTo>
                  <a:cubicBezTo>
                    <a:pt x="444" y="1078"/>
                    <a:pt x="449" y="1079"/>
                    <a:pt x="454" y="1079"/>
                  </a:cubicBezTo>
                  <a:cubicBezTo>
                    <a:pt x="470" y="1079"/>
                    <a:pt x="486" y="1075"/>
                    <a:pt x="501" y="1068"/>
                  </a:cubicBezTo>
                  <a:cubicBezTo>
                    <a:pt x="580" y="1039"/>
                    <a:pt x="622" y="951"/>
                    <a:pt x="594" y="870"/>
                  </a:cubicBezTo>
                  <a:lnTo>
                    <a:pt x="320" y="102"/>
                  </a:lnTo>
                  <a:cubicBezTo>
                    <a:pt x="298" y="40"/>
                    <a:pt x="238" y="0"/>
                    <a:pt x="1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247;p21">
              <a:extLst>
                <a:ext uri="{FF2B5EF4-FFF2-40B4-BE49-F238E27FC236}">
                  <a16:creationId xmlns:a16="http://schemas.microsoft.com/office/drawing/2014/main" id="{9B69D618-D3F3-3223-E344-A7C69CA855D7}"/>
                </a:ext>
              </a:extLst>
            </p:cNvPr>
            <p:cNvSpPr/>
            <p:nvPr/>
          </p:nvSpPr>
          <p:spPr>
            <a:xfrm>
              <a:off x="-227948" y="2248430"/>
              <a:ext cx="24626" cy="74148"/>
            </a:xfrm>
            <a:custGeom>
              <a:avLst/>
              <a:gdLst/>
              <a:ahLst/>
              <a:cxnLst/>
              <a:rect l="l" t="t" r="r" b="b"/>
              <a:pathLst>
                <a:path w="447" h="1346" extrusionOk="0">
                  <a:moveTo>
                    <a:pt x="285" y="1"/>
                  </a:moveTo>
                  <a:cubicBezTo>
                    <a:pt x="204" y="1"/>
                    <a:pt x="138" y="59"/>
                    <a:pt x="129" y="138"/>
                  </a:cubicBezTo>
                  <a:lnTo>
                    <a:pt x="12" y="1173"/>
                  </a:lnTo>
                  <a:cubicBezTo>
                    <a:pt x="1" y="1258"/>
                    <a:pt x="63" y="1335"/>
                    <a:pt x="148" y="1345"/>
                  </a:cubicBezTo>
                  <a:lnTo>
                    <a:pt x="155" y="1345"/>
                  </a:lnTo>
                  <a:cubicBezTo>
                    <a:pt x="157" y="1345"/>
                    <a:pt x="160" y="1345"/>
                    <a:pt x="163" y="1345"/>
                  </a:cubicBezTo>
                  <a:cubicBezTo>
                    <a:pt x="240" y="1345"/>
                    <a:pt x="307" y="1287"/>
                    <a:pt x="318" y="1208"/>
                  </a:cubicBezTo>
                  <a:lnTo>
                    <a:pt x="437" y="174"/>
                  </a:lnTo>
                  <a:cubicBezTo>
                    <a:pt x="447" y="89"/>
                    <a:pt x="386" y="11"/>
                    <a:pt x="301" y="2"/>
                  </a:cubicBezTo>
                  <a:cubicBezTo>
                    <a:pt x="296" y="1"/>
                    <a:pt x="290" y="1"/>
                    <a:pt x="2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248;p21">
              <a:extLst>
                <a:ext uri="{FF2B5EF4-FFF2-40B4-BE49-F238E27FC236}">
                  <a16:creationId xmlns:a16="http://schemas.microsoft.com/office/drawing/2014/main" id="{44022BE2-6C19-5248-8D11-9249E31949A4}"/>
                </a:ext>
              </a:extLst>
            </p:cNvPr>
            <p:cNvSpPr/>
            <p:nvPr/>
          </p:nvSpPr>
          <p:spPr>
            <a:xfrm>
              <a:off x="264633" y="2653103"/>
              <a:ext cx="34268" cy="59494"/>
            </a:xfrm>
            <a:custGeom>
              <a:avLst/>
              <a:gdLst/>
              <a:ahLst/>
              <a:cxnLst/>
              <a:rect l="l" t="t" r="r" b="b"/>
              <a:pathLst>
                <a:path w="622" h="1080" extrusionOk="0">
                  <a:moveTo>
                    <a:pt x="173" y="1"/>
                  </a:moveTo>
                  <a:cubicBezTo>
                    <a:pt x="156" y="1"/>
                    <a:pt x="139" y="3"/>
                    <a:pt x="122" y="9"/>
                  </a:cubicBezTo>
                  <a:cubicBezTo>
                    <a:pt x="43" y="38"/>
                    <a:pt x="0" y="127"/>
                    <a:pt x="28" y="207"/>
                  </a:cubicBezTo>
                  <a:lnTo>
                    <a:pt x="302" y="976"/>
                  </a:lnTo>
                  <a:cubicBezTo>
                    <a:pt x="323" y="1037"/>
                    <a:pt x="377" y="1075"/>
                    <a:pt x="438" y="1079"/>
                  </a:cubicBezTo>
                  <a:cubicBezTo>
                    <a:pt x="441" y="1080"/>
                    <a:pt x="443" y="1080"/>
                    <a:pt x="446" y="1080"/>
                  </a:cubicBezTo>
                  <a:cubicBezTo>
                    <a:pt x="464" y="1080"/>
                    <a:pt x="483" y="1076"/>
                    <a:pt x="500" y="1071"/>
                  </a:cubicBezTo>
                  <a:cubicBezTo>
                    <a:pt x="579" y="1043"/>
                    <a:pt x="621" y="954"/>
                    <a:pt x="593" y="873"/>
                  </a:cubicBezTo>
                  <a:lnTo>
                    <a:pt x="319" y="104"/>
                  </a:lnTo>
                  <a:cubicBezTo>
                    <a:pt x="297" y="40"/>
                    <a:pt x="238" y="1"/>
                    <a:pt x="1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249;p21">
              <a:extLst>
                <a:ext uri="{FF2B5EF4-FFF2-40B4-BE49-F238E27FC236}">
                  <a16:creationId xmlns:a16="http://schemas.microsoft.com/office/drawing/2014/main" id="{E0778724-1987-5826-3FDD-B4D5FD6DAEE6}"/>
                </a:ext>
              </a:extLst>
            </p:cNvPr>
            <p:cNvSpPr/>
            <p:nvPr/>
          </p:nvSpPr>
          <p:spPr>
            <a:xfrm>
              <a:off x="307825" y="2631233"/>
              <a:ext cx="24681" cy="74093"/>
            </a:xfrm>
            <a:custGeom>
              <a:avLst/>
              <a:gdLst/>
              <a:ahLst/>
              <a:cxnLst/>
              <a:rect l="l" t="t" r="r" b="b"/>
              <a:pathLst>
                <a:path w="448" h="1345" extrusionOk="0">
                  <a:moveTo>
                    <a:pt x="285" y="1"/>
                  </a:moveTo>
                  <a:cubicBezTo>
                    <a:pt x="203" y="1"/>
                    <a:pt x="137" y="58"/>
                    <a:pt x="129" y="137"/>
                  </a:cubicBezTo>
                  <a:lnTo>
                    <a:pt x="11" y="1173"/>
                  </a:lnTo>
                  <a:cubicBezTo>
                    <a:pt x="1" y="1258"/>
                    <a:pt x="63" y="1335"/>
                    <a:pt x="148" y="1344"/>
                  </a:cubicBezTo>
                  <a:lnTo>
                    <a:pt x="155" y="1344"/>
                  </a:lnTo>
                  <a:cubicBezTo>
                    <a:pt x="158" y="1344"/>
                    <a:pt x="162" y="1344"/>
                    <a:pt x="165" y="1344"/>
                  </a:cubicBezTo>
                  <a:cubicBezTo>
                    <a:pt x="242" y="1344"/>
                    <a:pt x="309" y="1285"/>
                    <a:pt x="319" y="1208"/>
                  </a:cubicBezTo>
                  <a:lnTo>
                    <a:pt x="437" y="172"/>
                  </a:lnTo>
                  <a:cubicBezTo>
                    <a:pt x="447" y="87"/>
                    <a:pt x="385" y="10"/>
                    <a:pt x="302" y="1"/>
                  </a:cubicBezTo>
                  <a:cubicBezTo>
                    <a:pt x="296" y="1"/>
                    <a:pt x="290" y="1"/>
                    <a:pt x="2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250;p21">
              <a:extLst>
                <a:ext uri="{FF2B5EF4-FFF2-40B4-BE49-F238E27FC236}">
                  <a16:creationId xmlns:a16="http://schemas.microsoft.com/office/drawing/2014/main" id="{427BA60A-3DC2-F006-E358-66C8CBEAAA4D}"/>
                </a:ext>
              </a:extLst>
            </p:cNvPr>
            <p:cNvSpPr/>
            <p:nvPr/>
          </p:nvSpPr>
          <p:spPr>
            <a:xfrm>
              <a:off x="103432" y="2363067"/>
              <a:ext cx="34268" cy="59494"/>
            </a:xfrm>
            <a:custGeom>
              <a:avLst/>
              <a:gdLst/>
              <a:ahLst/>
              <a:cxnLst/>
              <a:rect l="l" t="t" r="r" b="b"/>
              <a:pathLst>
                <a:path w="622" h="1080" extrusionOk="0">
                  <a:moveTo>
                    <a:pt x="174" y="1"/>
                  </a:moveTo>
                  <a:cubicBezTo>
                    <a:pt x="157" y="1"/>
                    <a:pt x="140" y="4"/>
                    <a:pt x="123" y="10"/>
                  </a:cubicBezTo>
                  <a:cubicBezTo>
                    <a:pt x="43" y="38"/>
                    <a:pt x="0" y="127"/>
                    <a:pt x="28" y="207"/>
                  </a:cubicBezTo>
                  <a:lnTo>
                    <a:pt x="302" y="976"/>
                  </a:lnTo>
                  <a:cubicBezTo>
                    <a:pt x="323" y="1037"/>
                    <a:pt x="378" y="1075"/>
                    <a:pt x="438" y="1079"/>
                  </a:cubicBezTo>
                  <a:cubicBezTo>
                    <a:pt x="441" y="1080"/>
                    <a:pt x="445" y="1080"/>
                    <a:pt x="448" y="1080"/>
                  </a:cubicBezTo>
                  <a:cubicBezTo>
                    <a:pt x="466" y="1080"/>
                    <a:pt x="483" y="1077"/>
                    <a:pt x="500" y="1070"/>
                  </a:cubicBezTo>
                  <a:cubicBezTo>
                    <a:pt x="579" y="1041"/>
                    <a:pt x="621" y="954"/>
                    <a:pt x="593" y="872"/>
                  </a:cubicBezTo>
                  <a:lnTo>
                    <a:pt x="321" y="104"/>
                  </a:lnTo>
                  <a:cubicBezTo>
                    <a:pt x="298" y="41"/>
                    <a:pt x="238" y="1"/>
                    <a:pt x="1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251;p21">
              <a:extLst>
                <a:ext uri="{FF2B5EF4-FFF2-40B4-BE49-F238E27FC236}">
                  <a16:creationId xmlns:a16="http://schemas.microsoft.com/office/drawing/2014/main" id="{CEACC9B9-953B-8553-2DA8-F1880F653390}"/>
                </a:ext>
              </a:extLst>
            </p:cNvPr>
            <p:cNvSpPr/>
            <p:nvPr/>
          </p:nvSpPr>
          <p:spPr>
            <a:xfrm>
              <a:off x="146735" y="2341198"/>
              <a:ext cx="24626" cy="74093"/>
            </a:xfrm>
            <a:custGeom>
              <a:avLst/>
              <a:gdLst/>
              <a:ahLst/>
              <a:cxnLst/>
              <a:rect l="l" t="t" r="r" b="b"/>
              <a:pathLst>
                <a:path w="447" h="1345" extrusionOk="0">
                  <a:moveTo>
                    <a:pt x="283" y="1"/>
                  </a:moveTo>
                  <a:cubicBezTo>
                    <a:pt x="203" y="1"/>
                    <a:pt x="137" y="58"/>
                    <a:pt x="129" y="137"/>
                  </a:cubicBezTo>
                  <a:lnTo>
                    <a:pt x="10" y="1173"/>
                  </a:lnTo>
                  <a:cubicBezTo>
                    <a:pt x="0" y="1258"/>
                    <a:pt x="61" y="1335"/>
                    <a:pt x="146" y="1344"/>
                  </a:cubicBezTo>
                  <a:lnTo>
                    <a:pt x="153" y="1344"/>
                  </a:lnTo>
                  <a:cubicBezTo>
                    <a:pt x="156" y="1344"/>
                    <a:pt x="160" y="1344"/>
                    <a:pt x="164" y="1344"/>
                  </a:cubicBezTo>
                  <a:cubicBezTo>
                    <a:pt x="242" y="1344"/>
                    <a:pt x="309" y="1285"/>
                    <a:pt x="318" y="1208"/>
                  </a:cubicBezTo>
                  <a:lnTo>
                    <a:pt x="435" y="172"/>
                  </a:lnTo>
                  <a:cubicBezTo>
                    <a:pt x="446" y="88"/>
                    <a:pt x="384" y="10"/>
                    <a:pt x="300" y="1"/>
                  </a:cubicBezTo>
                  <a:cubicBezTo>
                    <a:pt x="294" y="1"/>
                    <a:pt x="288" y="1"/>
                    <a:pt x="2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252;p21">
              <a:extLst>
                <a:ext uri="{FF2B5EF4-FFF2-40B4-BE49-F238E27FC236}">
                  <a16:creationId xmlns:a16="http://schemas.microsoft.com/office/drawing/2014/main" id="{0145CE16-DD3A-F965-8DA4-1DE95446B153}"/>
                </a:ext>
              </a:extLst>
            </p:cNvPr>
            <p:cNvSpPr/>
            <p:nvPr/>
          </p:nvSpPr>
          <p:spPr>
            <a:xfrm>
              <a:off x="-295271" y="2789114"/>
              <a:ext cx="34268" cy="59384"/>
            </a:xfrm>
            <a:custGeom>
              <a:avLst/>
              <a:gdLst/>
              <a:ahLst/>
              <a:cxnLst/>
              <a:rect l="l" t="t" r="r" b="b"/>
              <a:pathLst>
                <a:path w="622" h="1078" extrusionOk="0">
                  <a:moveTo>
                    <a:pt x="173" y="0"/>
                  </a:moveTo>
                  <a:cubicBezTo>
                    <a:pt x="156" y="0"/>
                    <a:pt x="139" y="3"/>
                    <a:pt x="122" y="9"/>
                  </a:cubicBezTo>
                  <a:cubicBezTo>
                    <a:pt x="43" y="37"/>
                    <a:pt x="0" y="125"/>
                    <a:pt x="29" y="207"/>
                  </a:cubicBezTo>
                  <a:lnTo>
                    <a:pt x="302" y="976"/>
                  </a:lnTo>
                  <a:cubicBezTo>
                    <a:pt x="324" y="1035"/>
                    <a:pt x="377" y="1075"/>
                    <a:pt x="438" y="1078"/>
                  </a:cubicBezTo>
                  <a:cubicBezTo>
                    <a:pt x="459" y="1078"/>
                    <a:pt x="479" y="1076"/>
                    <a:pt x="500" y="1069"/>
                  </a:cubicBezTo>
                  <a:cubicBezTo>
                    <a:pt x="579" y="1041"/>
                    <a:pt x="621" y="953"/>
                    <a:pt x="593" y="872"/>
                  </a:cubicBezTo>
                  <a:lnTo>
                    <a:pt x="319" y="102"/>
                  </a:lnTo>
                  <a:cubicBezTo>
                    <a:pt x="297" y="40"/>
                    <a:pt x="237" y="0"/>
                    <a:pt x="1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253;p21">
              <a:extLst>
                <a:ext uri="{FF2B5EF4-FFF2-40B4-BE49-F238E27FC236}">
                  <a16:creationId xmlns:a16="http://schemas.microsoft.com/office/drawing/2014/main" id="{BBF78A82-3AED-2EA8-0AF5-094859ACDE8C}"/>
                </a:ext>
              </a:extLst>
            </p:cNvPr>
            <p:cNvSpPr/>
            <p:nvPr/>
          </p:nvSpPr>
          <p:spPr>
            <a:xfrm>
              <a:off x="-252023" y="2767079"/>
              <a:ext cx="24626" cy="74148"/>
            </a:xfrm>
            <a:custGeom>
              <a:avLst/>
              <a:gdLst/>
              <a:ahLst/>
              <a:cxnLst/>
              <a:rect l="l" t="t" r="r" b="b"/>
              <a:pathLst>
                <a:path w="447" h="1346" extrusionOk="0">
                  <a:moveTo>
                    <a:pt x="283" y="0"/>
                  </a:moveTo>
                  <a:cubicBezTo>
                    <a:pt x="203" y="0"/>
                    <a:pt x="137" y="59"/>
                    <a:pt x="129" y="138"/>
                  </a:cubicBezTo>
                  <a:lnTo>
                    <a:pt x="10" y="1173"/>
                  </a:lnTo>
                  <a:cubicBezTo>
                    <a:pt x="0" y="1257"/>
                    <a:pt x="62" y="1335"/>
                    <a:pt x="147" y="1345"/>
                  </a:cubicBezTo>
                  <a:lnTo>
                    <a:pt x="154" y="1345"/>
                  </a:lnTo>
                  <a:cubicBezTo>
                    <a:pt x="157" y="1345"/>
                    <a:pt x="160" y="1345"/>
                    <a:pt x="162" y="1345"/>
                  </a:cubicBezTo>
                  <a:cubicBezTo>
                    <a:pt x="240" y="1345"/>
                    <a:pt x="308" y="1288"/>
                    <a:pt x="318" y="1208"/>
                  </a:cubicBezTo>
                  <a:lnTo>
                    <a:pt x="436" y="173"/>
                  </a:lnTo>
                  <a:cubicBezTo>
                    <a:pt x="446" y="89"/>
                    <a:pt x="384" y="11"/>
                    <a:pt x="299" y="1"/>
                  </a:cubicBezTo>
                  <a:cubicBezTo>
                    <a:pt x="294" y="1"/>
                    <a:pt x="289" y="0"/>
                    <a:pt x="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254;p21">
              <a:extLst>
                <a:ext uri="{FF2B5EF4-FFF2-40B4-BE49-F238E27FC236}">
                  <a16:creationId xmlns:a16="http://schemas.microsoft.com/office/drawing/2014/main" id="{D6C62BE8-C4D9-D021-D09D-88F60634EE4C}"/>
                </a:ext>
              </a:extLst>
            </p:cNvPr>
            <p:cNvSpPr/>
            <p:nvPr/>
          </p:nvSpPr>
          <p:spPr>
            <a:xfrm>
              <a:off x="2090777" y="2429778"/>
              <a:ext cx="35920" cy="62965"/>
            </a:xfrm>
            <a:custGeom>
              <a:avLst/>
              <a:gdLst/>
              <a:ahLst/>
              <a:cxnLst/>
              <a:rect l="l" t="t" r="r" b="b"/>
              <a:pathLst>
                <a:path w="652" h="1143" extrusionOk="0">
                  <a:moveTo>
                    <a:pt x="183" y="0"/>
                  </a:moveTo>
                  <a:cubicBezTo>
                    <a:pt x="165" y="0"/>
                    <a:pt x="147" y="3"/>
                    <a:pt x="129" y="10"/>
                  </a:cubicBezTo>
                  <a:cubicBezTo>
                    <a:pt x="44" y="39"/>
                    <a:pt x="1" y="135"/>
                    <a:pt x="30" y="220"/>
                  </a:cubicBezTo>
                  <a:lnTo>
                    <a:pt x="315" y="1034"/>
                  </a:lnTo>
                  <a:cubicBezTo>
                    <a:pt x="337" y="1098"/>
                    <a:pt x="396" y="1139"/>
                    <a:pt x="457" y="1142"/>
                  </a:cubicBezTo>
                  <a:cubicBezTo>
                    <a:pt x="461" y="1142"/>
                    <a:pt x="466" y="1142"/>
                    <a:pt x="470" y="1142"/>
                  </a:cubicBezTo>
                  <a:cubicBezTo>
                    <a:pt x="487" y="1142"/>
                    <a:pt x="504" y="1140"/>
                    <a:pt x="523" y="1133"/>
                  </a:cubicBezTo>
                  <a:cubicBezTo>
                    <a:pt x="606" y="1104"/>
                    <a:pt x="651" y="1008"/>
                    <a:pt x="622" y="923"/>
                  </a:cubicBezTo>
                  <a:lnTo>
                    <a:pt x="335" y="108"/>
                  </a:lnTo>
                  <a:cubicBezTo>
                    <a:pt x="312" y="42"/>
                    <a:pt x="250" y="0"/>
                    <a:pt x="1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255;p21">
              <a:extLst>
                <a:ext uri="{FF2B5EF4-FFF2-40B4-BE49-F238E27FC236}">
                  <a16:creationId xmlns:a16="http://schemas.microsoft.com/office/drawing/2014/main" id="{C20FA2E0-F3D4-F284-F9FB-2B05CCC8C9BB}"/>
                </a:ext>
              </a:extLst>
            </p:cNvPr>
            <p:cNvSpPr/>
            <p:nvPr/>
          </p:nvSpPr>
          <p:spPr>
            <a:xfrm>
              <a:off x="2136063" y="2406311"/>
              <a:ext cx="25728" cy="78610"/>
            </a:xfrm>
            <a:custGeom>
              <a:avLst/>
              <a:gdLst/>
              <a:ahLst/>
              <a:cxnLst/>
              <a:rect l="l" t="t" r="r" b="b"/>
              <a:pathLst>
                <a:path w="467" h="1427" extrusionOk="0">
                  <a:moveTo>
                    <a:pt x="297" y="0"/>
                  </a:moveTo>
                  <a:cubicBezTo>
                    <a:pt x="212" y="0"/>
                    <a:pt x="144" y="61"/>
                    <a:pt x="134" y="146"/>
                  </a:cubicBezTo>
                  <a:lnTo>
                    <a:pt x="9" y="1244"/>
                  </a:lnTo>
                  <a:cubicBezTo>
                    <a:pt x="0" y="1335"/>
                    <a:pt x="64" y="1417"/>
                    <a:pt x="153" y="1426"/>
                  </a:cubicBezTo>
                  <a:lnTo>
                    <a:pt x="160" y="1426"/>
                  </a:lnTo>
                  <a:cubicBezTo>
                    <a:pt x="163" y="1427"/>
                    <a:pt x="167" y="1427"/>
                    <a:pt x="170" y="1427"/>
                  </a:cubicBezTo>
                  <a:cubicBezTo>
                    <a:pt x="250" y="1427"/>
                    <a:pt x="320" y="1365"/>
                    <a:pt x="331" y="1283"/>
                  </a:cubicBezTo>
                  <a:lnTo>
                    <a:pt x="455" y="183"/>
                  </a:lnTo>
                  <a:cubicBezTo>
                    <a:pt x="466" y="93"/>
                    <a:pt x="402" y="12"/>
                    <a:pt x="314" y="1"/>
                  </a:cubicBezTo>
                  <a:cubicBezTo>
                    <a:pt x="308" y="0"/>
                    <a:pt x="302" y="0"/>
                    <a:pt x="2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256;p21">
              <a:extLst>
                <a:ext uri="{FF2B5EF4-FFF2-40B4-BE49-F238E27FC236}">
                  <a16:creationId xmlns:a16="http://schemas.microsoft.com/office/drawing/2014/main" id="{19C16AEA-FF47-F847-38E2-77232A5D6888}"/>
                </a:ext>
              </a:extLst>
            </p:cNvPr>
            <p:cNvSpPr/>
            <p:nvPr/>
          </p:nvSpPr>
          <p:spPr>
            <a:xfrm>
              <a:off x="532601" y="2322688"/>
              <a:ext cx="39997" cy="57016"/>
            </a:xfrm>
            <a:custGeom>
              <a:avLst/>
              <a:gdLst/>
              <a:ahLst/>
              <a:cxnLst/>
              <a:rect l="l" t="t" r="r" b="b"/>
              <a:pathLst>
                <a:path w="726" h="1035" extrusionOk="0">
                  <a:moveTo>
                    <a:pt x="548" y="1"/>
                  </a:moveTo>
                  <a:cubicBezTo>
                    <a:pt x="492" y="1"/>
                    <a:pt x="439" y="31"/>
                    <a:pt x="411" y="85"/>
                  </a:cubicBezTo>
                  <a:lnTo>
                    <a:pt x="38" y="810"/>
                  </a:lnTo>
                  <a:cubicBezTo>
                    <a:pt x="0" y="887"/>
                    <a:pt x="30" y="980"/>
                    <a:pt x="106" y="1018"/>
                  </a:cubicBezTo>
                  <a:cubicBezTo>
                    <a:pt x="126" y="1028"/>
                    <a:pt x="146" y="1032"/>
                    <a:pt x="167" y="1035"/>
                  </a:cubicBezTo>
                  <a:cubicBezTo>
                    <a:pt x="169" y="1035"/>
                    <a:pt x="172" y="1035"/>
                    <a:pt x="175" y="1035"/>
                  </a:cubicBezTo>
                  <a:cubicBezTo>
                    <a:pt x="231" y="1035"/>
                    <a:pt x="285" y="1005"/>
                    <a:pt x="315" y="951"/>
                  </a:cubicBezTo>
                  <a:lnTo>
                    <a:pt x="686" y="226"/>
                  </a:lnTo>
                  <a:cubicBezTo>
                    <a:pt x="726" y="150"/>
                    <a:pt x="696" y="57"/>
                    <a:pt x="620" y="18"/>
                  </a:cubicBezTo>
                  <a:cubicBezTo>
                    <a:pt x="597" y="7"/>
                    <a:pt x="573" y="1"/>
                    <a:pt x="5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257;p21">
              <a:extLst>
                <a:ext uri="{FF2B5EF4-FFF2-40B4-BE49-F238E27FC236}">
                  <a16:creationId xmlns:a16="http://schemas.microsoft.com/office/drawing/2014/main" id="{768D8860-F38B-1215-D68B-2003A981DADB}"/>
                </a:ext>
              </a:extLst>
            </p:cNvPr>
            <p:cNvSpPr/>
            <p:nvPr/>
          </p:nvSpPr>
          <p:spPr>
            <a:xfrm>
              <a:off x="507314" y="2294263"/>
              <a:ext cx="18346" cy="74588"/>
            </a:xfrm>
            <a:custGeom>
              <a:avLst/>
              <a:gdLst/>
              <a:ahLst/>
              <a:cxnLst/>
              <a:rect l="l" t="t" r="r" b="b"/>
              <a:pathLst>
                <a:path w="333" h="1354" extrusionOk="0">
                  <a:moveTo>
                    <a:pt x="176" y="1"/>
                  </a:moveTo>
                  <a:cubicBezTo>
                    <a:pt x="92" y="1"/>
                    <a:pt x="23" y="70"/>
                    <a:pt x="22" y="153"/>
                  </a:cubicBezTo>
                  <a:lnTo>
                    <a:pt x="2" y="1195"/>
                  </a:lnTo>
                  <a:cubicBezTo>
                    <a:pt x="0" y="1278"/>
                    <a:pt x="64" y="1347"/>
                    <a:pt x="147" y="1353"/>
                  </a:cubicBezTo>
                  <a:lnTo>
                    <a:pt x="154" y="1353"/>
                  </a:lnTo>
                  <a:cubicBezTo>
                    <a:pt x="155" y="1353"/>
                    <a:pt x="156" y="1353"/>
                    <a:pt x="157" y="1353"/>
                  </a:cubicBezTo>
                  <a:cubicBezTo>
                    <a:pt x="240" y="1353"/>
                    <a:pt x="310" y="1285"/>
                    <a:pt x="311" y="1201"/>
                  </a:cubicBezTo>
                  <a:lnTo>
                    <a:pt x="331" y="158"/>
                  </a:lnTo>
                  <a:cubicBezTo>
                    <a:pt x="332" y="73"/>
                    <a:pt x="267" y="5"/>
                    <a:pt x="178" y="1"/>
                  </a:cubicBezTo>
                  <a:cubicBezTo>
                    <a:pt x="177" y="1"/>
                    <a:pt x="177" y="1"/>
                    <a:pt x="1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258;p21">
              <a:extLst>
                <a:ext uri="{FF2B5EF4-FFF2-40B4-BE49-F238E27FC236}">
                  <a16:creationId xmlns:a16="http://schemas.microsoft.com/office/drawing/2014/main" id="{DDC77E42-E58E-30BF-4E33-378320A309C1}"/>
                </a:ext>
              </a:extLst>
            </p:cNvPr>
            <p:cNvSpPr/>
            <p:nvPr/>
          </p:nvSpPr>
          <p:spPr>
            <a:xfrm>
              <a:off x="1847214" y="2418651"/>
              <a:ext cx="40052" cy="56960"/>
            </a:xfrm>
            <a:custGeom>
              <a:avLst/>
              <a:gdLst/>
              <a:ahLst/>
              <a:cxnLst/>
              <a:rect l="l" t="t" r="r" b="b"/>
              <a:pathLst>
                <a:path w="727" h="1034" extrusionOk="0">
                  <a:moveTo>
                    <a:pt x="551" y="0"/>
                  </a:moveTo>
                  <a:cubicBezTo>
                    <a:pt x="494" y="0"/>
                    <a:pt x="440" y="31"/>
                    <a:pt x="412" y="85"/>
                  </a:cubicBezTo>
                  <a:lnTo>
                    <a:pt x="40" y="810"/>
                  </a:lnTo>
                  <a:cubicBezTo>
                    <a:pt x="1" y="885"/>
                    <a:pt x="32" y="979"/>
                    <a:pt x="107" y="1018"/>
                  </a:cubicBezTo>
                  <a:cubicBezTo>
                    <a:pt x="127" y="1026"/>
                    <a:pt x="146" y="1032"/>
                    <a:pt x="167" y="1033"/>
                  </a:cubicBezTo>
                  <a:cubicBezTo>
                    <a:pt x="171" y="1033"/>
                    <a:pt x="175" y="1033"/>
                    <a:pt x="179" y="1033"/>
                  </a:cubicBezTo>
                  <a:cubicBezTo>
                    <a:pt x="234" y="1033"/>
                    <a:pt x="288" y="1004"/>
                    <a:pt x="316" y="951"/>
                  </a:cubicBezTo>
                  <a:lnTo>
                    <a:pt x="688" y="226"/>
                  </a:lnTo>
                  <a:cubicBezTo>
                    <a:pt x="726" y="150"/>
                    <a:pt x="697" y="56"/>
                    <a:pt x="621" y="17"/>
                  </a:cubicBezTo>
                  <a:cubicBezTo>
                    <a:pt x="598" y="6"/>
                    <a:pt x="574" y="0"/>
                    <a:pt x="5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259;p21">
              <a:extLst>
                <a:ext uri="{FF2B5EF4-FFF2-40B4-BE49-F238E27FC236}">
                  <a16:creationId xmlns:a16="http://schemas.microsoft.com/office/drawing/2014/main" id="{E06FABBE-C15E-B5DE-D9C8-985120798A7B}"/>
                </a:ext>
              </a:extLst>
            </p:cNvPr>
            <p:cNvSpPr/>
            <p:nvPr/>
          </p:nvSpPr>
          <p:spPr>
            <a:xfrm>
              <a:off x="1821982" y="2390171"/>
              <a:ext cx="18236" cy="74478"/>
            </a:xfrm>
            <a:custGeom>
              <a:avLst/>
              <a:gdLst/>
              <a:ahLst/>
              <a:cxnLst/>
              <a:rect l="l" t="t" r="r" b="b"/>
              <a:pathLst>
                <a:path w="331" h="1352" extrusionOk="0">
                  <a:moveTo>
                    <a:pt x="172" y="0"/>
                  </a:moveTo>
                  <a:cubicBezTo>
                    <a:pt x="89" y="0"/>
                    <a:pt x="21" y="68"/>
                    <a:pt x="20" y="151"/>
                  </a:cubicBezTo>
                  <a:lnTo>
                    <a:pt x="0" y="1194"/>
                  </a:lnTo>
                  <a:cubicBezTo>
                    <a:pt x="0" y="1278"/>
                    <a:pt x="64" y="1345"/>
                    <a:pt x="146" y="1351"/>
                  </a:cubicBezTo>
                  <a:lnTo>
                    <a:pt x="153" y="1351"/>
                  </a:lnTo>
                  <a:cubicBezTo>
                    <a:pt x="153" y="1351"/>
                    <a:pt x="154" y="1351"/>
                    <a:pt x="155" y="1351"/>
                  </a:cubicBezTo>
                  <a:cubicBezTo>
                    <a:pt x="239" y="1351"/>
                    <a:pt x="308" y="1282"/>
                    <a:pt x="309" y="1200"/>
                  </a:cubicBezTo>
                  <a:lnTo>
                    <a:pt x="329" y="157"/>
                  </a:lnTo>
                  <a:cubicBezTo>
                    <a:pt x="330" y="72"/>
                    <a:pt x="266" y="2"/>
                    <a:pt x="177" y="0"/>
                  </a:cubicBezTo>
                  <a:cubicBezTo>
                    <a:pt x="175" y="0"/>
                    <a:pt x="173" y="0"/>
                    <a:pt x="17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260;p21">
              <a:extLst>
                <a:ext uri="{FF2B5EF4-FFF2-40B4-BE49-F238E27FC236}">
                  <a16:creationId xmlns:a16="http://schemas.microsoft.com/office/drawing/2014/main" id="{D1E6675E-2917-3E31-3028-51424CD41C76}"/>
                </a:ext>
              </a:extLst>
            </p:cNvPr>
            <p:cNvSpPr/>
            <p:nvPr/>
          </p:nvSpPr>
          <p:spPr>
            <a:xfrm>
              <a:off x="1895034" y="2677892"/>
              <a:ext cx="40052" cy="56960"/>
            </a:xfrm>
            <a:custGeom>
              <a:avLst/>
              <a:gdLst/>
              <a:ahLst/>
              <a:cxnLst/>
              <a:rect l="l" t="t" r="r" b="b"/>
              <a:pathLst>
                <a:path w="727" h="1034" extrusionOk="0">
                  <a:moveTo>
                    <a:pt x="551" y="0"/>
                  </a:moveTo>
                  <a:cubicBezTo>
                    <a:pt x="494" y="0"/>
                    <a:pt x="440" y="31"/>
                    <a:pt x="412" y="84"/>
                  </a:cubicBezTo>
                  <a:lnTo>
                    <a:pt x="41" y="809"/>
                  </a:lnTo>
                  <a:cubicBezTo>
                    <a:pt x="1" y="885"/>
                    <a:pt x="31" y="978"/>
                    <a:pt x="107" y="1017"/>
                  </a:cubicBezTo>
                  <a:cubicBezTo>
                    <a:pt x="127" y="1026"/>
                    <a:pt x="148" y="1032"/>
                    <a:pt x="168" y="1033"/>
                  </a:cubicBezTo>
                  <a:cubicBezTo>
                    <a:pt x="170" y="1033"/>
                    <a:pt x="173" y="1033"/>
                    <a:pt x="175" y="1033"/>
                  </a:cubicBezTo>
                  <a:cubicBezTo>
                    <a:pt x="232" y="1033"/>
                    <a:pt x="286" y="1004"/>
                    <a:pt x="316" y="950"/>
                  </a:cubicBezTo>
                  <a:lnTo>
                    <a:pt x="688" y="226"/>
                  </a:lnTo>
                  <a:cubicBezTo>
                    <a:pt x="727" y="149"/>
                    <a:pt x="697" y="56"/>
                    <a:pt x="621" y="17"/>
                  </a:cubicBezTo>
                  <a:cubicBezTo>
                    <a:pt x="598" y="6"/>
                    <a:pt x="574" y="0"/>
                    <a:pt x="5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261;p21">
              <a:extLst>
                <a:ext uri="{FF2B5EF4-FFF2-40B4-BE49-F238E27FC236}">
                  <a16:creationId xmlns:a16="http://schemas.microsoft.com/office/drawing/2014/main" id="{0CC0D988-9D4A-1BCA-03E5-C47E5851C798}"/>
                </a:ext>
              </a:extLst>
            </p:cNvPr>
            <p:cNvSpPr/>
            <p:nvPr/>
          </p:nvSpPr>
          <p:spPr>
            <a:xfrm>
              <a:off x="1869802" y="2649467"/>
              <a:ext cx="18291" cy="74478"/>
            </a:xfrm>
            <a:custGeom>
              <a:avLst/>
              <a:gdLst/>
              <a:ahLst/>
              <a:cxnLst/>
              <a:rect l="l" t="t" r="r" b="b"/>
              <a:pathLst>
                <a:path w="332" h="1352" extrusionOk="0">
                  <a:moveTo>
                    <a:pt x="175" y="1"/>
                  </a:moveTo>
                  <a:cubicBezTo>
                    <a:pt x="92" y="1"/>
                    <a:pt x="24" y="69"/>
                    <a:pt x="21" y="152"/>
                  </a:cubicBezTo>
                  <a:lnTo>
                    <a:pt x="3" y="1195"/>
                  </a:lnTo>
                  <a:cubicBezTo>
                    <a:pt x="0" y="1278"/>
                    <a:pt x="67" y="1346"/>
                    <a:pt x="147" y="1351"/>
                  </a:cubicBezTo>
                  <a:lnTo>
                    <a:pt x="154" y="1351"/>
                  </a:lnTo>
                  <a:cubicBezTo>
                    <a:pt x="155" y="1351"/>
                    <a:pt x="156" y="1351"/>
                    <a:pt x="157" y="1351"/>
                  </a:cubicBezTo>
                  <a:cubicBezTo>
                    <a:pt x="240" y="1351"/>
                    <a:pt x="309" y="1283"/>
                    <a:pt x="311" y="1200"/>
                  </a:cubicBezTo>
                  <a:lnTo>
                    <a:pt x="331" y="157"/>
                  </a:lnTo>
                  <a:cubicBezTo>
                    <a:pt x="332" y="73"/>
                    <a:pt x="267" y="2"/>
                    <a:pt x="180" y="1"/>
                  </a:cubicBezTo>
                  <a:cubicBezTo>
                    <a:pt x="178" y="1"/>
                    <a:pt x="176" y="1"/>
                    <a:pt x="1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03" name="Google Shape;1262;p21">
            <a:extLst>
              <a:ext uri="{FF2B5EF4-FFF2-40B4-BE49-F238E27FC236}">
                <a16:creationId xmlns:a16="http://schemas.microsoft.com/office/drawing/2014/main" id="{CE88F5A8-3E60-27E9-45EC-A97CBD4647F3}"/>
              </a:ext>
            </a:extLst>
          </p:cNvPr>
          <p:cNvGrpSpPr/>
          <p:nvPr userDrawn="1"/>
        </p:nvGrpSpPr>
        <p:grpSpPr>
          <a:xfrm>
            <a:off x="284778" y="430289"/>
            <a:ext cx="11705812" cy="5256763"/>
            <a:chOff x="213583" y="322717"/>
            <a:chExt cx="8779359" cy="3942572"/>
          </a:xfrm>
        </p:grpSpPr>
        <p:grpSp>
          <p:nvGrpSpPr>
            <p:cNvPr id="1104" name="Google Shape;1263;p21">
              <a:extLst>
                <a:ext uri="{FF2B5EF4-FFF2-40B4-BE49-F238E27FC236}">
                  <a16:creationId xmlns:a16="http://schemas.microsoft.com/office/drawing/2014/main" id="{A243FE72-1887-33E2-835D-E05EA849A2D6}"/>
                </a:ext>
              </a:extLst>
            </p:cNvPr>
            <p:cNvGrpSpPr/>
            <p:nvPr/>
          </p:nvGrpSpPr>
          <p:grpSpPr>
            <a:xfrm>
              <a:off x="7561986" y="2461773"/>
              <a:ext cx="1283896" cy="640564"/>
              <a:chOff x="3928210" y="1337178"/>
              <a:chExt cx="913545" cy="455852"/>
            </a:xfrm>
          </p:grpSpPr>
          <p:sp>
            <p:nvSpPr>
              <p:cNvPr id="1259" name="Google Shape;1264;p21">
                <a:extLst>
                  <a:ext uri="{FF2B5EF4-FFF2-40B4-BE49-F238E27FC236}">
                    <a16:creationId xmlns:a16="http://schemas.microsoft.com/office/drawing/2014/main" id="{2918FCC0-E9EC-4AEF-D568-3FE4205D9FE3}"/>
                  </a:ext>
                </a:extLst>
              </p:cNvPr>
              <p:cNvSpPr/>
              <p:nvPr/>
            </p:nvSpPr>
            <p:spPr>
              <a:xfrm>
                <a:off x="3928210" y="1337178"/>
                <a:ext cx="913545" cy="455852"/>
              </a:xfrm>
              <a:custGeom>
                <a:avLst/>
                <a:gdLst/>
                <a:ahLst/>
                <a:cxnLst/>
                <a:rect l="l" t="t" r="r" b="b"/>
                <a:pathLst>
                  <a:path w="30561" h="15251" extrusionOk="0">
                    <a:moveTo>
                      <a:pt x="15519" y="1"/>
                    </a:moveTo>
                    <a:cubicBezTo>
                      <a:pt x="15210" y="1"/>
                      <a:pt x="14892" y="8"/>
                      <a:pt x="14574" y="22"/>
                    </a:cubicBezTo>
                    <a:cubicBezTo>
                      <a:pt x="8213" y="300"/>
                      <a:pt x="4413" y="3690"/>
                      <a:pt x="2345" y="6482"/>
                    </a:cubicBezTo>
                    <a:cubicBezTo>
                      <a:pt x="1567" y="7534"/>
                      <a:pt x="890" y="8689"/>
                      <a:pt x="337" y="9912"/>
                    </a:cubicBezTo>
                    <a:cubicBezTo>
                      <a:pt x="1" y="10653"/>
                      <a:pt x="270" y="11528"/>
                      <a:pt x="965" y="11952"/>
                    </a:cubicBezTo>
                    <a:cubicBezTo>
                      <a:pt x="965" y="11952"/>
                      <a:pt x="1277" y="12142"/>
                      <a:pt x="1385" y="12210"/>
                    </a:cubicBezTo>
                    <a:cubicBezTo>
                      <a:pt x="1566" y="12322"/>
                      <a:pt x="1744" y="12438"/>
                      <a:pt x="1926" y="12559"/>
                    </a:cubicBezTo>
                    <a:cubicBezTo>
                      <a:pt x="2293" y="12803"/>
                      <a:pt x="2681" y="13078"/>
                      <a:pt x="3119" y="13403"/>
                    </a:cubicBezTo>
                    <a:cubicBezTo>
                      <a:pt x="3449" y="13649"/>
                      <a:pt x="3778" y="13897"/>
                      <a:pt x="4105" y="14151"/>
                    </a:cubicBezTo>
                    <a:lnTo>
                      <a:pt x="4136" y="14175"/>
                    </a:lnTo>
                    <a:cubicBezTo>
                      <a:pt x="4448" y="14418"/>
                      <a:pt x="4759" y="14661"/>
                      <a:pt x="5069" y="14906"/>
                    </a:cubicBezTo>
                    <a:cubicBezTo>
                      <a:pt x="5368" y="15140"/>
                      <a:pt x="5717" y="15250"/>
                      <a:pt x="6060" y="15250"/>
                    </a:cubicBezTo>
                    <a:cubicBezTo>
                      <a:pt x="6694" y="15250"/>
                      <a:pt x="7310" y="14877"/>
                      <a:pt x="7565" y="14224"/>
                    </a:cubicBezTo>
                    <a:cubicBezTo>
                      <a:pt x="7820" y="13568"/>
                      <a:pt x="8122" y="12954"/>
                      <a:pt x="8460" y="12404"/>
                    </a:cubicBezTo>
                    <a:cubicBezTo>
                      <a:pt x="9936" y="9994"/>
                      <a:pt x="11981" y="8824"/>
                      <a:pt x="14710" y="8824"/>
                    </a:cubicBezTo>
                    <a:cubicBezTo>
                      <a:pt x="14793" y="8824"/>
                      <a:pt x="14875" y="8825"/>
                      <a:pt x="14960" y="8828"/>
                    </a:cubicBezTo>
                    <a:cubicBezTo>
                      <a:pt x="18484" y="8917"/>
                      <a:pt x="21046" y="10494"/>
                      <a:pt x="23264" y="13939"/>
                    </a:cubicBezTo>
                    <a:cubicBezTo>
                      <a:pt x="23570" y="14416"/>
                      <a:pt x="24087" y="14678"/>
                      <a:pt x="24617" y="14678"/>
                    </a:cubicBezTo>
                    <a:cubicBezTo>
                      <a:pt x="24890" y="14678"/>
                      <a:pt x="25166" y="14608"/>
                      <a:pt x="25419" y="14463"/>
                    </a:cubicBezTo>
                    <a:cubicBezTo>
                      <a:pt x="25710" y="14295"/>
                      <a:pt x="25981" y="14126"/>
                      <a:pt x="26233" y="13968"/>
                    </a:cubicBezTo>
                    <a:cubicBezTo>
                      <a:pt x="26233" y="13968"/>
                      <a:pt x="26537" y="13771"/>
                      <a:pt x="26630" y="13709"/>
                    </a:cubicBezTo>
                    <a:cubicBezTo>
                      <a:pt x="26856" y="13564"/>
                      <a:pt x="27080" y="13416"/>
                      <a:pt x="27305" y="13263"/>
                    </a:cubicBezTo>
                    <a:lnTo>
                      <a:pt x="27331" y="13246"/>
                    </a:lnTo>
                    <a:cubicBezTo>
                      <a:pt x="27727" y="12980"/>
                      <a:pt x="28122" y="12714"/>
                      <a:pt x="28519" y="12453"/>
                    </a:cubicBezTo>
                    <a:lnTo>
                      <a:pt x="28630" y="12381"/>
                    </a:lnTo>
                    <a:cubicBezTo>
                      <a:pt x="28719" y="12323"/>
                      <a:pt x="28809" y="12262"/>
                      <a:pt x="28900" y="12206"/>
                    </a:cubicBezTo>
                    <a:cubicBezTo>
                      <a:pt x="29077" y="12095"/>
                      <a:pt x="29268" y="11984"/>
                      <a:pt x="29485" y="11867"/>
                    </a:cubicBezTo>
                    <a:cubicBezTo>
                      <a:pt x="30269" y="11447"/>
                      <a:pt x="30561" y="10470"/>
                      <a:pt x="30140" y="9686"/>
                    </a:cubicBezTo>
                    <a:cubicBezTo>
                      <a:pt x="27566" y="4894"/>
                      <a:pt x="23813" y="1"/>
                      <a:pt x="15519"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5;p21">
                <a:extLst>
                  <a:ext uri="{FF2B5EF4-FFF2-40B4-BE49-F238E27FC236}">
                    <a16:creationId xmlns:a16="http://schemas.microsoft.com/office/drawing/2014/main" id="{35CF054D-1978-49E1-F8D7-76E167665EBA}"/>
                  </a:ext>
                </a:extLst>
              </p:cNvPr>
              <p:cNvSpPr/>
              <p:nvPr/>
            </p:nvSpPr>
            <p:spPr>
              <a:xfrm>
                <a:off x="3982017" y="1385301"/>
                <a:ext cx="804856" cy="294566"/>
              </a:xfrm>
              <a:custGeom>
                <a:avLst/>
                <a:gdLst/>
                <a:ahLst/>
                <a:cxnLst/>
                <a:rect l="l" t="t" r="r" b="b"/>
                <a:pathLst>
                  <a:path w="26925" h="9855" extrusionOk="0">
                    <a:moveTo>
                      <a:pt x="13720" y="0"/>
                    </a:moveTo>
                    <a:cubicBezTo>
                      <a:pt x="13434" y="0"/>
                      <a:pt x="13142" y="7"/>
                      <a:pt x="12844" y="20"/>
                    </a:cubicBezTo>
                    <a:cubicBezTo>
                      <a:pt x="7116" y="271"/>
                      <a:pt x="3697" y="3318"/>
                      <a:pt x="1840" y="5829"/>
                    </a:cubicBezTo>
                    <a:cubicBezTo>
                      <a:pt x="1014" y="6946"/>
                      <a:pt x="417" y="8048"/>
                      <a:pt x="0" y="8966"/>
                    </a:cubicBezTo>
                    <a:cubicBezTo>
                      <a:pt x="143" y="9055"/>
                      <a:pt x="288" y="9141"/>
                      <a:pt x="431" y="9230"/>
                    </a:cubicBezTo>
                    <a:cubicBezTo>
                      <a:pt x="754" y="9429"/>
                      <a:pt x="1067" y="9640"/>
                      <a:pt x="1381" y="9855"/>
                    </a:cubicBezTo>
                    <a:cubicBezTo>
                      <a:pt x="1765" y="8973"/>
                      <a:pt x="2342" y="7861"/>
                      <a:pt x="3175" y="6747"/>
                    </a:cubicBezTo>
                    <a:cubicBezTo>
                      <a:pt x="5573" y="3536"/>
                      <a:pt x="8849" y="1815"/>
                      <a:pt x="12914" y="1637"/>
                    </a:cubicBezTo>
                    <a:cubicBezTo>
                      <a:pt x="13182" y="1625"/>
                      <a:pt x="13444" y="1620"/>
                      <a:pt x="13701" y="1620"/>
                    </a:cubicBezTo>
                    <a:cubicBezTo>
                      <a:pt x="20608" y="1620"/>
                      <a:pt x="23463" y="5806"/>
                      <a:pt x="25543" y="9686"/>
                    </a:cubicBezTo>
                    <a:cubicBezTo>
                      <a:pt x="25774" y="9533"/>
                      <a:pt x="26009" y="9379"/>
                      <a:pt x="26244" y="9231"/>
                    </a:cubicBezTo>
                    <a:cubicBezTo>
                      <a:pt x="26466" y="9090"/>
                      <a:pt x="26693" y="8962"/>
                      <a:pt x="26925" y="8836"/>
                    </a:cubicBezTo>
                    <a:cubicBezTo>
                      <a:pt x="24718" y="4737"/>
                      <a:pt x="21470" y="0"/>
                      <a:pt x="137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6;p21">
                <a:extLst>
                  <a:ext uri="{FF2B5EF4-FFF2-40B4-BE49-F238E27FC236}">
                    <a16:creationId xmlns:a16="http://schemas.microsoft.com/office/drawing/2014/main" id="{3DBD931D-FC60-C2C5-05E2-ADC370B5A062}"/>
                  </a:ext>
                </a:extLst>
              </p:cNvPr>
              <p:cNvSpPr/>
              <p:nvPr/>
            </p:nvSpPr>
            <p:spPr>
              <a:xfrm>
                <a:off x="4012447" y="1420690"/>
                <a:ext cx="742739" cy="279561"/>
              </a:xfrm>
              <a:custGeom>
                <a:avLst/>
                <a:gdLst/>
                <a:ahLst/>
                <a:cxnLst/>
                <a:rect l="l" t="t" r="r" b="b"/>
                <a:pathLst>
                  <a:path w="24847" h="9353" extrusionOk="0">
                    <a:moveTo>
                      <a:pt x="12167" y="1"/>
                    </a:moveTo>
                    <a:cubicBezTo>
                      <a:pt x="12049" y="1"/>
                      <a:pt x="11930" y="2"/>
                      <a:pt x="11810" y="4"/>
                    </a:cubicBezTo>
                    <a:cubicBezTo>
                      <a:pt x="6428" y="113"/>
                      <a:pt x="3287" y="3043"/>
                      <a:pt x="1602" y="5481"/>
                    </a:cubicBezTo>
                    <a:cubicBezTo>
                      <a:pt x="885" y="6521"/>
                      <a:pt x="366" y="7552"/>
                      <a:pt x="0" y="8424"/>
                    </a:cubicBezTo>
                    <a:cubicBezTo>
                      <a:pt x="447" y="8720"/>
                      <a:pt x="882" y="9034"/>
                      <a:pt x="1311" y="9353"/>
                    </a:cubicBezTo>
                    <a:cubicBezTo>
                      <a:pt x="1650" y="8506"/>
                      <a:pt x="2157" y="7461"/>
                      <a:pt x="2882" y="6422"/>
                    </a:cubicBezTo>
                    <a:cubicBezTo>
                      <a:pt x="5057" y="3303"/>
                      <a:pt x="8098" y="1683"/>
                      <a:pt x="11917" y="1606"/>
                    </a:cubicBezTo>
                    <a:cubicBezTo>
                      <a:pt x="12026" y="1604"/>
                      <a:pt x="12133" y="1603"/>
                      <a:pt x="12240" y="1603"/>
                    </a:cubicBezTo>
                    <a:cubicBezTo>
                      <a:pt x="18607" y="1603"/>
                      <a:pt x="21523" y="5386"/>
                      <a:pt x="23588" y="9133"/>
                    </a:cubicBezTo>
                    <a:cubicBezTo>
                      <a:pt x="24007" y="8850"/>
                      <a:pt x="24425" y="8568"/>
                      <a:pt x="24847" y="8293"/>
                    </a:cubicBezTo>
                    <a:cubicBezTo>
                      <a:pt x="22630" y="4295"/>
                      <a:pt x="19317" y="1"/>
                      <a:pt x="121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7;p21">
                <a:extLst>
                  <a:ext uri="{FF2B5EF4-FFF2-40B4-BE49-F238E27FC236}">
                    <a16:creationId xmlns:a16="http://schemas.microsoft.com/office/drawing/2014/main" id="{77283218-871F-0259-2C4B-974BE814A3DE}"/>
                  </a:ext>
                </a:extLst>
              </p:cNvPr>
              <p:cNvSpPr/>
              <p:nvPr/>
            </p:nvSpPr>
            <p:spPr>
              <a:xfrm>
                <a:off x="4042818" y="1458292"/>
                <a:ext cx="680891" cy="263779"/>
              </a:xfrm>
              <a:custGeom>
                <a:avLst/>
                <a:gdLst/>
                <a:ahLst/>
                <a:cxnLst/>
                <a:rect l="l" t="t" r="r" b="b"/>
                <a:pathLst>
                  <a:path w="22778" h="8825" extrusionOk="0">
                    <a:moveTo>
                      <a:pt x="10698" y="1"/>
                    </a:moveTo>
                    <a:cubicBezTo>
                      <a:pt x="5717" y="1"/>
                      <a:pt x="2877" y="2795"/>
                      <a:pt x="1372" y="5150"/>
                    </a:cubicBezTo>
                    <a:cubicBezTo>
                      <a:pt x="761" y="6103"/>
                      <a:pt x="318" y="7056"/>
                      <a:pt x="0" y="7879"/>
                    </a:cubicBezTo>
                    <a:cubicBezTo>
                      <a:pt x="424" y="8188"/>
                      <a:pt x="840" y="8505"/>
                      <a:pt x="1255" y="8824"/>
                    </a:cubicBezTo>
                    <a:cubicBezTo>
                      <a:pt x="1550" y="8024"/>
                      <a:pt x="1982" y="7064"/>
                      <a:pt x="2596" y="6113"/>
                    </a:cubicBezTo>
                    <a:cubicBezTo>
                      <a:pt x="4536" y="3109"/>
                      <a:pt x="7315" y="1589"/>
                      <a:pt x="10852" y="1589"/>
                    </a:cubicBezTo>
                    <a:cubicBezTo>
                      <a:pt x="10880" y="1589"/>
                      <a:pt x="10907" y="1589"/>
                      <a:pt x="10935" y="1589"/>
                    </a:cubicBezTo>
                    <a:cubicBezTo>
                      <a:pt x="16662" y="1630"/>
                      <a:pt x="19564" y="4975"/>
                      <a:pt x="21607" y="8511"/>
                    </a:cubicBezTo>
                    <a:cubicBezTo>
                      <a:pt x="22003" y="8260"/>
                      <a:pt x="22389" y="8002"/>
                      <a:pt x="22778" y="7740"/>
                    </a:cubicBezTo>
                    <a:cubicBezTo>
                      <a:pt x="20559" y="3904"/>
                      <a:pt x="17266" y="48"/>
                      <a:pt x="10791" y="1"/>
                    </a:cubicBezTo>
                    <a:cubicBezTo>
                      <a:pt x="10760" y="1"/>
                      <a:pt x="10729" y="1"/>
                      <a:pt x="106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8;p21">
                <a:extLst>
                  <a:ext uri="{FF2B5EF4-FFF2-40B4-BE49-F238E27FC236}">
                    <a16:creationId xmlns:a16="http://schemas.microsoft.com/office/drawing/2014/main" id="{A1B78527-02FA-DD09-72E6-A8487166B793}"/>
                  </a:ext>
                </a:extLst>
              </p:cNvPr>
              <p:cNvSpPr/>
              <p:nvPr/>
            </p:nvSpPr>
            <p:spPr>
              <a:xfrm>
                <a:off x="4073159" y="1505578"/>
                <a:ext cx="624843" cy="239269"/>
              </a:xfrm>
              <a:custGeom>
                <a:avLst/>
                <a:gdLst/>
                <a:ahLst/>
                <a:cxnLst/>
                <a:rect l="l" t="t" r="r" b="b"/>
                <a:pathLst>
                  <a:path w="20903" h="8005" extrusionOk="0">
                    <a:moveTo>
                      <a:pt x="9672" y="0"/>
                    </a:moveTo>
                    <a:cubicBezTo>
                      <a:pt x="5039" y="0"/>
                      <a:pt x="2429" y="2676"/>
                      <a:pt x="1049" y="4949"/>
                    </a:cubicBezTo>
                    <a:cubicBezTo>
                      <a:pt x="611" y="5671"/>
                      <a:pt x="267" y="6394"/>
                      <a:pt x="0" y="7059"/>
                    </a:cubicBezTo>
                    <a:cubicBezTo>
                      <a:pt x="91" y="7128"/>
                      <a:pt x="182" y="7199"/>
                      <a:pt x="273" y="7268"/>
                    </a:cubicBezTo>
                    <a:cubicBezTo>
                      <a:pt x="586" y="7511"/>
                      <a:pt x="901" y="7758"/>
                      <a:pt x="1214" y="8005"/>
                    </a:cubicBezTo>
                    <a:cubicBezTo>
                      <a:pt x="1468" y="7354"/>
                      <a:pt x="1801" y="6638"/>
                      <a:pt x="2237" y="5927"/>
                    </a:cubicBezTo>
                    <a:cubicBezTo>
                      <a:pt x="4008" y="3038"/>
                      <a:pt x="6573" y="1577"/>
                      <a:pt x="9864" y="1577"/>
                    </a:cubicBezTo>
                    <a:cubicBezTo>
                      <a:pt x="9959" y="1577"/>
                      <a:pt x="10053" y="1579"/>
                      <a:pt x="10149" y="1581"/>
                    </a:cubicBezTo>
                    <a:cubicBezTo>
                      <a:pt x="15007" y="1705"/>
                      <a:pt x="17791" y="4362"/>
                      <a:pt x="19767" y="7430"/>
                    </a:cubicBezTo>
                    <a:cubicBezTo>
                      <a:pt x="20028" y="7281"/>
                      <a:pt x="20282" y="7121"/>
                      <a:pt x="20528" y="6967"/>
                    </a:cubicBezTo>
                    <a:cubicBezTo>
                      <a:pt x="20655" y="6888"/>
                      <a:pt x="20777" y="6805"/>
                      <a:pt x="20903" y="6724"/>
                    </a:cubicBezTo>
                    <a:cubicBezTo>
                      <a:pt x="18731" y="3297"/>
                      <a:pt x="15562" y="145"/>
                      <a:pt x="9987" y="4"/>
                    </a:cubicBezTo>
                    <a:cubicBezTo>
                      <a:pt x="9881" y="2"/>
                      <a:pt x="9776" y="0"/>
                      <a:pt x="96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05" name="Google Shape;1269;p21">
              <a:extLst>
                <a:ext uri="{FF2B5EF4-FFF2-40B4-BE49-F238E27FC236}">
                  <a16:creationId xmlns:a16="http://schemas.microsoft.com/office/drawing/2014/main" id="{AE3B54C6-ABA5-EB25-C1F8-9C110DD2799E}"/>
                </a:ext>
              </a:extLst>
            </p:cNvPr>
            <p:cNvGrpSpPr/>
            <p:nvPr/>
          </p:nvGrpSpPr>
          <p:grpSpPr>
            <a:xfrm>
              <a:off x="8327142" y="540012"/>
              <a:ext cx="665800" cy="547990"/>
              <a:chOff x="6522431" y="1681510"/>
              <a:chExt cx="420647" cy="346216"/>
            </a:xfrm>
          </p:grpSpPr>
          <p:sp>
            <p:nvSpPr>
              <p:cNvPr id="1237" name="Google Shape;1270;p21">
                <a:extLst>
                  <a:ext uri="{FF2B5EF4-FFF2-40B4-BE49-F238E27FC236}">
                    <a16:creationId xmlns:a16="http://schemas.microsoft.com/office/drawing/2014/main" id="{6E249485-FECB-51A9-DB54-3D7E20CD571D}"/>
                  </a:ext>
                </a:extLst>
              </p:cNvPr>
              <p:cNvSpPr/>
              <p:nvPr/>
            </p:nvSpPr>
            <p:spPr>
              <a:xfrm>
                <a:off x="6522431" y="1681510"/>
                <a:ext cx="420647" cy="346216"/>
              </a:xfrm>
              <a:custGeom>
                <a:avLst/>
                <a:gdLst/>
                <a:ahLst/>
                <a:cxnLst/>
                <a:rect l="l" t="t" r="r" b="b"/>
                <a:pathLst>
                  <a:path w="14072" h="11583" extrusionOk="0">
                    <a:moveTo>
                      <a:pt x="6987" y="0"/>
                    </a:moveTo>
                    <a:cubicBezTo>
                      <a:pt x="6834" y="0"/>
                      <a:pt x="6683" y="13"/>
                      <a:pt x="6531" y="35"/>
                    </a:cubicBezTo>
                    <a:cubicBezTo>
                      <a:pt x="4887" y="296"/>
                      <a:pt x="2027" y="1588"/>
                      <a:pt x="1286" y="3014"/>
                    </a:cubicBezTo>
                    <a:cubicBezTo>
                      <a:pt x="889" y="3777"/>
                      <a:pt x="984" y="4681"/>
                      <a:pt x="1215" y="5454"/>
                    </a:cubicBezTo>
                    <a:cubicBezTo>
                      <a:pt x="754" y="5851"/>
                      <a:pt x="359" y="6386"/>
                      <a:pt x="277" y="7079"/>
                    </a:cubicBezTo>
                    <a:cubicBezTo>
                      <a:pt x="261" y="7217"/>
                      <a:pt x="257" y="7362"/>
                      <a:pt x="264" y="7518"/>
                    </a:cubicBezTo>
                    <a:cubicBezTo>
                      <a:pt x="93" y="7797"/>
                      <a:pt x="0" y="8129"/>
                      <a:pt x="1" y="8477"/>
                    </a:cubicBezTo>
                    <a:cubicBezTo>
                      <a:pt x="7" y="9310"/>
                      <a:pt x="594" y="10260"/>
                      <a:pt x="1311" y="10593"/>
                    </a:cubicBezTo>
                    <a:cubicBezTo>
                      <a:pt x="1390" y="10630"/>
                      <a:pt x="1469" y="10661"/>
                      <a:pt x="1553" y="10685"/>
                    </a:cubicBezTo>
                    <a:cubicBezTo>
                      <a:pt x="1852" y="10962"/>
                      <a:pt x="2254" y="11178"/>
                      <a:pt x="2783" y="11178"/>
                    </a:cubicBezTo>
                    <a:cubicBezTo>
                      <a:pt x="2867" y="11178"/>
                      <a:pt x="2949" y="11172"/>
                      <a:pt x="3030" y="11159"/>
                    </a:cubicBezTo>
                    <a:cubicBezTo>
                      <a:pt x="3255" y="11306"/>
                      <a:pt x="3499" y="11416"/>
                      <a:pt x="3755" y="11481"/>
                    </a:cubicBezTo>
                    <a:cubicBezTo>
                      <a:pt x="4017" y="11547"/>
                      <a:pt x="4287" y="11583"/>
                      <a:pt x="4561" y="11583"/>
                    </a:cubicBezTo>
                    <a:cubicBezTo>
                      <a:pt x="5505" y="11583"/>
                      <a:pt x="6408" y="11172"/>
                      <a:pt x="6978" y="10485"/>
                    </a:cubicBezTo>
                    <a:cubicBezTo>
                      <a:pt x="7155" y="10270"/>
                      <a:pt x="7293" y="10034"/>
                      <a:pt x="7395" y="9785"/>
                    </a:cubicBezTo>
                    <a:cubicBezTo>
                      <a:pt x="7705" y="9663"/>
                      <a:pt x="8006" y="9545"/>
                      <a:pt x="8298" y="9429"/>
                    </a:cubicBezTo>
                    <a:cubicBezTo>
                      <a:pt x="8363" y="9451"/>
                      <a:pt x="8429" y="9473"/>
                      <a:pt x="8497" y="9491"/>
                    </a:cubicBezTo>
                    <a:cubicBezTo>
                      <a:pt x="8760" y="9557"/>
                      <a:pt x="9029" y="9593"/>
                      <a:pt x="9303" y="9593"/>
                    </a:cubicBezTo>
                    <a:cubicBezTo>
                      <a:pt x="10239" y="9593"/>
                      <a:pt x="11137" y="9189"/>
                      <a:pt x="11707" y="8510"/>
                    </a:cubicBezTo>
                    <a:cubicBezTo>
                      <a:pt x="11900" y="8278"/>
                      <a:pt x="12050" y="8024"/>
                      <a:pt x="12154" y="7756"/>
                    </a:cubicBezTo>
                    <a:cubicBezTo>
                      <a:pt x="13030" y="7305"/>
                      <a:pt x="13723" y="6775"/>
                      <a:pt x="13730" y="5824"/>
                    </a:cubicBezTo>
                    <a:cubicBezTo>
                      <a:pt x="13730" y="5773"/>
                      <a:pt x="13732" y="5676"/>
                      <a:pt x="13714" y="5516"/>
                    </a:cubicBezTo>
                    <a:cubicBezTo>
                      <a:pt x="13735" y="5470"/>
                      <a:pt x="13754" y="5424"/>
                      <a:pt x="13769" y="5379"/>
                    </a:cubicBezTo>
                    <a:cubicBezTo>
                      <a:pt x="14071" y="4535"/>
                      <a:pt x="13693" y="3541"/>
                      <a:pt x="13368" y="3078"/>
                    </a:cubicBezTo>
                    <a:cubicBezTo>
                      <a:pt x="13192" y="2829"/>
                      <a:pt x="12972" y="2630"/>
                      <a:pt x="12725" y="2490"/>
                    </a:cubicBezTo>
                    <a:cubicBezTo>
                      <a:pt x="12547" y="2237"/>
                      <a:pt x="12324" y="2018"/>
                      <a:pt x="12025" y="1870"/>
                    </a:cubicBezTo>
                    <a:cubicBezTo>
                      <a:pt x="11770" y="1743"/>
                      <a:pt x="11483" y="1678"/>
                      <a:pt x="11171" y="1678"/>
                    </a:cubicBezTo>
                    <a:cubicBezTo>
                      <a:pt x="10847" y="1678"/>
                      <a:pt x="10420" y="1762"/>
                      <a:pt x="9972" y="1879"/>
                    </a:cubicBezTo>
                    <a:cubicBezTo>
                      <a:pt x="9378" y="980"/>
                      <a:pt x="8404" y="0"/>
                      <a:pt x="6987" y="0"/>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71;p21">
                <a:extLst>
                  <a:ext uri="{FF2B5EF4-FFF2-40B4-BE49-F238E27FC236}">
                    <a16:creationId xmlns:a16="http://schemas.microsoft.com/office/drawing/2014/main" id="{612F7D9C-3DA9-63D5-1E1B-EE82F5A89714}"/>
                  </a:ext>
                </a:extLst>
              </p:cNvPr>
              <p:cNvSpPr/>
              <p:nvPr/>
            </p:nvSpPr>
            <p:spPr>
              <a:xfrm>
                <a:off x="6576476" y="1729544"/>
                <a:ext cx="308461" cy="237924"/>
              </a:xfrm>
              <a:custGeom>
                <a:avLst/>
                <a:gdLst/>
                <a:ahLst/>
                <a:cxnLst/>
                <a:rect l="l" t="t" r="r" b="b"/>
                <a:pathLst>
                  <a:path w="10319" h="7960" extrusionOk="0">
                    <a:moveTo>
                      <a:pt x="5180" y="0"/>
                    </a:moveTo>
                    <a:cubicBezTo>
                      <a:pt x="5115" y="0"/>
                      <a:pt x="5048" y="5"/>
                      <a:pt x="4980" y="16"/>
                    </a:cubicBezTo>
                    <a:cubicBezTo>
                      <a:pt x="3501" y="251"/>
                      <a:pt x="1292" y="1408"/>
                      <a:pt x="909" y="2146"/>
                    </a:cubicBezTo>
                    <a:cubicBezTo>
                      <a:pt x="527" y="2883"/>
                      <a:pt x="1437" y="4503"/>
                      <a:pt x="1437" y="4503"/>
                    </a:cubicBezTo>
                    <a:cubicBezTo>
                      <a:pt x="1437" y="4503"/>
                      <a:pt x="147" y="5006"/>
                      <a:pt x="72" y="5654"/>
                    </a:cubicBezTo>
                    <a:cubicBezTo>
                      <a:pt x="0" y="6287"/>
                      <a:pt x="621" y="7959"/>
                      <a:pt x="979" y="7959"/>
                    </a:cubicBezTo>
                    <a:cubicBezTo>
                      <a:pt x="986" y="7959"/>
                      <a:pt x="994" y="7959"/>
                      <a:pt x="1001" y="7957"/>
                    </a:cubicBezTo>
                    <a:cubicBezTo>
                      <a:pt x="1355" y="7885"/>
                      <a:pt x="2616" y="7589"/>
                      <a:pt x="2616" y="7589"/>
                    </a:cubicBezTo>
                    <a:cubicBezTo>
                      <a:pt x="2616" y="7589"/>
                      <a:pt x="10311" y="4746"/>
                      <a:pt x="10315" y="4204"/>
                    </a:cubicBezTo>
                    <a:cubicBezTo>
                      <a:pt x="10318" y="3665"/>
                      <a:pt x="9787" y="1847"/>
                      <a:pt x="9497" y="1702"/>
                    </a:cubicBezTo>
                    <a:cubicBezTo>
                      <a:pt x="9467" y="1687"/>
                      <a:pt x="9422" y="1680"/>
                      <a:pt x="9364" y="1680"/>
                    </a:cubicBezTo>
                    <a:cubicBezTo>
                      <a:pt x="8850" y="1680"/>
                      <a:pt x="7361" y="2211"/>
                      <a:pt x="7361" y="2211"/>
                    </a:cubicBezTo>
                    <a:cubicBezTo>
                      <a:pt x="7361" y="2211"/>
                      <a:pt x="6539" y="0"/>
                      <a:pt x="5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72;p21">
                <a:extLst>
                  <a:ext uri="{FF2B5EF4-FFF2-40B4-BE49-F238E27FC236}">
                    <a16:creationId xmlns:a16="http://schemas.microsoft.com/office/drawing/2014/main" id="{E873E84E-4FCA-EFA0-D977-ADC0C9D83421}"/>
                  </a:ext>
                </a:extLst>
              </p:cNvPr>
              <p:cNvSpPr/>
              <p:nvPr/>
            </p:nvSpPr>
            <p:spPr>
              <a:xfrm>
                <a:off x="6617997" y="1770882"/>
                <a:ext cx="80979" cy="89521"/>
              </a:xfrm>
              <a:custGeom>
                <a:avLst/>
                <a:gdLst/>
                <a:ahLst/>
                <a:cxnLst/>
                <a:rect l="l" t="t" r="r" b="b"/>
                <a:pathLst>
                  <a:path w="2709" h="2995" extrusionOk="0">
                    <a:moveTo>
                      <a:pt x="1663" y="1"/>
                    </a:moveTo>
                    <a:cubicBezTo>
                      <a:pt x="1663" y="1"/>
                      <a:pt x="1662" y="1"/>
                      <a:pt x="1661" y="1"/>
                    </a:cubicBezTo>
                    <a:cubicBezTo>
                      <a:pt x="1498" y="15"/>
                      <a:pt x="45" y="750"/>
                      <a:pt x="23" y="868"/>
                    </a:cubicBezTo>
                    <a:cubicBezTo>
                      <a:pt x="0" y="983"/>
                      <a:pt x="700" y="2907"/>
                      <a:pt x="824" y="2989"/>
                    </a:cubicBezTo>
                    <a:cubicBezTo>
                      <a:pt x="830" y="2993"/>
                      <a:pt x="839" y="2995"/>
                      <a:pt x="850" y="2995"/>
                    </a:cubicBezTo>
                    <a:cubicBezTo>
                      <a:pt x="1101" y="2995"/>
                      <a:pt x="2709" y="2178"/>
                      <a:pt x="2680" y="2131"/>
                    </a:cubicBezTo>
                    <a:cubicBezTo>
                      <a:pt x="2680" y="2131"/>
                      <a:pt x="1830" y="1"/>
                      <a:pt x="1663" y="1"/>
                    </a:cubicBezTo>
                    <a:close/>
                  </a:path>
                </a:pathLst>
              </a:custGeom>
              <a:solidFill>
                <a:srgbClr val="493429">
                  <a:alpha val="273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73;p21">
                <a:extLst>
                  <a:ext uri="{FF2B5EF4-FFF2-40B4-BE49-F238E27FC236}">
                    <a16:creationId xmlns:a16="http://schemas.microsoft.com/office/drawing/2014/main" id="{F8D08E9F-3857-29C5-6A47-86668E945FC7}"/>
                  </a:ext>
                </a:extLst>
              </p:cNvPr>
              <p:cNvSpPr/>
              <p:nvPr/>
            </p:nvSpPr>
            <p:spPr>
              <a:xfrm>
                <a:off x="6680233" y="1741828"/>
                <a:ext cx="93833" cy="89341"/>
              </a:xfrm>
              <a:custGeom>
                <a:avLst/>
                <a:gdLst/>
                <a:ahLst/>
                <a:cxnLst/>
                <a:rect l="l" t="t" r="r" b="b"/>
                <a:pathLst>
                  <a:path w="3139" h="2989" extrusionOk="0">
                    <a:moveTo>
                      <a:pt x="1941" y="0"/>
                    </a:moveTo>
                    <a:cubicBezTo>
                      <a:pt x="1794" y="0"/>
                      <a:pt x="35" y="694"/>
                      <a:pt x="17" y="799"/>
                    </a:cubicBezTo>
                    <a:cubicBezTo>
                      <a:pt x="0" y="905"/>
                      <a:pt x="730" y="2924"/>
                      <a:pt x="879" y="2986"/>
                    </a:cubicBezTo>
                    <a:cubicBezTo>
                      <a:pt x="884" y="2988"/>
                      <a:pt x="891" y="2989"/>
                      <a:pt x="899" y="2989"/>
                    </a:cubicBezTo>
                    <a:cubicBezTo>
                      <a:pt x="1160" y="2989"/>
                      <a:pt x="3139" y="2106"/>
                      <a:pt x="3083" y="2053"/>
                    </a:cubicBezTo>
                    <a:cubicBezTo>
                      <a:pt x="3083" y="2053"/>
                      <a:pt x="2072" y="8"/>
                      <a:pt x="1944" y="0"/>
                    </a:cubicBezTo>
                    <a:cubicBezTo>
                      <a:pt x="1943" y="0"/>
                      <a:pt x="1942" y="0"/>
                      <a:pt x="1941" y="0"/>
                    </a:cubicBezTo>
                    <a:close/>
                  </a:path>
                </a:pathLst>
              </a:custGeom>
              <a:solidFill>
                <a:srgbClr val="493429">
                  <a:alpha val="273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74;p21">
                <a:extLst>
                  <a:ext uri="{FF2B5EF4-FFF2-40B4-BE49-F238E27FC236}">
                    <a16:creationId xmlns:a16="http://schemas.microsoft.com/office/drawing/2014/main" id="{8BB5A110-3D64-D247-9577-2A1E378D06CA}"/>
                  </a:ext>
                </a:extLst>
              </p:cNvPr>
              <p:cNvSpPr/>
              <p:nvPr/>
            </p:nvSpPr>
            <p:spPr>
              <a:xfrm>
                <a:off x="6850082" y="1797065"/>
                <a:ext cx="40983" cy="32939"/>
              </a:xfrm>
              <a:custGeom>
                <a:avLst/>
                <a:gdLst/>
                <a:ahLst/>
                <a:cxnLst/>
                <a:rect l="l" t="t" r="r" b="b"/>
                <a:pathLst>
                  <a:path w="1371" h="1102" extrusionOk="0">
                    <a:moveTo>
                      <a:pt x="888" y="1"/>
                    </a:moveTo>
                    <a:cubicBezTo>
                      <a:pt x="870" y="1"/>
                      <a:pt x="853" y="4"/>
                      <a:pt x="835" y="10"/>
                    </a:cubicBezTo>
                    <a:cubicBezTo>
                      <a:pt x="537" y="119"/>
                      <a:pt x="1" y="776"/>
                      <a:pt x="334" y="926"/>
                    </a:cubicBezTo>
                    <a:cubicBezTo>
                      <a:pt x="537" y="1017"/>
                      <a:pt x="818" y="1102"/>
                      <a:pt x="1025" y="1102"/>
                    </a:cubicBezTo>
                    <a:cubicBezTo>
                      <a:pt x="1159" y="1102"/>
                      <a:pt x="1262" y="1067"/>
                      <a:pt x="1294" y="975"/>
                    </a:cubicBezTo>
                    <a:cubicBezTo>
                      <a:pt x="1371" y="755"/>
                      <a:pt x="1162" y="1"/>
                      <a:pt x="8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75;p21">
                <a:extLst>
                  <a:ext uri="{FF2B5EF4-FFF2-40B4-BE49-F238E27FC236}">
                    <a16:creationId xmlns:a16="http://schemas.microsoft.com/office/drawing/2014/main" id="{1CAB4FC7-4D4E-618A-D844-2540B0DF5625}"/>
                  </a:ext>
                </a:extLst>
              </p:cNvPr>
              <p:cNvSpPr/>
              <p:nvPr/>
            </p:nvSpPr>
            <p:spPr>
              <a:xfrm>
                <a:off x="6870051" y="1798978"/>
                <a:ext cx="21433" cy="27319"/>
              </a:xfrm>
              <a:custGeom>
                <a:avLst/>
                <a:gdLst/>
                <a:ahLst/>
                <a:cxnLst/>
                <a:rect l="l" t="t" r="r" b="b"/>
                <a:pathLst>
                  <a:path w="717" h="914" extrusionOk="0">
                    <a:moveTo>
                      <a:pt x="230" y="0"/>
                    </a:moveTo>
                    <a:cubicBezTo>
                      <a:pt x="224" y="0"/>
                      <a:pt x="218" y="1"/>
                      <a:pt x="212" y="2"/>
                    </a:cubicBezTo>
                    <a:cubicBezTo>
                      <a:pt x="1" y="55"/>
                      <a:pt x="162" y="913"/>
                      <a:pt x="434" y="913"/>
                    </a:cubicBezTo>
                    <a:cubicBezTo>
                      <a:pt x="438" y="913"/>
                      <a:pt x="442" y="913"/>
                      <a:pt x="446" y="913"/>
                    </a:cubicBezTo>
                    <a:cubicBezTo>
                      <a:pt x="717" y="888"/>
                      <a:pt x="441" y="0"/>
                      <a:pt x="2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76;p21">
                <a:extLst>
                  <a:ext uri="{FF2B5EF4-FFF2-40B4-BE49-F238E27FC236}">
                    <a16:creationId xmlns:a16="http://schemas.microsoft.com/office/drawing/2014/main" id="{6B384C1B-EE1C-5FF4-5433-9800AE00E275}"/>
                  </a:ext>
                </a:extLst>
              </p:cNvPr>
              <p:cNvSpPr/>
              <p:nvPr/>
            </p:nvSpPr>
            <p:spPr>
              <a:xfrm>
                <a:off x="6565954" y="1928432"/>
                <a:ext cx="33808" cy="26453"/>
              </a:xfrm>
              <a:custGeom>
                <a:avLst/>
                <a:gdLst/>
                <a:ahLst/>
                <a:cxnLst/>
                <a:rect l="l" t="t" r="r" b="b"/>
                <a:pathLst>
                  <a:path w="1131" h="885" extrusionOk="0">
                    <a:moveTo>
                      <a:pt x="545" y="0"/>
                    </a:moveTo>
                    <a:cubicBezTo>
                      <a:pt x="423" y="0"/>
                      <a:pt x="308" y="18"/>
                      <a:pt x="236" y="53"/>
                    </a:cubicBezTo>
                    <a:cubicBezTo>
                      <a:pt x="1" y="166"/>
                      <a:pt x="352" y="787"/>
                      <a:pt x="536" y="873"/>
                    </a:cubicBezTo>
                    <a:cubicBezTo>
                      <a:pt x="553" y="881"/>
                      <a:pt x="571" y="885"/>
                      <a:pt x="589" y="885"/>
                    </a:cubicBezTo>
                    <a:cubicBezTo>
                      <a:pt x="762" y="885"/>
                      <a:pt x="963" y="539"/>
                      <a:pt x="1058" y="284"/>
                    </a:cubicBezTo>
                    <a:cubicBezTo>
                      <a:pt x="1130" y="91"/>
                      <a:pt x="820" y="0"/>
                      <a:pt x="5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77;p21">
                <a:extLst>
                  <a:ext uri="{FF2B5EF4-FFF2-40B4-BE49-F238E27FC236}">
                    <a16:creationId xmlns:a16="http://schemas.microsoft.com/office/drawing/2014/main" id="{F2F6F0EA-BF3A-DDD6-14A8-3533BB657515}"/>
                  </a:ext>
                </a:extLst>
              </p:cNvPr>
              <p:cNvSpPr/>
              <p:nvPr/>
            </p:nvSpPr>
            <p:spPr>
              <a:xfrm>
                <a:off x="6569093" y="1931421"/>
                <a:ext cx="20865" cy="20624"/>
              </a:xfrm>
              <a:custGeom>
                <a:avLst/>
                <a:gdLst/>
                <a:ahLst/>
                <a:cxnLst/>
                <a:rect l="l" t="t" r="r" b="b"/>
                <a:pathLst>
                  <a:path w="698" h="690" extrusionOk="0">
                    <a:moveTo>
                      <a:pt x="175" y="1"/>
                    </a:moveTo>
                    <a:cubicBezTo>
                      <a:pt x="161" y="1"/>
                      <a:pt x="149" y="4"/>
                      <a:pt x="138" y="11"/>
                    </a:cubicBezTo>
                    <a:cubicBezTo>
                      <a:pt x="0" y="96"/>
                      <a:pt x="295" y="690"/>
                      <a:pt x="481" y="690"/>
                    </a:cubicBezTo>
                    <a:cubicBezTo>
                      <a:pt x="501" y="690"/>
                      <a:pt x="519" y="684"/>
                      <a:pt x="535" y="670"/>
                    </a:cubicBezTo>
                    <a:cubicBezTo>
                      <a:pt x="698" y="533"/>
                      <a:pt x="347" y="1"/>
                      <a:pt x="1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78;p21">
                <a:extLst>
                  <a:ext uri="{FF2B5EF4-FFF2-40B4-BE49-F238E27FC236}">
                    <a16:creationId xmlns:a16="http://schemas.microsoft.com/office/drawing/2014/main" id="{8A556682-7752-2955-4F73-3D91E3DEEC59}"/>
                  </a:ext>
                </a:extLst>
              </p:cNvPr>
              <p:cNvSpPr/>
              <p:nvPr/>
            </p:nvSpPr>
            <p:spPr>
              <a:xfrm>
                <a:off x="6746535" y="1842887"/>
                <a:ext cx="99961" cy="77266"/>
              </a:xfrm>
              <a:custGeom>
                <a:avLst/>
                <a:gdLst/>
                <a:ahLst/>
                <a:cxnLst/>
                <a:rect l="l" t="t" r="r" b="b"/>
                <a:pathLst>
                  <a:path w="3344" h="2585" extrusionOk="0">
                    <a:moveTo>
                      <a:pt x="1843" y="0"/>
                    </a:moveTo>
                    <a:cubicBezTo>
                      <a:pt x="1760" y="0"/>
                      <a:pt x="1672" y="6"/>
                      <a:pt x="1579" y="18"/>
                    </a:cubicBezTo>
                    <a:cubicBezTo>
                      <a:pt x="1" y="227"/>
                      <a:pt x="471" y="2292"/>
                      <a:pt x="1404" y="2534"/>
                    </a:cubicBezTo>
                    <a:cubicBezTo>
                      <a:pt x="1538" y="2568"/>
                      <a:pt x="1673" y="2584"/>
                      <a:pt x="1807" y="2584"/>
                    </a:cubicBezTo>
                    <a:cubicBezTo>
                      <a:pt x="2607" y="2584"/>
                      <a:pt x="3344" y="2001"/>
                      <a:pt x="3202" y="1255"/>
                    </a:cubicBezTo>
                    <a:cubicBezTo>
                      <a:pt x="3202" y="1255"/>
                      <a:pt x="3060" y="0"/>
                      <a:pt x="18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79;p21">
                <a:extLst>
                  <a:ext uri="{FF2B5EF4-FFF2-40B4-BE49-F238E27FC236}">
                    <a16:creationId xmlns:a16="http://schemas.microsoft.com/office/drawing/2014/main" id="{68658CEF-2999-EF0D-E9DE-4AF1A471CA6F}"/>
                  </a:ext>
                </a:extLst>
              </p:cNvPr>
              <p:cNvSpPr/>
              <p:nvPr/>
            </p:nvSpPr>
            <p:spPr>
              <a:xfrm>
                <a:off x="6766114" y="1857921"/>
                <a:ext cx="62386" cy="41697"/>
              </a:xfrm>
              <a:custGeom>
                <a:avLst/>
                <a:gdLst/>
                <a:ahLst/>
                <a:cxnLst/>
                <a:rect l="l" t="t" r="r" b="b"/>
                <a:pathLst>
                  <a:path w="2087" h="1395" extrusionOk="0">
                    <a:moveTo>
                      <a:pt x="1133" y="1"/>
                    </a:moveTo>
                    <a:cubicBezTo>
                      <a:pt x="1054" y="1"/>
                      <a:pt x="968" y="12"/>
                      <a:pt x="876" y="35"/>
                    </a:cubicBezTo>
                    <a:cubicBezTo>
                      <a:pt x="0" y="256"/>
                      <a:pt x="353" y="1395"/>
                      <a:pt x="1097" y="1395"/>
                    </a:cubicBezTo>
                    <a:cubicBezTo>
                      <a:pt x="1168" y="1395"/>
                      <a:pt x="1243" y="1384"/>
                      <a:pt x="1321" y="1362"/>
                    </a:cubicBezTo>
                    <a:cubicBezTo>
                      <a:pt x="2086" y="1136"/>
                      <a:pt x="1953" y="1"/>
                      <a:pt x="1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80;p21">
                <a:extLst>
                  <a:ext uri="{FF2B5EF4-FFF2-40B4-BE49-F238E27FC236}">
                    <a16:creationId xmlns:a16="http://schemas.microsoft.com/office/drawing/2014/main" id="{8D30B1D2-312B-3D4B-82E6-90120098FAF4}"/>
                  </a:ext>
                </a:extLst>
              </p:cNvPr>
              <p:cNvSpPr/>
              <p:nvPr/>
            </p:nvSpPr>
            <p:spPr>
              <a:xfrm>
                <a:off x="6787727" y="1872866"/>
                <a:ext cx="19101" cy="12733"/>
              </a:xfrm>
              <a:custGeom>
                <a:avLst/>
                <a:gdLst/>
                <a:ahLst/>
                <a:cxnLst/>
                <a:rect l="l" t="t" r="r" b="b"/>
                <a:pathLst>
                  <a:path w="639" h="426" extrusionOk="0">
                    <a:moveTo>
                      <a:pt x="347" y="0"/>
                    </a:moveTo>
                    <a:cubicBezTo>
                      <a:pt x="322" y="0"/>
                      <a:pt x="296" y="3"/>
                      <a:pt x="267" y="10"/>
                    </a:cubicBezTo>
                    <a:cubicBezTo>
                      <a:pt x="1" y="77"/>
                      <a:pt x="108" y="426"/>
                      <a:pt x="336" y="426"/>
                    </a:cubicBezTo>
                    <a:cubicBezTo>
                      <a:pt x="358" y="426"/>
                      <a:pt x="380" y="422"/>
                      <a:pt x="404" y="416"/>
                    </a:cubicBezTo>
                    <a:cubicBezTo>
                      <a:pt x="638" y="346"/>
                      <a:pt x="598" y="0"/>
                      <a:pt x="3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81;p21">
                <a:extLst>
                  <a:ext uri="{FF2B5EF4-FFF2-40B4-BE49-F238E27FC236}">
                    <a16:creationId xmlns:a16="http://schemas.microsoft.com/office/drawing/2014/main" id="{A68003A1-B51B-784F-CB58-EE12FB253CD3}"/>
                  </a:ext>
                </a:extLst>
              </p:cNvPr>
              <p:cNvSpPr/>
              <p:nvPr/>
            </p:nvSpPr>
            <p:spPr>
              <a:xfrm>
                <a:off x="6604725" y="1902368"/>
                <a:ext cx="99961" cy="77266"/>
              </a:xfrm>
              <a:custGeom>
                <a:avLst/>
                <a:gdLst/>
                <a:ahLst/>
                <a:cxnLst/>
                <a:rect l="l" t="t" r="r" b="b"/>
                <a:pathLst>
                  <a:path w="3344" h="2585" extrusionOk="0">
                    <a:moveTo>
                      <a:pt x="1843" y="0"/>
                    </a:moveTo>
                    <a:cubicBezTo>
                      <a:pt x="1760" y="0"/>
                      <a:pt x="1672" y="6"/>
                      <a:pt x="1579" y="19"/>
                    </a:cubicBezTo>
                    <a:cubicBezTo>
                      <a:pt x="1" y="226"/>
                      <a:pt x="471" y="2292"/>
                      <a:pt x="1404" y="2534"/>
                    </a:cubicBezTo>
                    <a:cubicBezTo>
                      <a:pt x="1537" y="2568"/>
                      <a:pt x="1673" y="2585"/>
                      <a:pt x="1807" y="2585"/>
                    </a:cubicBezTo>
                    <a:cubicBezTo>
                      <a:pt x="2607" y="2585"/>
                      <a:pt x="3344" y="2001"/>
                      <a:pt x="3202" y="1255"/>
                    </a:cubicBezTo>
                    <a:cubicBezTo>
                      <a:pt x="3202" y="1255"/>
                      <a:pt x="3060" y="0"/>
                      <a:pt x="18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82;p21">
                <a:extLst>
                  <a:ext uri="{FF2B5EF4-FFF2-40B4-BE49-F238E27FC236}">
                    <a16:creationId xmlns:a16="http://schemas.microsoft.com/office/drawing/2014/main" id="{D9B98896-D287-2019-56E1-3C73609149C8}"/>
                  </a:ext>
                </a:extLst>
              </p:cNvPr>
              <p:cNvSpPr/>
              <p:nvPr/>
            </p:nvSpPr>
            <p:spPr>
              <a:xfrm>
                <a:off x="6628818" y="1923261"/>
                <a:ext cx="57752" cy="38588"/>
              </a:xfrm>
              <a:custGeom>
                <a:avLst/>
                <a:gdLst/>
                <a:ahLst/>
                <a:cxnLst/>
                <a:rect l="l" t="t" r="r" b="b"/>
                <a:pathLst>
                  <a:path w="1932" h="1291" extrusionOk="0">
                    <a:moveTo>
                      <a:pt x="1051" y="1"/>
                    </a:moveTo>
                    <a:cubicBezTo>
                      <a:pt x="978" y="1"/>
                      <a:pt x="898" y="11"/>
                      <a:pt x="812" y="32"/>
                    </a:cubicBezTo>
                    <a:cubicBezTo>
                      <a:pt x="1" y="236"/>
                      <a:pt x="329" y="1291"/>
                      <a:pt x="1018" y="1291"/>
                    </a:cubicBezTo>
                    <a:cubicBezTo>
                      <a:pt x="1084" y="1291"/>
                      <a:pt x="1153" y="1281"/>
                      <a:pt x="1225" y="1260"/>
                    </a:cubicBezTo>
                    <a:cubicBezTo>
                      <a:pt x="1932" y="1051"/>
                      <a:pt x="1808" y="1"/>
                      <a:pt x="10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83;p21">
                <a:extLst>
                  <a:ext uri="{FF2B5EF4-FFF2-40B4-BE49-F238E27FC236}">
                    <a16:creationId xmlns:a16="http://schemas.microsoft.com/office/drawing/2014/main" id="{76CD7899-6981-71DE-0B12-6FF8A9A4CA3A}"/>
                  </a:ext>
                </a:extLst>
              </p:cNvPr>
              <p:cNvSpPr/>
              <p:nvPr/>
            </p:nvSpPr>
            <p:spPr>
              <a:xfrm>
                <a:off x="6649384" y="1935546"/>
                <a:ext cx="19101" cy="12763"/>
              </a:xfrm>
              <a:custGeom>
                <a:avLst/>
                <a:gdLst/>
                <a:ahLst/>
                <a:cxnLst/>
                <a:rect l="l" t="t" r="r" b="b"/>
                <a:pathLst>
                  <a:path w="639" h="427" extrusionOk="0">
                    <a:moveTo>
                      <a:pt x="346" y="1"/>
                    </a:moveTo>
                    <a:cubicBezTo>
                      <a:pt x="322" y="1"/>
                      <a:pt x="296" y="4"/>
                      <a:pt x="268" y="11"/>
                    </a:cubicBezTo>
                    <a:cubicBezTo>
                      <a:pt x="1" y="78"/>
                      <a:pt x="107" y="426"/>
                      <a:pt x="335" y="426"/>
                    </a:cubicBezTo>
                    <a:cubicBezTo>
                      <a:pt x="357" y="426"/>
                      <a:pt x="380" y="423"/>
                      <a:pt x="404" y="416"/>
                    </a:cubicBezTo>
                    <a:cubicBezTo>
                      <a:pt x="638" y="348"/>
                      <a:pt x="598" y="1"/>
                      <a:pt x="3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84;p21">
                <a:extLst>
                  <a:ext uri="{FF2B5EF4-FFF2-40B4-BE49-F238E27FC236}">
                    <a16:creationId xmlns:a16="http://schemas.microsoft.com/office/drawing/2014/main" id="{D9ECF669-F69E-447B-0E8C-4668C2EA505D}"/>
                  </a:ext>
                </a:extLst>
              </p:cNvPr>
              <p:cNvSpPr/>
              <p:nvPr/>
            </p:nvSpPr>
            <p:spPr>
              <a:xfrm>
                <a:off x="6718645" y="1837148"/>
                <a:ext cx="21044" cy="14556"/>
              </a:xfrm>
              <a:custGeom>
                <a:avLst/>
                <a:gdLst/>
                <a:ahLst/>
                <a:cxnLst/>
                <a:rect l="l" t="t" r="r" b="b"/>
                <a:pathLst>
                  <a:path w="704" h="487" extrusionOk="0">
                    <a:moveTo>
                      <a:pt x="592" y="0"/>
                    </a:moveTo>
                    <a:cubicBezTo>
                      <a:pt x="592" y="0"/>
                      <a:pt x="1" y="157"/>
                      <a:pt x="2" y="247"/>
                    </a:cubicBezTo>
                    <a:cubicBezTo>
                      <a:pt x="5" y="337"/>
                      <a:pt x="86" y="487"/>
                      <a:pt x="86" y="487"/>
                    </a:cubicBezTo>
                    <a:cubicBezTo>
                      <a:pt x="86" y="487"/>
                      <a:pt x="633" y="312"/>
                      <a:pt x="670" y="224"/>
                    </a:cubicBezTo>
                    <a:cubicBezTo>
                      <a:pt x="704" y="136"/>
                      <a:pt x="592" y="0"/>
                      <a:pt x="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85;p21">
                <a:extLst>
                  <a:ext uri="{FF2B5EF4-FFF2-40B4-BE49-F238E27FC236}">
                    <a16:creationId xmlns:a16="http://schemas.microsoft.com/office/drawing/2014/main" id="{ACC3A504-B9F6-8E0C-B4A8-01AE5197E017}"/>
                  </a:ext>
                </a:extLst>
              </p:cNvPr>
              <p:cNvSpPr/>
              <p:nvPr/>
            </p:nvSpPr>
            <p:spPr>
              <a:xfrm>
                <a:off x="6653898" y="1863242"/>
                <a:ext cx="21074" cy="14586"/>
              </a:xfrm>
              <a:custGeom>
                <a:avLst/>
                <a:gdLst/>
                <a:ahLst/>
                <a:cxnLst/>
                <a:rect l="l" t="t" r="r" b="b"/>
                <a:pathLst>
                  <a:path w="705" h="488" extrusionOk="0">
                    <a:moveTo>
                      <a:pt x="592" y="1"/>
                    </a:moveTo>
                    <a:cubicBezTo>
                      <a:pt x="592" y="1"/>
                      <a:pt x="0" y="157"/>
                      <a:pt x="2" y="248"/>
                    </a:cubicBezTo>
                    <a:cubicBezTo>
                      <a:pt x="4" y="337"/>
                      <a:pt x="85" y="488"/>
                      <a:pt x="85" y="488"/>
                    </a:cubicBezTo>
                    <a:cubicBezTo>
                      <a:pt x="85" y="488"/>
                      <a:pt x="633" y="313"/>
                      <a:pt x="669" y="224"/>
                    </a:cubicBezTo>
                    <a:cubicBezTo>
                      <a:pt x="705" y="136"/>
                      <a:pt x="592" y="1"/>
                      <a:pt x="5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86;p21">
                <a:extLst>
                  <a:ext uri="{FF2B5EF4-FFF2-40B4-BE49-F238E27FC236}">
                    <a16:creationId xmlns:a16="http://schemas.microsoft.com/office/drawing/2014/main" id="{35A6F869-979D-CEC4-3B33-6F6CA79EB87A}"/>
                  </a:ext>
                </a:extLst>
              </p:cNvPr>
              <p:cNvSpPr/>
              <p:nvPr/>
            </p:nvSpPr>
            <p:spPr>
              <a:xfrm>
                <a:off x="6683850" y="1744578"/>
                <a:ext cx="85522" cy="84469"/>
              </a:xfrm>
              <a:custGeom>
                <a:avLst/>
                <a:gdLst/>
                <a:ahLst/>
                <a:cxnLst/>
                <a:rect l="l" t="t" r="r" b="b"/>
                <a:pathLst>
                  <a:path w="2861" h="2826" extrusionOk="0">
                    <a:moveTo>
                      <a:pt x="1772" y="1"/>
                    </a:moveTo>
                    <a:cubicBezTo>
                      <a:pt x="1546" y="1"/>
                      <a:pt x="30" y="607"/>
                      <a:pt x="16" y="727"/>
                    </a:cubicBezTo>
                    <a:cubicBezTo>
                      <a:pt x="1" y="851"/>
                      <a:pt x="683" y="2826"/>
                      <a:pt x="839" y="2826"/>
                    </a:cubicBezTo>
                    <a:cubicBezTo>
                      <a:pt x="842" y="2826"/>
                      <a:pt x="844" y="2826"/>
                      <a:pt x="846" y="2825"/>
                    </a:cubicBezTo>
                    <a:cubicBezTo>
                      <a:pt x="988" y="2765"/>
                      <a:pt x="2860" y="1962"/>
                      <a:pt x="2860" y="1962"/>
                    </a:cubicBezTo>
                    <a:cubicBezTo>
                      <a:pt x="2860" y="1962"/>
                      <a:pt x="1950" y="34"/>
                      <a:pt x="1786" y="2"/>
                    </a:cubicBezTo>
                    <a:cubicBezTo>
                      <a:pt x="1782" y="1"/>
                      <a:pt x="1777" y="1"/>
                      <a:pt x="17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87;p21">
                <a:extLst>
                  <a:ext uri="{FF2B5EF4-FFF2-40B4-BE49-F238E27FC236}">
                    <a16:creationId xmlns:a16="http://schemas.microsoft.com/office/drawing/2014/main" id="{2BCE784F-ED51-FAD6-CC8A-5E23FBA0099F}"/>
                  </a:ext>
                </a:extLst>
              </p:cNvPr>
              <p:cNvSpPr/>
              <p:nvPr/>
            </p:nvSpPr>
            <p:spPr>
              <a:xfrm>
                <a:off x="6621584" y="1774259"/>
                <a:ext cx="72160" cy="82168"/>
              </a:xfrm>
              <a:custGeom>
                <a:avLst/>
                <a:gdLst/>
                <a:ahLst/>
                <a:cxnLst/>
                <a:rect l="l" t="t" r="r" b="b"/>
                <a:pathLst>
                  <a:path w="2414" h="2749" extrusionOk="0">
                    <a:moveTo>
                      <a:pt x="1504" y="1"/>
                    </a:moveTo>
                    <a:cubicBezTo>
                      <a:pt x="1503" y="1"/>
                      <a:pt x="1503" y="1"/>
                      <a:pt x="1502" y="1"/>
                    </a:cubicBezTo>
                    <a:cubicBezTo>
                      <a:pt x="1396" y="29"/>
                      <a:pt x="127" y="544"/>
                      <a:pt x="64" y="756"/>
                    </a:cubicBezTo>
                    <a:cubicBezTo>
                      <a:pt x="1" y="965"/>
                      <a:pt x="599" y="2749"/>
                      <a:pt x="775" y="2749"/>
                    </a:cubicBezTo>
                    <a:cubicBezTo>
                      <a:pt x="777" y="2749"/>
                      <a:pt x="780" y="2748"/>
                      <a:pt x="782" y="2748"/>
                    </a:cubicBezTo>
                    <a:cubicBezTo>
                      <a:pt x="946" y="2695"/>
                      <a:pt x="2414" y="2014"/>
                      <a:pt x="2414" y="2014"/>
                    </a:cubicBezTo>
                    <a:cubicBezTo>
                      <a:pt x="2414" y="2014"/>
                      <a:pt x="1620" y="1"/>
                      <a:pt x="15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88;p21">
                <a:extLst>
                  <a:ext uri="{FF2B5EF4-FFF2-40B4-BE49-F238E27FC236}">
                    <a16:creationId xmlns:a16="http://schemas.microsoft.com/office/drawing/2014/main" id="{13A5999A-82FA-558A-37D8-8C9FE7A2888C}"/>
                  </a:ext>
                </a:extLst>
              </p:cNvPr>
              <p:cNvSpPr/>
              <p:nvPr/>
            </p:nvSpPr>
            <p:spPr>
              <a:xfrm>
                <a:off x="6691443" y="1754651"/>
                <a:ext cx="65853" cy="23912"/>
              </a:xfrm>
              <a:custGeom>
                <a:avLst/>
                <a:gdLst/>
                <a:ahLst/>
                <a:cxnLst/>
                <a:rect l="l" t="t" r="r" b="b"/>
                <a:pathLst>
                  <a:path w="2203" h="800" extrusionOk="0">
                    <a:moveTo>
                      <a:pt x="514" y="1"/>
                    </a:moveTo>
                    <a:cubicBezTo>
                      <a:pt x="322" y="80"/>
                      <a:pt x="139" y="161"/>
                      <a:pt x="0" y="229"/>
                    </a:cubicBezTo>
                    <a:lnTo>
                      <a:pt x="2202" y="799"/>
                    </a:lnTo>
                    <a:cubicBezTo>
                      <a:pt x="2130" y="655"/>
                      <a:pt x="2054" y="507"/>
                      <a:pt x="1981" y="366"/>
                    </a:cubicBezTo>
                    <a:lnTo>
                      <a:pt x="514" y="1"/>
                    </a:lnTo>
                    <a:close/>
                  </a:path>
                </a:pathLst>
              </a:custGeom>
              <a:solidFill>
                <a:srgbClr val="493429">
                  <a:alpha val="273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89;p21">
                <a:extLst>
                  <a:ext uri="{FF2B5EF4-FFF2-40B4-BE49-F238E27FC236}">
                    <a16:creationId xmlns:a16="http://schemas.microsoft.com/office/drawing/2014/main" id="{825ABC6A-ECA8-98D1-9D7C-CF5D8E03FF4B}"/>
                  </a:ext>
                </a:extLst>
              </p:cNvPr>
              <p:cNvSpPr/>
              <p:nvPr/>
            </p:nvSpPr>
            <p:spPr>
              <a:xfrm>
                <a:off x="6685016" y="1770045"/>
                <a:ext cx="84147" cy="32730"/>
              </a:xfrm>
              <a:custGeom>
                <a:avLst/>
                <a:gdLst/>
                <a:ahLst/>
                <a:cxnLst/>
                <a:rect l="l" t="t" r="r" b="b"/>
                <a:pathLst>
                  <a:path w="2815" h="1095" extrusionOk="0">
                    <a:moveTo>
                      <a:pt x="1" y="1"/>
                    </a:moveTo>
                    <a:cubicBezTo>
                      <a:pt x="29" y="108"/>
                      <a:pt x="81" y="276"/>
                      <a:pt x="146" y="468"/>
                    </a:cubicBezTo>
                    <a:lnTo>
                      <a:pt x="2814" y="1095"/>
                    </a:lnTo>
                    <a:cubicBezTo>
                      <a:pt x="2793" y="1048"/>
                      <a:pt x="2725" y="904"/>
                      <a:pt x="2631" y="714"/>
                    </a:cubicBezTo>
                    <a:lnTo>
                      <a:pt x="1" y="1"/>
                    </a:lnTo>
                    <a:close/>
                  </a:path>
                </a:pathLst>
              </a:custGeom>
              <a:solidFill>
                <a:srgbClr val="493429">
                  <a:alpha val="273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90;p21">
                <a:extLst>
                  <a:ext uri="{FF2B5EF4-FFF2-40B4-BE49-F238E27FC236}">
                    <a16:creationId xmlns:a16="http://schemas.microsoft.com/office/drawing/2014/main" id="{B8DEE957-2A77-E323-D100-4C7CB087F438}"/>
                  </a:ext>
                </a:extLst>
              </p:cNvPr>
              <p:cNvSpPr/>
              <p:nvPr/>
            </p:nvSpPr>
            <p:spPr>
              <a:xfrm>
                <a:off x="6623258" y="1791237"/>
                <a:ext cx="63522" cy="25915"/>
              </a:xfrm>
              <a:custGeom>
                <a:avLst/>
                <a:gdLst/>
                <a:ahLst/>
                <a:cxnLst/>
                <a:rect l="l" t="t" r="r" b="b"/>
                <a:pathLst>
                  <a:path w="2125" h="867" extrusionOk="0">
                    <a:moveTo>
                      <a:pt x="218" y="0"/>
                    </a:moveTo>
                    <a:cubicBezTo>
                      <a:pt x="102" y="74"/>
                      <a:pt x="23" y="139"/>
                      <a:pt x="9" y="188"/>
                    </a:cubicBezTo>
                    <a:cubicBezTo>
                      <a:pt x="0" y="219"/>
                      <a:pt x="6" y="285"/>
                      <a:pt x="22" y="373"/>
                    </a:cubicBezTo>
                    <a:lnTo>
                      <a:pt x="2125" y="867"/>
                    </a:lnTo>
                    <a:cubicBezTo>
                      <a:pt x="2073" y="744"/>
                      <a:pt x="2018" y="610"/>
                      <a:pt x="1961" y="473"/>
                    </a:cubicBezTo>
                    <a:lnTo>
                      <a:pt x="218" y="0"/>
                    </a:lnTo>
                    <a:close/>
                  </a:path>
                </a:pathLst>
              </a:custGeom>
              <a:solidFill>
                <a:srgbClr val="493429">
                  <a:alpha val="273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91;p21">
                <a:extLst>
                  <a:ext uri="{FF2B5EF4-FFF2-40B4-BE49-F238E27FC236}">
                    <a16:creationId xmlns:a16="http://schemas.microsoft.com/office/drawing/2014/main" id="{2032ACFD-9740-E182-253E-201A040FA113}"/>
                  </a:ext>
                </a:extLst>
              </p:cNvPr>
              <p:cNvSpPr/>
              <p:nvPr/>
            </p:nvSpPr>
            <p:spPr>
              <a:xfrm>
                <a:off x="6642748" y="1777308"/>
                <a:ext cx="33779" cy="15782"/>
              </a:xfrm>
              <a:custGeom>
                <a:avLst/>
                <a:gdLst/>
                <a:ahLst/>
                <a:cxnLst/>
                <a:rect l="l" t="t" r="r" b="b"/>
                <a:pathLst>
                  <a:path w="1130" h="528" extrusionOk="0">
                    <a:moveTo>
                      <a:pt x="527" y="1"/>
                    </a:moveTo>
                    <a:cubicBezTo>
                      <a:pt x="377" y="63"/>
                      <a:pt x="187" y="146"/>
                      <a:pt x="1" y="233"/>
                    </a:cubicBezTo>
                    <a:lnTo>
                      <a:pt x="1130" y="527"/>
                    </a:lnTo>
                    <a:cubicBezTo>
                      <a:pt x="1058" y="363"/>
                      <a:pt x="989" y="215"/>
                      <a:pt x="932" y="102"/>
                    </a:cubicBezTo>
                    <a:lnTo>
                      <a:pt x="527" y="1"/>
                    </a:lnTo>
                    <a:close/>
                  </a:path>
                </a:pathLst>
              </a:custGeom>
              <a:solidFill>
                <a:srgbClr val="493429">
                  <a:alpha val="273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06" name="Google Shape;1292;p21">
              <a:extLst>
                <a:ext uri="{FF2B5EF4-FFF2-40B4-BE49-F238E27FC236}">
                  <a16:creationId xmlns:a16="http://schemas.microsoft.com/office/drawing/2014/main" id="{DDE17038-8B8C-83AA-2CA7-EA23300B29FD}"/>
                </a:ext>
              </a:extLst>
            </p:cNvPr>
            <p:cNvGrpSpPr/>
            <p:nvPr/>
          </p:nvGrpSpPr>
          <p:grpSpPr>
            <a:xfrm>
              <a:off x="8488808" y="1894803"/>
              <a:ext cx="246464" cy="231319"/>
              <a:chOff x="5946283" y="1650903"/>
              <a:chExt cx="246464" cy="231319"/>
            </a:xfrm>
          </p:grpSpPr>
          <p:sp>
            <p:nvSpPr>
              <p:cNvPr id="1235" name="Google Shape;1293;p21">
                <a:extLst>
                  <a:ext uri="{FF2B5EF4-FFF2-40B4-BE49-F238E27FC236}">
                    <a16:creationId xmlns:a16="http://schemas.microsoft.com/office/drawing/2014/main" id="{176EFBF6-783C-6BCF-6285-322D1AAF10F2}"/>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94;p21">
                <a:extLst>
                  <a:ext uri="{FF2B5EF4-FFF2-40B4-BE49-F238E27FC236}">
                    <a16:creationId xmlns:a16="http://schemas.microsoft.com/office/drawing/2014/main" id="{1DBA1507-DA36-1229-30C8-081E840DE130}"/>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07" name="Google Shape;1295;p21">
              <a:extLst>
                <a:ext uri="{FF2B5EF4-FFF2-40B4-BE49-F238E27FC236}">
                  <a16:creationId xmlns:a16="http://schemas.microsoft.com/office/drawing/2014/main" id="{460DBCC7-ED95-6E97-6A95-CDEF55EE3048}"/>
                </a:ext>
              </a:extLst>
            </p:cNvPr>
            <p:cNvSpPr/>
            <p:nvPr/>
          </p:nvSpPr>
          <p:spPr>
            <a:xfrm>
              <a:off x="1064837" y="350807"/>
              <a:ext cx="509099" cy="260133"/>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16" name="Google Shape;1296;p21">
              <a:extLst>
                <a:ext uri="{FF2B5EF4-FFF2-40B4-BE49-F238E27FC236}">
                  <a16:creationId xmlns:a16="http://schemas.microsoft.com/office/drawing/2014/main" id="{5ECE2B05-252C-4CBA-D6A8-A3E498A3E3FC}"/>
                </a:ext>
              </a:extLst>
            </p:cNvPr>
            <p:cNvGrpSpPr/>
            <p:nvPr/>
          </p:nvGrpSpPr>
          <p:grpSpPr>
            <a:xfrm>
              <a:off x="3367467" y="3569545"/>
              <a:ext cx="634909" cy="695744"/>
              <a:chOff x="7969377" y="2856516"/>
              <a:chExt cx="402682" cy="441266"/>
            </a:xfrm>
          </p:grpSpPr>
          <p:sp>
            <p:nvSpPr>
              <p:cNvPr id="1224" name="Google Shape;1297;p21">
                <a:extLst>
                  <a:ext uri="{FF2B5EF4-FFF2-40B4-BE49-F238E27FC236}">
                    <a16:creationId xmlns:a16="http://schemas.microsoft.com/office/drawing/2014/main" id="{1DF604A2-86B3-FD89-0D74-371DC58FBB2D}"/>
                  </a:ext>
                </a:extLst>
              </p:cNvPr>
              <p:cNvSpPr/>
              <p:nvPr/>
            </p:nvSpPr>
            <p:spPr>
              <a:xfrm>
                <a:off x="7969377" y="2856516"/>
                <a:ext cx="402682" cy="441266"/>
              </a:xfrm>
              <a:custGeom>
                <a:avLst/>
                <a:gdLst/>
                <a:ahLst/>
                <a:cxnLst/>
                <a:rect l="l" t="t" r="r" b="b"/>
                <a:pathLst>
                  <a:path w="13471" h="14763" extrusionOk="0">
                    <a:moveTo>
                      <a:pt x="4247" y="1"/>
                    </a:moveTo>
                    <a:cubicBezTo>
                      <a:pt x="3856" y="1"/>
                      <a:pt x="3477" y="99"/>
                      <a:pt x="3146" y="290"/>
                    </a:cubicBezTo>
                    <a:cubicBezTo>
                      <a:pt x="3108" y="314"/>
                      <a:pt x="3064" y="328"/>
                      <a:pt x="3019" y="335"/>
                    </a:cubicBezTo>
                    <a:cubicBezTo>
                      <a:pt x="2478" y="413"/>
                      <a:pt x="1980" y="702"/>
                      <a:pt x="1641" y="1135"/>
                    </a:cubicBezTo>
                    <a:cubicBezTo>
                      <a:pt x="1610" y="1178"/>
                      <a:pt x="1568" y="1212"/>
                      <a:pt x="1521" y="1236"/>
                    </a:cubicBezTo>
                    <a:cubicBezTo>
                      <a:pt x="1345" y="1327"/>
                      <a:pt x="1181" y="1446"/>
                      <a:pt x="1040" y="1584"/>
                    </a:cubicBezTo>
                    <a:cubicBezTo>
                      <a:pt x="419" y="2191"/>
                      <a:pt x="227" y="3141"/>
                      <a:pt x="533" y="3974"/>
                    </a:cubicBezTo>
                    <a:cubicBezTo>
                      <a:pt x="505" y="4015"/>
                      <a:pt x="476" y="4057"/>
                      <a:pt x="450" y="4101"/>
                    </a:cubicBezTo>
                    <a:cubicBezTo>
                      <a:pt x="88" y="4706"/>
                      <a:pt x="1" y="5378"/>
                      <a:pt x="201" y="5997"/>
                    </a:cubicBezTo>
                    <a:cubicBezTo>
                      <a:pt x="572" y="7138"/>
                      <a:pt x="1713" y="7623"/>
                      <a:pt x="2629" y="8015"/>
                    </a:cubicBezTo>
                    <a:cubicBezTo>
                      <a:pt x="3004" y="8176"/>
                      <a:pt x="3445" y="8454"/>
                      <a:pt x="3836" y="8741"/>
                    </a:cubicBezTo>
                    <a:cubicBezTo>
                      <a:pt x="3912" y="8794"/>
                      <a:pt x="3963" y="8877"/>
                      <a:pt x="3981" y="8969"/>
                    </a:cubicBezTo>
                    <a:cubicBezTo>
                      <a:pt x="4005" y="9100"/>
                      <a:pt x="4028" y="9227"/>
                      <a:pt x="4048" y="9355"/>
                    </a:cubicBezTo>
                    <a:cubicBezTo>
                      <a:pt x="4000" y="9364"/>
                      <a:pt x="3953" y="9379"/>
                      <a:pt x="3905" y="9393"/>
                    </a:cubicBezTo>
                    <a:cubicBezTo>
                      <a:pt x="3244" y="9602"/>
                      <a:pt x="2773" y="10107"/>
                      <a:pt x="2502" y="10900"/>
                    </a:cubicBezTo>
                    <a:cubicBezTo>
                      <a:pt x="2420" y="11136"/>
                      <a:pt x="2176" y="11856"/>
                      <a:pt x="2561" y="12615"/>
                    </a:cubicBezTo>
                    <a:lnTo>
                      <a:pt x="2897" y="13271"/>
                    </a:lnTo>
                    <a:cubicBezTo>
                      <a:pt x="2959" y="13391"/>
                      <a:pt x="3081" y="13469"/>
                      <a:pt x="3216" y="13472"/>
                    </a:cubicBezTo>
                    <a:lnTo>
                      <a:pt x="4684" y="13511"/>
                    </a:lnTo>
                    <a:cubicBezTo>
                      <a:pt x="4825" y="13514"/>
                      <a:pt x="4950" y="13597"/>
                      <a:pt x="5009" y="13726"/>
                    </a:cubicBezTo>
                    <a:cubicBezTo>
                      <a:pt x="5019" y="13744"/>
                      <a:pt x="5027" y="13763"/>
                      <a:pt x="5036" y="13781"/>
                    </a:cubicBezTo>
                    <a:lnTo>
                      <a:pt x="5372" y="14437"/>
                    </a:lnTo>
                    <a:cubicBezTo>
                      <a:pt x="5432" y="14557"/>
                      <a:pt x="5555" y="14635"/>
                      <a:pt x="5691" y="14638"/>
                    </a:cubicBezTo>
                    <a:lnTo>
                      <a:pt x="10323" y="14762"/>
                    </a:lnTo>
                    <a:cubicBezTo>
                      <a:pt x="10327" y="14762"/>
                      <a:pt x="10331" y="14762"/>
                      <a:pt x="10335" y="14762"/>
                    </a:cubicBezTo>
                    <a:cubicBezTo>
                      <a:pt x="10497" y="14762"/>
                      <a:pt x="10640" y="14655"/>
                      <a:pt x="10687" y="14501"/>
                    </a:cubicBezTo>
                    <a:lnTo>
                      <a:pt x="10962" y="13599"/>
                    </a:lnTo>
                    <a:cubicBezTo>
                      <a:pt x="11238" y="12696"/>
                      <a:pt x="11008" y="11706"/>
                      <a:pt x="10363" y="11020"/>
                    </a:cubicBezTo>
                    <a:cubicBezTo>
                      <a:pt x="10142" y="10783"/>
                      <a:pt x="9911" y="10629"/>
                      <a:pt x="9698" y="10527"/>
                    </a:cubicBezTo>
                    <a:cubicBezTo>
                      <a:pt x="9544" y="10455"/>
                      <a:pt x="9458" y="10290"/>
                      <a:pt x="9489" y="10124"/>
                    </a:cubicBezTo>
                    <a:lnTo>
                      <a:pt x="9489" y="10118"/>
                    </a:lnTo>
                    <a:cubicBezTo>
                      <a:pt x="9507" y="10026"/>
                      <a:pt x="9558" y="9943"/>
                      <a:pt x="9634" y="9888"/>
                    </a:cubicBezTo>
                    <a:cubicBezTo>
                      <a:pt x="10027" y="9602"/>
                      <a:pt x="10467" y="9322"/>
                      <a:pt x="10843" y="9161"/>
                    </a:cubicBezTo>
                    <a:cubicBezTo>
                      <a:pt x="11759" y="8772"/>
                      <a:pt x="12899" y="8285"/>
                      <a:pt x="13270" y="7143"/>
                    </a:cubicBezTo>
                    <a:cubicBezTo>
                      <a:pt x="13471" y="6526"/>
                      <a:pt x="13383" y="5851"/>
                      <a:pt x="13022" y="5248"/>
                    </a:cubicBezTo>
                    <a:cubicBezTo>
                      <a:pt x="12995" y="5205"/>
                      <a:pt x="12968" y="5162"/>
                      <a:pt x="12939" y="5121"/>
                    </a:cubicBezTo>
                    <a:cubicBezTo>
                      <a:pt x="13243" y="4289"/>
                      <a:pt x="13051" y="3337"/>
                      <a:pt x="12432" y="2730"/>
                    </a:cubicBezTo>
                    <a:cubicBezTo>
                      <a:pt x="12289" y="2591"/>
                      <a:pt x="12127" y="2475"/>
                      <a:pt x="11951" y="2383"/>
                    </a:cubicBezTo>
                    <a:cubicBezTo>
                      <a:pt x="11903" y="2358"/>
                      <a:pt x="11862" y="2325"/>
                      <a:pt x="11831" y="2283"/>
                    </a:cubicBezTo>
                    <a:cubicBezTo>
                      <a:pt x="11492" y="1848"/>
                      <a:pt x="10996" y="1557"/>
                      <a:pt x="10454" y="1481"/>
                    </a:cubicBezTo>
                    <a:cubicBezTo>
                      <a:pt x="10408" y="1474"/>
                      <a:pt x="10365" y="1460"/>
                      <a:pt x="10327" y="1437"/>
                    </a:cubicBezTo>
                    <a:cubicBezTo>
                      <a:pt x="9996" y="1248"/>
                      <a:pt x="9617" y="1148"/>
                      <a:pt x="9226" y="1148"/>
                    </a:cubicBezTo>
                    <a:cubicBezTo>
                      <a:pt x="8858" y="1148"/>
                      <a:pt x="8490" y="1238"/>
                      <a:pt x="8162" y="1405"/>
                    </a:cubicBezTo>
                    <a:cubicBezTo>
                      <a:pt x="7870" y="1556"/>
                      <a:pt x="7612" y="1762"/>
                      <a:pt x="7394" y="2016"/>
                    </a:cubicBezTo>
                    <a:cubicBezTo>
                      <a:pt x="7321" y="2103"/>
                      <a:pt x="7213" y="2153"/>
                      <a:pt x="7104" y="2153"/>
                    </a:cubicBezTo>
                    <a:cubicBezTo>
                      <a:pt x="7050" y="2153"/>
                      <a:pt x="6996" y="2140"/>
                      <a:pt x="6945" y="2114"/>
                    </a:cubicBezTo>
                    <a:cubicBezTo>
                      <a:pt x="6903" y="2090"/>
                      <a:pt x="6858" y="2068"/>
                      <a:pt x="6813" y="2047"/>
                    </a:cubicBezTo>
                    <a:cubicBezTo>
                      <a:pt x="6721" y="2005"/>
                      <a:pt x="6649" y="1926"/>
                      <a:pt x="6615" y="1828"/>
                    </a:cubicBezTo>
                    <a:cubicBezTo>
                      <a:pt x="6580" y="1725"/>
                      <a:pt x="6539" y="1622"/>
                      <a:pt x="6494" y="1522"/>
                    </a:cubicBezTo>
                    <a:cubicBezTo>
                      <a:pt x="6234" y="959"/>
                      <a:pt x="5826" y="521"/>
                      <a:pt x="5311" y="259"/>
                    </a:cubicBezTo>
                    <a:cubicBezTo>
                      <a:pt x="4983" y="91"/>
                      <a:pt x="4614" y="1"/>
                      <a:pt x="4247"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98;p21">
                <a:extLst>
                  <a:ext uri="{FF2B5EF4-FFF2-40B4-BE49-F238E27FC236}">
                    <a16:creationId xmlns:a16="http://schemas.microsoft.com/office/drawing/2014/main" id="{DDD5A0DE-B1A2-943E-0C27-9980CC024ACB}"/>
                  </a:ext>
                </a:extLst>
              </p:cNvPr>
              <p:cNvSpPr/>
              <p:nvPr/>
            </p:nvSpPr>
            <p:spPr>
              <a:xfrm>
                <a:off x="8192465" y="3000168"/>
                <a:ext cx="59187" cy="228868"/>
              </a:xfrm>
              <a:custGeom>
                <a:avLst/>
                <a:gdLst/>
                <a:ahLst/>
                <a:cxnLst/>
                <a:rect l="l" t="t" r="r" b="b"/>
                <a:pathLst>
                  <a:path w="1980" h="7657" extrusionOk="0">
                    <a:moveTo>
                      <a:pt x="1897" y="0"/>
                    </a:moveTo>
                    <a:cubicBezTo>
                      <a:pt x="1869" y="0"/>
                      <a:pt x="1841" y="16"/>
                      <a:pt x="1830" y="43"/>
                    </a:cubicBezTo>
                    <a:cubicBezTo>
                      <a:pt x="1813" y="84"/>
                      <a:pt x="0" y="4170"/>
                      <a:pt x="48" y="7585"/>
                    </a:cubicBezTo>
                    <a:cubicBezTo>
                      <a:pt x="48" y="7621"/>
                      <a:pt x="77" y="7654"/>
                      <a:pt x="113" y="7657"/>
                    </a:cubicBezTo>
                    <a:lnTo>
                      <a:pt x="122" y="7657"/>
                    </a:lnTo>
                    <a:cubicBezTo>
                      <a:pt x="163" y="7657"/>
                      <a:pt x="197" y="7623"/>
                      <a:pt x="195" y="7583"/>
                    </a:cubicBezTo>
                    <a:cubicBezTo>
                      <a:pt x="149" y="4200"/>
                      <a:pt x="1947" y="145"/>
                      <a:pt x="1964" y="104"/>
                    </a:cubicBezTo>
                    <a:cubicBezTo>
                      <a:pt x="1979" y="67"/>
                      <a:pt x="1964" y="22"/>
                      <a:pt x="1927" y="6"/>
                    </a:cubicBezTo>
                    <a:cubicBezTo>
                      <a:pt x="1918" y="2"/>
                      <a:pt x="1907" y="0"/>
                      <a:pt x="18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99;p21">
                <a:extLst>
                  <a:ext uri="{FF2B5EF4-FFF2-40B4-BE49-F238E27FC236}">
                    <a16:creationId xmlns:a16="http://schemas.microsoft.com/office/drawing/2014/main" id="{A687237C-D10C-4B51-B7D8-26B53CCEA914}"/>
                  </a:ext>
                </a:extLst>
              </p:cNvPr>
              <p:cNvSpPr/>
              <p:nvPr/>
            </p:nvSpPr>
            <p:spPr>
              <a:xfrm>
                <a:off x="8207023" y="3033614"/>
                <a:ext cx="124114" cy="96963"/>
              </a:xfrm>
              <a:custGeom>
                <a:avLst/>
                <a:gdLst/>
                <a:ahLst/>
                <a:cxnLst/>
                <a:rect l="l" t="t" r="r" b="b"/>
                <a:pathLst>
                  <a:path w="4152" h="3244" extrusionOk="0">
                    <a:moveTo>
                      <a:pt x="3397" y="0"/>
                    </a:moveTo>
                    <a:cubicBezTo>
                      <a:pt x="2554" y="0"/>
                      <a:pt x="494" y="1968"/>
                      <a:pt x="0" y="3243"/>
                    </a:cubicBezTo>
                    <a:cubicBezTo>
                      <a:pt x="0" y="3243"/>
                      <a:pt x="1156" y="2227"/>
                      <a:pt x="2260" y="1757"/>
                    </a:cubicBezTo>
                    <a:cubicBezTo>
                      <a:pt x="3276" y="1324"/>
                      <a:pt x="4152" y="924"/>
                      <a:pt x="3690" y="151"/>
                    </a:cubicBezTo>
                    <a:cubicBezTo>
                      <a:pt x="3628" y="47"/>
                      <a:pt x="3527" y="0"/>
                      <a:pt x="33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300;p21">
                <a:extLst>
                  <a:ext uri="{FF2B5EF4-FFF2-40B4-BE49-F238E27FC236}">
                    <a16:creationId xmlns:a16="http://schemas.microsoft.com/office/drawing/2014/main" id="{0D67D568-FF96-83DD-9B0E-494870390649}"/>
                  </a:ext>
                </a:extLst>
              </p:cNvPr>
              <p:cNvSpPr/>
              <p:nvPr/>
            </p:nvSpPr>
            <p:spPr>
              <a:xfrm>
                <a:off x="8167893" y="2993592"/>
                <a:ext cx="54972" cy="143890"/>
              </a:xfrm>
              <a:custGeom>
                <a:avLst/>
                <a:gdLst/>
                <a:ahLst/>
                <a:cxnLst/>
                <a:rect l="l" t="t" r="r" b="b"/>
                <a:pathLst>
                  <a:path w="1839" h="4814" extrusionOk="0">
                    <a:moveTo>
                      <a:pt x="948" y="1"/>
                    </a:moveTo>
                    <a:cubicBezTo>
                      <a:pt x="926" y="1"/>
                      <a:pt x="903" y="4"/>
                      <a:pt x="879" y="9"/>
                    </a:cubicBezTo>
                    <a:cubicBezTo>
                      <a:pt x="1" y="207"/>
                      <a:pt x="314" y="1117"/>
                      <a:pt x="701" y="2152"/>
                    </a:cubicBezTo>
                    <a:cubicBezTo>
                      <a:pt x="1123" y="3277"/>
                      <a:pt x="1182" y="4814"/>
                      <a:pt x="1182" y="4814"/>
                    </a:cubicBezTo>
                    <a:cubicBezTo>
                      <a:pt x="1839" y="3424"/>
                      <a:pt x="1763"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301;p21">
                <a:extLst>
                  <a:ext uri="{FF2B5EF4-FFF2-40B4-BE49-F238E27FC236}">
                    <a16:creationId xmlns:a16="http://schemas.microsoft.com/office/drawing/2014/main" id="{7D15A527-1E66-D488-A4F2-B4953BB335CC}"/>
                  </a:ext>
                </a:extLst>
              </p:cNvPr>
              <p:cNvSpPr/>
              <p:nvPr/>
            </p:nvSpPr>
            <p:spPr>
              <a:xfrm>
                <a:off x="8216349" y="2938923"/>
                <a:ext cx="97240" cy="82018"/>
              </a:xfrm>
              <a:custGeom>
                <a:avLst/>
                <a:gdLst/>
                <a:ahLst/>
                <a:cxnLst/>
                <a:rect l="l" t="t" r="r" b="b"/>
                <a:pathLst>
                  <a:path w="3253" h="2744" extrusionOk="0">
                    <a:moveTo>
                      <a:pt x="961" y="0"/>
                    </a:moveTo>
                    <a:cubicBezTo>
                      <a:pt x="847" y="0"/>
                      <a:pt x="732" y="28"/>
                      <a:pt x="631" y="81"/>
                    </a:cubicBezTo>
                    <a:cubicBezTo>
                      <a:pt x="427" y="185"/>
                      <a:pt x="274" y="376"/>
                      <a:pt x="177" y="586"/>
                    </a:cubicBezTo>
                    <a:cubicBezTo>
                      <a:pt x="6" y="959"/>
                      <a:pt x="0" y="1405"/>
                      <a:pt x="167" y="1779"/>
                    </a:cubicBezTo>
                    <a:cubicBezTo>
                      <a:pt x="448" y="2421"/>
                      <a:pt x="1047" y="2743"/>
                      <a:pt x="1663" y="2743"/>
                    </a:cubicBezTo>
                    <a:cubicBezTo>
                      <a:pt x="1911" y="2743"/>
                      <a:pt x="2163" y="2691"/>
                      <a:pt x="2397" y="2586"/>
                    </a:cubicBezTo>
                    <a:cubicBezTo>
                      <a:pt x="2645" y="2476"/>
                      <a:pt x="3010" y="2130"/>
                      <a:pt x="3131" y="1885"/>
                    </a:cubicBezTo>
                    <a:cubicBezTo>
                      <a:pt x="3252" y="1639"/>
                      <a:pt x="3238" y="1314"/>
                      <a:pt x="3042" y="1124"/>
                    </a:cubicBezTo>
                    <a:cubicBezTo>
                      <a:pt x="2955" y="1038"/>
                      <a:pt x="2831" y="995"/>
                      <a:pt x="2708" y="995"/>
                    </a:cubicBezTo>
                    <a:cubicBezTo>
                      <a:pt x="2557" y="995"/>
                      <a:pt x="2410" y="1061"/>
                      <a:pt x="2336" y="1193"/>
                    </a:cubicBezTo>
                    <a:cubicBezTo>
                      <a:pt x="2427" y="1012"/>
                      <a:pt x="2441" y="793"/>
                      <a:pt x="2356" y="611"/>
                    </a:cubicBezTo>
                    <a:cubicBezTo>
                      <a:pt x="2275" y="439"/>
                      <a:pt x="2093" y="313"/>
                      <a:pt x="1902" y="313"/>
                    </a:cubicBezTo>
                    <a:cubicBezTo>
                      <a:pt x="1893" y="313"/>
                      <a:pt x="1884" y="313"/>
                      <a:pt x="1875" y="314"/>
                    </a:cubicBezTo>
                    <a:cubicBezTo>
                      <a:pt x="1724" y="323"/>
                      <a:pt x="1584" y="420"/>
                      <a:pt x="1519" y="551"/>
                    </a:cubicBezTo>
                    <a:lnTo>
                      <a:pt x="1519" y="551"/>
                    </a:lnTo>
                    <a:cubicBezTo>
                      <a:pt x="1532" y="376"/>
                      <a:pt x="1439" y="191"/>
                      <a:pt x="1289" y="93"/>
                    </a:cubicBezTo>
                    <a:cubicBezTo>
                      <a:pt x="1192" y="30"/>
                      <a:pt x="1077" y="0"/>
                      <a:pt x="9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302;p21">
                <a:extLst>
                  <a:ext uri="{FF2B5EF4-FFF2-40B4-BE49-F238E27FC236}">
                    <a16:creationId xmlns:a16="http://schemas.microsoft.com/office/drawing/2014/main" id="{EFFA9D72-9B6B-8171-FEB8-90586A0F92E9}"/>
                  </a:ext>
                </a:extLst>
              </p:cNvPr>
              <p:cNvSpPr/>
              <p:nvPr/>
            </p:nvSpPr>
            <p:spPr>
              <a:xfrm>
                <a:off x="8089754" y="2965884"/>
                <a:ext cx="59247" cy="228898"/>
              </a:xfrm>
              <a:custGeom>
                <a:avLst/>
                <a:gdLst/>
                <a:ahLst/>
                <a:cxnLst/>
                <a:rect l="l" t="t" r="r" b="b"/>
                <a:pathLst>
                  <a:path w="1982" h="7658" extrusionOk="0">
                    <a:moveTo>
                      <a:pt x="84" y="1"/>
                    </a:moveTo>
                    <a:cubicBezTo>
                      <a:pt x="74" y="1"/>
                      <a:pt x="64" y="3"/>
                      <a:pt x="54" y="7"/>
                    </a:cubicBezTo>
                    <a:cubicBezTo>
                      <a:pt x="18" y="23"/>
                      <a:pt x="1" y="66"/>
                      <a:pt x="18" y="103"/>
                    </a:cubicBezTo>
                    <a:cubicBezTo>
                      <a:pt x="35" y="144"/>
                      <a:pt x="1833" y="4201"/>
                      <a:pt x="1786" y="7583"/>
                    </a:cubicBezTo>
                    <a:cubicBezTo>
                      <a:pt x="1785" y="7624"/>
                      <a:pt x="1819" y="7658"/>
                      <a:pt x="1860" y="7658"/>
                    </a:cubicBezTo>
                    <a:lnTo>
                      <a:pt x="1868" y="7658"/>
                    </a:lnTo>
                    <a:cubicBezTo>
                      <a:pt x="1904" y="7653"/>
                      <a:pt x="1933" y="7622"/>
                      <a:pt x="1933" y="7584"/>
                    </a:cubicBezTo>
                    <a:cubicBezTo>
                      <a:pt x="1981" y="4171"/>
                      <a:pt x="169" y="85"/>
                      <a:pt x="152" y="44"/>
                    </a:cubicBezTo>
                    <a:cubicBezTo>
                      <a:pt x="139" y="17"/>
                      <a:pt x="112" y="1"/>
                      <a:pt x="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303;p21">
                <a:extLst>
                  <a:ext uri="{FF2B5EF4-FFF2-40B4-BE49-F238E27FC236}">
                    <a16:creationId xmlns:a16="http://schemas.microsoft.com/office/drawing/2014/main" id="{A6CB7740-C717-F3CB-4E1B-3C89A8D3B137}"/>
                  </a:ext>
                </a:extLst>
              </p:cNvPr>
              <p:cNvSpPr/>
              <p:nvPr/>
            </p:nvSpPr>
            <p:spPr>
              <a:xfrm>
                <a:off x="8010240" y="2999331"/>
                <a:ext cx="124144" cy="96993"/>
              </a:xfrm>
              <a:custGeom>
                <a:avLst/>
                <a:gdLst/>
                <a:ahLst/>
                <a:cxnLst/>
                <a:rect l="l" t="t" r="r" b="b"/>
                <a:pathLst>
                  <a:path w="4153" h="3245" extrusionOk="0">
                    <a:moveTo>
                      <a:pt x="757" y="1"/>
                    </a:moveTo>
                    <a:cubicBezTo>
                      <a:pt x="627" y="1"/>
                      <a:pt x="525" y="48"/>
                      <a:pt x="463" y="151"/>
                    </a:cubicBezTo>
                    <a:cubicBezTo>
                      <a:pt x="0" y="924"/>
                      <a:pt x="875" y="1324"/>
                      <a:pt x="1892" y="1756"/>
                    </a:cubicBezTo>
                    <a:cubicBezTo>
                      <a:pt x="2997" y="2228"/>
                      <a:pt x="4153" y="3244"/>
                      <a:pt x="4153" y="3244"/>
                    </a:cubicBezTo>
                    <a:cubicBezTo>
                      <a:pt x="3659" y="1968"/>
                      <a:pt x="1601" y="1"/>
                      <a:pt x="7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304;p21">
                <a:extLst>
                  <a:ext uri="{FF2B5EF4-FFF2-40B4-BE49-F238E27FC236}">
                    <a16:creationId xmlns:a16="http://schemas.microsoft.com/office/drawing/2014/main" id="{3041A3CB-164A-CF4A-106A-FE3BD81F034E}"/>
                  </a:ext>
                </a:extLst>
              </p:cNvPr>
              <p:cNvSpPr/>
              <p:nvPr/>
            </p:nvSpPr>
            <p:spPr>
              <a:xfrm>
                <a:off x="8118571" y="2959338"/>
                <a:ext cx="54972" cy="143890"/>
              </a:xfrm>
              <a:custGeom>
                <a:avLst/>
                <a:gdLst/>
                <a:ahLst/>
                <a:cxnLst/>
                <a:rect l="l" t="t" r="r" b="b"/>
                <a:pathLst>
                  <a:path w="1839" h="4814" extrusionOk="0">
                    <a:moveTo>
                      <a:pt x="892" y="1"/>
                    </a:moveTo>
                    <a:cubicBezTo>
                      <a:pt x="75" y="1"/>
                      <a:pt x="1" y="3422"/>
                      <a:pt x="657" y="4814"/>
                    </a:cubicBezTo>
                    <a:cubicBezTo>
                      <a:pt x="657" y="4814"/>
                      <a:pt x="716" y="3276"/>
                      <a:pt x="1139" y="2150"/>
                    </a:cubicBezTo>
                    <a:cubicBezTo>
                      <a:pt x="1525" y="1117"/>
                      <a:pt x="1839" y="206"/>
                      <a:pt x="961" y="9"/>
                    </a:cubicBezTo>
                    <a:cubicBezTo>
                      <a:pt x="937" y="4"/>
                      <a:pt x="914" y="1"/>
                      <a:pt x="8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305;p21">
                <a:extLst>
                  <a:ext uri="{FF2B5EF4-FFF2-40B4-BE49-F238E27FC236}">
                    <a16:creationId xmlns:a16="http://schemas.microsoft.com/office/drawing/2014/main" id="{A7AAA26D-8248-7827-ABD3-EEF4DBC2C7CE}"/>
                  </a:ext>
                </a:extLst>
              </p:cNvPr>
              <p:cNvSpPr/>
              <p:nvPr/>
            </p:nvSpPr>
            <p:spPr>
              <a:xfrm>
                <a:off x="8027727" y="2904669"/>
                <a:ext cx="97300" cy="81958"/>
              </a:xfrm>
              <a:custGeom>
                <a:avLst/>
                <a:gdLst/>
                <a:ahLst/>
                <a:cxnLst/>
                <a:rect l="l" t="t" r="r" b="b"/>
                <a:pathLst>
                  <a:path w="3255" h="2742" extrusionOk="0">
                    <a:moveTo>
                      <a:pt x="2295" y="0"/>
                    </a:moveTo>
                    <a:cubicBezTo>
                      <a:pt x="2179" y="0"/>
                      <a:pt x="2064" y="30"/>
                      <a:pt x="1967" y="93"/>
                    </a:cubicBezTo>
                    <a:cubicBezTo>
                      <a:pt x="1816" y="190"/>
                      <a:pt x="1723" y="376"/>
                      <a:pt x="1736" y="552"/>
                    </a:cubicBezTo>
                    <a:lnTo>
                      <a:pt x="1736" y="552"/>
                    </a:lnTo>
                    <a:cubicBezTo>
                      <a:pt x="1671" y="420"/>
                      <a:pt x="1530" y="323"/>
                      <a:pt x="1381" y="313"/>
                    </a:cubicBezTo>
                    <a:cubicBezTo>
                      <a:pt x="1372" y="313"/>
                      <a:pt x="1363" y="313"/>
                      <a:pt x="1354" y="313"/>
                    </a:cubicBezTo>
                    <a:cubicBezTo>
                      <a:pt x="1162" y="313"/>
                      <a:pt x="982" y="440"/>
                      <a:pt x="900" y="611"/>
                    </a:cubicBezTo>
                    <a:cubicBezTo>
                      <a:pt x="815" y="793"/>
                      <a:pt x="829" y="1012"/>
                      <a:pt x="918" y="1191"/>
                    </a:cubicBezTo>
                    <a:cubicBezTo>
                      <a:pt x="846" y="1059"/>
                      <a:pt x="698" y="994"/>
                      <a:pt x="548" y="994"/>
                    </a:cubicBezTo>
                    <a:cubicBezTo>
                      <a:pt x="425" y="994"/>
                      <a:pt x="301" y="1037"/>
                      <a:pt x="213" y="1122"/>
                    </a:cubicBezTo>
                    <a:cubicBezTo>
                      <a:pt x="18" y="1314"/>
                      <a:pt x="1" y="1640"/>
                      <a:pt x="125" y="1883"/>
                    </a:cubicBezTo>
                    <a:cubicBezTo>
                      <a:pt x="247" y="2129"/>
                      <a:pt x="608" y="2474"/>
                      <a:pt x="859" y="2586"/>
                    </a:cubicBezTo>
                    <a:cubicBezTo>
                      <a:pt x="1093" y="2690"/>
                      <a:pt x="1343" y="2742"/>
                      <a:pt x="1591" y="2742"/>
                    </a:cubicBezTo>
                    <a:cubicBezTo>
                      <a:pt x="2208" y="2742"/>
                      <a:pt x="2807" y="2420"/>
                      <a:pt x="3089" y="1777"/>
                    </a:cubicBezTo>
                    <a:cubicBezTo>
                      <a:pt x="3254" y="1403"/>
                      <a:pt x="3250" y="957"/>
                      <a:pt x="3078" y="584"/>
                    </a:cubicBezTo>
                    <a:cubicBezTo>
                      <a:pt x="2981" y="376"/>
                      <a:pt x="2830" y="185"/>
                      <a:pt x="2625" y="81"/>
                    </a:cubicBezTo>
                    <a:cubicBezTo>
                      <a:pt x="2524" y="28"/>
                      <a:pt x="2409" y="0"/>
                      <a:pt x="22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306;p21">
                <a:extLst>
                  <a:ext uri="{FF2B5EF4-FFF2-40B4-BE49-F238E27FC236}">
                    <a16:creationId xmlns:a16="http://schemas.microsoft.com/office/drawing/2014/main" id="{758C4A3E-8D84-F3B8-5268-28F150354CF0}"/>
                  </a:ext>
                </a:extLst>
              </p:cNvPr>
              <p:cNvSpPr/>
              <p:nvPr/>
            </p:nvSpPr>
            <p:spPr>
              <a:xfrm>
                <a:off x="8086586" y="3174307"/>
                <a:ext cx="93683" cy="39784"/>
              </a:xfrm>
              <a:custGeom>
                <a:avLst/>
                <a:gdLst/>
                <a:ahLst/>
                <a:cxnLst/>
                <a:rect l="l" t="t" r="r" b="b"/>
                <a:pathLst>
                  <a:path w="3134" h="1331" extrusionOk="0">
                    <a:moveTo>
                      <a:pt x="1683" y="1"/>
                    </a:moveTo>
                    <a:cubicBezTo>
                      <a:pt x="1639" y="1"/>
                      <a:pt x="1596" y="11"/>
                      <a:pt x="1556" y="32"/>
                    </a:cubicBezTo>
                    <a:cubicBezTo>
                      <a:pt x="1501" y="63"/>
                      <a:pt x="1458" y="113"/>
                      <a:pt x="1420" y="164"/>
                    </a:cubicBezTo>
                    <a:cubicBezTo>
                      <a:pt x="1263" y="375"/>
                      <a:pt x="1168" y="631"/>
                      <a:pt x="1148" y="893"/>
                    </a:cubicBezTo>
                    <a:cubicBezTo>
                      <a:pt x="1098" y="734"/>
                      <a:pt x="1037" y="572"/>
                      <a:pt x="923" y="447"/>
                    </a:cubicBezTo>
                    <a:cubicBezTo>
                      <a:pt x="834" y="351"/>
                      <a:pt x="703" y="282"/>
                      <a:pt x="573" y="282"/>
                    </a:cubicBezTo>
                    <a:cubicBezTo>
                      <a:pt x="538" y="282"/>
                      <a:pt x="503" y="287"/>
                      <a:pt x="470" y="298"/>
                    </a:cubicBezTo>
                    <a:cubicBezTo>
                      <a:pt x="266" y="361"/>
                      <a:pt x="173" y="589"/>
                      <a:pt x="104" y="790"/>
                    </a:cubicBezTo>
                    <a:cubicBezTo>
                      <a:pt x="52" y="940"/>
                      <a:pt x="1" y="1109"/>
                      <a:pt x="74" y="1251"/>
                    </a:cubicBezTo>
                    <a:lnTo>
                      <a:pt x="3027" y="1331"/>
                    </a:lnTo>
                    <a:cubicBezTo>
                      <a:pt x="3133" y="985"/>
                      <a:pt x="3040" y="586"/>
                      <a:pt x="2793" y="322"/>
                    </a:cubicBezTo>
                    <a:cubicBezTo>
                      <a:pt x="2718" y="243"/>
                      <a:pt x="2626" y="172"/>
                      <a:pt x="2518" y="152"/>
                    </a:cubicBezTo>
                    <a:cubicBezTo>
                      <a:pt x="2501" y="150"/>
                      <a:pt x="2484" y="148"/>
                      <a:pt x="2467" y="148"/>
                    </a:cubicBezTo>
                    <a:cubicBezTo>
                      <a:pt x="2372" y="148"/>
                      <a:pt x="2277" y="191"/>
                      <a:pt x="2235" y="275"/>
                    </a:cubicBezTo>
                    <a:cubicBezTo>
                      <a:pt x="2182" y="377"/>
                      <a:pt x="2221" y="515"/>
                      <a:pt x="2152" y="607"/>
                    </a:cubicBezTo>
                    <a:cubicBezTo>
                      <a:pt x="2121" y="447"/>
                      <a:pt x="2086" y="284"/>
                      <a:pt x="1984" y="157"/>
                    </a:cubicBezTo>
                    <a:cubicBezTo>
                      <a:pt x="1912" y="65"/>
                      <a:pt x="1795" y="1"/>
                      <a:pt x="16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307;p21">
                <a:extLst>
                  <a:ext uri="{FF2B5EF4-FFF2-40B4-BE49-F238E27FC236}">
                    <a16:creationId xmlns:a16="http://schemas.microsoft.com/office/drawing/2014/main" id="{C5ECC30D-C108-B64B-5686-B54F5F739CB4}"/>
                  </a:ext>
                </a:extLst>
              </p:cNvPr>
              <p:cNvSpPr/>
              <p:nvPr/>
            </p:nvSpPr>
            <p:spPr>
              <a:xfrm>
                <a:off x="8160600" y="3209188"/>
                <a:ext cx="93653" cy="39813"/>
              </a:xfrm>
              <a:custGeom>
                <a:avLst/>
                <a:gdLst/>
                <a:ahLst/>
                <a:cxnLst/>
                <a:rect l="l" t="t" r="r" b="b"/>
                <a:pathLst>
                  <a:path w="3133" h="1332" extrusionOk="0">
                    <a:moveTo>
                      <a:pt x="1683" y="1"/>
                    </a:moveTo>
                    <a:cubicBezTo>
                      <a:pt x="1638" y="1"/>
                      <a:pt x="1595" y="11"/>
                      <a:pt x="1555" y="33"/>
                    </a:cubicBezTo>
                    <a:cubicBezTo>
                      <a:pt x="1501" y="62"/>
                      <a:pt x="1456" y="112"/>
                      <a:pt x="1419" y="163"/>
                    </a:cubicBezTo>
                    <a:cubicBezTo>
                      <a:pt x="1263" y="374"/>
                      <a:pt x="1167" y="630"/>
                      <a:pt x="1148" y="894"/>
                    </a:cubicBezTo>
                    <a:cubicBezTo>
                      <a:pt x="1096" y="733"/>
                      <a:pt x="1037" y="570"/>
                      <a:pt x="922" y="446"/>
                    </a:cubicBezTo>
                    <a:cubicBezTo>
                      <a:pt x="833" y="350"/>
                      <a:pt x="703" y="281"/>
                      <a:pt x="572" y="281"/>
                    </a:cubicBezTo>
                    <a:cubicBezTo>
                      <a:pt x="537" y="281"/>
                      <a:pt x="502" y="286"/>
                      <a:pt x="468" y="297"/>
                    </a:cubicBezTo>
                    <a:cubicBezTo>
                      <a:pt x="266" y="360"/>
                      <a:pt x="172" y="587"/>
                      <a:pt x="104" y="789"/>
                    </a:cubicBezTo>
                    <a:cubicBezTo>
                      <a:pt x="52" y="939"/>
                      <a:pt x="1" y="1108"/>
                      <a:pt x="73" y="1249"/>
                    </a:cubicBezTo>
                    <a:lnTo>
                      <a:pt x="3027" y="1331"/>
                    </a:lnTo>
                    <a:cubicBezTo>
                      <a:pt x="3133" y="985"/>
                      <a:pt x="3040" y="585"/>
                      <a:pt x="2793" y="322"/>
                    </a:cubicBezTo>
                    <a:cubicBezTo>
                      <a:pt x="2718" y="242"/>
                      <a:pt x="2625" y="171"/>
                      <a:pt x="2517" y="153"/>
                    </a:cubicBezTo>
                    <a:cubicBezTo>
                      <a:pt x="2500" y="150"/>
                      <a:pt x="2482" y="148"/>
                      <a:pt x="2464" y="148"/>
                    </a:cubicBezTo>
                    <a:cubicBezTo>
                      <a:pt x="2370" y="148"/>
                      <a:pt x="2277" y="191"/>
                      <a:pt x="2235" y="274"/>
                    </a:cubicBezTo>
                    <a:cubicBezTo>
                      <a:pt x="2181" y="376"/>
                      <a:pt x="2221" y="514"/>
                      <a:pt x="2152" y="606"/>
                    </a:cubicBezTo>
                    <a:cubicBezTo>
                      <a:pt x="2119" y="446"/>
                      <a:pt x="2084" y="283"/>
                      <a:pt x="1984" y="155"/>
                    </a:cubicBezTo>
                    <a:cubicBezTo>
                      <a:pt x="1912" y="64"/>
                      <a:pt x="1795" y="1"/>
                      <a:pt x="16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17" name="Google Shape;1308;p21">
              <a:extLst>
                <a:ext uri="{FF2B5EF4-FFF2-40B4-BE49-F238E27FC236}">
                  <a16:creationId xmlns:a16="http://schemas.microsoft.com/office/drawing/2014/main" id="{7CCAA57C-ADAE-67D5-580C-4C310AC0807C}"/>
                </a:ext>
              </a:extLst>
            </p:cNvPr>
            <p:cNvGrpSpPr/>
            <p:nvPr/>
          </p:nvGrpSpPr>
          <p:grpSpPr>
            <a:xfrm>
              <a:off x="494908" y="1060128"/>
              <a:ext cx="246464" cy="231319"/>
              <a:chOff x="5946283" y="1650903"/>
              <a:chExt cx="246464" cy="231319"/>
            </a:xfrm>
          </p:grpSpPr>
          <p:sp>
            <p:nvSpPr>
              <p:cNvPr id="1222" name="Google Shape;1309;p21">
                <a:extLst>
                  <a:ext uri="{FF2B5EF4-FFF2-40B4-BE49-F238E27FC236}">
                    <a16:creationId xmlns:a16="http://schemas.microsoft.com/office/drawing/2014/main" id="{F17BE43E-4E0F-3927-E780-AA734E489A5C}"/>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310;p21">
                <a:extLst>
                  <a:ext uri="{FF2B5EF4-FFF2-40B4-BE49-F238E27FC236}">
                    <a16:creationId xmlns:a16="http://schemas.microsoft.com/office/drawing/2014/main" id="{2FB48130-51DA-17F1-1256-376AFDF51293}"/>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18" name="Google Shape;1311;p21">
              <a:extLst>
                <a:ext uri="{FF2B5EF4-FFF2-40B4-BE49-F238E27FC236}">
                  <a16:creationId xmlns:a16="http://schemas.microsoft.com/office/drawing/2014/main" id="{2F389ECF-0859-37C5-5B9F-3CF9E40E63BE}"/>
                </a:ext>
              </a:extLst>
            </p:cNvPr>
            <p:cNvGrpSpPr/>
            <p:nvPr/>
          </p:nvGrpSpPr>
          <p:grpSpPr>
            <a:xfrm>
              <a:off x="213583" y="1596228"/>
              <a:ext cx="246464" cy="231319"/>
              <a:chOff x="5946283" y="1650903"/>
              <a:chExt cx="246464" cy="231319"/>
            </a:xfrm>
          </p:grpSpPr>
          <p:sp>
            <p:nvSpPr>
              <p:cNvPr id="1220" name="Google Shape;1312;p21">
                <a:extLst>
                  <a:ext uri="{FF2B5EF4-FFF2-40B4-BE49-F238E27FC236}">
                    <a16:creationId xmlns:a16="http://schemas.microsoft.com/office/drawing/2014/main" id="{01007335-3D8E-7BAB-5B40-B362D2DB485B}"/>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313;p21">
                <a:extLst>
                  <a:ext uri="{FF2B5EF4-FFF2-40B4-BE49-F238E27FC236}">
                    <a16:creationId xmlns:a16="http://schemas.microsoft.com/office/drawing/2014/main" id="{CD706444-3277-DDE0-7081-11F6E21D4129}"/>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19" name="Google Shape;1314;p21">
              <a:extLst>
                <a:ext uri="{FF2B5EF4-FFF2-40B4-BE49-F238E27FC236}">
                  <a16:creationId xmlns:a16="http://schemas.microsoft.com/office/drawing/2014/main" id="{E56313EA-5F78-A038-CFFF-8F2644BCE347}"/>
                </a:ext>
              </a:extLst>
            </p:cNvPr>
            <p:cNvSpPr/>
            <p:nvPr/>
          </p:nvSpPr>
          <p:spPr>
            <a:xfrm>
              <a:off x="6530562" y="322717"/>
              <a:ext cx="1072399" cy="548006"/>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4136767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8E1942-FEB4-4C8C-A67B-4FDF65534D2F}" type="datetimeFigureOut">
              <a:rPr lang="en-US" smtClean="0"/>
              <a:t>2/17/2024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0E72DD-EC2D-40BF-ABDD-6CEAA9217FDD}" type="slidenum">
              <a:rPr lang="en-US" smtClean="0"/>
              <a:t>‹#›</a:t>
            </a:fld>
            <a:endParaRPr lang="en-US"/>
          </a:p>
        </p:txBody>
      </p:sp>
    </p:spTree>
    <p:extLst>
      <p:ext uri="{BB962C8B-B14F-4D97-AF65-F5344CB8AC3E}">
        <p14:creationId xmlns:p14="http://schemas.microsoft.com/office/powerpoint/2010/main" val="2317889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19.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12"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30.png"/><Relationship Id="rId5" Type="http://schemas.openxmlformats.org/officeDocument/2006/relationships/image" Target="../media/image26.png"/><Relationship Id="rId10" Type="http://schemas.microsoft.com/office/2007/relationships/hdphoto" Target="../media/hdphoto2.wdp"/><Relationship Id="rId4" Type="http://schemas.openxmlformats.org/officeDocument/2006/relationships/image" Target="../media/image25.jpe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12"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30.png"/><Relationship Id="rId5" Type="http://schemas.openxmlformats.org/officeDocument/2006/relationships/image" Target="../media/image26.png"/><Relationship Id="rId10" Type="http://schemas.microsoft.com/office/2007/relationships/hdphoto" Target="../media/hdphoto2.wdp"/><Relationship Id="rId4" Type="http://schemas.openxmlformats.org/officeDocument/2006/relationships/image" Target="../media/image25.jpeg"/><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microsoft.com/office/2007/relationships/hdphoto" Target="../media/hdphoto4.wdp"/><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5.svg"/><Relationship Id="rId9"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5.sv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12"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30.png"/><Relationship Id="rId5" Type="http://schemas.openxmlformats.org/officeDocument/2006/relationships/image" Target="../media/image26.png"/><Relationship Id="rId10" Type="http://schemas.microsoft.com/office/2007/relationships/hdphoto" Target="../media/hdphoto2.wdp"/><Relationship Id="rId4" Type="http://schemas.openxmlformats.org/officeDocument/2006/relationships/image" Target="../media/image25.jpeg"/><Relationship Id="rId9"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53.png"/><Relationship Id="rId4" Type="http://schemas.openxmlformats.org/officeDocument/2006/relationships/image" Target="../media/image12.svg"/></Relationships>
</file>

<file path=ppt/slides/_rels/slide2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62.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9">
            <a:extLst>
              <a:ext uri="{FF2B5EF4-FFF2-40B4-BE49-F238E27FC236}">
                <a16:creationId xmlns:a16="http://schemas.microsoft.com/office/drawing/2014/main" id="{94070C2B-4C45-4878-2A85-27A8AE1FF219}"/>
              </a:ext>
            </a:extLst>
          </p:cNvPr>
          <p:cNvPicPr>
            <a:picLocks noChangeAspect="1"/>
          </p:cNvPicPr>
          <p:nvPr/>
        </p:nvPicPr>
        <p:blipFill>
          <a:blip r:embed="rId3"/>
          <a:srcRect/>
          <a:stretch>
            <a:fillRect/>
          </a:stretch>
        </p:blipFill>
        <p:spPr>
          <a:xfrm>
            <a:off x="1997123" y="4164787"/>
            <a:ext cx="10068080" cy="2693213"/>
          </a:xfrm>
          <a:prstGeom prst="rect">
            <a:avLst/>
          </a:prstGeom>
        </p:spPr>
      </p:pic>
      <p:pic>
        <p:nvPicPr>
          <p:cNvPr id="7" name="Picture 21">
            <a:extLst>
              <a:ext uri="{FF2B5EF4-FFF2-40B4-BE49-F238E27FC236}">
                <a16:creationId xmlns:a16="http://schemas.microsoft.com/office/drawing/2014/main" id="{539D6873-80A9-1317-1593-8D7828602ED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0005247" y="-342899"/>
            <a:ext cx="1959169" cy="1655497"/>
          </a:xfrm>
          <a:prstGeom prst="rect">
            <a:avLst/>
          </a:prstGeom>
        </p:spPr>
      </p:pic>
      <p:pic>
        <p:nvPicPr>
          <p:cNvPr id="2" name="Picture 1">
            <a:extLst>
              <a:ext uri="{FF2B5EF4-FFF2-40B4-BE49-F238E27FC236}">
                <a16:creationId xmlns:a16="http://schemas.microsoft.com/office/drawing/2014/main" id="{7BD5B59C-276C-8053-1167-B7C2D5C5F805}"/>
              </a:ext>
            </a:extLst>
          </p:cNvPr>
          <p:cNvPicPr>
            <a:picLocks noChangeAspect="1"/>
          </p:cNvPicPr>
          <p:nvPr/>
        </p:nvPicPr>
        <p:blipFill>
          <a:blip r:embed="rId6"/>
          <a:stretch>
            <a:fillRect/>
          </a:stretch>
        </p:blipFill>
        <p:spPr>
          <a:xfrm>
            <a:off x="533400" y="95250"/>
            <a:ext cx="3431079" cy="1232069"/>
          </a:xfrm>
          <a:prstGeom prst="rect">
            <a:avLst/>
          </a:prstGeom>
        </p:spPr>
      </p:pic>
      <p:pic>
        <p:nvPicPr>
          <p:cNvPr id="3" name="Picture 2">
            <a:extLst>
              <a:ext uri="{FF2B5EF4-FFF2-40B4-BE49-F238E27FC236}">
                <a16:creationId xmlns:a16="http://schemas.microsoft.com/office/drawing/2014/main" id="{E7A94628-9631-7065-50C4-98504FA6FC43}"/>
              </a:ext>
            </a:extLst>
          </p:cNvPr>
          <p:cNvPicPr>
            <a:picLocks noChangeAspect="1"/>
          </p:cNvPicPr>
          <p:nvPr/>
        </p:nvPicPr>
        <p:blipFill>
          <a:blip r:embed="rId7"/>
          <a:stretch>
            <a:fillRect/>
          </a:stretch>
        </p:blipFill>
        <p:spPr>
          <a:xfrm>
            <a:off x="732209" y="1099772"/>
            <a:ext cx="10479932" cy="4029805"/>
          </a:xfrm>
          <a:prstGeom prst="rect">
            <a:avLst/>
          </a:prstGeom>
        </p:spPr>
      </p:pic>
      <p:pic>
        <p:nvPicPr>
          <p:cNvPr id="11" name="Picture 10">
            <a:extLst>
              <a:ext uri="{FF2B5EF4-FFF2-40B4-BE49-F238E27FC236}">
                <a16:creationId xmlns:a16="http://schemas.microsoft.com/office/drawing/2014/main" id="{5347CBA0-B116-F293-5105-3DA336D9274B}"/>
              </a:ext>
            </a:extLst>
          </p:cNvPr>
          <p:cNvPicPr>
            <a:picLocks noChangeAspect="1"/>
          </p:cNvPicPr>
          <p:nvPr/>
        </p:nvPicPr>
        <p:blipFill>
          <a:blip r:embed="rId8"/>
          <a:stretch>
            <a:fillRect/>
          </a:stretch>
        </p:blipFill>
        <p:spPr>
          <a:xfrm>
            <a:off x="10152764" y="668611"/>
            <a:ext cx="2859272" cy="1005927"/>
          </a:xfrm>
          <a:prstGeom prst="rect">
            <a:avLst/>
          </a:prstGeom>
        </p:spPr>
      </p:pic>
    </p:spTree>
    <p:extLst>
      <p:ext uri="{BB962C8B-B14F-4D97-AF65-F5344CB8AC3E}">
        <p14:creationId xmlns:p14="http://schemas.microsoft.com/office/powerpoint/2010/main" val="23956639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2">
            <a:extLst>
              <a:ext uri="{FF2B5EF4-FFF2-40B4-BE49-F238E27FC236}">
                <a16:creationId xmlns:a16="http://schemas.microsoft.com/office/drawing/2014/main" id="{40F9BE70-725F-A452-B223-B3F51295F2D7}"/>
              </a:ext>
            </a:extLst>
          </p:cNvPr>
          <p:cNvPicPr>
            <a:picLocks noChangeAspect="1"/>
          </p:cNvPicPr>
          <p:nvPr/>
        </p:nvPicPr>
        <p:blipFill>
          <a:blip r:embed="rId2"/>
          <a:srcRect/>
          <a:stretch>
            <a:fillRect/>
          </a:stretch>
        </p:blipFill>
        <p:spPr>
          <a:xfrm>
            <a:off x="3190875" y="348313"/>
            <a:ext cx="9001127" cy="6648420"/>
          </a:xfrm>
          <a:prstGeom prst="rect">
            <a:avLst/>
          </a:prstGeom>
        </p:spPr>
      </p:pic>
      <p:pic>
        <p:nvPicPr>
          <p:cNvPr id="6" name="Picture 10">
            <a:extLst>
              <a:ext uri="{FF2B5EF4-FFF2-40B4-BE49-F238E27FC236}">
                <a16:creationId xmlns:a16="http://schemas.microsoft.com/office/drawing/2014/main" id="{6DA7A68B-F1B2-403D-C60E-E71A07532B8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76515" y="3463876"/>
            <a:ext cx="5224186" cy="3532856"/>
          </a:xfrm>
          <a:prstGeom prst="rect">
            <a:avLst/>
          </a:prstGeom>
        </p:spPr>
      </p:pic>
      <p:pic>
        <p:nvPicPr>
          <p:cNvPr id="2" name="Picture 1">
            <a:extLst>
              <a:ext uri="{FF2B5EF4-FFF2-40B4-BE49-F238E27FC236}">
                <a16:creationId xmlns:a16="http://schemas.microsoft.com/office/drawing/2014/main" id="{32194688-FFE7-F756-3751-EA8CB18468CA}"/>
              </a:ext>
            </a:extLst>
          </p:cNvPr>
          <p:cNvPicPr>
            <a:picLocks noChangeAspect="1"/>
          </p:cNvPicPr>
          <p:nvPr/>
        </p:nvPicPr>
        <p:blipFill>
          <a:blip r:embed="rId5"/>
          <a:stretch>
            <a:fillRect/>
          </a:stretch>
        </p:blipFill>
        <p:spPr>
          <a:xfrm>
            <a:off x="4468095" y="1749092"/>
            <a:ext cx="6303810" cy="1816765"/>
          </a:xfrm>
          <a:prstGeom prst="rect">
            <a:avLst/>
          </a:prstGeom>
        </p:spPr>
      </p:pic>
    </p:spTree>
    <p:extLst>
      <p:ext uri="{BB962C8B-B14F-4D97-AF65-F5344CB8AC3E}">
        <p14:creationId xmlns:p14="http://schemas.microsoft.com/office/powerpoint/2010/main" val="13164519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8"/>
        <p:cNvGrpSpPr/>
        <p:nvPr/>
      </p:nvGrpSpPr>
      <p:grpSpPr>
        <a:xfrm>
          <a:off x="0" y="0"/>
          <a:ext cx="0" cy="0"/>
          <a:chOff x="0" y="0"/>
          <a:chExt cx="0" cy="0"/>
        </a:xfrm>
      </p:grpSpPr>
      <p:pic>
        <p:nvPicPr>
          <p:cNvPr id="3" name="Tìm bạn thân_720p">
            <a:hlinkClick r:id="" action="ppaction://media"/>
            <a:extLst>
              <a:ext uri="{FF2B5EF4-FFF2-40B4-BE49-F238E27FC236}">
                <a16:creationId xmlns:a16="http://schemas.microsoft.com/office/drawing/2014/main" id="{70F6CFD3-8840-7F86-6BA0-22F983E3928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519487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9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58"/>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6BD1C24-C3ED-AE57-257B-3C9253A6FE04}"/>
              </a:ext>
            </a:extLst>
          </p:cNvPr>
          <p:cNvSpPr/>
          <p:nvPr/>
        </p:nvSpPr>
        <p:spPr>
          <a:xfrm>
            <a:off x="1143000" y="1219903"/>
            <a:ext cx="11049000" cy="1027997"/>
          </a:xfrm>
          <a:custGeom>
            <a:avLst/>
            <a:gdLst>
              <a:gd name="connsiteX0" fmla="*/ 0 w 11049000"/>
              <a:gd name="connsiteY0" fmla="*/ 171336 h 1027997"/>
              <a:gd name="connsiteX1" fmla="*/ 171336 w 11049000"/>
              <a:gd name="connsiteY1" fmla="*/ 0 h 1027997"/>
              <a:gd name="connsiteX2" fmla="*/ 10877664 w 11049000"/>
              <a:gd name="connsiteY2" fmla="*/ 0 h 1027997"/>
              <a:gd name="connsiteX3" fmla="*/ 11049000 w 11049000"/>
              <a:gd name="connsiteY3" fmla="*/ 171336 h 1027997"/>
              <a:gd name="connsiteX4" fmla="*/ 11049000 w 11049000"/>
              <a:gd name="connsiteY4" fmla="*/ 856661 h 1027997"/>
              <a:gd name="connsiteX5" fmla="*/ 10877664 w 11049000"/>
              <a:gd name="connsiteY5" fmla="*/ 1027997 h 1027997"/>
              <a:gd name="connsiteX6" fmla="*/ 171336 w 11049000"/>
              <a:gd name="connsiteY6" fmla="*/ 1027997 h 1027997"/>
              <a:gd name="connsiteX7" fmla="*/ 0 w 11049000"/>
              <a:gd name="connsiteY7" fmla="*/ 856661 h 1027997"/>
              <a:gd name="connsiteX8" fmla="*/ 0 w 11049000"/>
              <a:gd name="connsiteY8" fmla="*/ 171336 h 102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000" h="1027997" fill="none" extrusionOk="0">
                <a:moveTo>
                  <a:pt x="0" y="171336"/>
                </a:moveTo>
                <a:cubicBezTo>
                  <a:pt x="242" y="83258"/>
                  <a:pt x="79285" y="4322"/>
                  <a:pt x="171336" y="0"/>
                </a:cubicBezTo>
                <a:cubicBezTo>
                  <a:pt x="4526359" y="72427"/>
                  <a:pt x="7552448" y="61419"/>
                  <a:pt x="10877664" y="0"/>
                </a:cubicBezTo>
                <a:cubicBezTo>
                  <a:pt x="10970825" y="-10085"/>
                  <a:pt x="11040882" y="74254"/>
                  <a:pt x="11049000" y="171336"/>
                </a:cubicBezTo>
                <a:cubicBezTo>
                  <a:pt x="11073435" y="441181"/>
                  <a:pt x="11072957" y="686681"/>
                  <a:pt x="11049000" y="856661"/>
                </a:cubicBezTo>
                <a:cubicBezTo>
                  <a:pt x="11052374" y="934165"/>
                  <a:pt x="10970365" y="1025839"/>
                  <a:pt x="10877664" y="1027997"/>
                </a:cubicBezTo>
                <a:cubicBezTo>
                  <a:pt x="8683921" y="1057824"/>
                  <a:pt x="5382709" y="948691"/>
                  <a:pt x="171336" y="1027997"/>
                </a:cubicBezTo>
                <a:cubicBezTo>
                  <a:pt x="89641" y="1026535"/>
                  <a:pt x="-11233" y="953508"/>
                  <a:pt x="0" y="856661"/>
                </a:cubicBezTo>
                <a:cubicBezTo>
                  <a:pt x="-5583" y="723522"/>
                  <a:pt x="51877" y="489141"/>
                  <a:pt x="0" y="171336"/>
                </a:cubicBezTo>
                <a:close/>
              </a:path>
              <a:path w="11049000" h="1027997" stroke="0" extrusionOk="0">
                <a:moveTo>
                  <a:pt x="0" y="171336"/>
                </a:moveTo>
                <a:cubicBezTo>
                  <a:pt x="8578" y="79048"/>
                  <a:pt x="77692" y="2046"/>
                  <a:pt x="171336" y="0"/>
                </a:cubicBezTo>
                <a:cubicBezTo>
                  <a:pt x="2713426" y="123000"/>
                  <a:pt x="6689165" y="-96860"/>
                  <a:pt x="10877664" y="0"/>
                </a:cubicBezTo>
                <a:cubicBezTo>
                  <a:pt x="10964739" y="-5755"/>
                  <a:pt x="11050094" y="74505"/>
                  <a:pt x="11049000" y="171336"/>
                </a:cubicBezTo>
                <a:cubicBezTo>
                  <a:pt x="11109933" y="394448"/>
                  <a:pt x="11081869" y="617152"/>
                  <a:pt x="11049000" y="856661"/>
                </a:cubicBezTo>
                <a:cubicBezTo>
                  <a:pt x="11034478" y="956548"/>
                  <a:pt x="10958449" y="1025732"/>
                  <a:pt x="10877664" y="1027997"/>
                </a:cubicBezTo>
                <a:cubicBezTo>
                  <a:pt x="8367298" y="867290"/>
                  <a:pt x="4728496" y="1067664"/>
                  <a:pt x="171336" y="1027997"/>
                </a:cubicBezTo>
                <a:cubicBezTo>
                  <a:pt x="70856" y="1026815"/>
                  <a:pt x="-16882" y="943639"/>
                  <a:pt x="0" y="856661"/>
                </a:cubicBezTo>
                <a:cubicBezTo>
                  <a:pt x="-5201" y="719322"/>
                  <a:pt x="55704" y="512635"/>
                  <a:pt x="0" y="171336"/>
                </a:cubicBezTo>
                <a:close/>
              </a:path>
            </a:pathLst>
          </a:custGeom>
          <a:solidFill>
            <a:srgbClr val="FFFF00"/>
          </a:solidFill>
          <a:ln>
            <a:solidFill>
              <a:schemeClr val="tx2"/>
            </a:solidFill>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buClr>
                <a:srgbClr val="000000"/>
              </a:buClr>
            </a:pPr>
            <a:r>
              <a:rPr lang="en-US" sz="4000" b="1" kern="0" dirty="0" err="1">
                <a:solidFill>
                  <a:srgbClr val="FF0000"/>
                </a:solidFill>
                <a:latin typeface="Cambria" panose="02040503050406030204" pitchFamily="18" charset="0"/>
                <a:ea typeface="Cambria" panose="02040503050406030204" pitchFamily="18" charset="0"/>
                <a:sym typeface="Arial"/>
              </a:rPr>
              <a:t>Vì</a:t>
            </a:r>
            <a:r>
              <a:rPr lang="en-US" sz="4000" b="1" kern="0" dirty="0">
                <a:solidFill>
                  <a:srgbClr val="FF0000"/>
                </a:solidFill>
                <a:latin typeface="Cambria" panose="02040503050406030204" pitchFamily="18" charset="0"/>
                <a:ea typeface="Cambria" panose="02040503050406030204" pitchFamily="18" charset="0"/>
                <a:sym typeface="Arial"/>
              </a:rPr>
              <a:t> </a:t>
            </a:r>
            <a:r>
              <a:rPr lang="en-US" sz="4000" b="1" kern="0" dirty="0" err="1">
                <a:solidFill>
                  <a:srgbClr val="FF0000"/>
                </a:solidFill>
                <a:latin typeface="Cambria" panose="02040503050406030204" pitchFamily="18" charset="0"/>
                <a:ea typeface="Cambria" panose="02040503050406030204" pitchFamily="18" charset="0"/>
                <a:sym typeface="Arial"/>
              </a:rPr>
              <a:t>sao</a:t>
            </a:r>
            <a:r>
              <a:rPr lang="en-US" sz="4000" b="1" kern="0" dirty="0">
                <a:solidFill>
                  <a:srgbClr val="FF0000"/>
                </a:solidFill>
                <a:latin typeface="Cambria" panose="02040503050406030204" pitchFamily="18" charset="0"/>
                <a:ea typeface="Cambria" panose="02040503050406030204" pitchFamily="18" charset="0"/>
                <a:sym typeface="Arial"/>
              </a:rPr>
              <a:t> </a:t>
            </a:r>
            <a:r>
              <a:rPr lang="en-US" sz="4000" b="1" kern="0" dirty="0" err="1">
                <a:solidFill>
                  <a:srgbClr val="FF0000"/>
                </a:solidFill>
                <a:latin typeface="Cambria" panose="02040503050406030204" pitchFamily="18" charset="0"/>
                <a:ea typeface="Cambria" panose="02040503050406030204" pitchFamily="18" charset="0"/>
                <a:sym typeface="Arial"/>
              </a:rPr>
              <a:t>chúng</a:t>
            </a:r>
            <a:r>
              <a:rPr lang="en-US" sz="4000" b="1" kern="0" dirty="0">
                <a:solidFill>
                  <a:srgbClr val="FF0000"/>
                </a:solidFill>
                <a:latin typeface="Cambria" panose="02040503050406030204" pitchFamily="18" charset="0"/>
                <a:ea typeface="Cambria" panose="02040503050406030204" pitchFamily="18" charset="0"/>
                <a:sym typeface="Arial"/>
              </a:rPr>
              <a:t> ta </a:t>
            </a:r>
            <a:r>
              <a:rPr lang="en-US" sz="4000" b="1" kern="0" dirty="0" err="1">
                <a:solidFill>
                  <a:srgbClr val="FF0000"/>
                </a:solidFill>
                <a:latin typeface="Cambria" panose="02040503050406030204" pitchFamily="18" charset="0"/>
                <a:ea typeface="Cambria" panose="02040503050406030204" pitchFamily="18" charset="0"/>
                <a:sym typeface="Arial"/>
              </a:rPr>
              <a:t>nên</a:t>
            </a:r>
            <a:r>
              <a:rPr lang="en-US" sz="4000" b="1" kern="0" dirty="0">
                <a:solidFill>
                  <a:srgbClr val="FF0000"/>
                </a:solidFill>
                <a:latin typeface="Cambria" panose="02040503050406030204" pitchFamily="18" charset="0"/>
                <a:ea typeface="Cambria" panose="02040503050406030204" pitchFamily="18" charset="0"/>
                <a:sym typeface="Arial"/>
              </a:rPr>
              <a:t> </a:t>
            </a:r>
            <a:r>
              <a:rPr lang="en-US" sz="4000" b="1" kern="0" dirty="0" err="1">
                <a:solidFill>
                  <a:srgbClr val="FF0000"/>
                </a:solidFill>
                <a:latin typeface="Cambria" panose="02040503050406030204" pitchFamily="18" charset="0"/>
                <a:ea typeface="Cambria" panose="02040503050406030204" pitchFamily="18" charset="0"/>
                <a:sym typeface="Arial"/>
              </a:rPr>
              <a:t>thiết</a:t>
            </a:r>
            <a:r>
              <a:rPr lang="en-US" sz="4000" b="1" kern="0" dirty="0">
                <a:solidFill>
                  <a:srgbClr val="FF0000"/>
                </a:solidFill>
                <a:latin typeface="Cambria" panose="02040503050406030204" pitchFamily="18" charset="0"/>
                <a:ea typeface="Cambria" panose="02040503050406030204" pitchFamily="18" charset="0"/>
                <a:sym typeface="Arial"/>
              </a:rPr>
              <a:t> </a:t>
            </a:r>
            <a:r>
              <a:rPr lang="en-US" sz="4000" b="1" kern="0" dirty="0" err="1">
                <a:solidFill>
                  <a:srgbClr val="FF0000"/>
                </a:solidFill>
                <a:latin typeface="Cambria" panose="02040503050406030204" pitchFamily="18" charset="0"/>
                <a:ea typeface="Cambria" panose="02040503050406030204" pitchFamily="18" charset="0"/>
                <a:sym typeface="Arial"/>
              </a:rPr>
              <a:t>lập</a:t>
            </a:r>
            <a:r>
              <a:rPr lang="en-US" sz="4000" b="1" kern="0" dirty="0">
                <a:solidFill>
                  <a:srgbClr val="FF0000"/>
                </a:solidFill>
                <a:latin typeface="Cambria" panose="02040503050406030204" pitchFamily="18" charset="0"/>
                <a:ea typeface="Cambria" panose="02040503050406030204" pitchFamily="18" charset="0"/>
                <a:sym typeface="Arial"/>
              </a:rPr>
              <a:t> </a:t>
            </a:r>
            <a:r>
              <a:rPr lang="en-US" sz="4000" b="1" kern="0" dirty="0" err="1">
                <a:solidFill>
                  <a:srgbClr val="FF0000"/>
                </a:solidFill>
                <a:latin typeface="Cambria" panose="02040503050406030204" pitchFamily="18" charset="0"/>
                <a:ea typeface="Cambria" panose="02040503050406030204" pitchFamily="18" charset="0"/>
                <a:sym typeface="Arial"/>
              </a:rPr>
              <a:t>quan</a:t>
            </a:r>
            <a:r>
              <a:rPr lang="en-US" sz="4000" b="1" kern="0" dirty="0">
                <a:solidFill>
                  <a:srgbClr val="FF0000"/>
                </a:solidFill>
                <a:latin typeface="Cambria" panose="02040503050406030204" pitchFamily="18" charset="0"/>
                <a:ea typeface="Cambria" panose="02040503050406030204" pitchFamily="18" charset="0"/>
                <a:sym typeface="Arial"/>
              </a:rPr>
              <a:t> </a:t>
            </a:r>
            <a:r>
              <a:rPr lang="en-US" sz="4000" b="1" kern="0" dirty="0" err="1">
                <a:solidFill>
                  <a:srgbClr val="FF0000"/>
                </a:solidFill>
                <a:latin typeface="Cambria" panose="02040503050406030204" pitchFamily="18" charset="0"/>
                <a:ea typeface="Cambria" panose="02040503050406030204" pitchFamily="18" charset="0"/>
                <a:sym typeface="Arial"/>
              </a:rPr>
              <a:t>hệ</a:t>
            </a:r>
            <a:r>
              <a:rPr lang="en-US" sz="4000" b="1" kern="0" dirty="0">
                <a:solidFill>
                  <a:srgbClr val="FF0000"/>
                </a:solidFill>
                <a:latin typeface="Cambria" panose="02040503050406030204" pitchFamily="18" charset="0"/>
                <a:ea typeface="Cambria" panose="02040503050406030204" pitchFamily="18" charset="0"/>
                <a:sym typeface="Arial"/>
              </a:rPr>
              <a:t> </a:t>
            </a:r>
            <a:r>
              <a:rPr lang="en-US" sz="4000" b="1" kern="0" dirty="0" err="1">
                <a:solidFill>
                  <a:srgbClr val="FF0000"/>
                </a:solidFill>
                <a:latin typeface="Cambria" panose="02040503050406030204" pitchFamily="18" charset="0"/>
                <a:ea typeface="Cambria" panose="02040503050406030204" pitchFamily="18" charset="0"/>
                <a:sym typeface="Arial"/>
              </a:rPr>
              <a:t>bạn</a:t>
            </a:r>
            <a:r>
              <a:rPr lang="en-US" sz="4000" b="1" kern="0" dirty="0">
                <a:solidFill>
                  <a:srgbClr val="FF0000"/>
                </a:solidFill>
                <a:latin typeface="Cambria" panose="02040503050406030204" pitchFamily="18" charset="0"/>
                <a:ea typeface="Cambria" panose="02040503050406030204" pitchFamily="18" charset="0"/>
                <a:sym typeface="Arial"/>
              </a:rPr>
              <a:t> </a:t>
            </a:r>
            <a:r>
              <a:rPr lang="en-US" sz="4000" b="1" kern="0" dirty="0" err="1">
                <a:solidFill>
                  <a:srgbClr val="FF0000"/>
                </a:solidFill>
                <a:latin typeface="Cambria" panose="02040503050406030204" pitchFamily="18" charset="0"/>
                <a:ea typeface="Cambria" panose="02040503050406030204" pitchFamily="18" charset="0"/>
                <a:sym typeface="Arial"/>
              </a:rPr>
              <a:t>bè</a:t>
            </a:r>
            <a:r>
              <a:rPr lang="en-US" sz="4000" b="1" kern="0" dirty="0">
                <a:solidFill>
                  <a:srgbClr val="FF0000"/>
                </a:solidFill>
                <a:latin typeface="Cambria" panose="02040503050406030204" pitchFamily="18" charset="0"/>
                <a:ea typeface="Cambria" panose="02040503050406030204" pitchFamily="18" charset="0"/>
                <a:sym typeface="Arial"/>
              </a:rPr>
              <a:t>?</a:t>
            </a:r>
            <a:endPar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sym typeface="Arial"/>
            </a:endParaRPr>
          </a:p>
        </p:txBody>
      </p:sp>
      <p:pic>
        <p:nvPicPr>
          <p:cNvPr id="5" name="Picture 36">
            <a:extLst>
              <a:ext uri="{FF2B5EF4-FFF2-40B4-BE49-F238E27FC236}">
                <a16:creationId xmlns:a16="http://schemas.microsoft.com/office/drawing/2014/main" id="{060AEB86-04B2-E432-AEB5-137997B1B795}"/>
              </a:ext>
            </a:extLst>
          </p:cNvPr>
          <p:cNvPicPr>
            <a:picLocks noChangeAspect="1"/>
          </p:cNvPicPr>
          <p:nvPr/>
        </p:nvPicPr>
        <p:blipFill>
          <a:blip r:embed="rId3"/>
          <a:srcRect/>
          <a:stretch>
            <a:fillRect/>
          </a:stretch>
        </p:blipFill>
        <p:spPr>
          <a:xfrm>
            <a:off x="0" y="3011730"/>
            <a:ext cx="2197181" cy="3846271"/>
          </a:xfrm>
          <a:prstGeom prst="rect">
            <a:avLst/>
          </a:prstGeom>
        </p:spPr>
      </p:pic>
      <p:sp>
        <p:nvSpPr>
          <p:cNvPr id="6" name="TextBox 5">
            <a:extLst>
              <a:ext uri="{FF2B5EF4-FFF2-40B4-BE49-F238E27FC236}">
                <a16:creationId xmlns:a16="http://schemas.microsoft.com/office/drawing/2014/main" id="{5E231D68-936D-EB09-4437-B183CCCB8B46}"/>
              </a:ext>
            </a:extLst>
          </p:cNvPr>
          <p:cNvSpPr txBox="1"/>
          <p:nvPr/>
        </p:nvSpPr>
        <p:spPr>
          <a:xfrm>
            <a:off x="2803239" y="2630184"/>
            <a:ext cx="9064910" cy="2554545"/>
          </a:xfrm>
          <a:prstGeom prst="rect">
            <a:avLst/>
          </a:prstGeom>
          <a:noFill/>
        </p:spPr>
        <p:txBody>
          <a:bodyPr wrap="square" rtlCol="0">
            <a:spAutoFit/>
          </a:bodyPr>
          <a:lstStyle/>
          <a:p>
            <a:pPr lvl="0" algn="just"/>
            <a:r>
              <a:rPr lang="vi-VN" sz="4000" b="1" dirty="0">
                <a:solidFill>
                  <a:srgbClr val="002060"/>
                </a:solidFill>
                <a:latin typeface="Cambria" panose="02040503050406030204" pitchFamily="18" charset="0"/>
                <a:ea typeface="Cambria" panose="02040503050406030204" pitchFamily="18" charset="0"/>
              </a:rPr>
              <a:t>Thiết lập quan hệ bạn bè giúp chúng ta có những người bạn để chia sẻ buồn, vui, cũng nhau học tập, vui chơi, trải nghiệm. </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697656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58"/>
        <p:cNvGrpSpPr/>
        <p:nvPr/>
      </p:nvGrpSpPr>
      <p:grpSpPr>
        <a:xfrm>
          <a:off x="0" y="0"/>
          <a:ext cx="0" cy="0"/>
          <a:chOff x="0" y="0"/>
          <a:chExt cx="0" cy="0"/>
        </a:xfrm>
      </p:grpSpPr>
      <p:pic>
        <p:nvPicPr>
          <p:cNvPr id="5" name="Picture 36">
            <a:extLst>
              <a:ext uri="{FF2B5EF4-FFF2-40B4-BE49-F238E27FC236}">
                <a16:creationId xmlns:a16="http://schemas.microsoft.com/office/drawing/2014/main" id="{060AEB86-04B2-E432-AEB5-137997B1B795}"/>
              </a:ext>
            </a:extLst>
          </p:cNvPr>
          <p:cNvPicPr>
            <a:picLocks noChangeAspect="1"/>
          </p:cNvPicPr>
          <p:nvPr/>
        </p:nvPicPr>
        <p:blipFill>
          <a:blip r:embed="rId3"/>
          <a:srcRect/>
          <a:stretch>
            <a:fillRect/>
          </a:stretch>
        </p:blipFill>
        <p:spPr>
          <a:xfrm>
            <a:off x="0" y="3011730"/>
            <a:ext cx="2197181" cy="3846271"/>
          </a:xfrm>
          <a:prstGeom prst="rect">
            <a:avLst/>
          </a:prstGeom>
        </p:spPr>
      </p:pic>
      <p:sp>
        <p:nvSpPr>
          <p:cNvPr id="2" name="Rectangle: Rounded Corners 1">
            <a:extLst>
              <a:ext uri="{FF2B5EF4-FFF2-40B4-BE49-F238E27FC236}">
                <a16:creationId xmlns:a16="http://schemas.microsoft.com/office/drawing/2014/main" id="{47F783A8-FF03-1732-7257-7D8712CD1000}"/>
              </a:ext>
            </a:extLst>
          </p:cNvPr>
          <p:cNvSpPr/>
          <p:nvPr/>
        </p:nvSpPr>
        <p:spPr>
          <a:xfrm>
            <a:off x="1977025" y="1145845"/>
            <a:ext cx="9472775" cy="1311606"/>
          </a:xfrm>
          <a:custGeom>
            <a:avLst/>
            <a:gdLst>
              <a:gd name="connsiteX0" fmla="*/ 0 w 9472775"/>
              <a:gd name="connsiteY0" fmla="*/ 218605 h 1311606"/>
              <a:gd name="connsiteX1" fmla="*/ 218605 w 9472775"/>
              <a:gd name="connsiteY1" fmla="*/ 0 h 1311606"/>
              <a:gd name="connsiteX2" fmla="*/ 9254170 w 9472775"/>
              <a:gd name="connsiteY2" fmla="*/ 0 h 1311606"/>
              <a:gd name="connsiteX3" fmla="*/ 9472775 w 9472775"/>
              <a:gd name="connsiteY3" fmla="*/ 218605 h 1311606"/>
              <a:gd name="connsiteX4" fmla="*/ 9472775 w 9472775"/>
              <a:gd name="connsiteY4" fmla="*/ 1093001 h 1311606"/>
              <a:gd name="connsiteX5" fmla="*/ 9254170 w 9472775"/>
              <a:gd name="connsiteY5" fmla="*/ 1311606 h 1311606"/>
              <a:gd name="connsiteX6" fmla="*/ 218605 w 9472775"/>
              <a:gd name="connsiteY6" fmla="*/ 1311606 h 1311606"/>
              <a:gd name="connsiteX7" fmla="*/ 0 w 9472775"/>
              <a:gd name="connsiteY7" fmla="*/ 1093001 h 1311606"/>
              <a:gd name="connsiteX8" fmla="*/ 0 w 9472775"/>
              <a:gd name="connsiteY8" fmla="*/ 218605 h 131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72775" h="1311606" fill="none" extrusionOk="0">
                <a:moveTo>
                  <a:pt x="0" y="218605"/>
                </a:moveTo>
                <a:cubicBezTo>
                  <a:pt x="551" y="112792"/>
                  <a:pt x="103004" y="8611"/>
                  <a:pt x="218605" y="0"/>
                </a:cubicBezTo>
                <a:cubicBezTo>
                  <a:pt x="1230149" y="72427"/>
                  <a:pt x="6933214" y="61419"/>
                  <a:pt x="9254170" y="0"/>
                </a:cubicBezTo>
                <a:cubicBezTo>
                  <a:pt x="9373300" y="-11029"/>
                  <a:pt x="9456432" y="92930"/>
                  <a:pt x="9472775" y="218605"/>
                </a:cubicBezTo>
                <a:cubicBezTo>
                  <a:pt x="9466557" y="596590"/>
                  <a:pt x="9524428" y="793642"/>
                  <a:pt x="9472775" y="1093001"/>
                </a:cubicBezTo>
                <a:cubicBezTo>
                  <a:pt x="9475127" y="1201796"/>
                  <a:pt x="9371408" y="1307689"/>
                  <a:pt x="9254170" y="1311606"/>
                </a:cubicBezTo>
                <a:cubicBezTo>
                  <a:pt x="7992122" y="1341433"/>
                  <a:pt x="3718950" y="1232300"/>
                  <a:pt x="218605" y="1311606"/>
                </a:cubicBezTo>
                <a:cubicBezTo>
                  <a:pt x="103479" y="1310972"/>
                  <a:pt x="-2494" y="1214226"/>
                  <a:pt x="0" y="1093001"/>
                </a:cubicBezTo>
                <a:cubicBezTo>
                  <a:pt x="50070" y="754032"/>
                  <a:pt x="50348" y="607858"/>
                  <a:pt x="0" y="218605"/>
                </a:cubicBezTo>
                <a:close/>
              </a:path>
              <a:path w="9472775" h="1311606" stroke="0" extrusionOk="0">
                <a:moveTo>
                  <a:pt x="0" y="218605"/>
                </a:moveTo>
                <a:cubicBezTo>
                  <a:pt x="8199" y="100108"/>
                  <a:pt x="105568" y="16031"/>
                  <a:pt x="218605" y="0"/>
                </a:cubicBezTo>
                <a:cubicBezTo>
                  <a:pt x="4325834" y="123000"/>
                  <a:pt x="5912318" y="-96860"/>
                  <a:pt x="9254170" y="0"/>
                </a:cubicBezTo>
                <a:cubicBezTo>
                  <a:pt x="9356710" y="-13865"/>
                  <a:pt x="9475959" y="91453"/>
                  <a:pt x="9472775" y="218605"/>
                </a:cubicBezTo>
                <a:cubicBezTo>
                  <a:pt x="9540850" y="506511"/>
                  <a:pt x="9420844" y="949769"/>
                  <a:pt x="9472775" y="1093001"/>
                </a:cubicBezTo>
                <a:cubicBezTo>
                  <a:pt x="9466554" y="1215987"/>
                  <a:pt x="9354332" y="1308239"/>
                  <a:pt x="9254170" y="1311606"/>
                </a:cubicBezTo>
                <a:cubicBezTo>
                  <a:pt x="6619100" y="1150899"/>
                  <a:pt x="4090182" y="1351273"/>
                  <a:pt x="218605" y="1311606"/>
                </a:cubicBezTo>
                <a:cubicBezTo>
                  <a:pt x="86446" y="1309298"/>
                  <a:pt x="-20087" y="1204633"/>
                  <a:pt x="0" y="1093001"/>
                </a:cubicBezTo>
                <a:cubicBezTo>
                  <a:pt x="-68116" y="776856"/>
                  <a:pt x="63697" y="540234"/>
                  <a:pt x="0" y="218605"/>
                </a:cubicBezTo>
                <a:close/>
              </a:path>
            </a:pathLst>
          </a:custGeom>
          <a:solidFill>
            <a:srgbClr val="FFFF00"/>
          </a:solidFill>
          <a:ln>
            <a:solidFill>
              <a:schemeClr val="tx2"/>
            </a:solidFill>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Em</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hãy</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kể</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thêm</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một</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số</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nghề</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nghiệp</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mà</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em</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 </a:t>
            </a:r>
            <a:r>
              <a:rPr kumimoji="0" lang="en-US" sz="40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sym typeface="Arial"/>
              </a:rPr>
              <a:t>biết</a:t>
            </a:r>
            <a:r>
              <a:rPr kumimoji="0" lang="en-US"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sym typeface="Arial"/>
              </a:rPr>
              <a:t>?</a:t>
            </a:r>
          </a:p>
        </p:txBody>
      </p:sp>
      <p:sp>
        <p:nvSpPr>
          <p:cNvPr id="3" name="TextBox 2">
            <a:extLst>
              <a:ext uri="{FF2B5EF4-FFF2-40B4-BE49-F238E27FC236}">
                <a16:creationId xmlns:a16="http://schemas.microsoft.com/office/drawing/2014/main" id="{E1B56544-6CE8-5A0C-B24F-F9A7D0B1A920}"/>
              </a:ext>
            </a:extLst>
          </p:cNvPr>
          <p:cNvSpPr txBox="1"/>
          <p:nvPr/>
        </p:nvSpPr>
        <p:spPr>
          <a:xfrm>
            <a:off x="2546065" y="3115959"/>
            <a:ext cx="9064910"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Để thiết lập quan hệ bạn bè, chúng ta cần giới thiệu bản thân; chủ động thể hiện mong muốn làm quen và chơi cùng bạn; thể hiện sự quan tâm tới bạn; luôn thể hiện thái độ thân thiện , cởi mở…</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930026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2">
            <a:extLst>
              <a:ext uri="{FF2B5EF4-FFF2-40B4-BE49-F238E27FC236}">
                <a16:creationId xmlns:a16="http://schemas.microsoft.com/office/drawing/2014/main" id="{40F9BE70-725F-A452-B223-B3F51295F2D7}"/>
              </a:ext>
            </a:extLst>
          </p:cNvPr>
          <p:cNvPicPr>
            <a:picLocks noChangeAspect="1"/>
          </p:cNvPicPr>
          <p:nvPr/>
        </p:nvPicPr>
        <p:blipFill>
          <a:blip r:embed="rId2"/>
          <a:srcRect/>
          <a:stretch>
            <a:fillRect/>
          </a:stretch>
        </p:blipFill>
        <p:spPr>
          <a:xfrm>
            <a:off x="3013863" y="348313"/>
            <a:ext cx="9656063" cy="6648420"/>
          </a:xfrm>
          <a:prstGeom prst="rect">
            <a:avLst/>
          </a:prstGeom>
        </p:spPr>
      </p:pic>
      <p:pic>
        <p:nvPicPr>
          <p:cNvPr id="6" name="Picture 10">
            <a:extLst>
              <a:ext uri="{FF2B5EF4-FFF2-40B4-BE49-F238E27FC236}">
                <a16:creationId xmlns:a16="http://schemas.microsoft.com/office/drawing/2014/main" id="{6DA7A68B-F1B2-403D-C60E-E71A07532B8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76514" y="3428999"/>
            <a:ext cx="5275759" cy="3567732"/>
          </a:xfrm>
          <a:prstGeom prst="rect">
            <a:avLst/>
          </a:prstGeom>
        </p:spPr>
      </p:pic>
      <p:pic>
        <p:nvPicPr>
          <p:cNvPr id="4" name="Picture 3">
            <a:extLst>
              <a:ext uri="{FF2B5EF4-FFF2-40B4-BE49-F238E27FC236}">
                <a16:creationId xmlns:a16="http://schemas.microsoft.com/office/drawing/2014/main" id="{BFDE6425-5DDE-BB09-CCAB-C6B79230D22F}"/>
              </a:ext>
            </a:extLst>
          </p:cNvPr>
          <p:cNvPicPr>
            <a:picLocks noChangeAspect="1"/>
          </p:cNvPicPr>
          <p:nvPr/>
        </p:nvPicPr>
        <p:blipFill>
          <a:blip r:embed="rId5"/>
          <a:stretch>
            <a:fillRect/>
          </a:stretch>
        </p:blipFill>
        <p:spPr>
          <a:xfrm>
            <a:off x="4746994" y="2359059"/>
            <a:ext cx="6127011" cy="2139881"/>
          </a:xfrm>
          <a:prstGeom prst="rect">
            <a:avLst/>
          </a:prstGeom>
        </p:spPr>
      </p:pic>
    </p:spTree>
    <p:extLst>
      <p:ext uri="{BB962C8B-B14F-4D97-AF65-F5344CB8AC3E}">
        <p14:creationId xmlns:p14="http://schemas.microsoft.com/office/powerpoint/2010/main" val="34089505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441B3154-E992-2854-C695-ECBFB20EF490}"/>
              </a:ext>
            </a:extLst>
          </p:cNvPr>
          <p:cNvSpPr/>
          <p:nvPr/>
        </p:nvSpPr>
        <p:spPr>
          <a:xfrm>
            <a:off x="152400" y="115281"/>
            <a:ext cx="11896725" cy="875319"/>
          </a:xfrm>
          <a:custGeom>
            <a:avLst/>
            <a:gdLst>
              <a:gd name="connsiteX0" fmla="*/ 0 w 11896725"/>
              <a:gd name="connsiteY0" fmla="*/ 145889 h 875319"/>
              <a:gd name="connsiteX1" fmla="*/ 145889 w 11896725"/>
              <a:gd name="connsiteY1" fmla="*/ 0 h 875319"/>
              <a:gd name="connsiteX2" fmla="*/ 11750836 w 11896725"/>
              <a:gd name="connsiteY2" fmla="*/ 0 h 875319"/>
              <a:gd name="connsiteX3" fmla="*/ 11896725 w 11896725"/>
              <a:gd name="connsiteY3" fmla="*/ 145889 h 875319"/>
              <a:gd name="connsiteX4" fmla="*/ 11896725 w 11896725"/>
              <a:gd name="connsiteY4" fmla="*/ 729430 h 875319"/>
              <a:gd name="connsiteX5" fmla="*/ 11750836 w 11896725"/>
              <a:gd name="connsiteY5" fmla="*/ 875319 h 875319"/>
              <a:gd name="connsiteX6" fmla="*/ 145889 w 11896725"/>
              <a:gd name="connsiteY6" fmla="*/ 875319 h 875319"/>
              <a:gd name="connsiteX7" fmla="*/ 0 w 11896725"/>
              <a:gd name="connsiteY7" fmla="*/ 729430 h 875319"/>
              <a:gd name="connsiteX8" fmla="*/ 0 w 11896725"/>
              <a:gd name="connsiteY8" fmla="*/ 145889 h 87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725" h="875319" fill="none" extrusionOk="0">
                <a:moveTo>
                  <a:pt x="0" y="145889"/>
                </a:moveTo>
                <a:cubicBezTo>
                  <a:pt x="246" y="71967"/>
                  <a:pt x="72624" y="12263"/>
                  <a:pt x="145889" y="0"/>
                </a:cubicBezTo>
                <a:cubicBezTo>
                  <a:pt x="1858768" y="72427"/>
                  <a:pt x="10317008" y="61419"/>
                  <a:pt x="11750836" y="0"/>
                </a:cubicBezTo>
                <a:cubicBezTo>
                  <a:pt x="11829932" y="-10163"/>
                  <a:pt x="11881307" y="60654"/>
                  <a:pt x="11896725" y="145889"/>
                </a:cubicBezTo>
                <a:cubicBezTo>
                  <a:pt x="11852364" y="346258"/>
                  <a:pt x="11929170" y="544014"/>
                  <a:pt x="11896725" y="729430"/>
                </a:cubicBezTo>
                <a:cubicBezTo>
                  <a:pt x="11899174" y="797573"/>
                  <a:pt x="11827662" y="871120"/>
                  <a:pt x="11750836" y="875319"/>
                </a:cubicBezTo>
                <a:cubicBezTo>
                  <a:pt x="8750380" y="905146"/>
                  <a:pt x="1986624" y="796013"/>
                  <a:pt x="145889" y="875319"/>
                </a:cubicBezTo>
                <a:cubicBezTo>
                  <a:pt x="70835" y="874695"/>
                  <a:pt x="-14147" y="812799"/>
                  <a:pt x="0" y="729430"/>
                </a:cubicBezTo>
                <a:cubicBezTo>
                  <a:pt x="-44148" y="598951"/>
                  <a:pt x="-11802" y="314485"/>
                  <a:pt x="0" y="145889"/>
                </a:cubicBezTo>
                <a:close/>
              </a:path>
              <a:path w="11896725" h="875319" stroke="0" extrusionOk="0">
                <a:moveTo>
                  <a:pt x="0" y="145889"/>
                </a:moveTo>
                <a:cubicBezTo>
                  <a:pt x="9220" y="67830"/>
                  <a:pt x="69694" y="9120"/>
                  <a:pt x="145889" y="0"/>
                </a:cubicBezTo>
                <a:cubicBezTo>
                  <a:pt x="4544240" y="123000"/>
                  <a:pt x="9154933" y="-96860"/>
                  <a:pt x="11750836" y="0"/>
                </a:cubicBezTo>
                <a:cubicBezTo>
                  <a:pt x="11826681" y="-3603"/>
                  <a:pt x="11902559" y="53555"/>
                  <a:pt x="11896725" y="145889"/>
                </a:cubicBezTo>
                <a:cubicBezTo>
                  <a:pt x="11868187" y="387851"/>
                  <a:pt x="11889788" y="626801"/>
                  <a:pt x="11896725" y="729430"/>
                </a:cubicBezTo>
                <a:cubicBezTo>
                  <a:pt x="11884548" y="814413"/>
                  <a:pt x="11816649" y="872904"/>
                  <a:pt x="11750836" y="875319"/>
                </a:cubicBezTo>
                <a:cubicBezTo>
                  <a:pt x="6121854" y="714612"/>
                  <a:pt x="1619561" y="914986"/>
                  <a:pt x="145889" y="875319"/>
                </a:cubicBezTo>
                <a:cubicBezTo>
                  <a:pt x="55645" y="873366"/>
                  <a:pt x="-13912" y="803699"/>
                  <a:pt x="0" y="729430"/>
                </a:cubicBezTo>
                <a:cubicBezTo>
                  <a:pt x="47830" y="490775"/>
                  <a:pt x="-20364" y="347729"/>
                  <a:pt x="0" y="145889"/>
                </a:cubicBezTo>
                <a:close/>
              </a:path>
            </a:pathLst>
          </a:custGeom>
          <a:solidFill>
            <a:srgbClr val="FFFF00"/>
          </a:solidFill>
          <a:ln>
            <a:solidFill>
              <a:schemeClr val="tx2"/>
            </a:solidFill>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buClr>
                <a:srgbClr val="000000"/>
              </a:buClr>
            </a:pPr>
            <a:r>
              <a:rPr lang="en-US" sz="3800" kern="0" dirty="0">
                <a:solidFill>
                  <a:srgbClr val="FF0000"/>
                </a:solidFill>
                <a:latin typeface="Calibri" panose="020F0502020204030204" pitchFamily="34" charset="0"/>
                <a:cs typeface="Calibri" panose="020F0502020204030204" pitchFamily="34" charset="0"/>
                <a:sym typeface="Arial"/>
              </a:rPr>
              <a:t>1. </a:t>
            </a:r>
            <a:r>
              <a:rPr lang="en-US" sz="3800" kern="0" dirty="0" err="1">
                <a:solidFill>
                  <a:srgbClr val="FF0000"/>
                </a:solidFill>
                <a:latin typeface="Calibri" panose="020F0502020204030204" pitchFamily="34" charset="0"/>
                <a:cs typeface="Calibri" panose="020F0502020204030204" pitchFamily="34" charset="0"/>
                <a:sym typeface="Arial"/>
              </a:rPr>
              <a:t>Em</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lựa</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chọn</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cách</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phù</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hợp</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để</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thiết</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lập</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quan</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hệ</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bạn</a:t>
            </a:r>
            <a:r>
              <a:rPr lang="en-US" sz="3800" kern="0" dirty="0">
                <a:solidFill>
                  <a:srgbClr val="FF0000"/>
                </a:solidFill>
                <a:latin typeface="Calibri" panose="020F0502020204030204" pitchFamily="34" charset="0"/>
                <a:cs typeface="Calibri" panose="020F0502020204030204" pitchFamily="34" charset="0"/>
                <a:sym typeface="Arial"/>
              </a:rPr>
              <a:t> </a:t>
            </a:r>
            <a:r>
              <a:rPr lang="en-US" sz="3800" kern="0" dirty="0" err="1">
                <a:solidFill>
                  <a:srgbClr val="FF0000"/>
                </a:solidFill>
                <a:latin typeface="Calibri" panose="020F0502020204030204" pitchFamily="34" charset="0"/>
                <a:cs typeface="Calibri" panose="020F0502020204030204" pitchFamily="34" charset="0"/>
                <a:sym typeface="Arial"/>
              </a:rPr>
              <a:t>bè</a:t>
            </a:r>
            <a:r>
              <a:rPr lang="en-US" sz="3800" kern="0" dirty="0">
                <a:solidFill>
                  <a:srgbClr val="FF0000"/>
                </a:solidFill>
                <a:latin typeface="Calibri" panose="020F0502020204030204" pitchFamily="34" charset="0"/>
                <a:cs typeface="Calibri" panose="020F0502020204030204" pitchFamily="34" charset="0"/>
                <a:sym typeface="Arial"/>
              </a:rPr>
              <a:t> </a:t>
            </a:r>
            <a:endParaRPr kumimoji="0" lang="en-US" sz="3800" b="0"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sym typeface="Arial"/>
            </a:endParaRPr>
          </a:p>
        </p:txBody>
      </p:sp>
      <p:pic>
        <p:nvPicPr>
          <p:cNvPr id="5" name="Picture 4">
            <a:extLst>
              <a:ext uri="{FF2B5EF4-FFF2-40B4-BE49-F238E27FC236}">
                <a16:creationId xmlns:a16="http://schemas.microsoft.com/office/drawing/2014/main" id="{174BE8B2-B571-C2FE-33AD-9F6B623028AA}"/>
              </a:ext>
            </a:extLst>
          </p:cNvPr>
          <p:cNvPicPr>
            <a:picLocks noChangeAspect="1"/>
          </p:cNvPicPr>
          <p:nvPr/>
        </p:nvPicPr>
        <p:blipFill>
          <a:blip r:embed="rId2"/>
          <a:stretch>
            <a:fillRect/>
          </a:stretch>
        </p:blipFill>
        <p:spPr>
          <a:xfrm>
            <a:off x="1947862" y="1176337"/>
            <a:ext cx="5991225" cy="5114925"/>
          </a:xfrm>
          <a:prstGeom prst="rect">
            <a:avLst/>
          </a:prstGeom>
        </p:spPr>
      </p:pic>
      <p:pic>
        <p:nvPicPr>
          <p:cNvPr id="6" name="Picture 13">
            <a:extLst>
              <a:ext uri="{FF2B5EF4-FFF2-40B4-BE49-F238E27FC236}">
                <a16:creationId xmlns:a16="http://schemas.microsoft.com/office/drawing/2014/main" id="{2DF6CB2A-6EC0-A142-3747-576B46F99F29}"/>
              </a:ext>
            </a:extLst>
          </p:cNvPr>
          <p:cNvPicPr>
            <a:picLocks noChangeAspect="1"/>
          </p:cNvPicPr>
          <p:nvPr/>
        </p:nvPicPr>
        <p:blipFill>
          <a:blip r:embed="rId3"/>
          <a:srcRect/>
          <a:stretch>
            <a:fillRect/>
          </a:stretch>
        </p:blipFill>
        <p:spPr>
          <a:xfrm>
            <a:off x="8315766" y="4054302"/>
            <a:ext cx="2690751" cy="2263593"/>
          </a:xfrm>
          <a:prstGeom prst="rect">
            <a:avLst/>
          </a:prstGeom>
        </p:spPr>
      </p:pic>
      <p:pic>
        <p:nvPicPr>
          <p:cNvPr id="9" name="Picture 8">
            <a:extLst>
              <a:ext uri="{FF2B5EF4-FFF2-40B4-BE49-F238E27FC236}">
                <a16:creationId xmlns:a16="http://schemas.microsoft.com/office/drawing/2014/main" id="{BA05422A-9787-E59C-968A-D71088956362}"/>
              </a:ext>
            </a:extLst>
          </p:cNvPr>
          <p:cNvPicPr>
            <a:picLocks noChangeAspect="1"/>
          </p:cNvPicPr>
          <p:nvPr/>
        </p:nvPicPr>
        <p:blipFill>
          <a:blip r:embed="rId4"/>
          <a:stretch>
            <a:fillRect/>
          </a:stretch>
        </p:blipFill>
        <p:spPr>
          <a:xfrm>
            <a:off x="7739851" y="1678575"/>
            <a:ext cx="3779848" cy="2548349"/>
          </a:xfrm>
          <a:prstGeom prst="rect">
            <a:avLst/>
          </a:prstGeom>
        </p:spPr>
      </p:pic>
    </p:spTree>
    <p:extLst>
      <p:ext uri="{BB962C8B-B14F-4D97-AF65-F5344CB8AC3E}">
        <p14:creationId xmlns:p14="http://schemas.microsoft.com/office/powerpoint/2010/main" val="38824846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pic>
        <p:nvPicPr>
          <p:cNvPr id="7" name="Picture 6">
            <a:extLst>
              <a:ext uri="{FF2B5EF4-FFF2-40B4-BE49-F238E27FC236}">
                <a16:creationId xmlns:a16="http://schemas.microsoft.com/office/drawing/2014/main" id="{A347F6A7-D0B8-E5E4-9419-80D60BEC042D}"/>
              </a:ext>
            </a:extLst>
          </p:cNvPr>
          <p:cNvPicPr>
            <a:picLocks noChangeAspect="1"/>
          </p:cNvPicPr>
          <p:nvPr/>
        </p:nvPicPr>
        <p:blipFill>
          <a:blip r:embed="rId3"/>
          <a:stretch>
            <a:fillRect/>
          </a:stretch>
        </p:blipFill>
        <p:spPr>
          <a:xfrm>
            <a:off x="409575" y="2709862"/>
            <a:ext cx="4899773" cy="1833563"/>
          </a:xfrm>
          <a:prstGeom prst="rect">
            <a:avLst/>
          </a:prstGeom>
        </p:spPr>
      </p:pic>
      <p:pic>
        <p:nvPicPr>
          <p:cNvPr id="8" name="Picture 7">
            <a:extLst>
              <a:ext uri="{FF2B5EF4-FFF2-40B4-BE49-F238E27FC236}">
                <a16:creationId xmlns:a16="http://schemas.microsoft.com/office/drawing/2014/main" id="{E6E8EC37-38AA-3155-A4FB-310E6CC3DC57}"/>
              </a:ext>
            </a:extLst>
          </p:cNvPr>
          <p:cNvPicPr>
            <a:picLocks noChangeAspect="1"/>
          </p:cNvPicPr>
          <p:nvPr/>
        </p:nvPicPr>
        <p:blipFill>
          <a:blip r:embed="rId4"/>
          <a:stretch>
            <a:fillRect/>
          </a:stretch>
        </p:blipFill>
        <p:spPr>
          <a:xfrm>
            <a:off x="2021723" y="507066"/>
            <a:ext cx="5614903" cy="1024217"/>
          </a:xfrm>
          <a:prstGeom prst="rect">
            <a:avLst/>
          </a:prstGeom>
        </p:spPr>
      </p:pic>
      <p:pic>
        <p:nvPicPr>
          <p:cNvPr id="13" name="Picture 12" descr="Logo&#10;&#10;Description automatically generated">
            <a:extLst>
              <a:ext uri="{FF2B5EF4-FFF2-40B4-BE49-F238E27FC236}">
                <a16:creationId xmlns:a16="http://schemas.microsoft.com/office/drawing/2014/main" id="{60D82F3C-4577-116B-7404-9BFB902740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4616" y="1524305"/>
            <a:ext cx="1935448" cy="1935448"/>
          </a:xfrm>
          <a:prstGeom prst="rect">
            <a:avLst/>
          </a:prstGeom>
        </p:spPr>
      </p:pic>
      <p:grpSp>
        <p:nvGrpSpPr>
          <p:cNvPr id="14" name="Group 13">
            <a:extLst>
              <a:ext uri="{FF2B5EF4-FFF2-40B4-BE49-F238E27FC236}">
                <a16:creationId xmlns:a16="http://schemas.microsoft.com/office/drawing/2014/main" id="{9F0306A0-4EA3-0D70-14CF-EB3AF806AE85}"/>
              </a:ext>
            </a:extLst>
          </p:cNvPr>
          <p:cNvGrpSpPr/>
          <p:nvPr/>
        </p:nvGrpSpPr>
        <p:grpSpPr>
          <a:xfrm>
            <a:off x="6181726" y="775640"/>
            <a:ext cx="5267323" cy="5596586"/>
            <a:chOff x="442193" y="1257300"/>
            <a:chExt cx="4512118" cy="5372481"/>
          </a:xfrm>
        </p:grpSpPr>
        <p:pic>
          <p:nvPicPr>
            <p:cNvPr id="15" name="Picture 14" descr="A picture containing text&#10;&#10;Description automatically generated">
              <a:extLst>
                <a:ext uri="{FF2B5EF4-FFF2-40B4-BE49-F238E27FC236}">
                  <a16:creationId xmlns:a16="http://schemas.microsoft.com/office/drawing/2014/main" id="{139648C7-5DF2-ABBD-C412-9E46C3102B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16" name="TextBox 15">
              <a:extLst>
                <a:ext uri="{FF2B5EF4-FFF2-40B4-BE49-F238E27FC236}">
                  <a16:creationId xmlns:a16="http://schemas.microsoft.com/office/drawing/2014/main" id="{96223ED0-3F19-817F-B903-B9F8AC91C858}"/>
                </a:ext>
              </a:extLst>
            </p:cNvPr>
            <p:cNvSpPr txBox="1"/>
            <p:nvPr/>
          </p:nvSpPr>
          <p:spPr>
            <a:xfrm>
              <a:off x="458511" y="4005257"/>
              <a:ext cx="4495800" cy="22158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100"/>
                </a:spcBef>
                <a:spcAft>
                  <a:spcPts val="100"/>
                </a:spcAft>
                <a:buClrTx/>
                <a:buSzTx/>
                <a:buFontTx/>
                <a:buNone/>
                <a:tabLst/>
                <a:defRPr/>
              </a:pPr>
              <a:r>
                <a:rPr kumimoji="0" lang="vi-VN" sz="36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Tự tin giới thiệu bản thân và hỏi tên bạn: Thể hiện mong muốn được biết và làm quen với bạn</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3971471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362">
                                          <p:stCondLst>
                                            <p:cond delay="0"/>
                                          </p:stCondLst>
                                        </p:cTn>
                                        <p:tgtEl>
                                          <p:spTgt spid="13"/>
                                        </p:tgtEl>
                                      </p:cBhvr>
                                    </p:animEffect>
                                    <p:anim calcmode="lin" valueType="num">
                                      <p:cBhvr>
                                        <p:cTn id="8" dur="1139"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13"/>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13"/>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13"/>
                                        </p:tgtEl>
                                        <p:attrNameLst>
                                          <p:attrName>ppt_y</p:attrName>
                                        </p:attrNameLst>
                                      </p:cBhvr>
                                      <p:tavLst>
                                        <p:tav tm="0" fmla="#ppt_y-sin(pi*$)/81">
                                          <p:val>
                                            <p:fltVal val="0"/>
                                          </p:val>
                                        </p:tav>
                                        <p:tav tm="100000">
                                          <p:val>
                                            <p:fltVal val="1"/>
                                          </p:val>
                                        </p:tav>
                                      </p:tavLst>
                                    </p:anim>
                                    <p:animScale>
                                      <p:cBhvr>
                                        <p:cTn id="13" dur="16">
                                          <p:stCondLst>
                                            <p:cond delay="406"/>
                                          </p:stCondLst>
                                        </p:cTn>
                                        <p:tgtEl>
                                          <p:spTgt spid="13"/>
                                        </p:tgtEl>
                                      </p:cBhvr>
                                      <p:to x="100000" y="60000"/>
                                    </p:animScale>
                                    <p:animScale>
                                      <p:cBhvr>
                                        <p:cTn id="14" dur="104" decel="50000">
                                          <p:stCondLst>
                                            <p:cond delay="423"/>
                                          </p:stCondLst>
                                        </p:cTn>
                                        <p:tgtEl>
                                          <p:spTgt spid="13"/>
                                        </p:tgtEl>
                                      </p:cBhvr>
                                      <p:to x="100000" y="100000"/>
                                    </p:animScale>
                                    <p:animScale>
                                      <p:cBhvr>
                                        <p:cTn id="15" dur="16">
                                          <p:stCondLst>
                                            <p:cond delay="820"/>
                                          </p:stCondLst>
                                        </p:cTn>
                                        <p:tgtEl>
                                          <p:spTgt spid="13"/>
                                        </p:tgtEl>
                                      </p:cBhvr>
                                      <p:to x="100000" y="80000"/>
                                    </p:animScale>
                                    <p:animScale>
                                      <p:cBhvr>
                                        <p:cTn id="16" dur="104" decel="50000">
                                          <p:stCondLst>
                                            <p:cond delay="836"/>
                                          </p:stCondLst>
                                        </p:cTn>
                                        <p:tgtEl>
                                          <p:spTgt spid="13"/>
                                        </p:tgtEl>
                                      </p:cBhvr>
                                      <p:to x="100000" y="100000"/>
                                    </p:animScale>
                                    <p:animScale>
                                      <p:cBhvr>
                                        <p:cTn id="17" dur="16">
                                          <p:stCondLst>
                                            <p:cond delay="1026"/>
                                          </p:stCondLst>
                                        </p:cTn>
                                        <p:tgtEl>
                                          <p:spTgt spid="13"/>
                                        </p:tgtEl>
                                      </p:cBhvr>
                                      <p:to x="100000" y="90000"/>
                                    </p:animScale>
                                    <p:animScale>
                                      <p:cBhvr>
                                        <p:cTn id="18" dur="104" decel="50000">
                                          <p:stCondLst>
                                            <p:cond delay="1042"/>
                                          </p:stCondLst>
                                        </p:cTn>
                                        <p:tgtEl>
                                          <p:spTgt spid="13"/>
                                        </p:tgtEl>
                                      </p:cBhvr>
                                      <p:to x="100000" y="100000"/>
                                    </p:animScale>
                                    <p:animScale>
                                      <p:cBhvr>
                                        <p:cTn id="19" dur="16">
                                          <p:stCondLst>
                                            <p:cond delay="1130"/>
                                          </p:stCondLst>
                                        </p:cTn>
                                        <p:tgtEl>
                                          <p:spTgt spid="13"/>
                                        </p:tgtEl>
                                      </p:cBhvr>
                                      <p:to x="100000" y="95000"/>
                                    </p:animScale>
                                    <p:animScale>
                                      <p:cBhvr>
                                        <p:cTn id="20" dur="104" decel="50000">
                                          <p:stCondLst>
                                            <p:cond delay="1146"/>
                                          </p:stCondLst>
                                        </p:cTn>
                                        <p:tgtEl>
                                          <p:spTgt spid="13"/>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randombar(horizontal)">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pic>
        <p:nvPicPr>
          <p:cNvPr id="8" name="Picture 7">
            <a:extLst>
              <a:ext uri="{FF2B5EF4-FFF2-40B4-BE49-F238E27FC236}">
                <a16:creationId xmlns:a16="http://schemas.microsoft.com/office/drawing/2014/main" id="{E6E8EC37-38AA-3155-A4FB-310E6CC3DC57}"/>
              </a:ext>
            </a:extLst>
          </p:cNvPr>
          <p:cNvPicPr>
            <a:picLocks noChangeAspect="1"/>
          </p:cNvPicPr>
          <p:nvPr/>
        </p:nvPicPr>
        <p:blipFill>
          <a:blip r:embed="rId3"/>
          <a:stretch>
            <a:fillRect/>
          </a:stretch>
        </p:blipFill>
        <p:spPr>
          <a:xfrm>
            <a:off x="2021723" y="507066"/>
            <a:ext cx="5614903" cy="1024217"/>
          </a:xfrm>
          <a:prstGeom prst="rect">
            <a:avLst/>
          </a:prstGeom>
        </p:spPr>
      </p:pic>
      <p:pic>
        <p:nvPicPr>
          <p:cNvPr id="4" name="Picture 3">
            <a:extLst>
              <a:ext uri="{FF2B5EF4-FFF2-40B4-BE49-F238E27FC236}">
                <a16:creationId xmlns:a16="http://schemas.microsoft.com/office/drawing/2014/main" id="{7311BF3D-1EB3-6F5A-3AC2-31BFAC48C545}"/>
              </a:ext>
            </a:extLst>
          </p:cNvPr>
          <p:cNvPicPr>
            <a:picLocks noChangeAspect="1"/>
          </p:cNvPicPr>
          <p:nvPr/>
        </p:nvPicPr>
        <p:blipFill>
          <a:blip r:embed="rId4"/>
          <a:stretch>
            <a:fillRect/>
          </a:stretch>
        </p:blipFill>
        <p:spPr>
          <a:xfrm>
            <a:off x="633412" y="2605087"/>
            <a:ext cx="4315925" cy="1700213"/>
          </a:xfrm>
          <a:prstGeom prst="rect">
            <a:avLst/>
          </a:prstGeom>
        </p:spPr>
      </p:pic>
      <p:pic>
        <p:nvPicPr>
          <p:cNvPr id="5" name="Picture 4" descr="Logo&#10;&#10;Description automatically generated">
            <a:extLst>
              <a:ext uri="{FF2B5EF4-FFF2-40B4-BE49-F238E27FC236}">
                <a16:creationId xmlns:a16="http://schemas.microsoft.com/office/drawing/2014/main" id="{E1D76A5F-0DC0-EEB9-7BC0-2C82CCBAF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4616" y="1524305"/>
            <a:ext cx="1935448" cy="1935448"/>
          </a:xfrm>
          <a:prstGeom prst="rect">
            <a:avLst/>
          </a:prstGeom>
        </p:spPr>
      </p:pic>
      <p:grpSp>
        <p:nvGrpSpPr>
          <p:cNvPr id="6" name="Group 5">
            <a:extLst>
              <a:ext uri="{FF2B5EF4-FFF2-40B4-BE49-F238E27FC236}">
                <a16:creationId xmlns:a16="http://schemas.microsoft.com/office/drawing/2014/main" id="{7FB29348-B0C9-65B6-0955-4E9DA615392C}"/>
              </a:ext>
            </a:extLst>
          </p:cNvPr>
          <p:cNvGrpSpPr/>
          <p:nvPr/>
        </p:nvGrpSpPr>
        <p:grpSpPr>
          <a:xfrm>
            <a:off x="6181726" y="775640"/>
            <a:ext cx="5267323" cy="5596586"/>
            <a:chOff x="442193" y="1257300"/>
            <a:chExt cx="4512118" cy="5372481"/>
          </a:xfrm>
        </p:grpSpPr>
        <p:pic>
          <p:nvPicPr>
            <p:cNvPr id="9" name="Picture 8" descr="A picture containing text&#10;&#10;Description automatically generated">
              <a:extLst>
                <a:ext uri="{FF2B5EF4-FFF2-40B4-BE49-F238E27FC236}">
                  <a16:creationId xmlns:a16="http://schemas.microsoft.com/office/drawing/2014/main" id="{3100A8CE-E950-818F-DCFC-7403E97E4A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10" name="TextBox 9">
              <a:extLst>
                <a:ext uri="{FF2B5EF4-FFF2-40B4-BE49-F238E27FC236}">
                  <a16:creationId xmlns:a16="http://schemas.microsoft.com/office/drawing/2014/main" id="{FC62B68E-5BA6-09C6-AB9B-0B4B58DFD782}"/>
                </a:ext>
              </a:extLst>
            </p:cNvPr>
            <p:cNvSpPr txBox="1"/>
            <p:nvPr/>
          </p:nvSpPr>
          <p:spPr>
            <a:xfrm>
              <a:off x="458511" y="4005257"/>
              <a:ext cx="4495800" cy="22158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100"/>
                </a:spcBef>
                <a:spcAft>
                  <a:spcPts val="100"/>
                </a:spcAft>
                <a:buClrTx/>
                <a:buSzTx/>
                <a:buFontTx/>
                <a:buNone/>
                <a:tabLst/>
                <a:defRPr/>
              </a:pPr>
              <a:r>
                <a:rPr kumimoji="0" lang="vi-VN" sz="36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Luôn thể hiện thái độ vui vẻ cởi mở. Thái độ vui vẻ cởi mở sẽ tạo cho bạn cảm giác vui vẻ, dễ gần</a:t>
              </a:r>
              <a:r>
                <a:rPr kumimoji="0" lang="en-US" sz="36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6129614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362">
                                          <p:stCondLst>
                                            <p:cond delay="0"/>
                                          </p:stCondLst>
                                        </p:cTn>
                                        <p:tgtEl>
                                          <p:spTgt spid="5"/>
                                        </p:tgtEl>
                                      </p:cBhvr>
                                    </p:animEffect>
                                    <p:anim calcmode="lin" valueType="num">
                                      <p:cBhvr>
                                        <p:cTn id="8" dur="1139"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5"/>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5"/>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5"/>
                                        </p:tgtEl>
                                        <p:attrNameLst>
                                          <p:attrName>ppt_y</p:attrName>
                                        </p:attrNameLst>
                                      </p:cBhvr>
                                      <p:tavLst>
                                        <p:tav tm="0" fmla="#ppt_y-sin(pi*$)/81">
                                          <p:val>
                                            <p:fltVal val="0"/>
                                          </p:val>
                                        </p:tav>
                                        <p:tav tm="100000">
                                          <p:val>
                                            <p:fltVal val="1"/>
                                          </p:val>
                                        </p:tav>
                                      </p:tavLst>
                                    </p:anim>
                                    <p:animScale>
                                      <p:cBhvr>
                                        <p:cTn id="13" dur="16">
                                          <p:stCondLst>
                                            <p:cond delay="406"/>
                                          </p:stCondLst>
                                        </p:cTn>
                                        <p:tgtEl>
                                          <p:spTgt spid="5"/>
                                        </p:tgtEl>
                                      </p:cBhvr>
                                      <p:to x="100000" y="60000"/>
                                    </p:animScale>
                                    <p:animScale>
                                      <p:cBhvr>
                                        <p:cTn id="14" dur="104" decel="50000">
                                          <p:stCondLst>
                                            <p:cond delay="423"/>
                                          </p:stCondLst>
                                        </p:cTn>
                                        <p:tgtEl>
                                          <p:spTgt spid="5"/>
                                        </p:tgtEl>
                                      </p:cBhvr>
                                      <p:to x="100000" y="100000"/>
                                    </p:animScale>
                                    <p:animScale>
                                      <p:cBhvr>
                                        <p:cTn id="15" dur="16">
                                          <p:stCondLst>
                                            <p:cond delay="820"/>
                                          </p:stCondLst>
                                        </p:cTn>
                                        <p:tgtEl>
                                          <p:spTgt spid="5"/>
                                        </p:tgtEl>
                                      </p:cBhvr>
                                      <p:to x="100000" y="80000"/>
                                    </p:animScale>
                                    <p:animScale>
                                      <p:cBhvr>
                                        <p:cTn id="16" dur="104" decel="50000">
                                          <p:stCondLst>
                                            <p:cond delay="836"/>
                                          </p:stCondLst>
                                        </p:cTn>
                                        <p:tgtEl>
                                          <p:spTgt spid="5"/>
                                        </p:tgtEl>
                                      </p:cBhvr>
                                      <p:to x="100000" y="100000"/>
                                    </p:animScale>
                                    <p:animScale>
                                      <p:cBhvr>
                                        <p:cTn id="17" dur="16">
                                          <p:stCondLst>
                                            <p:cond delay="1026"/>
                                          </p:stCondLst>
                                        </p:cTn>
                                        <p:tgtEl>
                                          <p:spTgt spid="5"/>
                                        </p:tgtEl>
                                      </p:cBhvr>
                                      <p:to x="100000" y="90000"/>
                                    </p:animScale>
                                    <p:animScale>
                                      <p:cBhvr>
                                        <p:cTn id="18" dur="104" decel="50000">
                                          <p:stCondLst>
                                            <p:cond delay="1042"/>
                                          </p:stCondLst>
                                        </p:cTn>
                                        <p:tgtEl>
                                          <p:spTgt spid="5"/>
                                        </p:tgtEl>
                                      </p:cBhvr>
                                      <p:to x="100000" y="100000"/>
                                    </p:animScale>
                                    <p:animScale>
                                      <p:cBhvr>
                                        <p:cTn id="19" dur="16">
                                          <p:stCondLst>
                                            <p:cond delay="1130"/>
                                          </p:stCondLst>
                                        </p:cTn>
                                        <p:tgtEl>
                                          <p:spTgt spid="5"/>
                                        </p:tgtEl>
                                      </p:cBhvr>
                                      <p:to x="100000" y="95000"/>
                                    </p:animScale>
                                    <p:animScale>
                                      <p:cBhvr>
                                        <p:cTn id="20" dur="104" decel="50000">
                                          <p:stCondLst>
                                            <p:cond delay="1146"/>
                                          </p:stCondLst>
                                        </p:cTn>
                                        <p:tgtEl>
                                          <p:spTgt spid="5"/>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pic>
        <p:nvPicPr>
          <p:cNvPr id="8" name="Picture 7">
            <a:extLst>
              <a:ext uri="{FF2B5EF4-FFF2-40B4-BE49-F238E27FC236}">
                <a16:creationId xmlns:a16="http://schemas.microsoft.com/office/drawing/2014/main" id="{E6E8EC37-38AA-3155-A4FB-310E6CC3DC57}"/>
              </a:ext>
            </a:extLst>
          </p:cNvPr>
          <p:cNvPicPr>
            <a:picLocks noChangeAspect="1"/>
          </p:cNvPicPr>
          <p:nvPr/>
        </p:nvPicPr>
        <p:blipFill>
          <a:blip r:embed="rId3"/>
          <a:stretch>
            <a:fillRect/>
          </a:stretch>
        </p:blipFill>
        <p:spPr>
          <a:xfrm>
            <a:off x="2021723" y="507066"/>
            <a:ext cx="5614903" cy="1024217"/>
          </a:xfrm>
          <a:prstGeom prst="rect">
            <a:avLst/>
          </a:prstGeom>
        </p:spPr>
      </p:pic>
      <p:pic>
        <p:nvPicPr>
          <p:cNvPr id="4" name="Picture 3">
            <a:extLst>
              <a:ext uri="{FF2B5EF4-FFF2-40B4-BE49-F238E27FC236}">
                <a16:creationId xmlns:a16="http://schemas.microsoft.com/office/drawing/2014/main" id="{DD70FFD3-A888-34E0-342C-1782594B3979}"/>
              </a:ext>
            </a:extLst>
          </p:cNvPr>
          <p:cNvPicPr>
            <a:picLocks noChangeAspect="1"/>
          </p:cNvPicPr>
          <p:nvPr/>
        </p:nvPicPr>
        <p:blipFill>
          <a:blip r:embed="rId4"/>
          <a:stretch>
            <a:fillRect/>
          </a:stretch>
        </p:blipFill>
        <p:spPr>
          <a:xfrm>
            <a:off x="690562" y="2552700"/>
            <a:ext cx="4130317" cy="1809750"/>
          </a:xfrm>
          <a:prstGeom prst="rect">
            <a:avLst/>
          </a:prstGeom>
        </p:spPr>
      </p:pic>
      <p:pic>
        <p:nvPicPr>
          <p:cNvPr id="5" name="Picture 4" descr="Logo&#10;&#10;Description automatically generated">
            <a:extLst>
              <a:ext uri="{FF2B5EF4-FFF2-40B4-BE49-F238E27FC236}">
                <a16:creationId xmlns:a16="http://schemas.microsoft.com/office/drawing/2014/main" id="{CB45BB33-650C-A6E3-1186-48FD0FA3F0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6541" y="1552880"/>
            <a:ext cx="1935448" cy="1935448"/>
          </a:xfrm>
          <a:prstGeom prst="rect">
            <a:avLst/>
          </a:prstGeom>
        </p:spPr>
      </p:pic>
      <p:grpSp>
        <p:nvGrpSpPr>
          <p:cNvPr id="6" name="Group 5">
            <a:extLst>
              <a:ext uri="{FF2B5EF4-FFF2-40B4-BE49-F238E27FC236}">
                <a16:creationId xmlns:a16="http://schemas.microsoft.com/office/drawing/2014/main" id="{203CD0BA-0409-EA3B-2049-898DEE488CC9}"/>
              </a:ext>
            </a:extLst>
          </p:cNvPr>
          <p:cNvGrpSpPr/>
          <p:nvPr/>
        </p:nvGrpSpPr>
        <p:grpSpPr>
          <a:xfrm>
            <a:off x="6181726" y="775640"/>
            <a:ext cx="5267323" cy="5596586"/>
            <a:chOff x="442193" y="1257300"/>
            <a:chExt cx="4512118" cy="5372481"/>
          </a:xfrm>
        </p:grpSpPr>
        <p:pic>
          <p:nvPicPr>
            <p:cNvPr id="9" name="Picture 8" descr="A picture containing text&#10;&#10;Description automatically generated">
              <a:extLst>
                <a:ext uri="{FF2B5EF4-FFF2-40B4-BE49-F238E27FC236}">
                  <a16:creationId xmlns:a16="http://schemas.microsoft.com/office/drawing/2014/main" id="{6292918F-8745-2224-A3DC-6A389AECA6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10" name="TextBox 9">
              <a:extLst>
                <a:ext uri="{FF2B5EF4-FFF2-40B4-BE49-F238E27FC236}">
                  <a16:creationId xmlns:a16="http://schemas.microsoft.com/office/drawing/2014/main" id="{B0EA4161-31B2-409B-830C-AFB89F815553}"/>
                </a:ext>
              </a:extLst>
            </p:cNvPr>
            <p:cNvSpPr txBox="1"/>
            <p:nvPr/>
          </p:nvSpPr>
          <p:spPr>
            <a:xfrm>
              <a:off x="458511" y="4005257"/>
              <a:ext cx="4495800" cy="245225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100"/>
                </a:spcBef>
                <a:spcAft>
                  <a:spcPts val="100"/>
                </a:spcAft>
                <a:buClrTx/>
                <a:buSzTx/>
                <a:buFontTx/>
                <a:buNone/>
                <a:tabLst/>
                <a:defRPr/>
              </a:pPr>
              <a:r>
                <a:rPr kumimoji="0" lang="vi-VN" sz="32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Giao tiếp bằng mắt và mỉm cười khi trò chuyện. Điều này thể hiện sự lịch sự và cho thấy sự tập trung, thích thú với câu chuyện</a:t>
              </a:r>
              <a:r>
                <a:rPr kumimoji="0" lang="en-US" sz="32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2385510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362">
                                          <p:stCondLst>
                                            <p:cond delay="0"/>
                                          </p:stCondLst>
                                        </p:cTn>
                                        <p:tgtEl>
                                          <p:spTgt spid="5"/>
                                        </p:tgtEl>
                                      </p:cBhvr>
                                    </p:animEffect>
                                    <p:anim calcmode="lin" valueType="num">
                                      <p:cBhvr>
                                        <p:cTn id="8" dur="1139"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5"/>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5"/>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5"/>
                                        </p:tgtEl>
                                        <p:attrNameLst>
                                          <p:attrName>ppt_y</p:attrName>
                                        </p:attrNameLst>
                                      </p:cBhvr>
                                      <p:tavLst>
                                        <p:tav tm="0" fmla="#ppt_y-sin(pi*$)/81">
                                          <p:val>
                                            <p:fltVal val="0"/>
                                          </p:val>
                                        </p:tav>
                                        <p:tav tm="100000">
                                          <p:val>
                                            <p:fltVal val="1"/>
                                          </p:val>
                                        </p:tav>
                                      </p:tavLst>
                                    </p:anim>
                                    <p:animScale>
                                      <p:cBhvr>
                                        <p:cTn id="13" dur="16">
                                          <p:stCondLst>
                                            <p:cond delay="406"/>
                                          </p:stCondLst>
                                        </p:cTn>
                                        <p:tgtEl>
                                          <p:spTgt spid="5"/>
                                        </p:tgtEl>
                                      </p:cBhvr>
                                      <p:to x="100000" y="60000"/>
                                    </p:animScale>
                                    <p:animScale>
                                      <p:cBhvr>
                                        <p:cTn id="14" dur="104" decel="50000">
                                          <p:stCondLst>
                                            <p:cond delay="423"/>
                                          </p:stCondLst>
                                        </p:cTn>
                                        <p:tgtEl>
                                          <p:spTgt spid="5"/>
                                        </p:tgtEl>
                                      </p:cBhvr>
                                      <p:to x="100000" y="100000"/>
                                    </p:animScale>
                                    <p:animScale>
                                      <p:cBhvr>
                                        <p:cTn id="15" dur="16">
                                          <p:stCondLst>
                                            <p:cond delay="820"/>
                                          </p:stCondLst>
                                        </p:cTn>
                                        <p:tgtEl>
                                          <p:spTgt spid="5"/>
                                        </p:tgtEl>
                                      </p:cBhvr>
                                      <p:to x="100000" y="80000"/>
                                    </p:animScale>
                                    <p:animScale>
                                      <p:cBhvr>
                                        <p:cTn id="16" dur="104" decel="50000">
                                          <p:stCondLst>
                                            <p:cond delay="836"/>
                                          </p:stCondLst>
                                        </p:cTn>
                                        <p:tgtEl>
                                          <p:spTgt spid="5"/>
                                        </p:tgtEl>
                                      </p:cBhvr>
                                      <p:to x="100000" y="100000"/>
                                    </p:animScale>
                                    <p:animScale>
                                      <p:cBhvr>
                                        <p:cTn id="17" dur="16">
                                          <p:stCondLst>
                                            <p:cond delay="1026"/>
                                          </p:stCondLst>
                                        </p:cTn>
                                        <p:tgtEl>
                                          <p:spTgt spid="5"/>
                                        </p:tgtEl>
                                      </p:cBhvr>
                                      <p:to x="100000" y="90000"/>
                                    </p:animScale>
                                    <p:animScale>
                                      <p:cBhvr>
                                        <p:cTn id="18" dur="104" decel="50000">
                                          <p:stCondLst>
                                            <p:cond delay="1042"/>
                                          </p:stCondLst>
                                        </p:cTn>
                                        <p:tgtEl>
                                          <p:spTgt spid="5"/>
                                        </p:tgtEl>
                                      </p:cBhvr>
                                      <p:to x="100000" y="100000"/>
                                    </p:animScale>
                                    <p:animScale>
                                      <p:cBhvr>
                                        <p:cTn id="19" dur="16">
                                          <p:stCondLst>
                                            <p:cond delay="1130"/>
                                          </p:stCondLst>
                                        </p:cTn>
                                        <p:tgtEl>
                                          <p:spTgt spid="5"/>
                                        </p:tgtEl>
                                      </p:cBhvr>
                                      <p:to x="100000" y="95000"/>
                                    </p:animScale>
                                    <p:animScale>
                                      <p:cBhvr>
                                        <p:cTn id="20" dur="104" decel="50000">
                                          <p:stCondLst>
                                            <p:cond delay="1146"/>
                                          </p:stCondLst>
                                        </p:cTn>
                                        <p:tgtEl>
                                          <p:spTgt spid="5"/>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pic>
        <p:nvPicPr>
          <p:cNvPr id="8" name="Picture 7">
            <a:extLst>
              <a:ext uri="{FF2B5EF4-FFF2-40B4-BE49-F238E27FC236}">
                <a16:creationId xmlns:a16="http://schemas.microsoft.com/office/drawing/2014/main" id="{E6E8EC37-38AA-3155-A4FB-310E6CC3DC57}"/>
              </a:ext>
            </a:extLst>
          </p:cNvPr>
          <p:cNvPicPr>
            <a:picLocks noChangeAspect="1"/>
          </p:cNvPicPr>
          <p:nvPr/>
        </p:nvPicPr>
        <p:blipFill>
          <a:blip r:embed="rId4"/>
          <a:stretch>
            <a:fillRect/>
          </a:stretch>
        </p:blipFill>
        <p:spPr>
          <a:xfrm>
            <a:off x="2021723" y="507066"/>
            <a:ext cx="5614903" cy="1024217"/>
          </a:xfrm>
          <a:prstGeom prst="rect">
            <a:avLst/>
          </a:prstGeom>
        </p:spPr>
      </p:pic>
      <p:grpSp>
        <p:nvGrpSpPr>
          <p:cNvPr id="7" name="Group 6">
            <a:extLst>
              <a:ext uri="{FF2B5EF4-FFF2-40B4-BE49-F238E27FC236}">
                <a16:creationId xmlns:a16="http://schemas.microsoft.com/office/drawing/2014/main" id="{1AE691C9-B99D-0AF5-3724-643EBD2A18A7}"/>
              </a:ext>
            </a:extLst>
          </p:cNvPr>
          <p:cNvGrpSpPr/>
          <p:nvPr/>
        </p:nvGrpSpPr>
        <p:grpSpPr>
          <a:xfrm>
            <a:off x="6181726" y="775640"/>
            <a:ext cx="5267323" cy="5596586"/>
            <a:chOff x="442193" y="1257300"/>
            <a:chExt cx="4512118" cy="5372481"/>
          </a:xfrm>
        </p:grpSpPr>
        <p:pic>
          <p:nvPicPr>
            <p:cNvPr id="9" name="Picture 8" descr="A picture containing text&#10;&#10;Description automatically generated">
              <a:extLst>
                <a:ext uri="{FF2B5EF4-FFF2-40B4-BE49-F238E27FC236}">
                  <a16:creationId xmlns:a16="http://schemas.microsoft.com/office/drawing/2014/main" id="{F84C3681-7FFC-4596-96A4-035FC64159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10" name="TextBox 9">
              <a:extLst>
                <a:ext uri="{FF2B5EF4-FFF2-40B4-BE49-F238E27FC236}">
                  <a16:creationId xmlns:a16="http://schemas.microsoft.com/office/drawing/2014/main" id="{1D619329-B5DF-C6BB-2245-D8AD7C2681D0}"/>
                </a:ext>
              </a:extLst>
            </p:cNvPr>
            <p:cNvSpPr txBox="1"/>
            <p:nvPr/>
          </p:nvSpPr>
          <p:spPr>
            <a:xfrm>
              <a:off x="458511" y="4005257"/>
              <a:ext cx="4495800" cy="245225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100"/>
                </a:spcBef>
                <a:spcAft>
                  <a:spcPts val="100"/>
                </a:spcAft>
                <a:buClrTx/>
                <a:buSzTx/>
                <a:buFontTx/>
                <a:buNone/>
                <a:tabLst/>
                <a:defRPr/>
              </a:pPr>
              <a:r>
                <a:rPr kumimoji="0" lang="vi-VN" sz="32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Thể hiện sự quan tâm và chia sẻ sở thích của mình với bạn. Điều này khiến bạn hiểu hơn về mình và có thể tìm ra điểm chung với mình</a:t>
              </a:r>
              <a:r>
                <a:rPr kumimoji="0" lang="en-US" sz="3200" b="1"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6" name="Picture 15">
            <a:extLst>
              <a:ext uri="{FF2B5EF4-FFF2-40B4-BE49-F238E27FC236}">
                <a16:creationId xmlns:a16="http://schemas.microsoft.com/office/drawing/2014/main" id="{F855AC41-FA12-635D-73E2-8C91786E9D0D}"/>
              </a:ext>
            </a:extLst>
          </p:cNvPr>
          <p:cNvPicPr>
            <a:picLocks noChangeAspect="1"/>
          </p:cNvPicPr>
          <p:nvPr/>
        </p:nvPicPr>
        <p:blipFill>
          <a:blip r:embed="rId6"/>
          <a:stretch>
            <a:fillRect/>
          </a:stretch>
        </p:blipFill>
        <p:spPr>
          <a:xfrm>
            <a:off x="1104899" y="2647950"/>
            <a:ext cx="3907465" cy="2333625"/>
          </a:xfrm>
          <a:prstGeom prst="rect">
            <a:avLst/>
          </a:prstGeom>
        </p:spPr>
      </p:pic>
      <p:pic>
        <p:nvPicPr>
          <p:cNvPr id="3" name="Picture 2" descr="Logo&#10;&#10;Description automatically generated">
            <a:extLst>
              <a:ext uri="{FF2B5EF4-FFF2-40B4-BE49-F238E27FC236}">
                <a16:creationId xmlns:a16="http://schemas.microsoft.com/office/drawing/2014/main" id="{29D9D899-0F75-5C1B-EFCB-79CFE4D902E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8541" y="1684960"/>
            <a:ext cx="1935448" cy="1935448"/>
          </a:xfrm>
          <a:prstGeom prst="rect">
            <a:avLst/>
          </a:prstGeom>
        </p:spPr>
      </p:pic>
    </p:spTree>
    <p:extLst>
      <p:ext uri="{BB962C8B-B14F-4D97-AF65-F5344CB8AC3E}">
        <p14:creationId xmlns:p14="http://schemas.microsoft.com/office/powerpoint/2010/main" val="13580352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362">
                                          <p:stCondLst>
                                            <p:cond delay="0"/>
                                          </p:stCondLst>
                                        </p:cTn>
                                        <p:tgtEl>
                                          <p:spTgt spid="3"/>
                                        </p:tgtEl>
                                      </p:cBhvr>
                                    </p:animEffect>
                                    <p:anim calcmode="lin" valueType="num">
                                      <p:cBhvr>
                                        <p:cTn id="8" dur="1139"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3"/>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3"/>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3"/>
                                        </p:tgtEl>
                                        <p:attrNameLst>
                                          <p:attrName>ppt_y</p:attrName>
                                        </p:attrNameLst>
                                      </p:cBhvr>
                                      <p:tavLst>
                                        <p:tav tm="0" fmla="#ppt_y-sin(pi*$)/81">
                                          <p:val>
                                            <p:fltVal val="0"/>
                                          </p:val>
                                        </p:tav>
                                        <p:tav tm="100000">
                                          <p:val>
                                            <p:fltVal val="1"/>
                                          </p:val>
                                        </p:tav>
                                      </p:tavLst>
                                    </p:anim>
                                    <p:animScale>
                                      <p:cBhvr>
                                        <p:cTn id="13" dur="16">
                                          <p:stCondLst>
                                            <p:cond delay="406"/>
                                          </p:stCondLst>
                                        </p:cTn>
                                        <p:tgtEl>
                                          <p:spTgt spid="3"/>
                                        </p:tgtEl>
                                      </p:cBhvr>
                                      <p:to x="100000" y="60000"/>
                                    </p:animScale>
                                    <p:animScale>
                                      <p:cBhvr>
                                        <p:cTn id="14" dur="104" decel="50000">
                                          <p:stCondLst>
                                            <p:cond delay="423"/>
                                          </p:stCondLst>
                                        </p:cTn>
                                        <p:tgtEl>
                                          <p:spTgt spid="3"/>
                                        </p:tgtEl>
                                      </p:cBhvr>
                                      <p:to x="100000" y="100000"/>
                                    </p:animScale>
                                    <p:animScale>
                                      <p:cBhvr>
                                        <p:cTn id="15" dur="16">
                                          <p:stCondLst>
                                            <p:cond delay="820"/>
                                          </p:stCondLst>
                                        </p:cTn>
                                        <p:tgtEl>
                                          <p:spTgt spid="3"/>
                                        </p:tgtEl>
                                      </p:cBhvr>
                                      <p:to x="100000" y="80000"/>
                                    </p:animScale>
                                    <p:animScale>
                                      <p:cBhvr>
                                        <p:cTn id="16" dur="104" decel="50000">
                                          <p:stCondLst>
                                            <p:cond delay="836"/>
                                          </p:stCondLst>
                                        </p:cTn>
                                        <p:tgtEl>
                                          <p:spTgt spid="3"/>
                                        </p:tgtEl>
                                      </p:cBhvr>
                                      <p:to x="100000" y="100000"/>
                                    </p:animScale>
                                    <p:animScale>
                                      <p:cBhvr>
                                        <p:cTn id="17" dur="16">
                                          <p:stCondLst>
                                            <p:cond delay="1026"/>
                                          </p:stCondLst>
                                        </p:cTn>
                                        <p:tgtEl>
                                          <p:spTgt spid="3"/>
                                        </p:tgtEl>
                                      </p:cBhvr>
                                      <p:to x="100000" y="90000"/>
                                    </p:animScale>
                                    <p:animScale>
                                      <p:cBhvr>
                                        <p:cTn id="18" dur="104" decel="50000">
                                          <p:stCondLst>
                                            <p:cond delay="1042"/>
                                          </p:stCondLst>
                                        </p:cTn>
                                        <p:tgtEl>
                                          <p:spTgt spid="3"/>
                                        </p:tgtEl>
                                      </p:cBhvr>
                                      <p:to x="100000" y="100000"/>
                                    </p:animScale>
                                    <p:animScale>
                                      <p:cBhvr>
                                        <p:cTn id="19" dur="16">
                                          <p:stCondLst>
                                            <p:cond delay="1130"/>
                                          </p:stCondLst>
                                        </p:cTn>
                                        <p:tgtEl>
                                          <p:spTgt spid="3"/>
                                        </p:tgtEl>
                                      </p:cBhvr>
                                      <p:to x="100000" y="95000"/>
                                    </p:animScale>
                                    <p:animScale>
                                      <p:cBhvr>
                                        <p:cTn id="20" dur="104" decel="50000">
                                          <p:stCondLst>
                                            <p:cond delay="1146"/>
                                          </p:stCondLst>
                                        </p:cTn>
                                        <p:tgtEl>
                                          <p:spTgt spid="3"/>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571F10DC-E210-4C44-A927-0117A2835AC0}"/>
              </a:ext>
            </a:extLst>
          </p:cNvPr>
          <p:cNvGrpSpPr/>
          <p:nvPr/>
        </p:nvGrpSpPr>
        <p:grpSpPr>
          <a:xfrm>
            <a:off x="-1" y="0"/>
            <a:ext cx="12192001" cy="5644082"/>
            <a:chOff x="-1" y="0"/>
            <a:chExt cx="12192001" cy="5644082"/>
          </a:xfrm>
        </p:grpSpPr>
        <p:grpSp>
          <p:nvGrpSpPr>
            <p:cNvPr id="18" name="Group 17">
              <a:extLst>
                <a:ext uri="{FF2B5EF4-FFF2-40B4-BE49-F238E27FC236}">
                  <a16:creationId xmlns:a16="http://schemas.microsoft.com/office/drawing/2014/main" id="{69351A48-5311-4C43-93DC-D6B63E589D05}"/>
                </a:ext>
              </a:extLst>
            </p:cNvPr>
            <p:cNvGrpSpPr/>
            <p:nvPr/>
          </p:nvGrpSpPr>
          <p:grpSpPr>
            <a:xfrm>
              <a:off x="-1" y="0"/>
              <a:ext cx="12192001" cy="3804557"/>
              <a:chOff x="-1" y="0"/>
              <a:chExt cx="12192001" cy="4808409"/>
            </a:xfrm>
          </p:grpSpPr>
          <p:sp>
            <p:nvSpPr>
              <p:cNvPr id="4" name="Rectangle 3">
                <a:extLst>
                  <a:ext uri="{FF2B5EF4-FFF2-40B4-BE49-F238E27FC236}">
                    <a16:creationId xmlns:a16="http://schemas.microsoft.com/office/drawing/2014/main" id="{CAEF350D-D18D-4AD2-8DCC-2785EC7F7EAA}"/>
                  </a:ext>
                </a:extLst>
              </p:cNvPr>
              <p:cNvSpPr/>
              <p:nvPr/>
            </p:nvSpPr>
            <p:spPr>
              <a:xfrm>
                <a:off x="-1" y="0"/>
                <a:ext cx="12191999" cy="4659550"/>
              </a:xfrm>
              <a:prstGeom prst="rect">
                <a:avLst/>
              </a:prstGeom>
              <a:solidFill>
                <a:srgbClr val="F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2E76500-5855-43C7-9A09-301CF2A616A6}"/>
                  </a:ext>
                </a:extLst>
              </p:cNvPr>
              <p:cNvSpPr/>
              <p:nvPr/>
            </p:nvSpPr>
            <p:spPr>
              <a:xfrm>
                <a:off x="0" y="4572003"/>
                <a:ext cx="12192000" cy="2364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7" name="Rectangle 36">
              <a:extLst>
                <a:ext uri="{FF2B5EF4-FFF2-40B4-BE49-F238E27FC236}">
                  <a16:creationId xmlns:a16="http://schemas.microsoft.com/office/drawing/2014/main" id="{20BA6EB0-B451-4BFD-95E3-48B554A34B29}"/>
                </a:ext>
              </a:extLst>
            </p:cNvPr>
            <p:cNvSpPr/>
            <p:nvPr/>
          </p:nvSpPr>
          <p:spPr>
            <a:xfrm>
              <a:off x="0" y="3804557"/>
              <a:ext cx="12192000" cy="1839525"/>
            </a:xfrm>
            <a:prstGeom prst="rect">
              <a:avLst/>
            </a:prstGeom>
            <a:solidFill>
              <a:srgbClr val="FFF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5" name="Group 64">
            <a:extLst>
              <a:ext uri="{FF2B5EF4-FFF2-40B4-BE49-F238E27FC236}">
                <a16:creationId xmlns:a16="http://schemas.microsoft.com/office/drawing/2014/main" id="{4C771E79-7002-49ED-A7D5-7C775C79DE6C}"/>
              </a:ext>
            </a:extLst>
          </p:cNvPr>
          <p:cNvGrpSpPr/>
          <p:nvPr/>
        </p:nvGrpSpPr>
        <p:grpSpPr>
          <a:xfrm>
            <a:off x="8488981" y="0"/>
            <a:ext cx="2867377" cy="812800"/>
            <a:chOff x="5007836" y="507047"/>
            <a:chExt cx="1501614" cy="308638"/>
          </a:xfrm>
        </p:grpSpPr>
        <p:cxnSp>
          <p:nvCxnSpPr>
            <p:cNvPr id="66" name="Straight Connector 65">
              <a:extLst>
                <a:ext uri="{FF2B5EF4-FFF2-40B4-BE49-F238E27FC236}">
                  <a16:creationId xmlns:a16="http://schemas.microsoft.com/office/drawing/2014/main" id="{D4A0F5E5-68C3-4ACC-ABB4-FD1429042A93}"/>
                </a:ext>
              </a:extLst>
            </p:cNvPr>
            <p:cNvCxnSpPr>
              <a:cxnSpLocks/>
            </p:cNvCxnSpPr>
            <p:nvPr/>
          </p:nvCxnSpPr>
          <p:spPr>
            <a:xfrm flipV="1">
              <a:off x="5187297" y="507047"/>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B592AB4-A251-4062-B5F4-D370CBC047AA}"/>
                </a:ext>
              </a:extLst>
            </p:cNvPr>
            <p:cNvCxnSpPr>
              <a:cxnSpLocks/>
            </p:cNvCxnSpPr>
            <p:nvPr/>
          </p:nvCxnSpPr>
          <p:spPr>
            <a:xfrm flipV="1">
              <a:off x="6352374" y="509182"/>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49FCF8D-C16E-4EE7-AAE4-769972177901}"/>
                </a:ext>
              </a:extLst>
            </p:cNvPr>
            <p:cNvCxnSpPr/>
            <p:nvPr/>
          </p:nvCxnSpPr>
          <p:spPr>
            <a:xfrm>
              <a:off x="5007836" y="756303"/>
              <a:ext cx="1491241" cy="0"/>
            </a:xfrm>
            <a:prstGeom prst="line">
              <a:avLst/>
            </a:prstGeom>
            <a:ln w="57150">
              <a:solidFill>
                <a:srgbClr val="816F61"/>
              </a:solidFill>
            </a:ln>
          </p:spPr>
          <p:style>
            <a:lnRef idx="1">
              <a:schemeClr val="accent1"/>
            </a:lnRef>
            <a:fillRef idx="0">
              <a:schemeClr val="accent1"/>
            </a:fillRef>
            <a:effectRef idx="0">
              <a:schemeClr val="accent1"/>
            </a:effectRef>
            <a:fontRef idx="minor">
              <a:schemeClr val="tx1"/>
            </a:fontRef>
          </p:style>
        </p:cxnSp>
        <p:sp>
          <p:nvSpPr>
            <p:cNvPr id="69" name="Rectangle: Rounded Corners 68">
              <a:extLst>
                <a:ext uri="{FF2B5EF4-FFF2-40B4-BE49-F238E27FC236}">
                  <a16:creationId xmlns:a16="http://schemas.microsoft.com/office/drawing/2014/main" id="{D541763C-224C-4A07-9DAF-12855679B2D1}"/>
                </a:ext>
              </a:extLst>
            </p:cNvPr>
            <p:cNvSpPr/>
            <p:nvPr/>
          </p:nvSpPr>
          <p:spPr>
            <a:xfrm>
              <a:off x="5008420" y="766192"/>
              <a:ext cx="1501030" cy="4949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E36D0E46-35AF-4195-B794-1D01ED99ED4B}"/>
              </a:ext>
            </a:extLst>
          </p:cNvPr>
          <p:cNvGrpSpPr/>
          <p:nvPr/>
        </p:nvGrpSpPr>
        <p:grpSpPr>
          <a:xfrm>
            <a:off x="970843" y="-71906"/>
            <a:ext cx="2867377" cy="812800"/>
            <a:chOff x="5007836" y="507047"/>
            <a:chExt cx="1501614" cy="308638"/>
          </a:xfrm>
        </p:grpSpPr>
        <p:cxnSp>
          <p:nvCxnSpPr>
            <p:cNvPr id="20" name="Straight Connector 19">
              <a:extLst>
                <a:ext uri="{FF2B5EF4-FFF2-40B4-BE49-F238E27FC236}">
                  <a16:creationId xmlns:a16="http://schemas.microsoft.com/office/drawing/2014/main" id="{9F99856C-728B-4B86-AAA0-177F861AECC1}"/>
                </a:ext>
              </a:extLst>
            </p:cNvPr>
            <p:cNvCxnSpPr>
              <a:cxnSpLocks/>
            </p:cNvCxnSpPr>
            <p:nvPr/>
          </p:nvCxnSpPr>
          <p:spPr>
            <a:xfrm flipV="1">
              <a:off x="5187297" y="507047"/>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C56635B-760C-4A53-A281-85EC1CA88F39}"/>
                </a:ext>
              </a:extLst>
            </p:cNvPr>
            <p:cNvCxnSpPr>
              <a:cxnSpLocks/>
            </p:cNvCxnSpPr>
            <p:nvPr/>
          </p:nvCxnSpPr>
          <p:spPr>
            <a:xfrm flipV="1">
              <a:off x="6352374" y="509182"/>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888744A-D438-44F0-A5C6-BE491A03CE45}"/>
                </a:ext>
              </a:extLst>
            </p:cNvPr>
            <p:cNvCxnSpPr/>
            <p:nvPr/>
          </p:nvCxnSpPr>
          <p:spPr>
            <a:xfrm>
              <a:off x="5007836" y="756303"/>
              <a:ext cx="1491241" cy="0"/>
            </a:xfrm>
            <a:prstGeom prst="line">
              <a:avLst/>
            </a:prstGeom>
            <a:ln w="57150">
              <a:solidFill>
                <a:srgbClr val="816F61"/>
              </a:solidFill>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FA60BD5A-01E0-4060-9581-4A9C210A06C1}"/>
                </a:ext>
              </a:extLst>
            </p:cNvPr>
            <p:cNvSpPr/>
            <p:nvPr/>
          </p:nvSpPr>
          <p:spPr>
            <a:xfrm>
              <a:off x="5008420" y="766192"/>
              <a:ext cx="1501030" cy="4949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6001BCA5-F4CC-4EF7-8D55-218AE382D793}"/>
              </a:ext>
            </a:extLst>
          </p:cNvPr>
          <p:cNvGrpSpPr/>
          <p:nvPr/>
        </p:nvGrpSpPr>
        <p:grpSpPr>
          <a:xfrm>
            <a:off x="2988690" y="1174645"/>
            <a:ext cx="1699059" cy="1166711"/>
            <a:chOff x="4461861" y="1475041"/>
            <a:chExt cx="3413917" cy="1986081"/>
          </a:xfrm>
        </p:grpSpPr>
        <p:sp>
          <p:nvSpPr>
            <p:cNvPr id="40" name="Rectangle 39">
              <a:extLst>
                <a:ext uri="{FF2B5EF4-FFF2-40B4-BE49-F238E27FC236}">
                  <a16:creationId xmlns:a16="http://schemas.microsoft.com/office/drawing/2014/main" id="{DB3DA9E2-C7CD-4A05-BD45-CEB2618DE4F1}"/>
                </a:ext>
              </a:extLst>
            </p:cNvPr>
            <p:cNvSpPr/>
            <p:nvPr/>
          </p:nvSpPr>
          <p:spPr>
            <a:xfrm>
              <a:off x="4461861" y="1475041"/>
              <a:ext cx="3413917" cy="1986081"/>
            </a:xfrm>
            <a:prstGeom prst="rect">
              <a:avLst/>
            </a:prstGeom>
            <a:solidFill>
              <a:schemeClr val="bg1"/>
            </a:solidFill>
            <a:ln w="76200">
              <a:solidFill>
                <a:srgbClr val="C0B5AC"/>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2" name="Picture 41" descr="A collage of a person's body&#10;&#10;Description automatically generated with low confidence">
              <a:extLst>
                <a:ext uri="{FF2B5EF4-FFF2-40B4-BE49-F238E27FC236}">
                  <a16:creationId xmlns:a16="http://schemas.microsoft.com/office/drawing/2014/main" id="{D76A4197-667D-41AE-B8BB-138C674BB3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3796" y="1584072"/>
              <a:ext cx="1726940" cy="1726940"/>
            </a:xfrm>
            <a:prstGeom prst="rect">
              <a:avLst/>
            </a:prstGeom>
          </p:spPr>
        </p:pic>
        <p:pic>
          <p:nvPicPr>
            <p:cNvPr id="44" name="Picture 43">
              <a:extLst>
                <a:ext uri="{FF2B5EF4-FFF2-40B4-BE49-F238E27FC236}">
                  <a16:creationId xmlns:a16="http://schemas.microsoft.com/office/drawing/2014/main" id="{C45B4821-4B42-4A73-A03B-AAC7D76D16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6365" y="1688251"/>
              <a:ext cx="1236662" cy="1548095"/>
            </a:xfrm>
            <a:prstGeom prst="rect">
              <a:avLst/>
            </a:prstGeom>
          </p:spPr>
        </p:pic>
      </p:grpSp>
      <p:pic>
        <p:nvPicPr>
          <p:cNvPr id="52" name="Picture 51" descr="Calendar&#10;&#10;Description automatically generated">
            <a:extLst>
              <a:ext uri="{FF2B5EF4-FFF2-40B4-BE49-F238E27FC236}">
                <a16:creationId xmlns:a16="http://schemas.microsoft.com/office/drawing/2014/main" id="{26C5B1B5-1E14-413C-8DA5-C676772A25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856" t="2811" r="31733" b="3357"/>
          <a:stretch/>
        </p:blipFill>
        <p:spPr>
          <a:xfrm>
            <a:off x="1942486" y="927945"/>
            <a:ext cx="777161" cy="2180473"/>
          </a:xfrm>
          <a:prstGeom prst="rect">
            <a:avLst/>
          </a:prstGeom>
        </p:spPr>
      </p:pic>
      <p:pic>
        <p:nvPicPr>
          <p:cNvPr id="31" name="Picture 30">
            <a:extLst>
              <a:ext uri="{FF2B5EF4-FFF2-40B4-BE49-F238E27FC236}">
                <a16:creationId xmlns:a16="http://schemas.microsoft.com/office/drawing/2014/main" id="{4B28CA9E-C138-4D53-9FC2-8014C35D1E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667" b="91167" l="10000" r="90000">
                        <a14:foregroundMark x1="37167" y1="8833" x2="37167" y2="8833"/>
                        <a14:foregroundMark x1="52333" y1="24667" x2="58333" y2="40333"/>
                        <a14:foregroundMark x1="53167" y1="21833" x2="52833" y2="35833"/>
                        <a14:foregroundMark x1="54833" y1="19500" x2="56000" y2="35167"/>
                        <a14:foregroundMark x1="68500" y1="53500" x2="68000" y2="62333"/>
                        <a14:foregroundMark x1="74500" y1="91167" x2="25333" y2="86333"/>
                      </a14:backgroundRemoval>
                    </a14:imgEffect>
                  </a14:imgLayer>
                </a14:imgProps>
              </a:ext>
            </a:extLst>
          </a:blip>
          <a:stretch>
            <a:fillRect/>
          </a:stretch>
        </p:blipFill>
        <p:spPr>
          <a:xfrm>
            <a:off x="-251832" y="693814"/>
            <a:ext cx="2646459" cy="2646459"/>
          </a:xfrm>
          <a:prstGeom prst="rect">
            <a:avLst/>
          </a:prstGeom>
        </p:spPr>
      </p:pic>
      <p:pic>
        <p:nvPicPr>
          <p:cNvPr id="32" name="Picture 31" descr="A picture containing text, clock&#10;&#10;Description automatically generated">
            <a:extLst>
              <a:ext uri="{FF2B5EF4-FFF2-40B4-BE49-F238E27FC236}">
                <a16:creationId xmlns:a16="http://schemas.microsoft.com/office/drawing/2014/main" id="{29DE270D-106D-45ED-82C3-2C331CB3D0B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52286" y="110351"/>
            <a:ext cx="1106859" cy="1105973"/>
          </a:xfrm>
          <a:prstGeom prst="rect">
            <a:avLst/>
          </a:prstGeom>
        </p:spPr>
      </p:pic>
      <p:pic>
        <p:nvPicPr>
          <p:cNvPr id="13" name="Picture 12">
            <a:extLst>
              <a:ext uri="{FF2B5EF4-FFF2-40B4-BE49-F238E27FC236}">
                <a16:creationId xmlns:a16="http://schemas.microsoft.com/office/drawing/2014/main" id="{4EF7E9E7-4A26-4319-8908-5496E6015B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1" y="76200"/>
            <a:ext cx="9972674" cy="4940041"/>
          </a:xfrm>
          <a:prstGeom prst="rect">
            <a:avLst/>
          </a:prstGeom>
        </p:spPr>
      </p:pic>
      <p:pic>
        <p:nvPicPr>
          <p:cNvPr id="7" name="Picture 6">
            <a:extLst>
              <a:ext uri="{FF2B5EF4-FFF2-40B4-BE49-F238E27FC236}">
                <a16:creationId xmlns:a16="http://schemas.microsoft.com/office/drawing/2014/main" id="{2319B828-9144-4B7A-8723-D8317274A3AF}"/>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8813" b="90000" l="10000" r="93067">
                        <a14:foregroundMark x1="53993" y1="37377" x2="54333" y2="37750"/>
                        <a14:foregroundMark x1="40400" y1="22500" x2="52745" y2="36012"/>
                        <a14:foregroundMark x1="63966" y1="42149" x2="69267" y2="43625"/>
                        <a14:foregroundMark x1="61733" y1="44063" x2="63733" y2="43813"/>
                        <a14:foregroundMark x1="63584" y1="42712" x2="65800" y2="43375"/>
                        <a14:foregroundMark x1="78533" y1="8813" x2="78533" y2="8813"/>
                        <a14:foregroundMark x1="73667" y1="9563" x2="81800" y2="10875"/>
                        <a14:foregroundMark x1="85267" y1="13625" x2="88200" y2="17625"/>
                        <a14:foregroundMark x1="88733" y1="18625" x2="93067" y2="28813"/>
                        <a14:foregroundMark x1="93067" y1="28813" x2="93067" y2="28813"/>
                        <a14:foregroundMark x1="90400" y1="21563" x2="90133" y2="31313"/>
                        <a14:foregroundMark x1="90133" y1="31313" x2="90133" y2="31313"/>
                        <a14:foregroundMark x1="59933" y1="42875" x2="62067" y2="43188"/>
                        <a14:foregroundMark x1="59133" y1="41188" x2="61400" y2="42250"/>
                        <a14:backgroundMark x1="18600" y1="18500" x2="42600" y2="53500"/>
                        <a14:backgroundMark x1="56533" y1="28625" x2="50533" y2="22438"/>
                        <a14:backgroundMark x1="50533" y1="22438" x2="25667" y2="15563"/>
                        <a14:backgroundMark x1="25667" y1="15563" x2="7400" y2="24625"/>
                        <a14:backgroundMark x1="7400" y1="24625" x2="20200" y2="41938"/>
                        <a14:backgroundMark x1="20200" y1="41938" x2="43133" y2="49438"/>
                        <a14:backgroundMark x1="43133" y1="49438" x2="53067" y2="49813"/>
                        <a14:backgroundMark x1="53067" y1="49813" x2="35067" y2="27437"/>
                        <a14:backgroundMark x1="35728" y1="24231" x2="36600" y2="20000"/>
                        <a14:backgroundMark x1="35067" y1="27437" x2="35199" y2="26795"/>
                        <a14:backgroundMark x1="36600" y1="20000" x2="49467" y2="21688"/>
                        <a14:backgroundMark x1="49467" y1="21688" x2="53133" y2="24250"/>
                        <a14:backgroundMark x1="56067" y1="21875" x2="58133" y2="33438"/>
                        <a14:backgroundMark x1="58133" y1="33438" x2="58733" y2="34688"/>
                        <a14:backgroundMark x1="62800" y1="57625" x2="64713" y2="44354"/>
                        <a14:backgroundMark x1="63627" y1="40764" x2="55667" y2="20500"/>
                        <a14:backgroundMark x1="55667" y1="20500" x2="21200" y2="13500"/>
                        <a14:backgroundMark x1="21200" y1="13500" x2="4333" y2="15438"/>
                        <a14:backgroundMark x1="4333" y1="15438" x2="4600" y2="33188"/>
                        <a14:backgroundMark x1="4600" y1="33188" x2="29800" y2="68813"/>
                        <a14:backgroundMark x1="29800" y1="68813" x2="58000" y2="55625"/>
                        <a14:backgroundMark x1="61273" y1="40759" x2="63133" y2="32313"/>
                        <a14:backgroundMark x1="58000" y1="55625" x2="60523" y2="44166"/>
                        <a14:backgroundMark x1="57933" y1="15125" x2="57933" y2="33375"/>
                        <a14:backgroundMark x1="60800" y1="17500" x2="60333" y2="20438"/>
                        <a14:backgroundMark x1="45600" y1="47000" x2="64400" y2="50688"/>
                        <a14:backgroundMark x1="53867" y1="48500" x2="57800" y2="48500"/>
                        <a14:backgroundMark x1="62454" y1="41313" x2="64067" y2="41313"/>
                        <a14:backgroundMark x1="62961" y1="42000" x2="64067" y2="42000"/>
                        <a14:backgroundMark x1="36333" y1="21000" x2="24133" y2="32813"/>
                        <a14:backgroundMark x1="24133" y1="32813" x2="23933" y2="33500"/>
                        <a14:backgroundMark x1="36800" y1="23625" x2="42933" y2="37938"/>
                        <a14:backgroundMark x1="42933" y1="37938" x2="43867" y2="39250"/>
                        <a14:backgroundMark x1="40533" y1="31313" x2="32400" y2="38375"/>
                        <a14:backgroundMark x1="35667" y1="27000" x2="52133" y2="44250"/>
                        <a14:backgroundMark x1="52600" y1="42438" x2="59000" y2="46375"/>
                        <a14:backgroundMark x1="59000" y1="46375" x2="59200" y2="46938"/>
                        <a14:backgroundMark x1="40533" y1="30688" x2="48000" y2="33000"/>
                        <a14:backgroundMark x1="48000" y1="33000" x2="51667" y2="38750"/>
                        <a14:backgroundMark x1="51667" y1="38750" x2="51667" y2="41813"/>
                        <a14:backgroundMark x1="58267" y1="35938" x2="49933" y2="29125"/>
                        <a14:backgroundMark x1="34133" y1="23438" x2="35533" y2="26438"/>
                        <a14:backgroundMark x1="52267" y1="36375" x2="53667" y2="37625"/>
                        <a14:backgroundMark x1="42133" y1="29313" x2="42800" y2="31250"/>
                      </a14:backgroundRemoval>
                    </a14:imgEffect>
                  </a14:imgLayer>
                </a14:imgProps>
              </a:ext>
              <a:ext uri="{28A0092B-C50C-407E-A947-70E740481C1C}">
                <a14:useLocalDpi xmlns:a14="http://schemas.microsoft.com/office/drawing/2010/main" val="0"/>
              </a:ext>
            </a:extLst>
          </a:blip>
          <a:stretch>
            <a:fillRect/>
          </a:stretch>
        </p:blipFill>
        <p:spPr>
          <a:xfrm>
            <a:off x="5940382" y="830058"/>
            <a:ext cx="6780033" cy="7232036"/>
          </a:xfrm>
          <a:prstGeom prst="rect">
            <a:avLst/>
          </a:prstGeom>
        </p:spPr>
      </p:pic>
      <p:pic>
        <p:nvPicPr>
          <p:cNvPr id="16" name="Picture 15">
            <a:extLst>
              <a:ext uri="{FF2B5EF4-FFF2-40B4-BE49-F238E27FC236}">
                <a16:creationId xmlns:a16="http://schemas.microsoft.com/office/drawing/2014/main" id="{48BC472F-A929-46E9-80A6-42D388E3841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14575" y="4708464"/>
            <a:ext cx="6268522" cy="2149536"/>
          </a:xfrm>
          <a:prstGeom prst="rect">
            <a:avLst/>
          </a:prstGeom>
        </p:spPr>
      </p:pic>
      <p:pic>
        <p:nvPicPr>
          <p:cNvPr id="5" name="Picture 4">
            <a:extLst>
              <a:ext uri="{FF2B5EF4-FFF2-40B4-BE49-F238E27FC236}">
                <a16:creationId xmlns:a16="http://schemas.microsoft.com/office/drawing/2014/main" id="{88481856-A4B0-A0AA-06BE-2270EF606923}"/>
              </a:ext>
            </a:extLst>
          </p:cNvPr>
          <p:cNvPicPr>
            <a:picLocks noChangeAspect="1"/>
          </p:cNvPicPr>
          <p:nvPr/>
        </p:nvPicPr>
        <p:blipFill>
          <a:blip r:embed="rId12"/>
          <a:stretch>
            <a:fillRect/>
          </a:stretch>
        </p:blipFill>
        <p:spPr>
          <a:xfrm>
            <a:off x="8158162" y="614362"/>
            <a:ext cx="1762125" cy="1100138"/>
          </a:xfrm>
          <a:prstGeom prst="rect">
            <a:avLst/>
          </a:prstGeom>
        </p:spPr>
      </p:pic>
      <p:sp>
        <p:nvSpPr>
          <p:cNvPr id="6" name="TextBox 5">
            <a:extLst>
              <a:ext uri="{FF2B5EF4-FFF2-40B4-BE49-F238E27FC236}">
                <a16:creationId xmlns:a16="http://schemas.microsoft.com/office/drawing/2014/main" id="{FD6DF0F7-238F-00FB-9078-E8EABA916752}"/>
              </a:ext>
            </a:extLst>
          </p:cNvPr>
          <p:cNvSpPr txBox="1"/>
          <p:nvPr/>
        </p:nvSpPr>
        <p:spPr>
          <a:xfrm>
            <a:off x="495300" y="363750"/>
            <a:ext cx="9448800" cy="4031873"/>
          </a:xfrm>
          <a:prstGeom prst="rect">
            <a:avLst/>
          </a:prstGeom>
          <a:noFill/>
        </p:spPr>
        <p:txBody>
          <a:bodyPr wrap="square" rtlCol="0">
            <a:spAutoFit/>
          </a:bodyPr>
          <a:lstStyle/>
          <a:p>
            <a:pPr lvl="0" algn="just">
              <a:defRPr/>
            </a:pPr>
            <a:r>
              <a:rPr lang="vi-VN" sz="3200" b="1" dirty="0">
                <a:solidFill>
                  <a:prstClr val="white"/>
                </a:solidFill>
                <a:latin typeface="Calibri" panose="020F0502020204030204"/>
              </a:rPr>
              <a:t>Để thiết lập quan hệ bạn bè chúng ta nên: </a:t>
            </a:r>
            <a:r>
              <a:rPr lang="vi-VN" sz="3200" b="1" i="1" dirty="0">
                <a:solidFill>
                  <a:srgbClr val="FFFF00"/>
                </a:solidFill>
                <a:latin typeface="Calibri" panose="020F0502020204030204"/>
              </a:rPr>
              <a:t>Tự tin giới thiệu bản thân và hỏi tên bạn, luôn thể hiện thái độ vui vẻ cởi mở, giao tiếp bằng mắt và mỉm cười khi trò chuyện, thể hiện sự quan tâm và chia sẻ sở thích của mình với bạn</a:t>
            </a:r>
            <a:r>
              <a:rPr lang="vi-VN" sz="3200" b="1" i="1" dirty="0">
                <a:solidFill>
                  <a:prstClr val="white"/>
                </a:solidFill>
                <a:latin typeface="Calibri" panose="020F0502020204030204"/>
              </a:rPr>
              <a:t>.</a:t>
            </a:r>
            <a:endParaRPr lang="en-US" sz="3200" b="1" dirty="0">
              <a:solidFill>
                <a:prstClr val="white"/>
              </a:solidFill>
              <a:latin typeface="Calibri" panose="020F0502020204030204"/>
            </a:endParaRPr>
          </a:p>
          <a:p>
            <a:pPr lvl="0" algn="just">
              <a:defRPr/>
            </a:pPr>
            <a:r>
              <a:rPr lang="vi-VN" sz="3200" b="1" dirty="0">
                <a:solidFill>
                  <a:prstClr val="white"/>
                </a:solidFill>
                <a:latin typeface="Calibri" panose="020F0502020204030204"/>
              </a:rPr>
              <a:t>Không nên: </a:t>
            </a:r>
            <a:r>
              <a:rPr lang="vi-VN" sz="3200" b="1" i="1" dirty="0">
                <a:solidFill>
                  <a:srgbClr val="FFFF00"/>
                </a:solidFill>
                <a:latin typeface="Calibri" panose="020F0502020204030204"/>
              </a:rPr>
              <a:t>chỉ trò chuyện với người quen khi đến môi trường mới, liên tục kể với bạn về mình, luôn tỏ ra là người thông minh, tài giỏi.</a:t>
            </a:r>
            <a:endParaRPr kumimoji="0" lang="en-US" sz="3200" b="1" i="1" u="none" strike="noStrike" kern="1200" cap="none" spc="0" normalizeH="0" baseline="0" noProof="0" dirty="0">
              <a:ln>
                <a:noFill/>
              </a:ln>
              <a:solidFill>
                <a:srgbClr val="FFFF00"/>
              </a:solidFill>
              <a:effectLst/>
              <a:uLnTx/>
              <a:uFillTx/>
              <a:latin typeface="Calibri" panose="020F0502020204030204"/>
            </a:endParaRPr>
          </a:p>
        </p:txBody>
      </p:sp>
    </p:spTree>
    <p:extLst>
      <p:ext uri="{BB962C8B-B14F-4D97-AF65-F5344CB8AC3E}">
        <p14:creationId xmlns:p14="http://schemas.microsoft.com/office/powerpoint/2010/main" val="29870193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sp>
        <p:nvSpPr>
          <p:cNvPr id="3" name="Rectangle: Rounded Corners 2">
            <a:extLst>
              <a:ext uri="{FF2B5EF4-FFF2-40B4-BE49-F238E27FC236}">
                <a16:creationId xmlns:a16="http://schemas.microsoft.com/office/drawing/2014/main" id="{441B3154-E992-2854-C695-ECBFB20EF490}"/>
              </a:ext>
            </a:extLst>
          </p:cNvPr>
          <p:cNvSpPr/>
          <p:nvPr/>
        </p:nvSpPr>
        <p:spPr>
          <a:xfrm>
            <a:off x="152400" y="115281"/>
            <a:ext cx="11896725" cy="1132494"/>
          </a:xfrm>
          <a:custGeom>
            <a:avLst/>
            <a:gdLst>
              <a:gd name="connsiteX0" fmla="*/ 0 w 11896725"/>
              <a:gd name="connsiteY0" fmla="*/ 188753 h 1132494"/>
              <a:gd name="connsiteX1" fmla="*/ 188753 w 11896725"/>
              <a:gd name="connsiteY1" fmla="*/ 0 h 1132494"/>
              <a:gd name="connsiteX2" fmla="*/ 11707972 w 11896725"/>
              <a:gd name="connsiteY2" fmla="*/ 0 h 1132494"/>
              <a:gd name="connsiteX3" fmla="*/ 11896725 w 11896725"/>
              <a:gd name="connsiteY3" fmla="*/ 188753 h 1132494"/>
              <a:gd name="connsiteX4" fmla="*/ 11896725 w 11896725"/>
              <a:gd name="connsiteY4" fmla="*/ 943741 h 1132494"/>
              <a:gd name="connsiteX5" fmla="*/ 11707972 w 11896725"/>
              <a:gd name="connsiteY5" fmla="*/ 1132494 h 1132494"/>
              <a:gd name="connsiteX6" fmla="*/ 188753 w 11896725"/>
              <a:gd name="connsiteY6" fmla="*/ 1132494 h 1132494"/>
              <a:gd name="connsiteX7" fmla="*/ 0 w 11896725"/>
              <a:gd name="connsiteY7" fmla="*/ 943741 h 1132494"/>
              <a:gd name="connsiteX8" fmla="*/ 0 w 11896725"/>
              <a:gd name="connsiteY8" fmla="*/ 188753 h 113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725" h="1132494" fill="none" extrusionOk="0">
                <a:moveTo>
                  <a:pt x="0" y="188753"/>
                </a:moveTo>
                <a:cubicBezTo>
                  <a:pt x="565" y="99805"/>
                  <a:pt x="87516" y="5049"/>
                  <a:pt x="188753" y="0"/>
                </a:cubicBezTo>
                <a:cubicBezTo>
                  <a:pt x="5013558" y="72427"/>
                  <a:pt x="8118659" y="61419"/>
                  <a:pt x="11707972" y="0"/>
                </a:cubicBezTo>
                <a:cubicBezTo>
                  <a:pt x="11810377" y="-12663"/>
                  <a:pt x="11878813" y="79090"/>
                  <a:pt x="11896725" y="188753"/>
                </a:cubicBezTo>
                <a:cubicBezTo>
                  <a:pt x="11905380" y="498590"/>
                  <a:pt x="11910513" y="786409"/>
                  <a:pt x="11896725" y="943741"/>
                </a:cubicBezTo>
                <a:cubicBezTo>
                  <a:pt x="11897508" y="1044012"/>
                  <a:pt x="11799889" y="1118674"/>
                  <a:pt x="11707972" y="1132494"/>
                </a:cubicBezTo>
                <a:cubicBezTo>
                  <a:pt x="7831942" y="1162321"/>
                  <a:pt x="5029586" y="1053188"/>
                  <a:pt x="188753" y="1132494"/>
                </a:cubicBezTo>
                <a:cubicBezTo>
                  <a:pt x="96844" y="1131099"/>
                  <a:pt x="-6723" y="1049315"/>
                  <a:pt x="0" y="943741"/>
                </a:cubicBezTo>
                <a:cubicBezTo>
                  <a:pt x="-25988" y="574331"/>
                  <a:pt x="30262" y="428859"/>
                  <a:pt x="0" y="188753"/>
                </a:cubicBezTo>
                <a:close/>
              </a:path>
              <a:path w="11896725" h="1132494" stroke="0" extrusionOk="0">
                <a:moveTo>
                  <a:pt x="0" y="188753"/>
                </a:moveTo>
                <a:cubicBezTo>
                  <a:pt x="7469" y="86544"/>
                  <a:pt x="86038" y="3188"/>
                  <a:pt x="188753" y="0"/>
                </a:cubicBezTo>
                <a:cubicBezTo>
                  <a:pt x="4818570" y="123000"/>
                  <a:pt x="6644251" y="-96860"/>
                  <a:pt x="11707972" y="0"/>
                </a:cubicBezTo>
                <a:cubicBezTo>
                  <a:pt x="11808943" y="-2496"/>
                  <a:pt x="11901704" y="74470"/>
                  <a:pt x="11896725" y="188753"/>
                </a:cubicBezTo>
                <a:cubicBezTo>
                  <a:pt x="11896732" y="274627"/>
                  <a:pt x="11891595" y="831298"/>
                  <a:pt x="11896725" y="943741"/>
                </a:cubicBezTo>
                <a:cubicBezTo>
                  <a:pt x="11894151" y="1048919"/>
                  <a:pt x="11803700" y="1131100"/>
                  <a:pt x="11707972" y="1132494"/>
                </a:cubicBezTo>
                <a:cubicBezTo>
                  <a:pt x="7943000" y="971787"/>
                  <a:pt x="5747172" y="1172161"/>
                  <a:pt x="188753" y="1132494"/>
                </a:cubicBezTo>
                <a:cubicBezTo>
                  <a:pt x="65375" y="1128630"/>
                  <a:pt x="-7804" y="1044450"/>
                  <a:pt x="0" y="943741"/>
                </a:cubicBezTo>
                <a:cubicBezTo>
                  <a:pt x="27009" y="676715"/>
                  <a:pt x="-52104" y="313509"/>
                  <a:pt x="0" y="188753"/>
                </a:cubicBezTo>
                <a:close/>
              </a:path>
            </a:pathLst>
          </a:custGeom>
          <a:solidFill>
            <a:srgbClr val="FFFF00"/>
          </a:solidFill>
          <a:ln>
            <a:solidFill>
              <a:schemeClr val="tx2"/>
            </a:solidFill>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buClr>
                <a:srgbClr val="000000"/>
              </a:buClr>
            </a:pPr>
            <a:r>
              <a:rPr lang="en-US" sz="3800" kern="0" dirty="0">
                <a:solidFill>
                  <a:srgbClr val="FF0000"/>
                </a:solidFill>
                <a:latin typeface="Calibri" panose="020F0502020204030204" pitchFamily="34" charset="0"/>
                <a:cs typeface="Calibri" panose="020F0502020204030204" pitchFamily="34" charset="0"/>
                <a:sym typeface="Arial"/>
              </a:rPr>
              <a:t>2. </a:t>
            </a:r>
            <a:r>
              <a:rPr lang="vi-VN" sz="3800" kern="0" dirty="0">
                <a:solidFill>
                  <a:srgbClr val="FF0000"/>
                </a:solidFill>
                <a:latin typeface="Calibri" panose="020F0502020204030204" pitchFamily="34" charset="0"/>
                <a:cs typeface="Calibri" panose="020F0502020204030204" pitchFamily="34" charset="0"/>
                <a:sym typeface="Arial"/>
              </a:rPr>
              <a:t>Nhận xét thái độ, hành vi của các bạn trong những trường hợp sau đây: </a:t>
            </a:r>
            <a:endParaRPr kumimoji="0" lang="en-US" sz="38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pic>
        <p:nvPicPr>
          <p:cNvPr id="7" name="Picture 6">
            <a:extLst>
              <a:ext uri="{FF2B5EF4-FFF2-40B4-BE49-F238E27FC236}">
                <a16:creationId xmlns:a16="http://schemas.microsoft.com/office/drawing/2014/main" id="{FE6F7865-F153-8C70-929A-CD9155A5AEAF}"/>
              </a:ext>
            </a:extLst>
          </p:cNvPr>
          <p:cNvPicPr>
            <a:picLocks noChangeAspect="1"/>
          </p:cNvPicPr>
          <p:nvPr/>
        </p:nvPicPr>
        <p:blipFill>
          <a:blip r:embed="rId2"/>
          <a:stretch>
            <a:fillRect/>
          </a:stretch>
        </p:blipFill>
        <p:spPr>
          <a:xfrm>
            <a:off x="376237" y="1400175"/>
            <a:ext cx="6157913" cy="2699114"/>
          </a:xfrm>
          <a:prstGeom prst="rect">
            <a:avLst/>
          </a:prstGeom>
        </p:spPr>
      </p:pic>
      <p:pic>
        <p:nvPicPr>
          <p:cNvPr id="10" name="Picture 9">
            <a:extLst>
              <a:ext uri="{FF2B5EF4-FFF2-40B4-BE49-F238E27FC236}">
                <a16:creationId xmlns:a16="http://schemas.microsoft.com/office/drawing/2014/main" id="{B61C1754-D16F-E798-C2E7-6CAF57495966}"/>
              </a:ext>
            </a:extLst>
          </p:cNvPr>
          <p:cNvPicPr>
            <a:picLocks noChangeAspect="1"/>
          </p:cNvPicPr>
          <p:nvPr/>
        </p:nvPicPr>
        <p:blipFill>
          <a:blip r:embed="rId3"/>
          <a:stretch>
            <a:fillRect/>
          </a:stretch>
        </p:blipFill>
        <p:spPr>
          <a:xfrm>
            <a:off x="4838700" y="3938587"/>
            <a:ext cx="6400800" cy="2486025"/>
          </a:xfrm>
          <a:prstGeom prst="rect">
            <a:avLst/>
          </a:prstGeom>
        </p:spPr>
      </p:pic>
      <p:grpSp>
        <p:nvGrpSpPr>
          <p:cNvPr id="13" name="Group 12">
            <a:extLst>
              <a:ext uri="{FF2B5EF4-FFF2-40B4-BE49-F238E27FC236}">
                <a16:creationId xmlns:a16="http://schemas.microsoft.com/office/drawing/2014/main" id="{9868E83E-56EB-77FD-B660-466AA159F460}"/>
              </a:ext>
            </a:extLst>
          </p:cNvPr>
          <p:cNvGrpSpPr/>
          <p:nvPr/>
        </p:nvGrpSpPr>
        <p:grpSpPr>
          <a:xfrm>
            <a:off x="581347" y="4262621"/>
            <a:ext cx="4278451" cy="2175001"/>
            <a:chOff x="892354" y="3758439"/>
            <a:chExt cx="4278451" cy="2175001"/>
          </a:xfrm>
        </p:grpSpPr>
        <p:pic>
          <p:nvPicPr>
            <p:cNvPr id="14" name="Picture 9">
              <a:extLst>
                <a:ext uri="{FF2B5EF4-FFF2-40B4-BE49-F238E27FC236}">
                  <a16:creationId xmlns:a16="http://schemas.microsoft.com/office/drawing/2014/main" id="{356C3363-7702-12F5-2523-429E6E0C48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Rounded Corners 14">
              <a:extLst>
                <a:ext uri="{FF2B5EF4-FFF2-40B4-BE49-F238E27FC236}">
                  <a16:creationId xmlns:a16="http://schemas.microsoft.com/office/drawing/2014/main" id="{311D8FD7-616C-FB7C-0D9E-F6754815E335}"/>
                </a:ext>
              </a:extLst>
            </p:cNvPr>
            <p:cNvSpPr/>
            <p:nvPr/>
          </p:nvSpPr>
          <p:spPr>
            <a:xfrm>
              <a:off x="1442720" y="5405120"/>
              <a:ext cx="3169920" cy="52832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Thảo</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luận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nhóm</a:t>
              </a:r>
              <a:r>
                <a:rPr lang="en-US" sz="2400" b="1" dirty="0">
                  <a:solidFill>
                    <a:srgbClr val="002060"/>
                  </a:solidFill>
                  <a:latin typeface="Arial" panose="020B0604020202020204" pitchFamily="34" charset="0"/>
                  <a:cs typeface="Arial" panose="020B0604020202020204" pitchFamily="34" charset="0"/>
                </a:rPr>
                <a:t> 4</a:t>
              </a:r>
            </a:p>
          </p:txBody>
        </p:sp>
      </p:grpSp>
    </p:spTree>
    <p:extLst>
      <p:ext uri="{BB962C8B-B14F-4D97-AF65-F5344CB8AC3E}">
        <p14:creationId xmlns:p14="http://schemas.microsoft.com/office/powerpoint/2010/main" val="2743095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pic>
        <p:nvPicPr>
          <p:cNvPr id="5" name="Picture 4">
            <a:extLst>
              <a:ext uri="{FF2B5EF4-FFF2-40B4-BE49-F238E27FC236}">
                <a16:creationId xmlns:a16="http://schemas.microsoft.com/office/drawing/2014/main" id="{9B1AEB4F-DF63-5F5D-E97E-B1830C5FC29C}"/>
              </a:ext>
            </a:extLst>
          </p:cNvPr>
          <p:cNvPicPr>
            <a:picLocks noChangeAspect="1"/>
          </p:cNvPicPr>
          <p:nvPr/>
        </p:nvPicPr>
        <p:blipFill>
          <a:blip r:embed="rId2"/>
          <a:stretch>
            <a:fillRect/>
          </a:stretch>
        </p:blipFill>
        <p:spPr>
          <a:xfrm>
            <a:off x="319088" y="2771774"/>
            <a:ext cx="5938838" cy="1438275"/>
          </a:xfrm>
          <a:prstGeom prst="rect">
            <a:avLst/>
          </a:prstGeom>
        </p:spPr>
      </p:pic>
      <p:pic>
        <p:nvPicPr>
          <p:cNvPr id="6" name="Picture 5">
            <a:extLst>
              <a:ext uri="{FF2B5EF4-FFF2-40B4-BE49-F238E27FC236}">
                <a16:creationId xmlns:a16="http://schemas.microsoft.com/office/drawing/2014/main" id="{87934A60-C3EA-D83F-0380-B87A18C8C0B6}"/>
              </a:ext>
            </a:extLst>
          </p:cNvPr>
          <p:cNvPicPr>
            <a:picLocks noChangeAspect="1"/>
          </p:cNvPicPr>
          <p:nvPr/>
        </p:nvPicPr>
        <p:blipFill>
          <a:blip r:embed="rId3"/>
          <a:stretch>
            <a:fillRect/>
          </a:stretch>
        </p:blipFill>
        <p:spPr>
          <a:xfrm>
            <a:off x="2659898" y="992841"/>
            <a:ext cx="5614903" cy="1024217"/>
          </a:xfrm>
          <a:prstGeom prst="rect">
            <a:avLst/>
          </a:prstGeom>
        </p:spPr>
      </p:pic>
      <p:sp>
        <p:nvSpPr>
          <p:cNvPr id="8" name="Rectangle: Rounded Corners 7">
            <a:extLst>
              <a:ext uri="{FF2B5EF4-FFF2-40B4-BE49-F238E27FC236}">
                <a16:creationId xmlns:a16="http://schemas.microsoft.com/office/drawing/2014/main" id="{488084A4-981C-5216-A942-8956359C8F10}"/>
              </a:ext>
            </a:extLst>
          </p:cNvPr>
          <p:cNvSpPr/>
          <p:nvPr/>
        </p:nvSpPr>
        <p:spPr>
          <a:xfrm>
            <a:off x="6734176" y="2307874"/>
            <a:ext cx="4833054" cy="2777066"/>
          </a:xfrm>
          <a:custGeom>
            <a:avLst/>
            <a:gdLst>
              <a:gd name="connsiteX0" fmla="*/ 0 w 4833054"/>
              <a:gd name="connsiteY0" fmla="*/ 462854 h 2777066"/>
              <a:gd name="connsiteX1" fmla="*/ 462854 w 4833054"/>
              <a:gd name="connsiteY1" fmla="*/ 0 h 2777066"/>
              <a:gd name="connsiteX2" fmla="*/ 4370200 w 4833054"/>
              <a:gd name="connsiteY2" fmla="*/ 0 h 2777066"/>
              <a:gd name="connsiteX3" fmla="*/ 4833054 w 4833054"/>
              <a:gd name="connsiteY3" fmla="*/ 462854 h 2777066"/>
              <a:gd name="connsiteX4" fmla="*/ 4833054 w 4833054"/>
              <a:gd name="connsiteY4" fmla="*/ 2314212 h 2777066"/>
              <a:gd name="connsiteX5" fmla="*/ 4370200 w 4833054"/>
              <a:gd name="connsiteY5" fmla="*/ 2777066 h 2777066"/>
              <a:gd name="connsiteX6" fmla="*/ 462854 w 4833054"/>
              <a:gd name="connsiteY6" fmla="*/ 2777066 h 2777066"/>
              <a:gd name="connsiteX7" fmla="*/ 0 w 4833054"/>
              <a:gd name="connsiteY7" fmla="*/ 2314212 h 2777066"/>
              <a:gd name="connsiteX8" fmla="*/ 0 w 4833054"/>
              <a:gd name="connsiteY8" fmla="*/ 462854 h 277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054" h="2777066" fill="none" extrusionOk="0">
                <a:moveTo>
                  <a:pt x="0" y="462854"/>
                </a:moveTo>
                <a:cubicBezTo>
                  <a:pt x="-10490" y="217280"/>
                  <a:pt x="174446" y="10639"/>
                  <a:pt x="462854" y="0"/>
                </a:cubicBezTo>
                <a:cubicBezTo>
                  <a:pt x="2251113" y="-88141"/>
                  <a:pt x="2701882" y="-30127"/>
                  <a:pt x="4370200" y="0"/>
                </a:cubicBezTo>
                <a:cubicBezTo>
                  <a:pt x="4619339" y="-18779"/>
                  <a:pt x="4837798" y="205617"/>
                  <a:pt x="4833054" y="462854"/>
                </a:cubicBezTo>
                <a:cubicBezTo>
                  <a:pt x="4737465" y="1188722"/>
                  <a:pt x="4748682" y="1752026"/>
                  <a:pt x="4833054" y="2314212"/>
                </a:cubicBezTo>
                <a:cubicBezTo>
                  <a:pt x="4839427" y="2575273"/>
                  <a:pt x="4634230" y="2785262"/>
                  <a:pt x="4370200" y="2777066"/>
                </a:cubicBezTo>
                <a:cubicBezTo>
                  <a:pt x="3548578" y="2619674"/>
                  <a:pt x="1774611" y="2759288"/>
                  <a:pt x="462854" y="2777066"/>
                </a:cubicBezTo>
                <a:cubicBezTo>
                  <a:pt x="193129" y="2757300"/>
                  <a:pt x="-5229" y="2532385"/>
                  <a:pt x="0" y="2314212"/>
                </a:cubicBezTo>
                <a:cubicBezTo>
                  <a:pt x="28504" y="1440093"/>
                  <a:pt x="104246" y="708077"/>
                  <a:pt x="0" y="462854"/>
                </a:cubicBezTo>
                <a:close/>
              </a:path>
              <a:path w="4833054" h="2777066" stroke="0" extrusionOk="0">
                <a:moveTo>
                  <a:pt x="0" y="462854"/>
                </a:moveTo>
                <a:cubicBezTo>
                  <a:pt x="-4424" y="207328"/>
                  <a:pt x="197838" y="-14764"/>
                  <a:pt x="462854" y="0"/>
                </a:cubicBezTo>
                <a:cubicBezTo>
                  <a:pt x="1774890" y="35450"/>
                  <a:pt x="2599573" y="37244"/>
                  <a:pt x="4370200" y="0"/>
                </a:cubicBezTo>
                <a:cubicBezTo>
                  <a:pt x="4627483" y="-4270"/>
                  <a:pt x="4799942" y="205807"/>
                  <a:pt x="4833054" y="462854"/>
                </a:cubicBezTo>
                <a:cubicBezTo>
                  <a:pt x="4871957" y="1102688"/>
                  <a:pt x="4732652" y="1428123"/>
                  <a:pt x="4833054" y="2314212"/>
                </a:cubicBezTo>
                <a:cubicBezTo>
                  <a:pt x="4864191" y="2565532"/>
                  <a:pt x="4618894" y="2758393"/>
                  <a:pt x="4370200" y="2777066"/>
                </a:cubicBezTo>
                <a:cubicBezTo>
                  <a:pt x="3118537" y="2755561"/>
                  <a:pt x="1588748" y="2905193"/>
                  <a:pt x="462854" y="2777066"/>
                </a:cubicBezTo>
                <a:cubicBezTo>
                  <a:pt x="247512" y="2753266"/>
                  <a:pt x="7353" y="2573449"/>
                  <a:pt x="0" y="2314212"/>
                </a:cubicBezTo>
                <a:cubicBezTo>
                  <a:pt x="-114426" y="1424010"/>
                  <a:pt x="-48809" y="691941"/>
                  <a:pt x="0" y="462854"/>
                </a:cubicBezTo>
                <a:close/>
              </a:path>
            </a:pathLst>
          </a:custGeom>
          <a:solidFill>
            <a:srgbClr val="FFFFCC"/>
          </a:solidFill>
          <a:ln w="38100">
            <a:solidFill>
              <a:srgbClr val="002060"/>
            </a:solidFill>
            <a:extLst>
              <a:ext uri="{C807C97D-BFC1-408E-A445-0C87EB9F89A2}">
                <ask:lineSketchStyleProps xmlns:ask="http://schemas.microsoft.com/office/drawing/2018/sketchyshapes" xmlns="" sd="256689661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3200" b="1" dirty="0">
                <a:solidFill>
                  <a:srgbClr val="002060"/>
                </a:solidFill>
                <a:latin typeface="Cambria" panose="02040503050406030204" pitchFamily="18" charset="0"/>
                <a:ea typeface="Cambria" panose="02040503050406030204" pitchFamily="18" charset="0"/>
              </a:rPr>
              <a:t>Bạn Linh khó thiết lập quan hệ bạn bè do chưa thân thiện, hòa đồng với các bạn cùng chuyến đi.</a:t>
            </a:r>
            <a:endParaRPr lang="en-US" sz="32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014278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pic>
        <p:nvPicPr>
          <p:cNvPr id="6" name="Picture 5">
            <a:extLst>
              <a:ext uri="{FF2B5EF4-FFF2-40B4-BE49-F238E27FC236}">
                <a16:creationId xmlns:a16="http://schemas.microsoft.com/office/drawing/2014/main" id="{87934A60-C3EA-D83F-0380-B87A18C8C0B6}"/>
              </a:ext>
            </a:extLst>
          </p:cNvPr>
          <p:cNvPicPr>
            <a:picLocks noChangeAspect="1"/>
          </p:cNvPicPr>
          <p:nvPr/>
        </p:nvPicPr>
        <p:blipFill>
          <a:blip r:embed="rId2"/>
          <a:stretch>
            <a:fillRect/>
          </a:stretch>
        </p:blipFill>
        <p:spPr>
          <a:xfrm>
            <a:off x="2659898" y="992841"/>
            <a:ext cx="5614903" cy="1024217"/>
          </a:xfrm>
          <a:prstGeom prst="rect">
            <a:avLst/>
          </a:prstGeom>
        </p:spPr>
      </p:pic>
      <p:sp>
        <p:nvSpPr>
          <p:cNvPr id="8" name="Rectangle: Rounded Corners 7">
            <a:extLst>
              <a:ext uri="{FF2B5EF4-FFF2-40B4-BE49-F238E27FC236}">
                <a16:creationId xmlns:a16="http://schemas.microsoft.com/office/drawing/2014/main" id="{488084A4-981C-5216-A942-8956359C8F10}"/>
              </a:ext>
            </a:extLst>
          </p:cNvPr>
          <p:cNvSpPr/>
          <p:nvPr/>
        </p:nvSpPr>
        <p:spPr>
          <a:xfrm>
            <a:off x="6734176" y="2307874"/>
            <a:ext cx="4833054" cy="3064226"/>
          </a:xfrm>
          <a:custGeom>
            <a:avLst/>
            <a:gdLst>
              <a:gd name="connsiteX0" fmla="*/ 0 w 4833054"/>
              <a:gd name="connsiteY0" fmla="*/ 510715 h 3064226"/>
              <a:gd name="connsiteX1" fmla="*/ 510715 w 4833054"/>
              <a:gd name="connsiteY1" fmla="*/ 0 h 3064226"/>
              <a:gd name="connsiteX2" fmla="*/ 4322339 w 4833054"/>
              <a:gd name="connsiteY2" fmla="*/ 0 h 3064226"/>
              <a:gd name="connsiteX3" fmla="*/ 4833054 w 4833054"/>
              <a:gd name="connsiteY3" fmla="*/ 510715 h 3064226"/>
              <a:gd name="connsiteX4" fmla="*/ 4833054 w 4833054"/>
              <a:gd name="connsiteY4" fmla="*/ 2553511 h 3064226"/>
              <a:gd name="connsiteX5" fmla="*/ 4322339 w 4833054"/>
              <a:gd name="connsiteY5" fmla="*/ 3064226 h 3064226"/>
              <a:gd name="connsiteX6" fmla="*/ 510715 w 4833054"/>
              <a:gd name="connsiteY6" fmla="*/ 3064226 h 3064226"/>
              <a:gd name="connsiteX7" fmla="*/ 0 w 4833054"/>
              <a:gd name="connsiteY7" fmla="*/ 2553511 h 3064226"/>
              <a:gd name="connsiteX8" fmla="*/ 0 w 4833054"/>
              <a:gd name="connsiteY8" fmla="*/ 510715 h 306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054" h="3064226" fill="none" extrusionOk="0">
                <a:moveTo>
                  <a:pt x="0" y="510715"/>
                </a:moveTo>
                <a:cubicBezTo>
                  <a:pt x="-9609" y="237864"/>
                  <a:pt x="208054" y="6686"/>
                  <a:pt x="510715" y="0"/>
                </a:cubicBezTo>
                <a:cubicBezTo>
                  <a:pt x="1870020" y="-88141"/>
                  <a:pt x="2976143" y="-30127"/>
                  <a:pt x="4322339" y="0"/>
                </a:cubicBezTo>
                <a:cubicBezTo>
                  <a:pt x="4591241" y="-38087"/>
                  <a:pt x="4866611" y="217265"/>
                  <a:pt x="4833054" y="510715"/>
                </a:cubicBezTo>
                <a:cubicBezTo>
                  <a:pt x="4856348" y="1130640"/>
                  <a:pt x="4718657" y="1680678"/>
                  <a:pt x="4833054" y="2553511"/>
                </a:cubicBezTo>
                <a:cubicBezTo>
                  <a:pt x="4841044" y="2842384"/>
                  <a:pt x="4640746" y="3099679"/>
                  <a:pt x="4322339" y="3064226"/>
                </a:cubicBezTo>
                <a:cubicBezTo>
                  <a:pt x="3306367" y="2906834"/>
                  <a:pt x="926681" y="3046448"/>
                  <a:pt x="510715" y="3064226"/>
                </a:cubicBezTo>
                <a:cubicBezTo>
                  <a:pt x="213018" y="3042303"/>
                  <a:pt x="-4269" y="2804990"/>
                  <a:pt x="0" y="2553511"/>
                </a:cubicBezTo>
                <a:cubicBezTo>
                  <a:pt x="-165838" y="1908950"/>
                  <a:pt x="-140199" y="1004778"/>
                  <a:pt x="0" y="510715"/>
                </a:cubicBezTo>
                <a:close/>
              </a:path>
              <a:path w="4833054" h="3064226" stroke="0" extrusionOk="0">
                <a:moveTo>
                  <a:pt x="0" y="510715"/>
                </a:moveTo>
                <a:cubicBezTo>
                  <a:pt x="-10869" y="228902"/>
                  <a:pt x="214797" y="-21791"/>
                  <a:pt x="510715" y="0"/>
                </a:cubicBezTo>
                <a:cubicBezTo>
                  <a:pt x="1908474" y="35450"/>
                  <a:pt x="3183734" y="37244"/>
                  <a:pt x="4322339" y="0"/>
                </a:cubicBezTo>
                <a:cubicBezTo>
                  <a:pt x="4620414" y="-41289"/>
                  <a:pt x="4795386" y="227040"/>
                  <a:pt x="4833054" y="510715"/>
                </a:cubicBezTo>
                <a:cubicBezTo>
                  <a:pt x="4988691" y="1099870"/>
                  <a:pt x="4731816" y="2022677"/>
                  <a:pt x="4833054" y="2553511"/>
                </a:cubicBezTo>
                <a:cubicBezTo>
                  <a:pt x="4862602" y="2831484"/>
                  <a:pt x="4595983" y="3041560"/>
                  <a:pt x="4322339" y="3064226"/>
                </a:cubicBezTo>
                <a:cubicBezTo>
                  <a:pt x="3797906" y="3042721"/>
                  <a:pt x="936705" y="3192353"/>
                  <a:pt x="510715" y="3064226"/>
                </a:cubicBezTo>
                <a:cubicBezTo>
                  <a:pt x="262619" y="3044161"/>
                  <a:pt x="26274" y="2848471"/>
                  <a:pt x="0" y="2553511"/>
                </a:cubicBezTo>
                <a:cubicBezTo>
                  <a:pt x="-124700" y="1862930"/>
                  <a:pt x="-57919" y="977250"/>
                  <a:pt x="0" y="510715"/>
                </a:cubicBezTo>
                <a:close/>
              </a:path>
            </a:pathLst>
          </a:custGeom>
          <a:solidFill>
            <a:srgbClr val="FFFFCC"/>
          </a:solidFill>
          <a:ln w="38100">
            <a:solidFill>
              <a:srgbClr val="002060"/>
            </a:solidFill>
            <a:extLst>
              <a:ext uri="{C807C97D-BFC1-408E-A445-0C87EB9F89A2}">
                <ask:lineSketchStyleProps xmlns:ask="http://schemas.microsoft.com/office/drawing/2018/sketchyshapes" xmlns="" sd="256689661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200" b="1" dirty="0">
                <a:solidFill>
                  <a:srgbClr val="002060"/>
                </a:solidFill>
                <a:latin typeface="Cambria" panose="02040503050406030204" pitchFamily="18" charset="0"/>
                <a:ea typeface="Cambria" panose="02040503050406030204" pitchFamily="18" charset="0"/>
              </a:rPr>
              <a:t>Bạn Tâm khó thiết lập quan hệ bạn bè vì dè dặt, chưa chủ động trong việc làm quen, kết bạn với con gái cô Hoa.</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4" name="Picture 3">
            <a:extLst>
              <a:ext uri="{FF2B5EF4-FFF2-40B4-BE49-F238E27FC236}">
                <a16:creationId xmlns:a16="http://schemas.microsoft.com/office/drawing/2014/main" id="{53C1F0FA-2556-8C78-7B1D-9B87A872F1B2}"/>
              </a:ext>
            </a:extLst>
          </p:cNvPr>
          <p:cNvPicPr>
            <a:picLocks noChangeAspect="1"/>
          </p:cNvPicPr>
          <p:nvPr/>
        </p:nvPicPr>
        <p:blipFill>
          <a:blip r:embed="rId3"/>
          <a:stretch>
            <a:fillRect/>
          </a:stretch>
        </p:blipFill>
        <p:spPr>
          <a:xfrm>
            <a:off x="461962" y="2886074"/>
            <a:ext cx="6054890" cy="1628775"/>
          </a:xfrm>
          <a:prstGeom prst="rect">
            <a:avLst/>
          </a:prstGeom>
        </p:spPr>
      </p:pic>
    </p:spTree>
    <p:extLst>
      <p:ext uri="{BB962C8B-B14F-4D97-AF65-F5344CB8AC3E}">
        <p14:creationId xmlns:p14="http://schemas.microsoft.com/office/powerpoint/2010/main" val="1160024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pic>
        <p:nvPicPr>
          <p:cNvPr id="6" name="Picture 5">
            <a:extLst>
              <a:ext uri="{FF2B5EF4-FFF2-40B4-BE49-F238E27FC236}">
                <a16:creationId xmlns:a16="http://schemas.microsoft.com/office/drawing/2014/main" id="{87934A60-C3EA-D83F-0380-B87A18C8C0B6}"/>
              </a:ext>
            </a:extLst>
          </p:cNvPr>
          <p:cNvPicPr>
            <a:picLocks noChangeAspect="1"/>
          </p:cNvPicPr>
          <p:nvPr/>
        </p:nvPicPr>
        <p:blipFill>
          <a:blip r:embed="rId2"/>
          <a:stretch>
            <a:fillRect/>
          </a:stretch>
        </p:blipFill>
        <p:spPr>
          <a:xfrm>
            <a:off x="2659898" y="992841"/>
            <a:ext cx="5614903" cy="1024217"/>
          </a:xfrm>
          <a:prstGeom prst="rect">
            <a:avLst/>
          </a:prstGeom>
        </p:spPr>
      </p:pic>
      <p:sp>
        <p:nvSpPr>
          <p:cNvPr id="8" name="Rectangle: Rounded Corners 7">
            <a:extLst>
              <a:ext uri="{FF2B5EF4-FFF2-40B4-BE49-F238E27FC236}">
                <a16:creationId xmlns:a16="http://schemas.microsoft.com/office/drawing/2014/main" id="{488084A4-981C-5216-A942-8956359C8F10}"/>
              </a:ext>
            </a:extLst>
          </p:cNvPr>
          <p:cNvSpPr/>
          <p:nvPr/>
        </p:nvSpPr>
        <p:spPr>
          <a:xfrm>
            <a:off x="6734176" y="2307874"/>
            <a:ext cx="4833054" cy="3064226"/>
          </a:xfrm>
          <a:custGeom>
            <a:avLst/>
            <a:gdLst>
              <a:gd name="connsiteX0" fmla="*/ 0 w 4833054"/>
              <a:gd name="connsiteY0" fmla="*/ 510715 h 3064226"/>
              <a:gd name="connsiteX1" fmla="*/ 510715 w 4833054"/>
              <a:gd name="connsiteY1" fmla="*/ 0 h 3064226"/>
              <a:gd name="connsiteX2" fmla="*/ 4322339 w 4833054"/>
              <a:gd name="connsiteY2" fmla="*/ 0 h 3064226"/>
              <a:gd name="connsiteX3" fmla="*/ 4833054 w 4833054"/>
              <a:gd name="connsiteY3" fmla="*/ 510715 h 3064226"/>
              <a:gd name="connsiteX4" fmla="*/ 4833054 w 4833054"/>
              <a:gd name="connsiteY4" fmla="*/ 2553511 h 3064226"/>
              <a:gd name="connsiteX5" fmla="*/ 4322339 w 4833054"/>
              <a:gd name="connsiteY5" fmla="*/ 3064226 h 3064226"/>
              <a:gd name="connsiteX6" fmla="*/ 510715 w 4833054"/>
              <a:gd name="connsiteY6" fmla="*/ 3064226 h 3064226"/>
              <a:gd name="connsiteX7" fmla="*/ 0 w 4833054"/>
              <a:gd name="connsiteY7" fmla="*/ 2553511 h 3064226"/>
              <a:gd name="connsiteX8" fmla="*/ 0 w 4833054"/>
              <a:gd name="connsiteY8" fmla="*/ 510715 h 306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054" h="3064226" fill="none" extrusionOk="0">
                <a:moveTo>
                  <a:pt x="0" y="510715"/>
                </a:moveTo>
                <a:cubicBezTo>
                  <a:pt x="-9609" y="237864"/>
                  <a:pt x="208054" y="6686"/>
                  <a:pt x="510715" y="0"/>
                </a:cubicBezTo>
                <a:cubicBezTo>
                  <a:pt x="1870020" y="-88141"/>
                  <a:pt x="2976143" y="-30127"/>
                  <a:pt x="4322339" y="0"/>
                </a:cubicBezTo>
                <a:cubicBezTo>
                  <a:pt x="4591241" y="-38087"/>
                  <a:pt x="4866611" y="217265"/>
                  <a:pt x="4833054" y="510715"/>
                </a:cubicBezTo>
                <a:cubicBezTo>
                  <a:pt x="4856348" y="1130640"/>
                  <a:pt x="4718657" y="1680678"/>
                  <a:pt x="4833054" y="2553511"/>
                </a:cubicBezTo>
                <a:cubicBezTo>
                  <a:pt x="4841044" y="2842384"/>
                  <a:pt x="4640746" y="3099679"/>
                  <a:pt x="4322339" y="3064226"/>
                </a:cubicBezTo>
                <a:cubicBezTo>
                  <a:pt x="3306367" y="2906834"/>
                  <a:pt x="926681" y="3046448"/>
                  <a:pt x="510715" y="3064226"/>
                </a:cubicBezTo>
                <a:cubicBezTo>
                  <a:pt x="213018" y="3042303"/>
                  <a:pt x="-4269" y="2804990"/>
                  <a:pt x="0" y="2553511"/>
                </a:cubicBezTo>
                <a:cubicBezTo>
                  <a:pt x="-165838" y="1908950"/>
                  <a:pt x="-140199" y="1004778"/>
                  <a:pt x="0" y="510715"/>
                </a:cubicBezTo>
                <a:close/>
              </a:path>
              <a:path w="4833054" h="3064226" stroke="0" extrusionOk="0">
                <a:moveTo>
                  <a:pt x="0" y="510715"/>
                </a:moveTo>
                <a:cubicBezTo>
                  <a:pt x="-10869" y="228902"/>
                  <a:pt x="214797" y="-21791"/>
                  <a:pt x="510715" y="0"/>
                </a:cubicBezTo>
                <a:cubicBezTo>
                  <a:pt x="1908474" y="35450"/>
                  <a:pt x="3183734" y="37244"/>
                  <a:pt x="4322339" y="0"/>
                </a:cubicBezTo>
                <a:cubicBezTo>
                  <a:pt x="4620414" y="-41289"/>
                  <a:pt x="4795386" y="227040"/>
                  <a:pt x="4833054" y="510715"/>
                </a:cubicBezTo>
                <a:cubicBezTo>
                  <a:pt x="4988691" y="1099870"/>
                  <a:pt x="4731816" y="2022677"/>
                  <a:pt x="4833054" y="2553511"/>
                </a:cubicBezTo>
                <a:cubicBezTo>
                  <a:pt x="4862602" y="2831484"/>
                  <a:pt x="4595983" y="3041560"/>
                  <a:pt x="4322339" y="3064226"/>
                </a:cubicBezTo>
                <a:cubicBezTo>
                  <a:pt x="3797906" y="3042721"/>
                  <a:pt x="936705" y="3192353"/>
                  <a:pt x="510715" y="3064226"/>
                </a:cubicBezTo>
                <a:cubicBezTo>
                  <a:pt x="262619" y="3044161"/>
                  <a:pt x="26274" y="2848471"/>
                  <a:pt x="0" y="2553511"/>
                </a:cubicBezTo>
                <a:cubicBezTo>
                  <a:pt x="-124700" y="1862930"/>
                  <a:pt x="-57919" y="977250"/>
                  <a:pt x="0" y="510715"/>
                </a:cubicBezTo>
                <a:close/>
              </a:path>
            </a:pathLst>
          </a:custGeom>
          <a:solidFill>
            <a:srgbClr val="FFFFCC"/>
          </a:solidFill>
          <a:ln w="38100">
            <a:solidFill>
              <a:srgbClr val="002060"/>
            </a:solidFill>
            <a:extLst>
              <a:ext uri="{C807C97D-BFC1-408E-A445-0C87EB9F89A2}">
                <ask:lineSketchStyleProps xmlns:ask="http://schemas.microsoft.com/office/drawing/2018/sketchyshapes" xmlns="" sd="256689661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Bạn Tuấn đã biết cách thiết lập quan hệ bạn bè khi đến môi trường mới bằng cách chủ động làm quen bắt chuyện.</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5" name="Picture 4">
            <a:extLst>
              <a:ext uri="{FF2B5EF4-FFF2-40B4-BE49-F238E27FC236}">
                <a16:creationId xmlns:a16="http://schemas.microsoft.com/office/drawing/2014/main" id="{8E8984DA-2D60-4B4E-2877-4AE8DE628407}"/>
              </a:ext>
            </a:extLst>
          </p:cNvPr>
          <p:cNvPicPr>
            <a:picLocks noChangeAspect="1"/>
          </p:cNvPicPr>
          <p:nvPr/>
        </p:nvPicPr>
        <p:blipFill>
          <a:blip r:embed="rId3"/>
          <a:stretch>
            <a:fillRect/>
          </a:stretch>
        </p:blipFill>
        <p:spPr>
          <a:xfrm>
            <a:off x="447675" y="3033713"/>
            <a:ext cx="5981700" cy="1281112"/>
          </a:xfrm>
          <a:prstGeom prst="rect">
            <a:avLst/>
          </a:prstGeom>
        </p:spPr>
      </p:pic>
    </p:spTree>
    <p:extLst>
      <p:ext uri="{BB962C8B-B14F-4D97-AF65-F5344CB8AC3E}">
        <p14:creationId xmlns:p14="http://schemas.microsoft.com/office/powerpoint/2010/main" val="27706670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pic>
        <p:nvPicPr>
          <p:cNvPr id="6" name="Picture 5">
            <a:extLst>
              <a:ext uri="{FF2B5EF4-FFF2-40B4-BE49-F238E27FC236}">
                <a16:creationId xmlns:a16="http://schemas.microsoft.com/office/drawing/2014/main" id="{87934A60-C3EA-D83F-0380-B87A18C8C0B6}"/>
              </a:ext>
            </a:extLst>
          </p:cNvPr>
          <p:cNvPicPr>
            <a:picLocks noChangeAspect="1"/>
          </p:cNvPicPr>
          <p:nvPr/>
        </p:nvPicPr>
        <p:blipFill>
          <a:blip r:embed="rId2"/>
          <a:stretch>
            <a:fillRect/>
          </a:stretch>
        </p:blipFill>
        <p:spPr>
          <a:xfrm>
            <a:off x="2678948" y="602316"/>
            <a:ext cx="5614903" cy="1024217"/>
          </a:xfrm>
          <a:prstGeom prst="rect">
            <a:avLst/>
          </a:prstGeom>
        </p:spPr>
      </p:pic>
      <p:sp>
        <p:nvSpPr>
          <p:cNvPr id="8" name="Rectangle: Rounded Corners 7">
            <a:extLst>
              <a:ext uri="{FF2B5EF4-FFF2-40B4-BE49-F238E27FC236}">
                <a16:creationId xmlns:a16="http://schemas.microsoft.com/office/drawing/2014/main" id="{488084A4-981C-5216-A942-8956359C8F10}"/>
              </a:ext>
            </a:extLst>
          </p:cNvPr>
          <p:cNvSpPr/>
          <p:nvPr/>
        </p:nvSpPr>
        <p:spPr>
          <a:xfrm>
            <a:off x="6267450" y="2095500"/>
            <a:ext cx="5299780" cy="4076699"/>
          </a:xfrm>
          <a:custGeom>
            <a:avLst/>
            <a:gdLst>
              <a:gd name="connsiteX0" fmla="*/ 0 w 5299780"/>
              <a:gd name="connsiteY0" fmla="*/ 679463 h 4076699"/>
              <a:gd name="connsiteX1" fmla="*/ 679463 w 5299780"/>
              <a:gd name="connsiteY1" fmla="*/ 0 h 4076699"/>
              <a:gd name="connsiteX2" fmla="*/ 4620317 w 5299780"/>
              <a:gd name="connsiteY2" fmla="*/ 0 h 4076699"/>
              <a:gd name="connsiteX3" fmla="*/ 5299780 w 5299780"/>
              <a:gd name="connsiteY3" fmla="*/ 679463 h 4076699"/>
              <a:gd name="connsiteX4" fmla="*/ 5299780 w 5299780"/>
              <a:gd name="connsiteY4" fmla="*/ 3397236 h 4076699"/>
              <a:gd name="connsiteX5" fmla="*/ 4620317 w 5299780"/>
              <a:gd name="connsiteY5" fmla="*/ 4076699 h 4076699"/>
              <a:gd name="connsiteX6" fmla="*/ 679463 w 5299780"/>
              <a:gd name="connsiteY6" fmla="*/ 4076699 h 4076699"/>
              <a:gd name="connsiteX7" fmla="*/ 0 w 5299780"/>
              <a:gd name="connsiteY7" fmla="*/ 3397236 h 4076699"/>
              <a:gd name="connsiteX8" fmla="*/ 0 w 5299780"/>
              <a:gd name="connsiteY8" fmla="*/ 679463 h 407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9780" h="4076699" fill="none" extrusionOk="0">
                <a:moveTo>
                  <a:pt x="0" y="679463"/>
                </a:moveTo>
                <a:cubicBezTo>
                  <a:pt x="-30262" y="333208"/>
                  <a:pt x="245597" y="19021"/>
                  <a:pt x="679463" y="0"/>
                </a:cubicBezTo>
                <a:cubicBezTo>
                  <a:pt x="1861023" y="-88141"/>
                  <a:pt x="2740063" y="-30127"/>
                  <a:pt x="4620317" y="0"/>
                </a:cubicBezTo>
                <a:cubicBezTo>
                  <a:pt x="4984753" y="-31321"/>
                  <a:pt x="5348928" y="287524"/>
                  <a:pt x="5299780" y="679463"/>
                </a:cubicBezTo>
                <a:cubicBezTo>
                  <a:pt x="5323074" y="1779817"/>
                  <a:pt x="5185383" y="2819933"/>
                  <a:pt x="5299780" y="3397236"/>
                </a:cubicBezTo>
                <a:cubicBezTo>
                  <a:pt x="5339617" y="3806459"/>
                  <a:pt x="5027790" y="4108123"/>
                  <a:pt x="4620317" y="4076699"/>
                </a:cubicBezTo>
                <a:cubicBezTo>
                  <a:pt x="4065078" y="3919307"/>
                  <a:pt x="1969435" y="4058921"/>
                  <a:pt x="679463" y="4076699"/>
                </a:cubicBezTo>
                <a:cubicBezTo>
                  <a:pt x="297004" y="4066601"/>
                  <a:pt x="-8608" y="3710834"/>
                  <a:pt x="0" y="3397236"/>
                </a:cubicBezTo>
                <a:cubicBezTo>
                  <a:pt x="-165838" y="2772411"/>
                  <a:pt x="-140199" y="1715024"/>
                  <a:pt x="0" y="679463"/>
                </a:cubicBezTo>
                <a:close/>
              </a:path>
              <a:path w="5299780" h="4076699" stroke="0" extrusionOk="0">
                <a:moveTo>
                  <a:pt x="0" y="679463"/>
                </a:moveTo>
                <a:cubicBezTo>
                  <a:pt x="-43542" y="305195"/>
                  <a:pt x="280545" y="-37205"/>
                  <a:pt x="679463" y="0"/>
                </a:cubicBezTo>
                <a:cubicBezTo>
                  <a:pt x="1663966" y="35450"/>
                  <a:pt x="4168245" y="37244"/>
                  <a:pt x="4620317" y="0"/>
                </a:cubicBezTo>
                <a:cubicBezTo>
                  <a:pt x="5011377" y="-40743"/>
                  <a:pt x="5246122" y="301905"/>
                  <a:pt x="5299780" y="679463"/>
                </a:cubicBezTo>
                <a:cubicBezTo>
                  <a:pt x="5455417" y="1621418"/>
                  <a:pt x="5198542" y="2787990"/>
                  <a:pt x="5299780" y="3397236"/>
                </a:cubicBezTo>
                <a:cubicBezTo>
                  <a:pt x="5373974" y="3762229"/>
                  <a:pt x="4986269" y="4051637"/>
                  <a:pt x="4620317" y="4076699"/>
                </a:cubicBezTo>
                <a:cubicBezTo>
                  <a:pt x="3150628" y="4055194"/>
                  <a:pt x="2372681" y="4204826"/>
                  <a:pt x="679463" y="4076699"/>
                </a:cubicBezTo>
                <a:cubicBezTo>
                  <a:pt x="332095" y="4060223"/>
                  <a:pt x="10942" y="3777866"/>
                  <a:pt x="0" y="3397236"/>
                </a:cubicBezTo>
                <a:cubicBezTo>
                  <a:pt x="-124700" y="2549374"/>
                  <a:pt x="-57919" y="1401679"/>
                  <a:pt x="0" y="679463"/>
                </a:cubicBezTo>
                <a:close/>
              </a:path>
            </a:pathLst>
          </a:custGeom>
          <a:solidFill>
            <a:srgbClr val="FFFFCC"/>
          </a:solidFill>
          <a:ln w="38100">
            <a:solidFill>
              <a:srgbClr val="002060"/>
            </a:solidFill>
            <a:extLst>
              <a:ext uri="{C807C97D-BFC1-408E-A445-0C87EB9F89A2}">
                <ask:lineSketchStyleProps xmlns:ask="http://schemas.microsoft.com/office/drawing/2018/sketchyshapes" xmlns="" sd="256689661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000" b="1" dirty="0">
                <a:solidFill>
                  <a:srgbClr val="002060"/>
                </a:solidFill>
                <a:latin typeface="Cambria" panose="02040503050406030204" pitchFamily="18" charset="0"/>
                <a:ea typeface="Cambria" panose="02040503050406030204" pitchFamily="18" charset="0"/>
              </a:rPr>
              <a:t>Mặc dù là thành viên mới nhưng Thanh đã biết thiết lập qua</a:t>
            </a:r>
            <a:r>
              <a:rPr lang="en-US" sz="3000" b="1" dirty="0">
                <a:solidFill>
                  <a:srgbClr val="002060"/>
                </a:solidFill>
                <a:latin typeface="Cambria" panose="02040503050406030204" pitchFamily="18" charset="0"/>
                <a:ea typeface="Cambria" panose="02040503050406030204" pitchFamily="18" charset="0"/>
              </a:rPr>
              <a:t>n</a:t>
            </a:r>
            <a:r>
              <a:rPr lang="vi-VN" sz="3000" b="1" dirty="0">
                <a:solidFill>
                  <a:srgbClr val="002060"/>
                </a:solidFill>
                <a:latin typeface="Cambria" panose="02040503050406030204" pitchFamily="18" charset="0"/>
                <a:ea typeface="Cambria" panose="02040503050406030204" pitchFamily="18" charset="0"/>
              </a:rPr>
              <a:t> hệ bạn bè với các thành viên trong đội bóng đá bằng cách tự tin giới thiệu bản thân và trò về chủ đề yêu thích cùng các bạn </a:t>
            </a:r>
            <a:endParaRPr kumimoji="0" lang="en-US" sz="3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58F56455-D678-2D30-4339-74E02E00C945}"/>
              </a:ext>
            </a:extLst>
          </p:cNvPr>
          <p:cNvPicPr>
            <a:picLocks noChangeAspect="1"/>
          </p:cNvPicPr>
          <p:nvPr/>
        </p:nvPicPr>
        <p:blipFill>
          <a:blip r:embed="rId3"/>
          <a:stretch>
            <a:fillRect/>
          </a:stretch>
        </p:blipFill>
        <p:spPr>
          <a:xfrm>
            <a:off x="390525" y="2862262"/>
            <a:ext cx="5724525" cy="1443038"/>
          </a:xfrm>
          <a:prstGeom prst="rect">
            <a:avLst/>
          </a:prstGeom>
        </p:spPr>
      </p:pic>
    </p:spTree>
    <p:extLst>
      <p:ext uri="{BB962C8B-B14F-4D97-AF65-F5344CB8AC3E}">
        <p14:creationId xmlns:p14="http://schemas.microsoft.com/office/powerpoint/2010/main" val="1792617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571F10DC-E210-4C44-A927-0117A2835AC0}"/>
              </a:ext>
            </a:extLst>
          </p:cNvPr>
          <p:cNvGrpSpPr/>
          <p:nvPr/>
        </p:nvGrpSpPr>
        <p:grpSpPr>
          <a:xfrm>
            <a:off x="-1" y="0"/>
            <a:ext cx="12192001" cy="5644082"/>
            <a:chOff x="-1" y="0"/>
            <a:chExt cx="12192001" cy="5644082"/>
          </a:xfrm>
        </p:grpSpPr>
        <p:grpSp>
          <p:nvGrpSpPr>
            <p:cNvPr id="18" name="Group 17">
              <a:extLst>
                <a:ext uri="{FF2B5EF4-FFF2-40B4-BE49-F238E27FC236}">
                  <a16:creationId xmlns:a16="http://schemas.microsoft.com/office/drawing/2014/main" id="{69351A48-5311-4C43-93DC-D6B63E589D05}"/>
                </a:ext>
              </a:extLst>
            </p:cNvPr>
            <p:cNvGrpSpPr/>
            <p:nvPr/>
          </p:nvGrpSpPr>
          <p:grpSpPr>
            <a:xfrm>
              <a:off x="-1" y="0"/>
              <a:ext cx="12192001" cy="3804557"/>
              <a:chOff x="-1" y="0"/>
              <a:chExt cx="12192001" cy="4808409"/>
            </a:xfrm>
          </p:grpSpPr>
          <p:sp>
            <p:nvSpPr>
              <p:cNvPr id="4" name="Rectangle 3">
                <a:extLst>
                  <a:ext uri="{FF2B5EF4-FFF2-40B4-BE49-F238E27FC236}">
                    <a16:creationId xmlns:a16="http://schemas.microsoft.com/office/drawing/2014/main" id="{CAEF350D-D18D-4AD2-8DCC-2785EC7F7EAA}"/>
                  </a:ext>
                </a:extLst>
              </p:cNvPr>
              <p:cNvSpPr/>
              <p:nvPr/>
            </p:nvSpPr>
            <p:spPr>
              <a:xfrm>
                <a:off x="-1" y="0"/>
                <a:ext cx="12191999" cy="4659550"/>
              </a:xfrm>
              <a:prstGeom prst="rect">
                <a:avLst/>
              </a:prstGeom>
              <a:solidFill>
                <a:srgbClr val="F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2E76500-5855-43C7-9A09-301CF2A616A6}"/>
                  </a:ext>
                </a:extLst>
              </p:cNvPr>
              <p:cNvSpPr/>
              <p:nvPr/>
            </p:nvSpPr>
            <p:spPr>
              <a:xfrm>
                <a:off x="0" y="4572003"/>
                <a:ext cx="12192000" cy="2364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7" name="Rectangle 36">
              <a:extLst>
                <a:ext uri="{FF2B5EF4-FFF2-40B4-BE49-F238E27FC236}">
                  <a16:creationId xmlns:a16="http://schemas.microsoft.com/office/drawing/2014/main" id="{20BA6EB0-B451-4BFD-95E3-48B554A34B29}"/>
                </a:ext>
              </a:extLst>
            </p:cNvPr>
            <p:cNvSpPr/>
            <p:nvPr/>
          </p:nvSpPr>
          <p:spPr>
            <a:xfrm>
              <a:off x="0" y="3804557"/>
              <a:ext cx="12192000" cy="1839525"/>
            </a:xfrm>
            <a:prstGeom prst="rect">
              <a:avLst/>
            </a:prstGeom>
            <a:solidFill>
              <a:srgbClr val="FFF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5" name="Group 64">
            <a:extLst>
              <a:ext uri="{FF2B5EF4-FFF2-40B4-BE49-F238E27FC236}">
                <a16:creationId xmlns:a16="http://schemas.microsoft.com/office/drawing/2014/main" id="{4C771E79-7002-49ED-A7D5-7C775C79DE6C}"/>
              </a:ext>
            </a:extLst>
          </p:cNvPr>
          <p:cNvGrpSpPr/>
          <p:nvPr/>
        </p:nvGrpSpPr>
        <p:grpSpPr>
          <a:xfrm>
            <a:off x="8488981" y="0"/>
            <a:ext cx="2867377" cy="812800"/>
            <a:chOff x="5007836" y="507047"/>
            <a:chExt cx="1501614" cy="308638"/>
          </a:xfrm>
        </p:grpSpPr>
        <p:cxnSp>
          <p:nvCxnSpPr>
            <p:cNvPr id="66" name="Straight Connector 65">
              <a:extLst>
                <a:ext uri="{FF2B5EF4-FFF2-40B4-BE49-F238E27FC236}">
                  <a16:creationId xmlns:a16="http://schemas.microsoft.com/office/drawing/2014/main" id="{D4A0F5E5-68C3-4ACC-ABB4-FD1429042A93}"/>
                </a:ext>
              </a:extLst>
            </p:cNvPr>
            <p:cNvCxnSpPr>
              <a:cxnSpLocks/>
            </p:cNvCxnSpPr>
            <p:nvPr/>
          </p:nvCxnSpPr>
          <p:spPr>
            <a:xfrm flipV="1">
              <a:off x="5187297" y="507047"/>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B592AB4-A251-4062-B5F4-D370CBC047AA}"/>
                </a:ext>
              </a:extLst>
            </p:cNvPr>
            <p:cNvCxnSpPr>
              <a:cxnSpLocks/>
            </p:cNvCxnSpPr>
            <p:nvPr/>
          </p:nvCxnSpPr>
          <p:spPr>
            <a:xfrm flipV="1">
              <a:off x="6352374" y="509182"/>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49FCF8D-C16E-4EE7-AAE4-769972177901}"/>
                </a:ext>
              </a:extLst>
            </p:cNvPr>
            <p:cNvCxnSpPr/>
            <p:nvPr/>
          </p:nvCxnSpPr>
          <p:spPr>
            <a:xfrm>
              <a:off x="5007836" y="756303"/>
              <a:ext cx="1491241" cy="0"/>
            </a:xfrm>
            <a:prstGeom prst="line">
              <a:avLst/>
            </a:prstGeom>
            <a:ln w="57150">
              <a:solidFill>
                <a:srgbClr val="816F61"/>
              </a:solidFill>
            </a:ln>
          </p:spPr>
          <p:style>
            <a:lnRef idx="1">
              <a:schemeClr val="accent1"/>
            </a:lnRef>
            <a:fillRef idx="0">
              <a:schemeClr val="accent1"/>
            </a:fillRef>
            <a:effectRef idx="0">
              <a:schemeClr val="accent1"/>
            </a:effectRef>
            <a:fontRef idx="minor">
              <a:schemeClr val="tx1"/>
            </a:fontRef>
          </p:style>
        </p:cxnSp>
        <p:sp>
          <p:nvSpPr>
            <p:cNvPr id="69" name="Rectangle: Rounded Corners 68">
              <a:extLst>
                <a:ext uri="{FF2B5EF4-FFF2-40B4-BE49-F238E27FC236}">
                  <a16:creationId xmlns:a16="http://schemas.microsoft.com/office/drawing/2014/main" id="{D541763C-224C-4A07-9DAF-12855679B2D1}"/>
                </a:ext>
              </a:extLst>
            </p:cNvPr>
            <p:cNvSpPr/>
            <p:nvPr/>
          </p:nvSpPr>
          <p:spPr>
            <a:xfrm>
              <a:off x="5008420" y="766192"/>
              <a:ext cx="1501030" cy="4949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E36D0E46-35AF-4195-B794-1D01ED99ED4B}"/>
              </a:ext>
            </a:extLst>
          </p:cNvPr>
          <p:cNvGrpSpPr/>
          <p:nvPr/>
        </p:nvGrpSpPr>
        <p:grpSpPr>
          <a:xfrm>
            <a:off x="970843" y="-71906"/>
            <a:ext cx="2867377" cy="812800"/>
            <a:chOff x="5007836" y="507047"/>
            <a:chExt cx="1501614" cy="308638"/>
          </a:xfrm>
        </p:grpSpPr>
        <p:cxnSp>
          <p:nvCxnSpPr>
            <p:cNvPr id="20" name="Straight Connector 19">
              <a:extLst>
                <a:ext uri="{FF2B5EF4-FFF2-40B4-BE49-F238E27FC236}">
                  <a16:creationId xmlns:a16="http://schemas.microsoft.com/office/drawing/2014/main" id="{9F99856C-728B-4B86-AAA0-177F861AECC1}"/>
                </a:ext>
              </a:extLst>
            </p:cNvPr>
            <p:cNvCxnSpPr>
              <a:cxnSpLocks/>
            </p:cNvCxnSpPr>
            <p:nvPr/>
          </p:nvCxnSpPr>
          <p:spPr>
            <a:xfrm flipV="1">
              <a:off x="5187297" y="507047"/>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C56635B-760C-4A53-A281-85EC1CA88F39}"/>
                </a:ext>
              </a:extLst>
            </p:cNvPr>
            <p:cNvCxnSpPr>
              <a:cxnSpLocks/>
            </p:cNvCxnSpPr>
            <p:nvPr/>
          </p:nvCxnSpPr>
          <p:spPr>
            <a:xfrm flipV="1">
              <a:off x="6352374" y="509182"/>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888744A-D438-44F0-A5C6-BE491A03CE45}"/>
                </a:ext>
              </a:extLst>
            </p:cNvPr>
            <p:cNvCxnSpPr/>
            <p:nvPr/>
          </p:nvCxnSpPr>
          <p:spPr>
            <a:xfrm>
              <a:off x="5007836" y="756303"/>
              <a:ext cx="1491241" cy="0"/>
            </a:xfrm>
            <a:prstGeom prst="line">
              <a:avLst/>
            </a:prstGeom>
            <a:ln w="57150">
              <a:solidFill>
                <a:srgbClr val="816F61"/>
              </a:solidFill>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FA60BD5A-01E0-4060-9581-4A9C210A06C1}"/>
                </a:ext>
              </a:extLst>
            </p:cNvPr>
            <p:cNvSpPr/>
            <p:nvPr/>
          </p:nvSpPr>
          <p:spPr>
            <a:xfrm>
              <a:off x="5008420" y="766192"/>
              <a:ext cx="1501030" cy="4949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6001BCA5-F4CC-4EF7-8D55-218AE382D793}"/>
              </a:ext>
            </a:extLst>
          </p:cNvPr>
          <p:cNvGrpSpPr/>
          <p:nvPr/>
        </p:nvGrpSpPr>
        <p:grpSpPr>
          <a:xfrm>
            <a:off x="2988690" y="1174645"/>
            <a:ext cx="1699059" cy="1166711"/>
            <a:chOff x="4461861" y="1475041"/>
            <a:chExt cx="3413917" cy="1986081"/>
          </a:xfrm>
        </p:grpSpPr>
        <p:sp>
          <p:nvSpPr>
            <p:cNvPr id="40" name="Rectangle 39">
              <a:extLst>
                <a:ext uri="{FF2B5EF4-FFF2-40B4-BE49-F238E27FC236}">
                  <a16:creationId xmlns:a16="http://schemas.microsoft.com/office/drawing/2014/main" id="{DB3DA9E2-C7CD-4A05-BD45-CEB2618DE4F1}"/>
                </a:ext>
              </a:extLst>
            </p:cNvPr>
            <p:cNvSpPr/>
            <p:nvPr/>
          </p:nvSpPr>
          <p:spPr>
            <a:xfrm>
              <a:off x="4461861" y="1475041"/>
              <a:ext cx="3413917" cy="1986081"/>
            </a:xfrm>
            <a:prstGeom prst="rect">
              <a:avLst/>
            </a:prstGeom>
            <a:solidFill>
              <a:schemeClr val="bg1"/>
            </a:solidFill>
            <a:ln w="76200">
              <a:solidFill>
                <a:srgbClr val="C0B5AC"/>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2" name="Picture 41" descr="A collage of a person's body&#10;&#10;Description automatically generated with low confidence">
              <a:extLst>
                <a:ext uri="{FF2B5EF4-FFF2-40B4-BE49-F238E27FC236}">
                  <a16:creationId xmlns:a16="http://schemas.microsoft.com/office/drawing/2014/main" id="{D76A4197-667D-41AE-B8BB-138C674BB3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3796" y="1584072"/>
              <a:ext cx="1726940" cy="1726940"/>
            </a:xfrm>
            <a:prstGeom prst="rect">
              <a:avLst/>
            </a:prstGeom>
          </p:spPr>
        </p:pic>
        <p:pic>
          <p:nvPicPr>
            <p:cNvPr id="44" name="Picture 43">
              <a:extLst>
                <a:ext uri="{FF2B5EF4-FFF2-40B4-BE49-F238E27FC236}">
                  <a16:creationId xmlns:a16="http://schemas.microsoft.com/office/drawing/2014/main" id="{C45B4821-4B42-4A73-A03B-AAC7D76D16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6365" y="1688251"/>
              <a:ext cx="1236662" cy="1548095"/>
            </a:xfrm>
            <a:prstGeom prst="rect">
              <a:avLst/>
            </a:prstGeom>
          </p:spPr>
        </p:pic>
      </p:grpSp>
      <p:pic>
        <p:nvPicPr>
          <p:cNvPr id="52" name="Picture 51" descr="Calendar&#10;&#10;Description automatically generated">
            <a:extLst>
              <a:ext uri="{FF2B5EF4-FFF2-40B4-BE49-F238E27FC236}">
                <a16:creationId xmlns:a16="http://schemas.microsoft.com/office/drawing/2014/main" id="{26C5B1B5-1E14-413C-8DA5-C676772A25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856" t="2811" r="31733" b="3357"/>
          <a:stretch/>
        </p:blipFill>
        <p:spPr>
          <a:xfrm>
            <a:off x="1942486" y="927945"/>
            <a:ext cx="777161" cy="2180473"/>
          </a:xfrm>
          <a:prstGeom prst="rect">
            <a:avLst/>
          </a:prstGeom>
        </p:spPr>
      </p:pic>
      <p:pic>
        <p:nvPicPr>
          <p:cNvPr id="31" name="Picture 30">
            <a:extLst>
              <a:ext uri="{FF2B5EF4-FFF2-40B4-BE49-F238E27FC236}">
                <a16:creationId xmlns:a16="http://schemas.microsoft.com/office/drawing/2014/main" id="{4B28CA9E-C138-4D53-9FC2-8014C35D1E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667" b="91167" l="10000" r="90000">
                        <a14:foregroundMark x1="37167" y1="8833" x2="37167" y2="8833"/>
                        <a14:foregroundMark x1="52333" y1="24667" x2="58333" y2="40333"/>
                        <a14:foregroundMark x1="53167" y1="21833" x2="52833" y2="35833"/>
                        <a14:foregroundMark x1="54833" y1="19500" x2="56000" y2="35167"/>
                        <a14:foregroundMark x1="68500" y1="53500" x2="68000" y2="62333"/>
                        <a14:foregroundMark x1="74500" y1="91167" x2="25333" y2="86333"/>
                      </a14:backgroundRemoval>
                    </a14:imgEffect>
                  </a14:imgLayer>
                </a14:imgProps>
              </a:ext>
            </a:extLst>
          </a:blip>
          <a:stretch>
            <a:fillRect/>
          </a:stretch>
        </p:blipFill>
        <p:spPr>
          <a:xfrm>
            <a:off x="-251832" y="693814"/>
            <a:ext cx="2646459" cy="2646459"/>
          </a:xfrm>
          <a:prstGeom prst="rect">
            <a:avLst/>
          </a:prstGeom>
        </p:spPr>
      </p:pic>
      <p:pic>
        <p:nvPicPr>
          <p:cNvPr id="32" name="Picture 31" descr="A picture containing text, clock&#10;&#10;Description automatically generated">
            <a:extLst>
              <a:ext uri="{FF2B5EF4-FFF2-40B4-BE49-F238E27FC236}">
                <a16:creationId xmlns:a16="http://schemas.microsoft.com/office/drawing/2014/main" id="{29DE270D-106D-45ED-82C3-2C331CB3D0B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52286" y="110351"/>
            <a:ext cx="1106859" cy="1105973"/>
          </a:xfrm>
          <a:prstGeom prst="rect">
            <a:avLst/>
          </a:prstGeom>
        </p:spPr>
      </p:pic>
      <p:pic>
        <p:nvPicPr>
          <p:cNvPr id="13" name="Picture 12">
            <a:extLst>
              <a:ext uri="{FF2B5EF4-FFF2-40B4-BE49-F238E27FC236}">
                <a16:creationId xmlns:a16="http://schemas.microsoft.com/office/drawing/2014/main" id="{4EF7E9E7-4A26-4319-8908-5496E6015B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1" y="76200"/>
            <a:ext cx="9972674" cy="4940041"/>
          </a:xfrm>
          <a:prstGeom prst="rect">
            <a:avLst/>
          </a:prstGeom>
        </p:spPr>
      </p:pic>
      <p:pic>
        <p:nvPicPr>
          <p:cNvPr id="7" name="Picture 6">
            <a:extLst>
              <a:ext uri="{FF2B5EF4-FFF2-40B4-BE49-F238E27FC236}">
                <a16:creationId xmlns:a16="http://schemas.microsoft.com/office/drawing/2014/main" id="{2319B828-9144-4B7A-8723-D8317274A3AF}"/>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8813" b="90000" l="10000" r="93067">
                        <a14:foregroundMark x1="53993" y1="37377" x2="54333" y2="37750"/>
                        <a14:foregroundMark x1="40400" y1="22500" x2="52745" y2="36012"/>
                        <a14:foregroundMark x1="63966" y1="42149" x2="69267" y2="43625"/>
                        <a14:foregroundMark x1="61733" y1="44063" x2="63733" y2="43813"/>
                        <a14:foregroundMark x1="63584" y1="42712" x2="65800" y2="43375"/>
                        <a14:foregroundMark x1="78533" y1="8813" x2="78533" y2="8813"/>
                        <a14:foregroundMark x1="73667" y1="9563" x2="81800" y2="10875"/>
                        <a14:foregroundMark x1="85267" y1="13625" x2="88200" y2="17625"/>
                        <a14:foregroundMark x1="88733" y1="18625" x2="93067" y2="28813"/>
                        <a14:foregroundMark x1="93067" y1="28813" x2="93067" y2="28813"/>
                        <a14:foregroundMark x1="90400" y1="21563" x2="90133" y2="31313"/>
                        <a14:foregroundMark x1="90133" y1="31313" x2="90133" y2="31313"/>
                        <a14:foregroundMark x1="59933" y1="42875" x2="62067" y2="43188"/>
                        <a14:foregroundMark x1="59133" y1="41188" x2="61400" y2="42250"/>
                        <a14:backgroundMark x1="18600" y1="18500" x2="42600" y2="53500"/>
                        <a14:backgroundMark x1="56533" y1="28625" x2="50533" y2="22438"/>
                        <a14:backgroundMark x1="50533" y1="22438" x2="25667" y2="15563"/>
                        <a14:backgroundMark x1="25667" y1="15563" x2="7400" y2="24625"/>
                        <a14:backgroundMark x1="7400" y1="24625" x2="20200" y2="41938"/>
                        <a14:backgroundMark x1="20200" y1="41938" x2="43133" y2="49438"/>
                        <a14:backgroundMark x1="43133" y1="49438" x2="53067" y2="49813"/>
                        <a14:backgroundMark x1="53067" y1="49813" x2="35067" y2="27437"/>
                        <a14:backgroundMark x1="35728" y1="24231" x2="36600" y2="20000"/>
                        <a14:backgroundMark x1="35067" y1="27437" x2="35199" y2="26795"/>
                        <a14:backgroundMark x1="36600" y1="20000" x2="49467" y2="21688"/>
                        <a14:backgroundMark x1="49467" y1="21688" x2="53133" y2="24250"/>
                        <a14:backgroundMark x1="56067" y1="21875" x2="58133" y2="33438"/>
                        <a14:backgroundMark x1="58133" y1="33438" x2="58733" y2="34688"/>
                        <a14:backgroundMark x1="62800" y1="57625" x2="64713" y2="44354"/>
                        <a14:backgroundMark x1="63627" y1="40764" x2="55667" y2="20500"/>
                        <a14:backgroundMark x1="55667" y1="20500" x2="21200" y2="13500"/>
                        <a14:backgroundMark x1="21200" y1="13500" x2="4333" y2="15438"/>
                        <a14:backgroundMark x1="4333" y1="15438" x2="4600" y2="33188"/>
                        <a14:backgroundMark x1="4600" y1="33188" x2="29800" y2="68813"/>
                        <a14:backgroundMark x1="29800" y1="68813" x2="58000" y2="55625"/>
                        <a14:backgroundMark x1="61273" y1="40759" x2="63133" y2="32313"/>
                        <a14:backgroundMark x1="58000" y1="55625" x2="60523" y2="44166"/>
                        <a14:backgroundMark x1="57933" y1="15125" x2="57933" y2="33375"/>
                        <a14:backgroundMark x1="60800" y1="17500" x2="60333" y2="20438"/>
                        <a14:backgroundMark x1="45600" y1="47000" x2="64400" y2="50688"/>
                        <a14:backgroundMark x1="53867" y1="48500" x2="57800" y2="48500"/>
                        <a14:backgroundMark x1="62454" y1="41313" x2="64067" y2="41313"/>
                        <a14:backgroundMark x1="62961" y1="42000" x2="64067" y2="42000"/>
                        <a14:backgroundMark x1="36333" y1="21000" x2="24133" y2="32813"/>
                        <a14:backgroundMark x1="24133" y1="32813" x2="23933" y2="33500"/>
                        <a14:backgroundMark x1="36800" y1="23625" x2="42933" y2="37938"/>
                        <a14:backgroundMark x1="42933" y1="37938" x2="43867" y2="39250"/>
                        <a14:backgroundMark x1="40533" y1="31313" x2="32400" y2="38375"/>
                        <a14:backgroundMark x1="35667" y1="27000" x2="52133" y2="44250"/>
                        <a14:backgroundMark x1="52600" y1="42438" x2="59000" y2="46375"/>
                        <a14:backgroundMark x1="59000" y1="46375" x2="59200" y2="46938"/>
                        <a14:backgroundMark x1="40533" y1="30688" x2="48000" y2="33000"/>
                        <a14:backgroundMark x1="48000" y1="33000" x2="51667" y2="38750"/>
                        <a14:backgroundMark x1="51667" y1="38750" x2="51667" y2="41813"/>
                        <a14:backgroundMark x1="58267" y1="35938" x2="49933" y2="29125"/>
                        <a14:backgroundMark x1="34133" y1="23438" x2="35533" y2="26438"/>
                        <a14:backgroundMark x1="52267" y1="36375" x2="53667" y2="37625"/>
                        <a14:backgroundMark x1="42133" y1="29313" x2="42800" y2="31250"/>
                      </a14:backgroundRemoval>
                    </a14:imgEffect>
                  </a14:imgLayer>
                </a14:imgProps>
              </a:ext>
              <a:ext uri="{28A0092B-C50C-407E-A947-70E740481C1C}">
                <a14:useLocalDpi xmlns:a14="http://schemas.microsoft.com/office/drawing/2010/main" val="0"/>
              </a:ext>
            </a:extLst>
          </a:blip>
          <a:stretch>
            <a:fillRect/>
          </a:stretch>
        </p:blipFill>
        <p:spPr>
          <a:xfrm>
            <a:off x="5940382" y="830058"/>
            <a:ext cx="6780033" cy="7232036"/>
          </a:xfrm>
          <a:prstGeom prst="rect">
            <a:avLst/>
          </a:prstGeom>
        </p:spPr>
      </p:pic>
      <p:pic>
        <p:nvPicPr>
          <p:cNvPr id="16" name="Picture 15">
            <a:extLst>
              <a:ext uri="{FF2B5EF4-FFF2-40B4-BE49-F238E27FC236}">
                <a16:creationId xmlns:a16="http://schemas.microsoft.com/office/drawing/2014/main" id="{48BC472F-A929-46E9-80A6-42D388E3841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14575" y="4708464"/>
            <a:ext cx="6268522" cy="2149536"/>
          </a:xfrm>
          <a:prstGeom prst="rect">
            <a:avLst/>
          </a:prstGeom>
        </p:spPr>
      </p:pic>
      <p:pic>
        <p:nvPicPr>
          <p:cNvPr id="5" name="Picture 4">
            <a:extLst>
              <a:ext uri="{FF2B5EF4-FFF2-40B4-BE49-F238E27FC236}">
                <a16:creationId xmlns:a16="http://schemas.microsoft.com/office/drawing/2014/main" id="{88481856-A4B0-A0AA-06BE-2270EF606923}"/>
              </a:ext>
            </a:extLst>
          </p:cNvPr>
          <p:cNvPicPr>
            <a:picLocks noChangeAspect="1"/>
          </p:cNvPicPr>
          <p:nvPr/>
        </p:nvPicPr>
        <p:blipFill>
          <a:blip r:embed="rId12"/>
          <a:stretch>
            <a:fillRect/>
          </a:stretch>
        </p:blipFill>
        <p:spPr>
          <a:xfrm>
            <a:off x="8158162" y="614362"/>
            <a:ext cx="1762125" cy="1100138"/>
          </a:xfrm>
          <a:prstGeom prst="rect">
            <a:avLst/>
          </a:prstGeom>
        </p:spPr>
      </p:pic>
      <p:sp>
        <p:nvSpPr>
          <p:cNvPr id="6" name="TextBox 5">
            <a:extLst>
              <a:ext uri="{FF2B5EF4-FFF2-40B4-BE49-F238E27FC236}">
                <a16:creationId xmlns:a16="http://schemas.microsoft.com/office/drawing/2014/main" id="{FD6DF0F7-238F-00FB-9078-E8EABA916752}"/>
              </a:ext>
            </a:extLst>
          </p:cNvPr>
          <p:cNvSpPr txBox="1"/>
          <p:nvPr/>
        </p:nvSpPr>
        <p:spPr>
          <a:xfrm>
            <a:off x="495300" y="363750"/>
            <a:ext cx="9448800" cy="3785652"/>
          </a:xfrm>
          <a:prstGeom prst="rect">
            <a:avLst/>
          </a:prstGeom>
          <a:noFill/>
        </p:spPr>
        <p:txBody>
          <a:bodyPr wrap="square" rtlCol="0">
            <a:spAutoFit/>
          </a:bodyPr>
          <a:lstStyle/>
          <a:p>
            <a:pPr lvl="0" algn="just">
              <a:defRPr/>
            </a:pPr>
            <a:r>
              <a:rPr lang="vi-VN" sz="4000" b="1" dirty="0">
                <a:solidFill>
                  <a:prstClr val="white"/>
                </a:solidFill>
                <a:latin typeface="Calibri" panose="020F0502020204030204"/>
              </a:rPr>
              <a:t>Khi đến môi trường mới, chúng ta nên chủ động làm quen, tự tin giới thiệu bản thân và trò chuyện cởi mở cùng các bạn như Tuấn và Thanh; không nên thiếu hòa đồng hoặc tỏ ra quá nhút nhát, dè dặt sẽ khó thiết lập quan hệ bạn bè.</a:t>
            </a:r>
            <a:endParaRPr kumimoji="0" lang="en-US" sz="4000" b="1" i="1" u="none" strike="noStrike" kern="1200" cap="none" spc="0" normalizeH="0" baseline="0" noProof="0" dirty="0">
              <a:ln>
                <a:noFill/>
              </a:ln>
              <a:solidFill>
                <a:srgbClr val="FFFF00"/>
              </a:solidFill>
              <a:effectLst/>
              <a:uLnTx/>
              <a:uFillTx/>
              <a:latin typeface="Calibri" panose="020F0502020204030204"/>
            </a:endParaRPr>
          </a:p>
        </p:txBody>
      </p:sp>
    </p:spTree>
    <p:extLst>
      <p:ext uri="{BB962C8B-B14F-4D97-AF65-F5344CB8AC3E}">
        <p14:creationId xmlns:p14="http://schemas.microsoft.com/office/powerpoint/2010/main" val="11404594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sp>
        <p:nvSpPr>
          <p:cNvPr id="3" name="Rectangle: Rounded Corners 2">
            <a:extLst>
              <a:ext uri="{FF2B5EF4-FFF2-40B4-BE49-F238E27FC236}">
                <a16:creationId xmlns:a16="http://schemas.microsoft.com/office/drawing/2014/main" id="{441B3154-E992-2854-C695-ECBFB20EF490}"/>
              </a:ext>
            </a:extLst>
          </p:cNvPr>
          <p:cNvSpPr/>
          <p:nvPr/>
        </p:nvSpPr>
        <p:spPr>
          <a:xfrm>
            <a:off x="0" y="115281"/>
            <a:ext cx="12049125" cy="875319"/>
          </a:xfrm>
          <a:custGeom>
            <a:avLst/>
            <a:gdLst>
              <a:gd name="connsiteX0" fmla="*/ 0 w 12049125"/>
              <a:gd name="connsiteY0" fmla="*/ 145889 h 875319"/>
              <a:gd name="connsiteX1" fmla="*/ 145889 w 12049125"/>
              <a:gd name="connsiteY1" fmla="*/ 0 h 875319"/>
              <a:gd name="connsiteX2" fmla="*/ 11903236 w 12049125"/>
              <a:gd name="connsiteY2" fmla="*/ 0 h 875319"/>
              <a:gd name="connsiteX3" fmla="*/ 12049125 w 12049125"/>
              <a:gd name="connsiteY3" fmla="*/ 145889 h 875319"/>
              <a:gd name="connsiteX4" fmla="*/ 12049125 w 12049125"/>
              <a:gd name="connsiteY4" fmla="*/ 729430 h 875319"/>
              <a:gd name="connsiteX5" fmla="*/ 11903236 w 12049125"/>
              <a:gd name="connsiteY5" fmla="*/ 875319 h 875319"/>
              <a:gd name="connsiteX6" fmla="*/ 145889 w 12049125"/>
              <a:gd name="connsiteY6" fmla="*/ 875319 h 875319"/>
              <a:gd name="connsiteX7" fmla="*/ 0 w 12049125"/>
              <a:gd name="connsiteY7" fmla="*/ 729430 h 875319"/>
              <a:gd name="connsiteX8" fmla="*/ 0 w 12049125"/>
              <a:gd name="connsiteY8" fmla="*/ 145889 h 87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49125" h="875319" fill="none" extrusionOk="0">
                <a:moveTo>
                  <a:pt x="0" y="145889"/>
                </a:moveTo>
                <a:cubicBezTo>
                  <a:pt x="246" y="71967"/>
                  <a:pt x="72624" y="12263"/>
                  <a:pt x="145889" y="0"/>
                </a:cubicBezTo>
                <a:cubicBezTo>
                  <a:pt x="5732528" y="72427"/>
                  <a:pt x="8539528" y="61419"/>
                  <a:pt x="11903236" y="0"/>
                </a:cubicBezTo>
                <a:cubicBezTo>
                  <a:pt x="11982332" y="-10163"/>
                  <a:pt x="12033707" y="60654"/>
                  <a:pt x="12049125" y="145889"/>
                </a:cubicBezTo>
                <a:cubicBezTo>
                  <a:pt x="12004764" y="346258"/>
                  <a:pt x="12081570" y="544014"/>
                  <a:pt x="12049125" y="729430"/>
                </a:cubicBezTo>
                <a:cubicBezTo>
                  <a:pt x="12051574" y="797573"/>
                  <a:pt x="11980062" y="871120"/>
                  <a:pt x="11903236" y="875319"/>
                </a:cubicBezTo>
                <a:cubicBezTo>
                  <a:pt x="7873922" y="905146"/>
                  <a:pt x="3629745" y="796013"/>
                  <a:pt x="145889" y="875319"/>
                </a:cubicBezTo>
                <a:cubicBezTo>
                  <a:pt x="70835" y="874695"/>
                  <a:pt x="-14147" y="812799"/>
                  <a:pt x="0" y="729430"/>
                </a:cubicBezTo>
                <a:cubicBezTo>
                  <a:pt x="-44148" y="598951"/>
                  <a:pt x="-11802" y="314485"/>
                  <a:pt x="0" y="145889"/>
                </a:cubicBezTo>
                <a:close/>
              </a:path>
              <a:path w="12049125" h="875319" stroke="0" extrusionOk="0">
                <a:moveTo>
                  <a:pt x="0" y="145889"/>
                </a:moveTo>
                <a:cubicBezTo>
                  <a:pt x="9220" y="67830"/>
                  <a:pt x="69694" y="9120"/>
                  <a:pt x="145889" y="0"/>
                </a:cubicBezTo>
                <a:cubicBezTo>
                  <a:pt x="4132760" y="123000"/>
                  <a:pt x="6873911" y="-96860"/>
                  <a:pt x="11903236" y="0"/>
                </a:cubicBezTo>
                <a:cubicBezTo>
                  <a:pt x="11979081" y="-3603"/>
                  <a:pt x="12054959" y="53555"/>
                  <a:pt x="12049125" y="145889"/>
                </a:cubicBezTo>
                <a:cubicBezTo>
                  <a:pt x="12020587" y="387851"/>
                  <a:pt x="12042188" y="626801"/>
                  <a:pt x="12049125" y="729430"/>
                </a:cubicBezTo>
                <a:cubicBezTo>
                  <a:pt x="12036948" y="814413"/>
                  <a:pt x="11969049" y="872904"/>
                  <a:pt x="11903236" y="875319"/>
                </a:cubicBezTo>
                <a:cubicBezTo>
                  <a:pt x="8722295" y="714612"/>
                  <a:pt x="2549201" y="914986"/>
                  <a:pt x="145889" y="875319"/>
                </a:cubicBezTo>
                <a:cubicBezTo>
                  <a:pt x="55645" y="873366"/>
                  <a:pt x="-13912" y="803699"/>
                  <a:pt x="0" y="729430"/>
                </a:cubicBezTo>
                <a:cubicBezTo>
                  <a:pt x="47830" y="490775"/>
                  <a:pt x="-20364" y="347729"/>
                  <a:pt x="0" y="145889"/>
                </a:cubicBezTo>
                <a:close/>
              </a:path>
            </a:pathLst>
          </a:custGeom>
          <a:solidFill>
            <a:srgbClr val="FFFF00"/>
          </a:solidFill>
          <a:ln>
            <a:solidFill>
              <a:schemeClr val="tx2"/>
            </a:solidFill>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buClr>
                <a:srgbClr val="000000"/>
              </a:buClr>
            </a:pPr>
            <a:r>
              <a:rPr lang="en-US" sz="3600" kern="0" dirty="0">
                <a:solidFill>
                  <a:srgbClr val="FF0000"/>
                </a:solidFill>
                <a:latin typeface="Calibri" panose="020F0502020204030204" pitchFamily="34" charset="0"/>
                <a:cs typeface="Calibri" panose="020F0502020204030204" pitchFamily="34" charset="0"/>
                <a:sym typeface="Arial"/>
              </a:rPr>
              <a:t>3. </a:t>
            </a:r>
            <a:r>
              <a:rPr lang="en-US" sz="3600" kern="0" dirty="0" err="1">
                <a:solidFill>
                  <a:srgbClr val="FF0000"/>
                </a:solidFill>
                <a:latin typeface="Calibri" panose="020F0502020204030204" pitchFamily="34" charset="0"/>
                <a:cs typeface="Calibri" panose="020F0502020204030204" pitchFamily="34" charset="0"/>
                <a:sym typeface="Arial"/>
              </a:rPr>
              <a:t>Em</a:t>
            </a:r>
            <a:r>
              <a:rPr lang="en-US" sz="3600" kern="0" dirty="0">
                <a:solidFill>
                  <a:srgbClr val="FF0000"/>
                </a:solidFill>
                <a:latin typeface="Calibri" panose="020F0502020204030204" pitchFamily="34" charset="0"/>
                <a:cs typeface="Calibri" panose="020F0502020204030204" pitchFamily="34" charset="0"/>
                <a:sym typeface="Arial"/>
              </a:rPr>
              <a:t> </a:t>
            </a:r>
            <a:r>
              <a:rPr lang="en-US" sz="3600" kern="0" dirty="0" err="1">
                <a:solidFill>
                  <a:srgbClr val="FF0000"/>
                </a:solidFill>
                <a:latin typeface="Calibri" panose="020F0502020204030204" pitchFamily="34" charset="0"/>
                <a:cs typeface="Calibri" panose="020F0502020204030204" pitchFamily="34" charset="0"/>
                <a:sym typeface="Arial"/>
              </a:rPr>
              <a:t>đồng</a:t>
            </a:r>
            <a:r>
              <a:rPr lang="en-US" sz="3600" kern="0" dirty="0">
                <a:solidFill>
                  <a:srgbClr val="FF0000"/>
                </a:solidFill>
                <a:latin typeface="Calibri" panose="020F0502020204030204" pitchFamily="34" charset="0"/>
                <a:cs typeface="Calibri" panose="020F0502020204030204" pitchFamily="34" charset="0"/>
                <a:sym typeface="Arial"/>
              </a:rPr>
              <a:t> </a:t>
            </a:r>
            <a:r>
              <a:rPr lang="en-US" sz="3600" kern="0" dirty="0" err="1">
                <a:solidFill>
                  <a:srgbClr val="FF0000"/>
                </a:solidFill>
                <a:latin typeface="Calibri" panose="020F0502020204030204" pitchFamily="34" charset="0"/>
                <a:cs typeface="Calibri" panose="020F0502020204030204" pitchFamily="34" charset="0"/>
                <a:sym typeface="Arial"/>
              </a:rPr>
              <a:t>tình</a:t>
            </a:r>
            <a:r>
              <a:rPr lang="en-US" sz="3600" kern="0" dirty="0">
                <a:solidFill>
                  <a:srgbClr val="FF0000"/>
                </a:solidFill>
                <a:latin typeface="Calibri" panose="020F0502020204030204" pitchFamily="34" charset="0"/>
                <a:cs typeface="Calibri" panose="020F0502020204030204" pitchFamily="34" charset="0"/>
                <a:sym typeface="Arial"/>
              </a:rPr>
              <a:t> hay </a:t>
            </a:r>
            <a:r>
              <a:rPr lang="en-US" sz="3600" kern="0" dirty="0" err="1">
                <a:solidFill>
                  <a:srgbClr val="FF0000"/>
                </a:solidFill>
                <a:latin typeface="Calibri" panose="020F0502020204030204" pitchFamily="34" charset="0"/>
                <a:cs typeface="Calibri" panose="020F0502020204030204" pitchFamily="34" charset="0"/>
                <a:sym typeface="Arial"/>
              </a:rPr>
              <a:t>không</a:t>
            </a:r>
            <a:r>
              <a:rPr lang="en-US" sz="3600" kern="0" dirty="0">
                <a:solidFill>
                  <a:srgbClr val="FF0000"/>
                </a:solidFill>
                <a:latin typeface="Calibri" panose="020F0502020204030204" pitchFamily="34" charset="0"/>
                <a:cs typeface="Calibri" panose="020F0502020204030204" pitchFamily="34" charset="0"/>
                <a:sym typeface="Arial"/>
              </a:rPr>
              <a:t> </a:t>
            </a:r>
            <a:r>
              <a:rPr lang="en-US" sz="3600" kern="0" dirty="0" err="1">
                <a:solidFill>
                  <a:srgbClr val="FF0000"/>
                </a:solidFill>
                <a:latin typeface="Calibri" panose="020F0502020204030204" pitchFamily="34" charset="0"/>
                <a:cs typeface="Calibri" panose="020F0502020204030204" pitchFamily="34" charset="0"/>
                <a:sym typeface="Arial"/>
              </a:rPr>
              <a:t>đồng</a:t>
            </a:r>
            <a:r>
              <a:rPr lang="en-US" sz="3600" kern="0" dirty="0">
                <a:solidFill>
                  <a:srgbClr val="FF0000"/>
                </a:solidFill>
                <a:latin typeface="Calibri" panose="020F0502020204030204" pitchFamily="34" charset="0"/>
                <a:cs typeface="Calibri" panose="020F0502020204030204" pitchFamily="34" charset="0"/>
                <a:sym typeface="Arial"/>
              </a:rPr>
              <a:t> </a:t>
            </a:r>
            <a:r>
              <a:rPr lang="en-US" sz="3600" kern="0" dirty="0" err="1">
                <a:solidFill>
                  <a:srgbClr val="FF0000"/>
                </a:solidFill>
                <a:latin typeface="Calibri" panose="020F0502020204030204" pitchFamily="34" charset="0"/>
                <a:cs typeface="Calibri" panose="020F0502020204030204" pitchFamily="34" charset="0"/>
                <a:sym typeface="Arial"/>
              </a:rPr>
              <a:t>tình</a:t>
            </a:r>
            <a:r>
              <a:rPr lang="en-US" sz="3600" kern="0" dirty="0">
                <a:solidFill>
                  <a:srgbClr val="FF0000"/>
                </a:solidFill>
                <a:latin typeface="Calibri" panose="020F0502020204030204" pitchFamily="34" charset="0"/>
                <a:cs typeface="Calibri" panose="020F0502020204030204" pitchFamily="34" charset="0"/>
                <a:sym typeface="Arial"/>
              </a:rPr>
              <a:t> </a:t>
            </a:r>
            <a:r>
              <a:rPr lang="en-US" sz="3600" kern="0" dirty="0" err="1">
                <a:solidFill>
                  <a:srgbClr val="FF0000"/>
                </a:solidFill>
                <a:latin typeface="Calibri" panose="020F0502020204030204" pitchFamily="34" charset="0"/>
                <a:cs typeface="Calibri" panose="020F0502020204030204" pitchFamily="34" charset="0"/>
                <a:sym typeface="Arial"/>
              </a:rPr>
              <a:t>với</a:t>
            </a:r>
            <a:r>
              <a:rPr lang="en-US" sz="3600" kern="0" dirty="0">
                <a:solidFill>
                  <a:srgbClr val="FF0000"/>
                </a:solidFill>
                <a:latin typeface="Calibri" panose="020F0502020204030204" pitchFamily="34" charset="0"/>
                <a:cs typeface="Calibri" panose="020F0502020204030204" pitchFamily="34" charset="0"/>
                <a:sym typeface="Arial"/>
              </a:rPr>
              <a:t> ý </a:t>
            </a:r>
            <a:r>
              <a:rPr lang="en-US" sz="3600" kern="0" dirty="0" err="1">
                <a:solidFill>
                  <a:srgbClr val="FF0000"/>
                </a:solidFill>
                <a:latin typeface="Calibri" panose="020F0502020204030204" pitchFamily="34" charset="0"/>
                <a:cs typeface="Calibri" panose="020F0502020204030204" pitchFamily="34" charset="0"/>
                <a:sym typeface="Arial"/>
              </a:rPr>
              <a:t>kiến</a:t>
            </a:r>
            <a:r>
              <a:rPr lang="en-US" sz="3600" kern="0" dirty="0">
                <a:solidFill>
                  <a:srgbClr val="FF0000"/>
                </a:solidFill>
                <a:latin typeface="Calibri" panose="020F0502020204030204" pitchFamily="34" charset="0"/>
                <a:cs typeface="Calibri" panose="020F0502020204030204" pitchFamily="34" charset="0"/>
                <a:sym typeface="Arial"/>
              </a:rPr>
              <a:t> </a:t>
            </a:r>
            <a:r>
              <a:rPr lang="en-US" sz="3600" kern="0" dirty="0" err="1">
                <a:solidFill>
                  <a:srgbClr val="FF0000"/>
                </a:solidFill>
                <a:latin typeface="Calibri" panose="020F0502020204030204" pitchFamily="34" charset="0"/>
                <a:cs typeface="Calibri" panose="020F0502020204030204" pitchFamily="34" charset="0"/>
                <a:sym typeface="Arial"/>
              </a:rPr>
              <a:t>nào</a:t>
            </a:r>
            <a:r>
              <a:rPr lang="en-US" sz="3600" kern="0" dirty="0">
                <a:solidFill>
                  <a:srgbClr val="FF0000"/>
                </a:solidFill>
                <a:latin typeface="Calibri" panose="020F0502020204030204" pitchFamily="34" charset="0"/>
                <a:cs typeface="Calibri" panose="020F0502020204030204" pitchFamily="34" charset="0"/>
                <a:sym typeface="Arial"/>
              </a:rPr>
              <a:t>? </a:t>
            </a:r>
            <a:r>
              <a:rPr lang="en-US" sz="3600" kern="0" dirty="0" err="1">
                <a:solidFill>
                  <a:srgbClr val="FF0000"/>
                </a:solidFill>
                <a:latin typeface="Calibri" panose="020F0502020204030204" pitchFamily="34" charset="0"/>
                <a:cs typeface="Calibri" panose="020F0502020204030204" pitchFamily="34" charset="0"/>
                <a:sym typeface="Arial"/>
              </a:rPr>
              <a:t>Vì</a:t>
            </a:r>
            <a:r>
              <a:rPr lang="en-US" sz="3600" kern="0" dirty="0">
                <a:solidFill>
                  <a:srgbClr val="FF0000"/>
                </a:solidFill>
                <a:latin typeface="Calibri" panose="020F0502020204030204" pitchFamily="34" charset="0"/>
                <a:cs typeface="Calibri" panose="020F0502020204030204" pitchFamily="34" charset="0"/>
                <a:sym typeface="Arial"/>
              </a:rPr>
              <a:t> </a:t>
            </a:r>
            <a:r>
              <a:rPr lang="en-US" sz="3600" kern="0" dirty="0" err="1">
                <a:solidFill>
                  <a:srgbClr val="FF0000"/>
                </a:solidFill>
                <a:latin typeface="Calibri" panose="020F0502020204030204" pitchFamily="34" charset="0"/>
                <a:cs typeface="Calibri" panose="020F0502020204030204" pitchFamily="34" charset="0"/>
                <a:sym typeface="Arial"/>
              </a:rPr>
              <a:t>sao</a:t>
            </a:r>
            <a:r>
              <a:rPr lang="en-US" sz="3600" kern="0" dirty="0">
                <a:solidFill>
                  <a:srgbClr val="FF0000"/>
                </a:solidFill>
                <a:latin typeface="Calibri" panose="020F0502020204030204" pitchFamily="34" charset="0"/>
                <a:cs typeface="Calibri" panose="020F0502020204030204" pitchFamily="34" charset="0"/>
                <a:sym typeface="Arial"/>
              </a:rPr>
              <a:t>? </a:t>
            </a:r>
            <a:endParaRPr kumimoji="0" lang="en-US" sz="3600" b="0"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sym typeface="Arial"/>
            </a:endParaRPr>
          </a:p>
        </p:txBody>
      </p:sp>
      <p:pic>
        <p:nvPicPr>
          <p:cNvPr id="7" name="Picture 6">
            <a:extLst>
              <a:ext uri="{FF2B5EF4-FFF2-40B4-BE49-F238E27FC236}">
                <a16:creationId xmlns:a16="http://schemas.microsoft.com/office/drawing/2014/main" id="{C1CDF640-E5B2-4BB3-E840-86BEADF66E33}"/>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1585912" y="1466849"/>
            <a:ext cx="8398187" cy="4181475"/>
          </a:xfrm>
          <a:prstGeom prst="rect">
            <a:avLst/>
          </a:prstGeom>
        </p:spPr>
      </p:pic>
    </p:spTree>
    <p:extLst>
      <p:ext uri="{BB962C8B-B14F-4D97-AF65-F5344CB8AC3E}">
        <p14:creationId xmlns:p14="http://schemas.microsoft.com/office/powerpoint/2010/main" val="22393996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46"/>
        <p:cNvGrpSpPr/>
        <p:nvPr/>
      </p:nvGrpSpPr>
      <p:grpSpPr>
        <a:xfrm>
          <a:off x="0" y="0"/>
          <a:ext cx="0" cy="0"/>
          <a:chOff x="0" y="0"/>
          <a:chExt cx="0" cy="0"/>
        </a:xfrm>
      </p:grpSpPr>
      <p:sp>
        <p:nvSpPr>
          <p:cNvPr id="2649" name="Google Shape;2649;p41"/>
          <p:cNvSpPr/>
          <p:nvPr/>
        </p:nvSpPr>
        <p:spPr>
          <a:xfrm>
            <a:off x="1490583" y="2902177"/>
            <a:ext cx="678799" cy="346844"/>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40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650" name="Google Shape;2650;p41"/>
          <p:cNvGrpSpPr/>
          <p:nvPr/>
        </p:nvGrpSpPr>
        <p:grpSpPr>
          <a:xfrm>
            <a:off x="1523311" y="4524772"/>
            <a:ext cx="328619" cy="308425"/>
            <a:chOff x="5946283" y="1650903"/>
            <a:chExt cx="246464" cy="231319"/>
          </a:xfrm>
        </p:grpSpPr>
        <p:sp>
          <p:nvSpPr>
            <p:cNvPr id="2651" name="Google Shape;2651;p41"/>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52" name="Google Shape;2652;p41"/>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653" name="Google Shape;2653;p41"/>
          <p:cNvSpPr/>
          <p:nvPr/>
        </p:nvSpPr>
        <p:spPr>
          <a:xfrm>
            <a:off x="10365650" y="4869710"/>
            <a:ext cx="678799" cy="346844"/>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40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2" name="Picture 18">
            <a:extLst>
              <a:ext uri="{FF2B5EF4-FFF2-40B4-BE49-F238E27FC236}">
                <a16:creationId xmlns:a16="http://schemas.microsoft.com/office/drawing/2014/main" id="{DCC19C06-906C-CBA1-0B29-8301B947F5F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11959" y="3608980"/>
            <a:ext cx="4215041" cy="3498484"/>
          </a:xfrm>
          <a:prstGeom prst="rect">
            <a:avLst/>
          </a:prstGeom>
        </p:spPr>
      </p:pic>
      <p:pic>
        <p:nvPicPr>
          <p:cNvPr id="8" name="Picture 7">
            <a:extLst>
              <a:ext uri="{FF2B5EF4-FFF2-40B4-BE49-F238E27FC236}">
                <a16:creationId xmlns:a16="http://schemas.microsoft.com/office/drawing/2014/main" id="{15D3F40A-F87C-6750-4BDB-3EE5035D40FE}"/>
              </a:ext>
            </a:extLst>
          </p:cNvPr>
          <p:cNvPicPr>
            <a:picLocks noChangeAspect="1"/>
          </p:cNvPicPr>
          <p:nvPr/>
        </p:nvPicPr>
        <p:blipFill>
          <a:blip r:embed="rId5"/>
          <a:stretch>
            <a:fillRect/>
          </a:stretch>
        </p:blipFill>
        <p:spPr>
          <a:xfrm>
            <a:off x="1723893" y="1788693"/>
            <a:ext cx="3048264" cy="2347163"/>
          </a:xfrm>
          <a:prstGeom prst="rect">
            <a:avLst/>
          </a:prstGeom>
        </p:spPr>
      </p:pic>
      <p:pic>
        <p:nvPicPr>
          <p:cNvPr id="11" name="Picture 10">
            <a:extLst>
              <a:ext uri="{FF2B5EF4-FFF2-40B4-BE49-F238E27FC236}">
                <a16:creationId xmlns:a16="http://schemas.microsoft.com/office/drawing/2014/main" id="{E4E5C7CF-2AAF-C7E2-D25C-44E8545C99D5}"/>
              </a:ext>
            </a:extLst>
          </p:cNvPr>
          <p:cNvPicPr>
            <a:picLocks noChangeAspect="1"/>
          </p:cNvPicPr>
          <p:nvPr/>
        </p:nvPicPr>
        <p:blipFill>
          <a:blip r:embed="rId6">
            <a:extLst>
              <a:ext uri="{BEBA8EAE-BF5A-486C-A8C5-ECC9F3942E4B}">
                <a14:imgProps xmlns:a14="http://schemas.microsoft.com/office/drawing/2010/main">
                  <a14:imgLayer r:embed="rId7">
                    <a14:imgEffect>
                      <a14:saturation sat="300000"/>
                    </a14:imgEffect>
                  </a14:imgLayer>
                </a14:imgProps>
              </a:ext>
            </a:extLst>
          </a:blip>
          <a:stretch>
            <a:fillRect/>
          </a:stretch>
        </p:blipFill>
        <p:spPr>
          <a:xfrm>
            <a:off x="5648325" y="90488"/>
            <a:ext cx="4743450" cy="20777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6522C7E6-6D31-C3A7-3D80-29C6A6218936}"/>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7200"/>
                    </a14:imgEffect>
                  </a14:imgLayer>
                </a14:imgProps>
              </a:ext>
            </a:extLst>
          </a:blip>
          <a:stretch>
            <a:fillRect/>
          </a:stretch>
        </p:blipFill>
        <p:spPr>
          <a:xfrm>
            <a:off x="5762624" y="2228850"/>
            <a:ext cx="4714875" cy="25013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Rectangle: Rounded Corners 13">
            <a:extLst>
              <a:ext uri="{FF2B5EF4-FFF2-40B4-BE49-F238E27FC236}">
                <a16:creationId xmlns:a16="http://schemas.microsoft.com/office/drawing/2014/main" id="{96665209-8813-B8DA-238A-661529FB3818}"/>
              </a:ext>
            </a:extLst>
          </p:cNvPr>
          <p:cNvSpPr/>
          <p:nvPr/>
        </p:nvSpPr>
        <p:spPr>
          <a:xfrm>
            <a:off x="4314825" y="5038724"/>
            <a:ext cx="7704455" cy="1819275"/>
          </a:xfrm>
          <a:custGeom>
            <a:avLst/>
            <a:gdLst>
              <a:gd name="connsiteX0" fmla="*/ 0 w 7877174"/>
              <a:gd name="connsiteY0" fmla="*/ 303219 h 1819275"/>
              <a:gd name="connsiteX1" fmla="*/ 303219 w 7877174"/>
              <a:gd name="connsiteY1" fmla="*/ 0 h 1819275"/>
              <a:gd name="connsiteX2" fmla="*/ 7573955 w 7877174"/>
              <a:gd name="connsiteY2" fmla="*/ 0 h 1819275"/>
              <a:gd name="connsiteX3" fmla="*/ 7877174 w 7877174"/>
              <a:gd name="connsiteY3" fmla="*/ 303219 h 1819275"/>
              <a:gd name="connsiteX4" fmla="*/ 7877174 w 7877174"/>
              <a:gd name="connsiteY4" fmla="*/ 1516056 h 1819275"/>
              <a:gd name="connsiteX5" fmla="*/ 7573955 w 7877174"/>
              <a:gd name="connsiteY5" fmla="*/ 1819275 h 1819275"/>
              <a:gd name="connsiteX6" fmla="*/ 303219 w 7877174"/>
              <a:gd name="connsiteY6" fmla="*/ 1819275 h 1819275"/>
              <a:gd name="connsiteX7" fmla="*/ 0 w 7877174"/>
              <a:gd name="connsiteY7" fmla="*/ 1516056 h 1819275"/>
              <a:gd name="connsiteX8" fmla="*/ 0 w 7877174"/>
              <a:gd name="connsiteY8" fmla="*/ 303219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77174" h="1819275" fill="none" extrusionOk="0">
                <a:moveTo>
                  <a:pt x="0" y="303219"/>
                </a:moveTo>
                <a:cubicBezTo>
                  <a:pt x="16836" y="154404"/>
                  <a:pt x="128254" y="-4393"/>
                  <a:pt x="303219" y="0"/>
                </a:cubicBezTo>
                <a:cubicBezTo>
                  <a:pt x="3848686" y="5905"/>
                  <a:pt x="6320223" y="37353"/>
                  <a:pt x="7573955" y="0"/>
                </a:cubicBezTo>
                <a:cubicBezTo>
                  <a:pt x="7724764" y="-23499"/>
                  <a:pt x="7887811" y="136621"/>
                  <a:pt x="7877174" y="303219"/>
                </a:cubicBezTo>
                <a:cubicBezTo>
                  <a:pt x="7984078" y="455383"/>
                  <a:pt x="7877202" y="1300219"/>
                  <a:pt x="7877174" y="1516056"/>
                </a:cubicBezTo>
                <a:cubicBezTo>
                  <a:pt x="7880676" y="1691585"/>
                  <a:pt x="7760105" y="1794626"/>
                  <a:pt x="7573955" y="1819275"/>
                </a:cubicBezTo>
                <a:cubicBezTo>
                  <a:pt x="4389267" y="1820313"/>
                  <a:pt x="1903393" y="1653617"/>
                  <a:pt x="303219" y="1819275"/>
                </a:cubicBezTo>
                <a:cubicBezTo>
                  <a:pt x="125645" y="1789604"/>
                  <a:pt x="-1044" y="1699884"/>
                  <a:pt x="0" y="1516056"/>
                </a:cubicBezTo>
                <a:cubicBezTo>
                  <a:pt x="-16998" y="1140938"/>
                  <a:pt x="-54748" y="751301"/>
                  <a:pt x="0" y="303219"/>
                </a:cubicBezTo>
                <a:close/>
              </a:path>
              <a:path w="7877174" h="1819275" stroke="0" extrusionOk="0">
                <a:moveTo>
                  <a:pt x="0" y="303219"/>
                </a:moveTo>
                <a:cubicBezTo>
                  <a:pt x="5760" y="136690"/>
                  <a:pt x="149932" y="5175"/>
                  <a:pt x="303219" y="0"/>
                </a:cubicBezTo>
                <a:cubicBezTo>
                  <a:pt x="3567768" y="-69805"/>
                  <a:pt x="6280606" y="-113742"/>
                  <a:pt x="7573955" y="0"/>
                </a:cubicBezTo>
                <a:cubicBezTo>
                  <a:pt x="7748333" y="-28736"/>
                  <a:pt x="7859341" y="133847"/>
                  <a:pt x="7877174" y="303219"/>
                </a:cubicBezTo>
                <a:cubicBezTo>
                  <a:pt x="7798782" y="898516"/>
                  <a:pt x="7839818" y="1122848"/>
                  <a:pt x="7877174" y="1516056"/>
                </a:cubicBezTo>
                <a:cubicBezTo>
                  <a:pt x="7895360" y="1708418"/>
                  <a:pt x="7743369" y="1818144"/>
                  <a:pt x="7573955" y="1819275"/>
                </a:cubicBezTo>
                <a:cubicBezTo>
                  <a:pt x="5869007" y="1656500"/>
                  <a:pt x="2609191" y="1749546"/>
                  <a:pt x="303219" y="1819275"/>
                </a:cubicBezTo>
                <a:cubicBezTo>
                  <a:pt x="126608" y="1821528"/>
                  <a:pt x="5899" y="1697064"/>
                  <a:pt x="0" y="1516056"/>
                </a:cubicBezTo>
                <a:cubicBezTo>
                  <a:pt x="64908" y="1301719"/>
                  <a:pt x="31161" y="567427"/>
                  <a:pt x="0" y="303219"/>
                </a:cubicBezTo>
                <a:close/>
              </a:path>
            </a:pathLst>
          </a:custGeom>
          <a:solidFill>
            <a:schemeClr val="tx2"/>
          </a:solidFill>
          <a:ln w="57150">
            <a:solidFill>
              <a:srgbClr val="00B050"/>
            </a:solidFill>
            <a:prstDash val="dashDot"/>
            <a:extLst>
              <a:ext uri="{C807C97D-BFC1-408E-A445-0C87EB9F89A2}">
                <ask:lineSketchStyleProps xmlns:ask="http://schemas.microsoft.com/office/drawing/2018/sketchyshapes" xmlns="" sd="2415785695">
                  <a:custGeom>
                    <a:avLst/>
                    <a:gdLst>
                      <a:gd name="connsiteX0" fmla="*/ 0 w 7704455"/>
                      <a:gd name="connsiteY0" fmla="*/ 303219 h 1819275"/>
                      <a:gd name="connsiteX1" fmla="*/ 303219 w 7704455"/>
                      <a:gd name="connsiteY1" fmla="*/ 0 h 1819275"/>
                      <a:gd name="connsiteX2" fmla="*/ 7401236 w 7704455"/>
                      <a:gd name="connsiteY2" fmla="*/ 0 h 1819275"/>
                      <a:gd name="connsiteX3" fmla="*/ 7704455 w 7704455"/>
                      <a:gd name="connsiteY3" fmla="*/ 303219 h 1819275"/>
                      <a:gd name="connsiteX4" fmla="*/ 7704455 w 7704455"/>
                      <a:gd name="connsiteY4" fmla="*/ 1516056 h 1819275"/>
                      <a:gd name="connsiteX5" fmla="*/ 7401236 w 7704455"/>
                      <a:gd name="connsiteY5" fmla="*/ 1819275 h 1819275"/>
                      <a:gd name="connsiteX6" fmla="*/ 303219 w 7704455"/>
                      <a:gd name="connsiteY6" fmla="*/ 1819275 h 1819275"/>
                      <a:gd name="connsiteX7" fmla="*/ 0 w 7704455"/>
                      <a:gd name="connsiteY7" fmla="*/ 1516056 h 1819275"/>
                      <a:gd name="connsiteX8" fmla="*/ 0 w 7704455"/>
                      <a:gd name="connsiteY8" fmla="*/ 303219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04455" h="1819275" fill="none" extrusionOk="0">
                        <a:moveTo>
                          <a:pt x="0" y="303219"/>
                        </a:moveTo>
                        <a:cubicBezTo>
                          <a:pt x="16836" y="154404"/>
                          <a:pt x="128254" y="-4393"/>
                          <a:pt x="303219" y="0"/>
                        </a:cubicBezTo>
                        <a:cubicBezTo>
                          <a:pt x="1580149" y="5905"/>
                          <a:pt x="6302951" y="37353"/>
                          <a:pt x="7401236" y="0"/>
                        </a:cubicBezTo>
                        <a:cubicBezTo>
                          <a:pt x="7552045" y="-23499"/>
                          <a:pt x="7715092" y="136621"/>
                          <a:pt x="7704455" y="303219"/>
                        </a:cubicBezTo>
                        <a:cubicBezTo>
                          <a:pt x="7811359" y="455383"/>
                          <a:pt x="7704483" y="1300219"/>
                          <a:pt x="7704455" y="1516056"/>
                        </a:cubicBezTo>
                        <a:cubicBezTo>
                          <a:pt x="7707957" y="1691585"/>
                          <a:pt x="7587386" y="1794626"/>
                          <a:pt x="7401236" y="1819275"/>
                        </a:cubicBezTo>
                        <a:cubicBezTo>
                          <a:pt x="5217970" y="1820313"/>
                          <a:pt x="3377423" y="1653617"/>
                          <a:pt x="303219" y="1819275"/>
                        </a:cubicBezTo>
                        <a:cubicBezTo>
                          <a:pt x="125645" y="1789604"/>
                          <a:pt x="-1044" y="1699884"/>
                          <a:pt x="0" y="1516056"/>
                        </a:cubicBezTo>
                        <a:cubicBezTo>
                          <a:pt x="-16998" y="1140938"/>
                          <a:pt x="-54748" y="751301"/>
                          <a:pt x="0" y="303219"/>
                        </a:cubicBezTo>
                        <a:close/>
                      </a:path>
                      <a:path w="7704455" h="1819275" stroke="0" extrusionOk="0">
                        <a:moveTo>
                          <a:pt x="0" y="303219"/>
                        </a:moveTo>
                        <a:cubicBezTo>
                          <a:pt x="5760" y="136690"/>
                          <a:pt x="149932" y="5175"/>
                          <a:pt x="303219" y="0"/>
                        </a:cubicBezTo>
                        <a:cubicBezTo>
                          <a:pt x="2066576" y="-69805"/>
                          <a:pt x="5664320" y="-113742"/>
                          <a:pt x="7401236" y="0"/>
                        </a:cubicBezTo>
                        <a:cubicBezTo>
                          <a:pt x="7575614" y="-28736"/>
                          <a:pt x="7686622" y="133847"/>
                          <a:pt x="7704455" y="303219"/>
                        </a:cubicBezTo>
                        <a:cubicBezTo>
                          <a:pt x="7626063" y="898516"/>
                          <a:pt x="7667099" y="1122848"/>
                          <a:pt x="7704455" y="1516056"/>
                        </a:cubicBezTo>
                        <a:cubicBezTo>
                          <a:pt x="7722641" y="1708418"/>
                          <a:pt x="7570650" y="1818144"/>
                          <a:pt x="7401236" y="1819275"/>
                        </a:cubicBezTo>
                        <a:cubicBezTo>
                          <a:pt x="4427360" y="1656500"/>
                          <a:pt x="1141845" y="1749546"/>
                          <a:pt x="303219" y="1819275"/>
                        </a:cubicBezTo>
                        <a:cubicBezTo>
                          <a:pt x="126608" y="1821528"/>
                          <a:pt x="5899" y="1697064"/>
                          <a:pt x="0" y="1516056"/>
                        </a:cubicBezTo>
                        <a:cubicBezTo>
                          <a:pt x="64908" y="1301719"/>
                          <a:pt x="31161" y="567427"/>
                          <a:pt x="0" y="303219"/>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2800" b="1" dirty="0">
                <a:solidFill>
                  <a:srgbClr val="FF0000"/>
                </a:solidFill>
                <a:latin typeface="Calibri" panose="020F0502020204030204"/>
              </a:rPr>
              <a:t>Khi mình cởi mở thân thiện với mọi người và sẵn sàng giúp đỡ thì mọi người cũng sẽ cở mở </a:t>
            </a:r>
            <a:r>
              <a:rPr lang="en-US" sz="2800" b="1" dirty="0" err="1">
                <a:solidFill>
                  <a:srgbClr val="FF0000"/>
                </a:solidFill>
                <a:latin typeface="Calibri" panose="020F0502020204030204"/>
              </a:rPr>
              <a:t>thân</a:t>
            </a:r>
            <a:r>
              <a:rPr lang="vi-VN" sz="2800" b="1" dirty="0">
                <a:solidFill>
                  <a:srgbClr val="FF0000"/>
                </a:solidFill>
                <a:latin typeface="Calibri" panose="020F0502020204030204"/>
              </a:rPr>
              <a:t> thiện và yêu quý mình nên dễ thiết lập quan hệ bạn bè</a:t>
            </a:r>
            <a:r>
              <a:rPr lang="en-US" sz="2800" b="1" dirty="0">
                <a:solidFill>
                  <a:srgbClr val="FF0000"/>
                </a:solidFill>
                <a:latin typeface="Calibri" panose="020F0502020204030204"/>
              </a:rPr>
              <a:t>.</a:t>
            </a:r>
            <a:endParaRPr kumimoji="0" lang="en-US"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0557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6"/>
        <p:cNvGrpSpPr/>
        <p:nvPr/>
      </p:nvGrpSpPr>
      <p:grpSpPr>
        <a:xfrm>
          <a:off x="0" y="0"/>
          <a:ext cx="0" cy="0"/>
          <a:chOff x="0" y="0"/>
          <a:chExt cx="0" cy="0"/>
        </a:xfrm>
      </p:grpSpPr>
      <p:sp>
        <p:nvSpPr>
          <p:cNvPr id="2649" name="Google Shape;2649;p41"/>
          <p:cNvSpPr/>
          <p:nvPr/>
        </p:nvSpPr>
        <p:spPr>
          <a:xfrm>
            <a:off x="1490583" y="2902177"/>
            <a:ext cx="678799" cy="346844"/>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40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650" name="Google Shape;2650;p41"/>
          <p:cNvGrpSpPr/>
          <p:nvPr/>
        </p:nvGrpSpPr>
        <p:grpSpPr>
          <a:xfrm>
            <a:off x="1523311" y="4524772"/>
            <a:ext cx="328619" cy="308425"/>
            <a:chOff x="5946283" y="1650903"/>
            <a:chExt cx="246464" cy="231319"/>
          </a:xfrm>
        </p:grpSpPr>
        <p:sp>
          <p:nvSpPr>
            <p:cNvPr id="2651" name="Google Shape;2651;p41"/>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chemeClr val="lt2"/>
            </a:solidFill>
            <a:ln>
              <a:noFill/>
            </a:ln>
            <a:effectLst>
              <a:outerShdw blurRad="57150" dist="19050" dir="5400000" algn="bl" rotWithShape="0">
                <a:srgbClr val="000000">
                  <a:alpha val="10000"/>
                </a:srgb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52" name="Google Shape;2652;p41"/>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653" name="Google Shape;2653;p41"/>
          <p:cNvSpPr/>
          <p:nvPr/>
        </p:nvSpPr>
        <p:spPr>
          <a:xfrm>
            <a:off x="10365650" y="4869710"/>
            <a:ext cx="678799" cy="346844"/>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40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2" name="Picture 18">
            <a:extLst>
              <a:ext uri="{FF2B5EF4-FFF2-40B4-BE49-F238E27FC236}">
                <a16:creationId xmlns:a16="http://schemas.microsoft.com/office/drawing/2014/main" id="{DCC19C06-906C-CBA1-0B29-8301B947F5F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11959" y="3608980"/>
            <a:ext cx="4215041" cy="3498484"/>
          </a:xfrm>
          <a:prstGeom prst="rect">
            <a:avLst/>
          </a:prstGeom>
        </p:spPr>
      </p:pic>
      <p:pic>
        <p:nvPicPr>
          <p:cNvPr id="4" name="Picture 3">
            <a:extLst>
              <a:ext uri="{FF2B5EF4-FFF2-40B4-BE49-F238E27FC236}">
                <a16:creationId xmlns:a16="http://schemas.microsoft.com/office/drawing/2014/main" id="{40AE0237-6A9E-C53A-84C0-7A1984060AC8}"/>
              </a:ext>
            </a:extLst>
          </p:cNvPr>
          <p:cNvPicPr>
            <a:picLocks noChangeAspect="1"/>
          </p:cNvPicPr>
          <p:nvPr/>
        </p:nvPicPr>
        <p:blipFill>
          <a:blip r:embed="rId5"/>
          <a:stretch>
            <a:fillRect/>
          </a:stretch>
        </p:blipFill>
        <p:spPr>
          <a:xfrm>
            <a:off x="1813006" y="1686966"/>
            <a:ext cx="3974937" cy="2341067"/>
          </a:xfrm>
          <a:prstGeom prst="rect">
            <a:avLst/>
          </a:prstGeom>
        </p:spPr>
      </p:pic>
      <p:pic>
        <p:nvPicPr>
          <p:cNvPr id="6" name="Picture 5">
            <a:extLst>
              <a:ext uri="{FF2B5EF4-FFF2-40B4-BE49-F238E27FC236}">
                <a16:creationId xmlns:a16="http://schemas.microsoft.com/office/drawing/2014/main" id="{2D8290D9-834B-A900-7EEE-1FE4A1200945}"/>
              </a:ext>
            </a:extLst>
          </p:cNvPr>
          <p:cNvPicPr>
            <a:picLocks noChangeAspect="1"/>
          </p:cNvPicPr>
          <p:nvPr/>
        </p:nvPicPr>
        <p:blipFill>
          <a:blip r:embed="rId6"/>
          <a:stretch>
            <a:fillRect/>
          </a:stretch>
        </p:blipFill>
        <p:spPr>
          <a:xfrm>
            <a:off x="6349561" y="366712"/>
            <a:ext cx="3966014" cy="17859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a:extLst>
              <a:ext uri="{FF2B5EF4-FFF2-40B4-BE49-F238E27FC236}">
                <a16:creationId xmlns:a16="http://schemas.microsoft.com/office/drawing/2014/main" id="{B6774633-2B67-B511-7931-A85E0867D27A}"/>
              </a:ext>
            </a:extLst>
          </p:cNvPr>
          <p:cNvPicPr>
            <a:picLocks noChangeAspect="1"/>
          </p:cNvPicPr>
          <p:nvPr/>
        </p:nvPicPr>
        <p:blipFill>
          <a:blip r:embed="rId7"/>
          <a:stretch>
            <a:fillRect/>
          </a:stretch>
        </p:blipFill>
        <p:spPr>
          <a:xfrm>
            <a:off x="7700962" y="2324100"/>
            <a:ext cx="2871788" cy="21568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Rectangle: Rounded Corners 9">
            <a:extLst>
              <a:ext uri="{FF2B5EF4-FFF2-40B4-BE49-F238E27FC236}">
                <a16:creationId xmlns:a16="http://schemas.microsoft.com/office/drawing/2014/main" id="{116A55AF-289D-BBC6-0063-2EF25A630EF1}"/>
              </a:ext>
            </a:extLst>
          </p:cNvPr>
          <p:cNvSpPr/>
          <p:nvPr/>
        </p:nvSpPr>
        <p:spPr>
          <a:xfrm>
            <a:off x="4314825" y="5038724"/>
            <a:ext cx="7877174" cy="1819275"/>
          </a:xfrm>
          <a:custGeom>
            <a:avLst/>
            <a:gdLst>
              <a:gd name="connsiteX0" fmla="*/ 0 w 7877174"/>
              <a:gd name="connsiteY0" fmla="*/ 303219 h 1819275"/>
              <a:gd name="connsiteX1" fmla="*/ 303219 w 7877174"/>
              <a:gd name="connsiteY1" fmla="*/ 0 h 1819275"/>
              <a:gd name="connsiteX2" fmla="*/ 7573955 w 7877174"/>
              <a:gd name="connsiteY2" fmla="*/ 0 h 1819275"/>
              <a:gd name="connsiteX3" fmla="*/ 7877174 w 7877174"/>
              <a:gd name="connsiteY3" fmla="*/ 303219 h 1819275"/>
              <a:gd name="connsiteX4" fmla="*/ 7877174 w 7877174"/>
              <a:gd name="connsiteY4" fmla="*/ 1516056 h 1819275"/>
              <a:gd name="connsiteX5" fmla="*/ 7573955 w 7877174"/>
              <a:gd name="connsiteY5" fmla="*/ 1819275 h 1819275"/>
              <a:gd name="connsiteX6" fmla="*/ 303219 w 7877174"/>
              <a:gd name="connsiteY6" fmla="*/ 1819275 h 1819275"/>
              <a:gd name="connsiteX7" fmla="*/ 0 w 7877174"/>
              <a:gd name="connsiteY7" fmla="*/ 1516056 h 1819275"/>
              <a:gd name="connsiteX8" fmla="*/ 0 w 7877174"/>
              <a:gd name="connsiteY8" fmla="*/ 303219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77174" h="1819275" fill="none" extrusionOk="0">
                <a:moveTo>
                  <a:pt x="0" y="303219"/>
                </a:moveTo>
                <a:cubicBezTo>
                  <a:pt x="16836" y="154404"/>
                  <a:pt x="128254" y="-4393"/>
                  <a:pt x="303219" y="0"/>
                </a:cubicBezTo>
                <a:cubicBezTo>
                  <a:pt x="3848686" y="5905"/>
                  <a:pt x="6320223" y="37353"/>
                  <a:pt x="7573955" y="0"/>
                </a:cubicBezTo>
                <a:cubicBezTo>
                  <a:pt x="7724764" y="-23499"/>
                  <a:pt x="7887811" y="136621"/>
                  <a:pt x="7877174" y="303219"/>
                </a:cubicBezTo>
                <a:cubicBezTo>
                  <a:pt x="7984078" y="455383"/>
                  <a:pt x="7877202" y="1300219"/>
                  <a:pt x="7877174" y="1516056"/>
                </a:cubicBezTo>
                <a:cubicBezTo>
                  <a:pt x="7880676" y="1691585"/>
                  <a:pt x="7760105" y="1794626"/>
                  <a:pt x="7573955" y="1819275"/>
                </a:cubicBezTo>
                <a:cubicBezTo>
                  <a:pt x="4389267" y="1820313"/>
                  <a:pt x="1903393" y="1653617"/>
                  <a:pt x="303219" y="1819275"/>
                </a:cubicBezTo>
                <a:cubicBezTo>
                  <a:pt x="125645" y="1789604"/>
                  <a:pt x="-1044" y="1699884"/>
                  <a:pt x="0" y="1516056"/>
                </a:cubicBezTo>
                <a:cubicBezTo>
                  <a:pt x="-16998" y="1140938"/>
                  <a:pt x="-54748" y="751301"/>
                  <a:pt x="0" y="303219"/>
                </a:cubicBezTo>
                <a:close/>
              </a:path>
              <a:path w="7877174" h="1819275" stroke="0" extrusionOk="0">
                <a:moveTo>
                  <a:pt x="0" y="303219"/>
                </a:moveTo>
                <a:cubicBezTo>
                  <a:pt x="5760" y="136690"/>
                  <a:pt x="149932" y="5175"/>
                  <a:pt x="303219" y="0"/>
                </a:cubicBezTo>
                <a:cubicBezTo>
                  <a:pt x="3567768" y="-69805"/>
                  <a:pt x="6280606" y="-113742"/>
                  <a:pt x="7573955" y="0"/>
                </a:cubicBezTo>
                <a:cubicBezTo>
                  <a:pt x="7748333" y="-28736"/>
                  <a:pt x="7859341" y="133847"/>
                  <a:pt x="7877174" y="303219"/>
                </a:cubicBezTo>
                <a:cubicBezTo>
                  <a:pt x="7798782" y="898516"/>
                  <a:pt x="7839818" y="1122848"/>
                  <a:pt x="7877174" y="1516056"/>
                </a:cubicBezTo>
                <a:cubicBezTo>
                  <a:pt x="7895360" y="1708418"/>
                  <a:pt x="7743369" y="1818144"/>
                  <a:pt x="7573955" y="1819275"/>
                </a:cubicBezTo>
                <a:cubicBezTo>
                  <a:pt x="5869007" y="1656500"/>
                  <a:pt x="2609191" y="1749546"/>
                  <a:pt x="303219" y="1819275"/>
                </a:cubicBezTo>
                <a:cubicBezTo>
                  <a:pt x="126608" y="1821528"/>
                  <a:pt x="5899" y="1697064"/>
                  <a:pt x="0" y="1516056"/>
                </a:cubicBezTo>
                <a:cubicBezTo>
                  <a:pt x="64908" y="1301719"/>
                  <a:pt x="31161" y="567427"/>
                  <a:pt x="0" y="303219"/>
                </a:cubicBezTo>
                <a:close/>
              </a:path>
            </a:pathLst>
          </a:custGeom>
          <a:solidFill>
            <a:schemeClr val="tx2"/>
          </a:solidFill>
          <a:ln w="57150">
            <a:solidFill>
              <a:srgbClr val="00B050"/>
            </a:solidFill>
            <a:prstDash val="dashDot"/>
            <a:extLst>
              <a:ext uri="{C807C97D-BFC1-408E-A445-0C87EB9F89A2}">
                <ask:lineSketchStyleProps xmlns:ask="http://schemas.microsoft.com/office/drawing/2018/sketchyshapes" xmlns="" sd="2415785695">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800" b="1" dirty="0">
                <a:solidFill>
                  <a:srgbClr val="FF0000"/>
                </a:solidFill>
                <a:latin typeface="Calibri" panose="020F0502020204030204"/>
              </a:rPr>
              <a:t>C</a:t>
            </a:r>
            <a:r>
              <a:rPr lang="vi-VN" sz="2800" b="1" dirty="0">
                <a:solidFill>
                  <a:srgbClr val="FF0000"/>
                </a:solidFill>
                <a:latin typeface="Calibri" panose="020F0502020204030204"/>
              </a:rPr>
              <a:t>hỉ một người bạn hay ít bạn thì khi người bạn đó phải chuyển đi hay khi vắng người bạn đó sẽ không còn ai chia sẻ, cô đơn.</a:t>
            </a:r>
            <a:endParaRPr kumimoji="0" lang="en-US"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6096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571F10DC-E210-4C44-A927-0117A2835AC0}"/>
              </a:ext>
            </a:extLst>
          </p:cNvPr>
          <p:cNvGrpSpPr/>
          <p:nvPr/>
        </p:nvGrpSpPr>
        <p:grpSpPr>
          <a:xfrm>
            <a:off x="-1" y="0"/>
            <a:ext cx="12192001" cy="5644082"/>
            <a:chOff x="-1" y="0"/>
            <a:chExt cx="12192001" cy="5644082"/>
          </a:xfrm>
        </p:grpSpPr>
        <p:grpSp>
          <p:nvGrpSpPr>
            <p:cNvPr id="18" name="Group 17">
              <a:extLst>
                <a:ext uri="{FF2B5EF4-FFF2-40B4-BE49-F238E27FC236}">
                  <a16:creationId xmlns:a16="http://schemas.microsoft.com/office/drawing/2014/main" id="{69351A48-5311-4C43-93DC-D6B63E589D05}"/>
                </a:ext>
              </a:extLst>
            </p:cNvPr>
            <p:cNvGrpSpPr/>
            <p:nvPr/>
          </p:nvGrpSpPr>
          <p:grpSpPr>
            <a:xfrm>
              <a:off x="-1" y="0"/>
              <a:ext cx="12192001" cy="3804557"/>
              <a:chOff x="-1" y="0"/>
              <a:chExt cx="12192001" cy="4808409"/>
            </a:xfrm>
          </p:grpSpPr>
          <p:sp>
            <p:nvSpPr>
              <p:cNvPr id="4" name="Rectangle 3">
                <a:extLst>
                  <a:ext uri="{FF2B5EF4-FFF2-40B4-BE49-F238E27FC236}">
                    <a16:creationId xmlns:a16="http://schemas.microsoft.com/office/drawing/2014/main" id="{CAEF350D-D18D-4AD2-8DCC-2785EC7F7EAA}"/>
                  </a:ext>
                </a:extLst>
              </p:cNvPr>
              <p:cNvSpPr/>
              <p:nvPr/>
            </p:nvSpPr>
            <p:spPr>
              <a:xfrm>
                <a:off x="-1" y="0"/>
                <a:ext cx="12191999" cy="4659550"/>
              </a:xfrm>
              <a:prstGeom prst="rect">
                <a:avLst/>
              </a:prstGeom>
              <a:solidFill>
                <a:srgbClr val="F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2E76500-5855-43C7-9A09-301CF2A616A6}"/>
                  </a:ext>
                </a:extLst>
              </p:cNvPr>
              <p:cNvSpPr/>
              <p:nvPr/>
            </p:nvSpPr>
            <p:spPr>
              <a:xfrm>
                <a:off x="0" y="4572003"/>
                <a:ext cx="12192000" cy="2364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7" name="Rectangle 36">
              <a:extLst>
                <a:ext uri="{FF2B5EF4-FFF2-40B4-BE49-F238E27FC236}">
                  <a16:creationId xmlns:a16="http://schemas.microsoft.com/office/drawing/2014/main" id="{20BA6EB0-B451-4BFD-95E3-48B554A34B29}"/>
                </a:ext>
              </a:extLst>
            </p:cNvPr>
            <p:cNvSpPr/>
            <p:nvPr/>
          </p:nvSpPr>
          <p:spPr>
            <a:xfrm>
              <a:off x="0" y="3804557"/>
              <a:ext cx="12192000" cy="1839525"/>
            </a:xfrm>
            <a:prstGeom prst="rect">
              <a:avLst/>
            </a:prstGeom>
            <a:solidFill>
              <a:srgbClr val="FFF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5" name="Group 64">
            <a:extLst>
              <a:ext uri="{FF2B5EF4-FFF2-40B4-BE49-F238E27FC236}">
                <a16:creationId xmlns:a16="http://schemas.microsoft.com/office/drawing/2014/main" id="{4C771E79-7002-49ED-A7D5-7C775C79DE6C}"/>
              </a:ext>
            </a:extLst>
          </p:cNvPr>
          <p:cNvGrpSpPr/>
          <p:nvPr/>
        </p:nvGrpSpPr>
        <p:grpSpPr>
          <a:xfrm>
            <a:off x="8488981" y="0"/>
            <a:ext cx="2867377" cy="812800"/>
            <a:chOff x="5007836" y="507047"/>
            <a:chExt cx="1501614" cy="308638"/>
          </a:xfrm>
        </p:grpSpPr>
        <p:cxnSp>
          <p:nvCxnSpPr>
            <p:cNvPr id="66" name="Straight Connector 65">
              <a:extLst>
                <a:ext uri="{FF2B5EF4-FFF2-40B4-BE49-F238E27FC236}">
                  <a16:creationId xmlns:a16="http://schemas.microsoft.com/office/drawing/2014/main" id="{D4A0F5E5-68C3-4ACC-ABB4-FD1429042A93}"/>
                </a:ext>
              </a:extLst>
            </p:cNvPr>
            <p:cNvCxnSpPr>
              <a:cxnSpLocks/>
            </p:cNvCxnSpPr>
            <p:nvPr/>
          </p:nvCxnSpPr>
          <p:spPr>
            <a:xfrm flipV="1">
              <a:off x="5187297" y="507047"/>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B592AB4-A251-4062-B5F4-D370CBC047AA}"/>
                </a:ext>
              </a:extLst>
            </p:cNvPr>
            <p:cNvCxnSpPr>
              <a:cxnSpLocks/>
            </p:cNvCxnSpPr>
            <p:nvPr/>
          </p:nvCxnSpPr>
          <p:spPr>
            <a:xfrm flipV="1">
              <a:off x="6352374" y="509182"/>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49FCF8D-C16E-4EE7-AAE4-769972177901}"/>
                </a:ext>
              </a:extLst>
            </p:cNvPr>
            <p:cNvCxnSpPr/>
            <p:nvPr/>
          </p:nvCxnSpPr>
          <p:spPr>
            <a:xfrm>
              <a:off x="5007836" y="756303"/>
              <a:ext cx="1491241" cy="0"/>
            </a:xfrm>
            <a:prstGeom prst="line">
              <a:avLst/>
            </a:prstGeom>
            <a:ln w="57150">
              <a:solidFill>
                <a:srgbClr val="816F61"/>
              </a:solidFill>
            </a:ln>
          </p:spPr>
          <p:style>
            <a:lnRef idx="1">
              <a:schemeClr val="accent1"/>
            </a:lnRef>
            <a:fillRef idx="0">
              <a:schemeClr val="accent1"/>
            </a:fillRef>
            <a:effectRef idx="0">
              <a:schemeClr val="accent1"/>
            </a:effectRef>
            <a:fontRef idx="minor">
              <a:schemeClr val="tx1"/>
            </a:fontRef>
          </p:style>
        </p:cxnSp>
        <p:sp>
          <p:nvSpPr>
            <p:cNvPr id="69" name="Rectangle: Rounded Corners 68">
              <a:extLst>
                <a:ext uri="{FF2B5EF4-FFF2-40B4-BE49-F238E27FC236}">
                  <a16:creationId xmlns:a16="http://schemas.microsoft.com/office/drawing/2014/main" id="{D541763C-224C-4A07-9DAF-12855679B2D1}"/>
                </a:ext>
              </a:extLst>
            </p:cNvPr>
            <p:cNvSpPr/>
            <p:nvPr/>
          </p:nvSpPr>
          <p:spPr>
            <a:xfrm>
              <a:off x="5008420" y="766192"/>
              <a:ext cx="1501030" cy="4949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E36D0E46-35AF-4195-B794-1D01ED99ED4B}"/>
              </a:ext>
            </a:extLst>
          </p:cNvPr>
          <p:cNvGrpSpPr/>
          <p:nvPr/>
        </p:nvGrpSpPr>
        <p:grpSpPr>
          <a:xfrm>
            <a:off x="970843" y="-71906"/>
            <a:ext cx="2867377" cy="812800"/>
            <a:chOff x="5007836" y="507047"/>
            <a:chExt cx="1501614" cy="308638"/>
          </a:xfrm>
        </p:grpSpPr>
        <p:cxnSp>
          <p:nvCxnSpPr>
            <p:cNvPr id="20" name="Straight Connector 19">
              <a:extLst>
                <a:ext uri="{FF2B5EF4-FFF2-40B4-BE49-F238E27FC236}">
                  <a16:creationId xmlns:a16="http://schemas.microsoft.com/office/drawing/2014/main" id="{9F99856C-728B-4B86-AAA0-177F861AECC1}"/>
                </a:ext>
              </a:extLst>
            </p:cNvPr>
            <p:cNvCxnSpPr>
              <a:cxnSpLocks/>
            </p:cNvCxnSpPr>
            <p:nvPr/>
          </p:nvCxnSpPr>
          <p:spPr>
            <a:xfrm flipV="1">
              <a:off x="5187297" y="507047"/>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C56635B-760C-4A53-A281-85EC1CA88F39}"/>
                </a:ext>
              </a:extLst>
            </p:cNvPr>
            <p:cNvCxnSpPr>
              <a:cxnSpLocks/>
            </p:cNvCxnSpPr>
            <p:nvPr/>
          </p:nvCxnSpPr>
          <p:spPr>
            <a:xfrm flipV="1">
              <a:off x="6352374" y="509182"/>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888744A-D438-44F0-A5C6-BE491A03CE45}"/>
                </a:ext>
              </a:extLst>
            </p:cNvPr>
            <p:cNvCxnSpPr/>
            <p:nvPr/>
          </p:nvCxnSpPr>
          <p:spPr>
            <a:xfrm>
              <a:off x="5007836" y="756303"/>
              <a:ext cx="1491241" cy="0"/>
            </a:xfrm>
            <a:prstGeom prst="line">
              <a:avLst/>
            </a:prstGeom>
            <a:ln w="57150">
              <a:solidFill>
                <a:srgbClr val="816F61"/>
              </a:solidFill>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FA60BD5A-01E0-4060-9581-4A9C210A06C1}"/>
                </a:ext>
              </a:extLst>
            </p:cNvPr>
            <p:cNvSpPr/>
            <p:nvPr/>
          </p:nvSpPr>
          <p:spPr>
            <a:xfrm>
              <a:off x="5008420" y="766192"/>
              <a:ext cx="1501030" cy="4949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6001BCA5-F4CC-4EF7-8D55-218AE382D793}"/>
              </a:ext>
            </a:extLst>
          </p:cNvPr>
          <p:cNvGrpSpPr/>
          <p:nvPr/>
        </p:nvGrpSpPr>
        <p:grpSpPr>
          <a:xfrm>
            <a:off x="2988690" y="1174645"/>
            <a:ext cx="1699059" cy="1166711"/>
            <a:chOff x="4461861" y="1475041"/>
            <a:chExt cx="3413917" cy="1986081"/>
          </a:xfrm>
        </p:grpSpPr>
        <p:sp>
          <p:nvSpPr>
            <p:cNvPr id="40" name="Rectangle 39">
              <a:extLst>
                <a:ext uri="{FF2B5EF4-FFF2-40B4-BE49-F238E27FC236}">
                  <a16:creationId xmlns:a16="http://schemas.microsoft.com/office/drawing/2014/main" id="{DB3DA9E2-C7CD-4A05-BD45-CEB2618DE4F1}"/>
                </a:ext>
              </a:extLst>
            </p:cNvPr>
            <p:cNvSpPr/>
            <p:nvPr/>
          </p:nvSpPr>
          <p:spPr>
            <a:xfrm>
              <a:off x="4461861" y="1475041"/>
              <a:ext cx="3413917" cy="1986081"/>
            </a:xfrm>
            <a:prstGeom prst="rect">
              <a:avLst/>
            </a:prstGeom>
            <a:solidFill>
              <a:schemeClr val="bg1"/>
            </a:solidFill>
            <a:ln w="76200">
              <a:solidFill>
                <a:srgbClr val="C0B5AC"/>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2" name="Picture 41" descr="A collage of a person's body&#10;&#10;Description automatically generated with low confidence">
              <a:extLst>
                <a:ext uri="{FF2B5EF4-FFF2-40B4-BE49-F238E27FC236}">
                  <a16:creationId xmlns:a16="http://schemas.microsoft.com/office/drawing/2014/main" id="{D76A4197-667D-41AE-B8BB-138C674BB3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3796" y="1584072"/>
              <a:ext cx="1726940" cy="1726940"/>
            </a:xfrm>
            <a:prstGeom prst="rect">
              <a:avLst/>
            </a:prstGeom>
          </p:spPr>
        </p:pic>
        <p:pic>
          <p:nvPicPr>
            <p:cNvPr id="44" name="Picture 43">
              <a:extLst>
                <a:ext uri="{FF2B5EF4-FFF2-40B4-BE49-F238E27FC236}">
                  <a16:creationId xmlns:a16="http://schemas.microsoft.com/office/drawing/2014/main" id="{C45B4821-4B42-4A73-A03B-AAC7D76D16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6365" y="1688251"/>
              <a:ext cx="1236662" cy="1548095"/>
            </a:xfrm>
            <a:prstGeom prst="rect">
              <a:avLst/>
            </a:prstGeom>
          </p:spPr>
        </p:pic>
      </p:grpSp>
      <p:pic>
        <p:nvPicPr>
          <p:cNvPr id="52" name="Picture 51" descr="Calendar&#10;&#10;Description automatically generated">
            <a:extLst>
              <a:ext uri="{FF2B5EF4-FFF2-40B4-BE49-F238E27FC236}">
                <a16:creationId xmlns:a16="http://schemas.microsoft.com/office/drawing/2014/main" id="{26C5B1B5-1E14-413C-8DA5-C676772A25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856" t="2811" r="31733" b="3357"/>
          <a:stretch/>
        </p:blipFill>
        <p:spPr>
          <a:xfrm>
            <a:off x="1942486" y="927945"/>
            <a:ext cx="777161" cy="2180473"/>
          </a:xfrm>
          <a:prstGeom prst="rect">
            <a:avLst/>
          </a:prstGeom>
        </p:spPr>
      </p:pic>
      <p:pic>
        <p:nvPicPr>
          <p:cNvPr id="31" name="Picture 30">
            <a:extLst>
              <a:ext uri="{FF2B5EF4-FFF2-40B4-BE49-F238E27FC236}">
                <a16:creationId xmlns:a16="http://schemas.microsoft.com/office/drawing/2014/main" id="{4B28CA9E-C138-4D53-9FC2-8014C35D1E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667" b="91167" l="10000" r="90000">
                        <a14:foregroundMark x1="37167" y1="8833" x2="37167" y2="8833"/>
                        <a14:foregroundMark x1="52333" y1="24667" x2="58333" y2="40333"/>
                        <a14:foregroundMark x1="53167" y1="21833" x2="52833" y2="35833"/>
                        <a14:foregroundMark x1="54833" y1="19500" x2="56000" y2="35167"/>
                        <a14:foregroundMark x1="68500" y1="53500" x2="68000" y2="62333"/>
                        <a14:foregroundMark x1="74500" y1="91167" x2="25333" y2="86333"/>
                      </a14:backgroundRemoval>
                    </a14:imgEffect>
                  </a14:imgLayer>
                </a14:imgProps>
              </a:ext>
            </a:extLst>
          </a:blip>
          <a:stretch>
            <a:fillRect/>
          </a:stretch>
        </p:blipFill>
        <p:spPr>
          <a:xfrm>
            <a:off x="-251832" y="693814"/>
            <a:ext cx="2646459" cy="2646459"/>
          </a:xfrm>
          <a:prstGeom prst="rect">
            <a:avLst/>
          </a:prstGeom>
        </p:spPr>
      </p:pic>
      <p:pic>
        <p:nvPicPr>
          <p:cNvPr id="32" name="Picture 31" descr="A picture containing text, clock&#10;&#10;Description automatically generated">
            <a:extLst>
              <a:ext uri="{FF2B5EF4-FFF2-40B4-BE49-F238E27FC236}">
                <a16:creationId xmlns:a16="http://schemas.microsoft.com/office/drawing/2014/main" id="{29DE270D-106D-45ED-82C3-2C331CB3D0B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52286" y="110351"/>
            <a:ext cx="1106859" cy="1105973"/>
          </a:xfrm>
          <a:prstGeom prst="rect">
            <a:avLst/>
          </a:prstGeom>
        </p:spPr>
      </p:pic>
      <p:pic>
        <p:nvPicPr>
          <p:cNvPr id="13" name="Picture 12">
            <a:extLst>
              <a:ext uri="{FF2B5EF4-FFF2-40B4-BE49-F238E27FC236}">
                <a16:creationId xmlns:a16="http://schemas.microsoft.com/office/drawing/2014/main" id="{4EF7E9E7-4A26-4319-8908-5496E6015B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1" y="76200"/>
            <a:ext cx="9972674" cy="4940041"/>
          </a:xfrm>
          <a:prstGeom prst="rect">
            <a:avLst/>
          </a:prstGeom>
        </p:spPr>
      </p:pic>
      <p:pic>
        <p:nvPicPr>
          <p:cNvPr id="7" name="Picture 6">
            <a:extLst>
              <a:ext uri="{FF2B5EF4-FFF2-40B4-BE49-F238E27FC236}">
                <a16:creationId xmlns:a16="http://schemas.microsoft.com/office/drawing/2014/main" id="{2319B828-9144-4B7A-8723-D8317274A3AF}"/>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8813" b="90000" l="10000" r="93067">
                        <a14:foregroundMark x1="53993" y1="37377" x2="54333" y2="37750"/>
                        <a14:foregroundMark x1="40400" y1="22500" x2="52745" y2="36012"/>
                        <a14:foregroundMark x1="63966" y1="42149" x2="69267" y2="43625"/>
                        <a14:foregroundMark x1="61733" y1="44063" x2="63733" y2="43813"/>
                        <a14:foregroundMark x1="63584" y1="42712" x2="65800" y2="43375"/>
                        <a14:foregroundMark x1="78533" y1="8813" x2="78533" y2="8813"/>
                        <a14:foregroundMark x1="73667" y1="9563" x2="81800" y2="10875"/>
                        <a14:foregroundMark x1="85267" y1="13625" x2="88200" y2="17625"/>
                        <a14:foregroundMark x1="88733" y1="18625" x2="93067" y2="28813"/>
                        <a14:foregroundMark x1="93067" y1="28813" x2="93067" y2="28813"/>
                        <a14:foregroundMark x1="90400" y1="21563" x2="90133" y2="31313"/>
                        <a14:foregroundMark x1="90133" y1="31313" x2="90133" y2="31313"/>
                        <a14:foregroundMark x1="59933" y1="42875" x2="62067" y2="43188"/>
                        <a14:foregroundMark x1="59133" y1="41188" x2="61400" y2="42250"/>
                        <a14:backgroundMark x1="18600" y1="18500" x2="42600" y2="53500"/>
                        <a14:backgroundMark x1="56533" y1="28625" x2="50533" y2="22438"/>
                        <a14:backgroundMark x1="50533" y1="22438" x2="25667" y2="15563"/>
                        <a14:backgroundMark x1="25667" y1="15563" x2="7400" y2="24625"/>
                        <a14:backgroundMark x1="7400" y1="24625" x2="20200" y2="41938"/>
                        <a14:backgroundMark x1="20200" y1="41938" x2="43133" y2="49438"/>
                        <a14:backgroundMark x1="43133" y1="49438" x2="53067" y2="49813"/>
                        <a14:backgroundMark x1="53067" y1="49813" x2="35067" y2="27437"/>
                        <a14:backgroundMark x1="35728" y1="24231" x2="36600" y2="20000"/>
                        <a14:backgroundMark x1="35067" y1="27437" x2="35199" y2="26795"/>
                        <a14:backgroundMark x1="36600" y1="20000" x2="49467" y2="21688"/>
                        <a14:backgroundMark x1="49467" y1="21688" x2="53133" y2="24250"/>
                        <a14:backgroundMark x1="56067" y1="21875" x2="58133" y2="33438"/>
                        <a14:backgroundMark x1="58133" y1="33438" x2="58733" y2="34688"/>
                        <a14:backgroundMark x1="62800" y1="57625" x2="64713" y2="44354"/>
                        <a14:backgroundMark x1="63627" y1="40764" x2="55667" y2="20500"/>
                        <a14:backgroundMark x1="55667" y1="20500" x2="21200" y2="13500"/>
                        <a14:backgroundMark x1="21200" y1="13500" x2="4333" y2="15438"/>
                        <a14:backgroundMark x1="4333" y1="15438" x2="4600" y2="33188"/>
                        <a14:backgroundMark x1="4600" y1="33188" x2="29800" y2="68813"/>
                        <a14:backgroundMark x1="29800" y1="68813" x2="58000" y2="55625"/>
                        <a14:backgroundMark x1="61273" y1="40759" x2="63133" y2="32313"/>
                        <a14:backgroundMark x1="58000" y1="55625" x2="60523" y2="44166"/>
                        <a14:backgroundMark x1="57933" y1="15125" x2="57933" y2="33375"/>
                        <a14:backgroundMark x1="60800" y1="17500" x2="60333" y2="20438"/>
                        <a14:backgroundMark x1="45600" y1="47000" x2="64400" y2="50688"/>
                        <a14:backgroundMark x1="53867" y1="48500" x2="57800" y2="48500"/>
                        <a14:backgroundMark x1="62454" y1="41313" x2="64067" y2="41313"/>
                        <a14:backgroundMark x1="62961" y1="42000" x2="64067" y2="42000"/>
                        <a14:backgroundMark x1="36333" y1="21000" x2="24133" y2="32813"/>
                        <a14:backgroundMark x1="24133" y1="32813" x2="23933" y2="33500"/>
                        <a14:backgroundMark x1="36800" y1="23625" x2="42933" y2="37938"/>
                        <a14:backgroundMark x1="42933" y1="37938" x2="43867" y2="39250"/>
                        <a14:backgroundMark x1="40533" y1="31313" x2="32400" y2="38375"/>
                        <a14:backgroundMark x1="35667" y1="27000" x2="52133" y2="44250"/>
                        <a14:backgroundMark x1="52600" y1="42438" x2="59000" y2="46375"/>
                        <a14:backgroundMark x1="59000" y1="46375" x2="59200" y2="46938"/>
                        <a14:backgroundMark x1="40533" y1="30688" x2="48000" y2="33000"/>
                        <a14:backgroundMark x1="48000" y1="33000" x2="51667" y2="38750"/>
                        <a14:backgroundMark x1="51667" y1="38750" x2="51667" y2="41813"/>
                        <a14:backgroundMark x1="58267" y1="35938" x2="49933" y2="29125"/>
                        <a14:backgroundMark x1="34133" y1="23438" x2="35533" y2="26438"/>
                        <a14:backgroundMark x1="52267" y1="36375" x2="53667" y2="37625"/>
                        <a14:backgroundMark x1="42133" y1="29313" x2="42800" y2="31250"/>
                      </a14:backgroundRemoval>
                    </a14:imgEffect>
                  </a14:imgLayer>
                </a14:imgProps>
              </a:ext>
              <a:ext uri="{28A0092B-C50C-407E-A947-70E740481C1C}">
                <a14:useLocalDpi xmlns:a14="http://schemas.microsoft.com/office/drawing/2010/main" val="0"/>
              </a:ext>
            </a:extLst>
          </a:blip>
          <a:stretch>
            <a:fillRect/>
          </a:stretch>
        </p:blipFill>
        <p:spPr>
          <a:xfrm>
            <a:off x="5940382" y="830058"/>
            <a:ext cx="6780033" cy="7232036"/>
          </a:xfrm>
          <a:prstGeom prst="rect">
            <a:avLst/>
          </a:prstGeom>
        </p:spPr>
      </p:pic>
      <p:pic>
        <p:nvPicPr>
          <p:cNvPr id="16" name="Picture 15">
            <a:extLst>
              <a:ext uri="{FF2B5EF4-FFF2-40B4-BE49-F238E27FC236}">
                <a16:creationId xmlns:a16="http://schemas.microsoft.com/office/drawing/2014/main" id="{48BC472F-A929-46E9-80A6-42D388E3841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14575" y="4708464"/>
            <a:ext cx="6268522" cy="2149536"/>
          </a:xfrm>
          <a:prstGeom prst="rect">
            <a:avLst/>
          </a:prstGeom>
        </p:spPr>
      </p:pic>
      <p:pic>
        <p:nvPicPr>
          <p:cNvPr id="5" name="Picture 4">
            <a:extLst>
              <a:ext uri="{FF2B5EF4-FFF2-40B4-BE49-F238E27FC236}">
                <a16:creationId xmlns:a16="http://schemas.microsoft.com/office/drawing/2014/main" id="{88481856-A4B0-A0AA-06BE-2270EF606923}"/>
              </a:ext>
            </a:extLst>
          </p:cNvPr>
          <p:cNvPicPr>
            <a:picLocks noChangeAspect="1"/>
          </p:cNvPicPr>
          <p:nvPr/>
        </p:nvPicPr>
        <p:blipFill>
          <a:blip r:embed="rId12"/>
          <a:stretch>
            <a:fillRect/>
          </a:stretch>
        </p:blipFill>
        <p:spPr>
          <a:xfrm>
            <a:off x="8158162" y="614362"/>
            <a:ext cx="1762125" cy="1100138"/>
          </a:xfrm>
          <a:prstGeom prst="rect">
            <a:avLst/>
          </a:prstGeom>
        </p:spPr>
      </p:pic>
      <p:sp>
        <p:nvSpPr>
          <p:cNvPr id="6" name="TextBox 5">
            <a:extLst>
              <a:ext uri="{FF2B5EF4-FFF2-40B4-BE49-F238E27FC236}">
                <a16:creationId xmlns:a16="http://schemas.microsoft.com/office/drawing/2014/main" id="{FD6DF0F7-238F-00FB-9078-E8EABA916752}"/>
              </a:ext>
            </a:extLst>
          </p:cNvPr>
          <p:cNvSpPr txBox="1"/>
          <p:nvPr/>
        </p:nvSpPr>
        <p:spPr>
          <a:xfrm>
            <a:off x="533400" y="516150"/>
            <a:ext cx="9448800" cy="3046988"/>
          </a:xfrm>
          <a:prstGeom prst="rect">
            <a:avLst/>
          </a:prstGeom>
          <a:noFill/>
        </p:spPr>
        <p:txBody>
          <a:bodyPr wrap="square" rtlCol="0">
            <a:spAutoFit/>
          </a:bodyPr>
          <a:lstStyle/>
          <a:p>
            <a:pPr lvl="0" algn="just">
              <a:defRPr/>
            </a:pPr>
            <a:r>
              <a:rPr lang="vi-VN" sz="4800" b="1" dirty="0">
                <a:solidFill>
                  <a:prstClr val="white"/>
                </a:solidFill>
                <a:latin typeface="Calibri" panose="020F0502020204030204"/>
              </a:rPr>
              <a:t>Khi muốn thiết lập quan hệ bạn bè với mọi người, chúng ta cần bày tỏ sự thân thiện, cởi mở, quan tâm và sẵn sàng giúp đỡ chia sẻ với họ.</a:t>
            </a:r>
            <a:endParaRPr kumimoji="0" lang="en-US" sz="4800" b="1" i="1" u="none" strike="noStrike" kern="1200" cap="none" spc="0" normalizeH="0" baseline="0" noProof="0" dirty="0">
              <a:ln>
                <a:noFill/>
              </a:ln>
              <a:solidFill>
                <a:srgbClr val="FFFF00"/>
              </a:solidFill>
              <a:effectLst/>
              <a:uLnTx/>
              <a:uFillTx/>
              <a:latin typeface="Calibri" panose="020F0502020204030204"/>
            </a:endParaRPr>
          </a:p>
        </p:txBody>
      </p:sp>
    </p:spTree>
    <p:extLst>
      <p:ext uri="{BB962C8B-B14F-4D97-AF65-F5344CB8AC3E}">
        <p14:creationId xmlns:p14="http://schemas.microsoft.com/office/powerpoint/2010/main" val="7199754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sp>
        <p:nvSpPr>
          <p:cNvPr id="3" name="Rectangle: Rounded Corners 2">
            <a:extLst>
              <a:ext uri="{FF2B5EF4-FFF2-40B4-BE49-F238E27FC236}">
                <a16:creationId xmlns:a16="http://schemas.microsoft.com/office/drawing/2014/main" id="{441B3154-E992-2854-C695-ECBFB20EF490}"/>
              </a:ext>
            </a:extLst>
          </p:cNvPr>
          <p:cNvSpPr/>
          <p:nvPr/>
        </p:nvSpPr>
        <p:spPr>
          <a:xfrm>
            <a:off x="295275" y="115281"/>
            <a:ext cx="11753850" cy="875319"/>
          </a:xfrm>
          <a:custGeom>
            <a:avLst/>
            <a:gdLst>
              <a:gd name="connsiteX0" fmla="*/ 0 w 11753850"/>
              <a:gd name="connsiteY0" fmla="*/ 145889 h 875319"/>
              <a:gd name="connsiteX1" fmla="*/ 145889 w 11753850"/>
              <a:gd name="connsiteY1" fmla="*/ 0 h 875319"/>
              <a:gd name="connsiteX2" fmla="*/ 11607961 w 11753850"/>
              <a:gd name="connsiteY2" fmla="*/ 0 h 875319"/>
              <a:gd name="connsiteX3" fmla="*/ 11753850 w 11753850"/>
              <a:gd name="connsiteY3" fmla="*/ 145889 h 875319"/>
              <a:gd name="connsiteX4" fmla="*/ 11753850 w 11753850"/>
              <a:gd name="connsiteY4" fmla="*/ 729430 h 875319"/>
              <a:gd name="connsiteX5" fmla="*/ 11607961 w 11753850"/>
              <a:gd name="connsiteY5" fmla="*/ 875319 h 875319"/>
              <a:gd name="connsiteX6" fmla="*/ 145889 w 11753850"/>
              <a:gd name="connsiteY6" fmla="*/ 875319 h 875319"/>
              <a:gd name="connsiteX7" fmla="*/ 0 w 11753850"/>
              <a:gd name="connsiteY7" fmla="*/ 729430 h 875319"/>
              <a:gd name="connsiteX8" fmla="*/ 0 w 11753850"/>
              <a:gd name="connsiteY8" fmla="*/ 145889 h 87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3850" h="875319" fill="none" extrusionOk="0">
                <a:moveTo>
                  <a:pt x="0" y="145889"/>
                </a:moveTo>
                <a:cubicBezTo>
                  <a:pt x="246" y="71967"/>
                  <a:pt x="72624" y="12263"/>
                  <a:pt x="145889" y="0"/>
                </a:cubicBezTo>
                <a:cubicBezTo>
                  <a:pt x="2460301" y="72427"/>
                  <a:pt x="6695272" y="61419"/>
                  <a:pt x="11607961" y="0"/>
                </a:cubicBezTo>
                <a:cubicBezTo>
                  <a:pt x="11687057" y="-10163"/>
                  <a:pt x="11738432" y="60654"/>
                  <a:pt x="11753850" y="145889"/>
                </a:cubicBezTo>
                <a:cubicBezTo>
                  <a:pt x="11709489" y="346258"/>
                  <a:pt x="11786295" y="544014"/>
                  <a:pt x="11753850" y="729430"/>
                </a:cubicBezTo>
                <a:cubicBezTo>
                  <a:pt x="11756299" y="797573"/>
                  <a:pt x="11684787" y="871120"/>
                  <a:pt x="11607961" y="875319"/>
                </a:cubicBezTo>
                <a:cubicBezTo>
                  <a:pt x="6921290" y="905146"/>
                  <a:pt x="5382676" y="796013"/>
                  <a:pt x="145889" y="875319"/>
                </a:cubicBezTo>
                <a:cubicBezTo>
                  <a:pt x="70835" y="874695"/>
                  <a:pt x="-14147" y="812799"/>
                  <a:pt x="0" y="729430"/>
                </a:cubicBezTo>
                <a:cubicBezTo>
                  <a:pt x="-44148" y="598951"/>
                  <a:pt x="-11802" y="314485"/>
                  <a:pt x="0" y="145889"/>
                </a:cubicBezTo>
                <a:close/>
              </a:path>
              <a:path w="11753850" h="875319" stroke="0" extrusionOk="0">
                <a:moveTo>
                  <a:pt x="0" y="145889"/>
                </a:moveTo>
                <a:cubicBezTo>
                  <a:pt x="9220" y="67830"/>
                  <a:pt x="69694" y="9120"/>
                  <a:pt x="145889" y="0"/>
                </a:cubicBezTo>
                <a:cubicBezTo>
                  <a:pt x="4930003" y="123000"/>
                  <a:pt x="9710977" y="-96860"/>
                  <a:pt x="11607961" y="0"/>
                </a:cubicBezTo>
                <a:cubicBezTo>
                  <a:pt x="11683806" y="-3603"/>
                  <a:pt x="11759684" y="53555"/>
                  <a:pt x="11753850" y="145889"/>
                </a:cubicBezTo>
                <a:cubicBezTo>
                  <a:pt x="11725312" y="387851"/>
                  <a:pt x="11746913" y="626801"/>
                  <a:pt x="11753850" y="729430"/>
                </a:cubicBezTo>
                <a:cubicBezTo>
                  <a:pt x="11741673" y="814413"/>
                  <a:pt x="11673774" y="872904"/>
                  <a:pt x="11607961" y="875319"/>
                </a:cubicBezTo>
                <a:cubicBezTo>
                  <a:pt x="8972066" y="714612"/>
                  <a:pt x="5332853" y="914986"/>
                  <a:pt x="145889" y="875319"/>
                </a:cubicBezTo>
                <a:cubicBezTo>
                  <a:pt x="55645" y="873366"/>
                  <a:pt x="-13912" y="803699"/>
                  <a:pt x="0" y="729430"/>
                </a:cubicBezTo>
                <a:cubicBezTo>
                  <a:pt x="47830" y="490775"/>
                  <a:pt x="-20364" y="347729"/>
                  <a:pt x="0" y="145889"/>
                </a:cubicBezTo>
                <a:close/>
              </a:path>
            </a:pathLst>
          </a:custGeom>
          <a:solidFill>
            <a:srgbClr val="FFFF00"/>
          </a:solidFill>
          <a:ln>
            <a:solidFill>
              <a:schemeClr val="tx2"/>
            </a:solidFill>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buClr>
                <a:srgbClr val="000000"/>
              </a:buClr>
            </a:pPr>
            <a:r>
              <a:rPr lang="en-US" sz="3600" kern="0" dirty="0">
                <a:solidFill>
                  <a:srgbClr val="FF0000"/>
                </a:solidFill>
                <a:latin typeface="Calibri" panose="020F0502020204030204" pitchFamily="34" charset="0"/>
                <a:cs typeface="Calibri" panose="020F0502020204030204" pitchFamily="34" charset="0"/>
                <a:sym typeface="Arial"/>
              </a:rPr>
              <a:t>4. </a:t>
            </a:r>
            <a:r>
              <a:rPr lang="vi-VN" sz="3600" kern="0" dirty="0">
                <a:solidFill>
                  <a:srgbClr val="FF0000"/>
                </a:solidFill>
                <a:latin typeface="Calibri" panose="020F0502020204030204" pitchFamily="34" charset="0"/>
                <a:cs typeface="Calibri" panose="020F0502020204030204" pitchFamily="34" charset="0"/>
                <a:sym typeface="Arial"/>
              </a:rPr>
              <a:t>Đưa ra lời khuyên cho bạn trong các tình huống dưới đây: </a:t>
            </a:r>
            <a:endParaRPr kumimoji="0" lang="en-US" sz="36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pic>
        <p:nvPicPr>
          <p:cNvPr id="5" name="Picture 4">
            <a:extLst>
              <a:ext uri="{FF2B5EF4-FFF2-40B4-BE49-F238E27FC236}">
                <a16:creationId xmlns:a16="http://schemas.microsoft.com/office/drawing/2014/main" id="{05FC39C9-5BE2-E28C-6C0A-501CF9F080D0}"/>
              </a:ext>
            </a:extLst>
          </p:cNvPr>
          <p:cNvPicPr>
            <a:picLocks noChangeAspect="1"/>
          </p:cNvPicPr>
          <p:nvPr/>
        </p:nvPicPr>
        <p:blipFill>
          <a:blip r:embed="rId2"/>
          <a:stretch>
            <a:fillRect/>
          </a:stretch>
        </p:blipFill>
        <p:spPr>
          <a:xfrm>
            <a:off x="528637" y="1262062"/>
            <a:ext cx="5819775" cy="2924175"/>
          </a:xfrm>
          <a:prstGeom prst="rect">
            <a:avLst/>
          </a:prstGeom>
        </p:spPr>
      </p:pic>
      <p:pic>
        <p:nvPicPr>
          <p:cNvPr id="8" name="Picture 7">
            <a:extLst>
              <a:ext uri="{FF2B5EF4-FFF2-40B4-BE49-F238E27FC236}">
                <a16:creationId xmlns:a16="http://schemas.microsoft.com/office/drawing/2014/main" id="{7BB62F8F-A894-B432-2041-D16DA0746767}"/>
              </a:ext>
            </a:extLst>
          </p:cNvPr>
          <p:cNvPicPr>
            <a:picLocks noChangeAspect="1"/>
          </p:cNvPicPr>
          <p:nvPr/>
        </p:nvPicPr>
        <p:blipFill>
          <a:blip r:embed="rId3"/>
          <a:stretch>
            <a:fillRect/>
          </a:stretch>
        </p:blipFill>
        <p:spPr>
          <a:xfrm>
            <a:off x="6448425" y="3144447"/>
            <a:ext cx="5257800" cy="2770577"/>
          </a:xfrm>
          <a:prstGeom prst="rect">
            <a:avLst/>
          </a:prstGeom>
        </p:spPr>
      </p:pic>
    </p:spTree>
    <p:extLst>
      <p:ext uri="{BB962C8B-B14F-4D97-AF65-F5344CB8AC3E}">
        <p14:creationId xmlns:p14="http://schemas.microsoft.com/office/powerpoint/2010/main" val="23563911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AB01C4-998D-6F3C-43CF-F460641130E0}"/>
              </a:ext>
            </a:extLst>
          </p:cNvPr>
          <p:cNvSpPr txBox="1"/>
          <p:nvPr/>
        </p:nvSpPr>
        <p:spPr>
          <a:xfrm>
            <a:off x="6096000" y="180570"/>
            <a:ext cx="5581650" cy="2923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HOẠT ĐỘNG NHÓM 4</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Đại</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diện</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nhóm</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bốc</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2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lá</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thăm</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tình</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huống</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Thảo</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luận</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nhóm</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và</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đưa</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ra</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lời</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khuyên</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cho</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tình</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huống</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vừa</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bốc</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được</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Các</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nhóm</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trình</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bày</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ý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kiến</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của</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r>
              <a:rPr kumimoji="0" lang="en-US" sz="2600" b="1"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2" panose="05020102010507070707" pitchFamily="18" charset="2"/>
              </a:rPr>
              <a:t>mình</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2" panose="05020102010507070707" pitchFamily="18" charset="2"/>
              </a:rPr>
              <a:t>. </a:t>
            </a:r>
            <a:endPar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91C22A7-FE6B-6A1E-3530-254A4EC2974C}"/>
              </a:ext>
            </a:extLst>
          </p:cNvPr>
          <p:cNvPicPr>
            <a:picLocks noChangeAspect="1"/>
          </p:cNvPicPr>
          <p:nvPr/>
        </p:nvPicPr>
        <p:blipFill>
          <a:blip r:embed="rId2"/>
          <a:stretch>
            <a:fillRect/>
          </a:stretch>
        </p:blipFill>
        <p:spPr>
          <a:xfrm>
            <a:off x="729398" y="220156"/>
            <a:ext cx="4999153" cy="1426588"/>
          </a:xfrm>
          <a:prstGeom prst="rect">
            <a:avLst/>
          </a:prstGeom>
        </p:spPr>
      </p:pic>
    </p:spTree>
    <p:extLst>
      <p:ext uri="{BB962C8B-B14F-4D97-AF65-F5344CB8AC3E}">
        <p14:creationId xmlns:p14="http://schemas.microsoft.com/office/powerpoint/2010/main" val="15596085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toy, doll&#10;&#10;Description automatically generated">
            <a:extLst>
              <a:ext uri="{FF2B5EF4-FFF2-40B4-BE49-F238E27FC236}">
                <a16:creationId xmlns:a16="http://schemas.microsoft.com/office/drawing/2014/main" id="{AA6D92D0-2B6E-6423-110D-F0A782A18C4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93518" y="352136"/>
            <a:ext cx="12192000" cy="6505864"/>
          </a:xfrm>
          <a:prstGeom prst="rect">
            <a:avLst/>
          </a:prstGeom>
        </p:spPr>
      </p:pic>
      <p:sp>
        <p:nvSpPr>
          <p:cNvPr id="5" name="TextBox 4">
            <a:extLst>
              <a:ext uri="{FF2B5EF4-FFF2-40B4-BE49-F238E27FC236}">
                <a16:creationId xmlns:a16="http://schemas.microsoft.com/office/drawing/2014/main" id="{182E3090-F844-DDA9-8CEC-19EB765EC352}"/>
              </a:ext>
            </a:extLst>
          </p:cNvPr>
          <p:cNvSpPr txBox="1"/>
          <p:nvPr/>
        </p:nvSpPr>
        <p:spPr>
          <a:xfrm>
            <a:off x="2914650" y="1199573"/>
            <a:ext cx="6438900" cy="4524315"/>
          </a:xfrm>
          <a:prstGeom prst="rect">
            <a:avLst/>
          </a:prstGeom>
          <a:noFill/>
        </p:spPr>
        <p:txBody>
          <a:bodyPr wrap="square" rtlCol="0">
            <a:spAutoFit/>
          </a:bodyPr>
          <a:lstStyle/>
          <a:p>
            <a:pPr algn="just"/>
            <a:r>
              <a:rPr lang="en-US" sz="3600" dirty="0" err="1">
                <a:solidFill>
                  <a:schemeClr val="bg1"/>
                </a:solidFill>
              </a:rPr>
              <a:t>Khuyên</a:t>
            </a:r>
            <a:r>
              <a:rPr lang="en-US" sz="3600" dirty="0">
                <a:solidFill>
                  <a:schemeClr val="bg1"/>
                </a:solidFill>
              </a:rPr>
              <a:t> Lan </a:t>
            </a:r>
            <a:r>
              <a:rPr lang="en-US" sz="3600" dirty="0" err="1">
                <a:solidFill>
                  <a:schemeClr val="bg1"/>
                </a:solidFill>
              </a:rPr>
              <a:t>đừng</a:t>
            </a:r>
            <a:r>
              <a:rPr lang="en-US" sz="3600" dirty="0">
                <a:solidFill>
                  <a:schemeClr val="bg1"/>
                </a:solidFill>
              </a:rPr>
              <a:t> </a:t>
            </a:r>
            <a:r>
              <a:rPr lang="en-US" sz="3600" dirty="0" err="1">
                <a:solidFill>
                  <a:schemeClr val="bg1"/>
                </a:solidFill>
              </a:rPr>
              <a:t>buồn</a:t>
            </a:r>
            <a:r>
              <a:rPr lang="en-US" sz="3600" dirty="0">
                <a:solidFill>
                  <a:schemeClr val="bg1"/>
                </a:solidFill>
              </a:rPr>
              <a:t> </a:t>
            </a:r>
            <a:r>
              <a:rPr lang="en-US" sz="3600" dirty="0" err="1">
                <a:solidFill>
                  <a:schemeClr val="bg1"/>
                </a:solidFill>
              </a:rPr>
              <a:t>vì</a:t>
            </a:r>
            <a:r>
              <a:rPr lang="en-US" sz="3600" dirty="0">
                <a:solidFill>
                  <a:schemeClr val="bg1"/>
                </a:solidFill>
              </a:rPr>
              <a:t> </a:t>
            </a:r>
            <a:r>
              <a:rPr lang="en-US" sz="3600" dirty="0" err="1">
                <a:solidFill>
                  <a:schemeClr val="bg1"/>
                </a:solidFill>
              </a:rPr>
              <a:t>bạn</a:t>
            </a:r>
            <a:r>
              <a:rPr lang="en-US" sz="3600" dirty="0">
                <a:solidFill>
                  <a:schemeClr val="bg1"/>
                </a:solidFill>
              </a:rPr>
              <a:t> </a:t>
            </a:r>
            <a:r>
              <a:rPr lang="en-US" sz="3600" dirty="0" err="1">
                <a:solidFill>
                  <a:schemeClr val="bg1"/>
                </a:solidFill>
              </a:rPr>
              <a:t>vẫn</a:t>
            </a:r>
            <a:r>
              <a:rPr lang="en-US" sz="3600" dirty="0">
                <a:solidFill>
                  <a:schemeClr val="bg1"/>
                </a:solidFill>
              </a:rPr>
              <a:t> </a:t>
            </a:r>
            <a:r>
              <a:rPr lang="en-US" sz="3600" dirty="0" err="1">
                <a:solidFill>
                  <a:schemeClr val="bg1"/>
                </a:solidFill>
              </a:rPr>
              <a:t>có</a:t>
            </a:r>
            <a:r>
              <a:rPr lang="en-US" sz="3600" dirty="0">
                <a:solidFill>
                  <a:schemeClr val="bg1"/>
                </a:solidFill>
              </a:rPr>
              <a:t> </a:t>
            </a:r>
            <a:r>
              <a:rPr lang="en-US" sz="3600" dirty="0" err="1">
                <a:solidFill>
                  <a:schemeClr val="bg1"/>
                </a:solidFill>
              </a:rPr>
              <a:t>thể</a:t>
            </a:r>
            <a:r>
              <a:rPr lang="en-US" sz="3600" dirty="0">
                <a:solidFill>
                  <a:schemeClr val="bg1"/>
                </a:solidFill>
              </a:rPr>
              <a:t> </a:t>
            </a:r>
            <a:r>
              <a:rPr lang="en-US" sz="3600" dirty="0" err="1">
                <a:solidFill>
                  <a:schemeClr val="bg1"/>
                </a:solidFill>
              </a:rPr>
              <a:t>liên</a:t>
            </a:r>
            <a:r>
              <a:rPr lang="en-US" sz="3600" dirty="0">
                <a:solidFill>
                  <a:schemeClr val="bg1"/>
                </a:solidFill>
              </a:rPr>
              <a:t> </a:t>
            </a:r>
            <a:r>
              <a:rPr lang="en-US" sz="3600" dirty="0" err="1">
                <a:solidFill>
                  <a:schemeClr val="bg1"/>
                </a:solidFill>
              </a:rPr>
              <a:t>lạc</a:t>
            </a:r>
            <a:r>
              <a:rPr lang="en-US" sz="3600" dirty="0">
                <a:solidFill>
                  <a:schemeClr val="bg1"/>
                </a:solidFill>
              </a:rPr>
              <a:t> chia </a:t>
            </a:r>
            <a:r>
              <a:rPr lang="en-US" sz="3600" dirty="0" err="1">
                <a:solidFill>
                  <a:schemeClr val="bg1"/>
                </a:solidFill>
              </a:rPr>
              <a:t>sẻ</a:t>
            </a:r>
            <a:r>
              <a:rPr lang="en-US" sz="3600" dirty="0">
                <a:solidFill>
                  <a:schemeClr val="bg1"/>
                </a:solidFill>
              </a:rPr>
              <a:t> </a:t>
            </a:r>
            <a:r>
              <a:rPr lang="en-US" sz="3600" dirty="0" err="1">
                <a:solidFill>
                  <a:schemeClr val="bg1"/>
                </a:solidFill>
              </a:rPr>
              <a:t>mọi</a:t>
            </a:r>
            <a:r>
              <a:rPr lang="en-US" sz="3600" dirty="0">
                <a:solidFill>
                  <a:schemeClr val="bg1"/>
                </a:solidFill>
              </a:rPr>
              <a:t> </a:t>
            </a:r>
            <a:r>
              <a:rPr lang="en-US" sz="3600" dirty="0" err="1">
                <a:solidFill>
                  <a:schemeClr val="bg1"/>
                </a:solidFill>
              </a:rPr>
              <a:t>buồn</a:t>
            </a:r>
            <a:r>
              <a:rPr lang="en-US" sz="3600" dirty="0">
                <a:solidFill>
                  <a:schemeClr val="bg1"/>
                </a:solidFill>
              </a:rPr>
              <a:t> </a:t>
            </a:r>
            <a:r>
              <a:rPr lang="en-US" sz="3600" dirty="0" err="1">
                <a:solidFill>
                  <a:schemeClr val="bg1"/>
                </a:solidFill>
              </a:rPr>
              <a:t>vui</a:t>
            </a:r>
            <a:r>
              <a:rPr lang="en-US" sz="3600" dirty="0">
                <a:solidFill>
                  <a:schemeClr val="bg1"/>
                </a:solidFill>
              </a:rPr>
              <a:t> </a:t>
            </a:r>
            <a:r>
              <a:rPr lang="en-US" sz="3600" dirty="0" err="1">
                <a:solidFill>
                  <a:schemeClr val="bg1"/>
                </a:solidFill>
              </a:rPr>
              <a:t>với</a:t>
            </a:r>
            <a:r>
              <a:rPr lang="en-US" sz="3600" dirty="0">
                <a:solidFill>
                  <a:schemeClr val="bg1"/>
                </a:solidFill>
              </a:rPr>
              <a:t> My </a:t>
            </a:r>
            <a:r>
              <a:rPr lang="en-US" sz="3600" dirty="0" err="1">
                <a:solidFill>
                  <a:schemeClr val="bg1"/>
                </a:solidFill>
              </a:rPr>
              <a:t>bằng</a:t>
            </a:r>
            <a:r>
              <a:rPr lang="en-US" sz="3600" dirty="0">
                <a:solidFill>
                  <a:schemeClr val="bg1"/>
                </a:solidFill>
              </a:rPr>
              <a:t> </a:t>
            </a:r>
            <a:r>
              <a:rPr lang="en-US" sz="3600" dirty="0" err="1">
                <a:solidFill>
                  <a:schemeClr val="bg1"/>
                </a:solidFill>
              </a:rPr>
              <a:t>nhiều</a:t>
            </a:r>
            <a:r>
              <a:rPr lang="en-US" sz="3600" dirty="0">
                <a:solidFill>
                  <a:schemeClr val="bg1"/>
                </a:solidFill>
              </a:rPr>
              <a:t> </a:t>
            </a:r>
            <a:r>
              <a:rPr lang="en-US" sz="3600" dirty="0" err="1">
                <a:solidFill>
                  <a:schemeClr val="bg1"/>
                </a:solidFill>
              </a:rPr>
              <a:t>cách</a:t>
            </a:r>
            <a:r>
              <a:rPr lang="en-US" sz="3600" dirty="0">
                <a:solidFill>
                  <a:schemeClr val="bg1"/>
                </a:solidFill>
              </a:rPr>
              <a:t> </a:t>
            </a:r>
            <a:r>
              <a:rPr lang="en-US" sz="3600" dirty="0" err="1">
                <a:solidFill>
                  <a:schemeClr val="bg1"/>
                </a:solidFill>
              </a:rPr>
              <a:t>khác</a:t>
            </a:r>
            <a:r>
              <a:rPr lang="en-US" sz="3600" dirty="0">
                <a:solidFill>
                  <a:schemeClr val="bg1"/>
                </a:solidFill>
              </a:rPr>
              <a:t> </a:t>
            </a:r>
            <a:r>
              <a:rPr lang="en-US" sz="3600" dirty="0" err="1">
                <a:solidFill>
                  <a:schemeClr val="bg1"/>
                </a:solidFill>
              </a:rPr>
              <a:t>nhau</a:t>
            </a:r>
            <a:r>
              <a:rPr lang="en-US" sz="3600" dirty="0">
                <a:solidFill>
                  <a:schemeClr val="bg1"/>
                </a:solidFill>
              </a:rPr>
              <a:t> </a:t>
            </a:r>
            <a:r>
              <a:rPr lang="en-US" sz="3600" dirty="0" err="1">
                <a:solidFill>
                  <a:schemeClr val="bg1"/>
                </a:solidFill>
              </a:rPr>
              <a:t>như</a:t>
            </a:r>
            <a:r>
              <a:rPr lang="en-US" sz="3600" dirty="0">
                <a:solidFill>
                  <a:schemeClr val="bg1"/>
                </a:solidFill>
              </a:rPr>
              <a:t> </a:t>
            </a:r>
            <a:r>
              <a:rPr lang="en-US" sz="3600" dirty="0" err="1">
                <a:solidFill>
                  <a:schemeClr val="bg1"/>
                </a:solidFill>
              </a:rPr>
              <a:t>viết</a:t>
            </a:r>
            <a:r>
              <a:rPr lang="en-US" sz="3600" dirty="0">
                <a:solidFill>
                  <a:schemeClr val="bg1"/>
                </a:solidFill>
              </a:rPr>
              <a:t> </a:t>
            </a:r>
            <a:r>
              <a:rPr lang="en-US" sz="3600" dirty="0" err="1">
                <a:solidFill>
                  <a:schemeClr val="bg1"/>
                </a:solidFill>
              </a:rPr>
              <a:t>thư</a:t>
            </a:r>
            <a:r>
              <a:rPr lang="en-US" sz="3600" dirty="0">
                <a:solidFill>
                  <a:schemeClr val="bg1"/>
                </a:solidFill>
              </a:rPr>
              <a:t> hay </a:t>
            </a:r>
            <a:r>
              <a:rPr lang="en-US" sz="3600" dirty="0" err="1">
                <a:solidFill>
                  <a:schemeClr val="bg1"/>
                </a:solidFill>
              </a:rPr>
              <a:t>điện</a:t>
            </a:r>
            <a:r>
              <a:rPr lang="en-US" sz="3600" dirty="0">
                <a:solidFill>
                  <a:schemeClr val="bg1"/>
                </a:solidFill>
              </a:rPr>
              <a:t> </a:t>
            </a:r>
            <a:r>
              <a:rPr lang="en-US" sz="3600" dirty="0" err="1">
                <a:solidFill>
                  <a:schemeClr val="bg1"/>
                </a:solidFill>
              </a:rPr>
              <a:t>thoại</a:t>
            </a:r>
            <a:r>
              <a:rPr lang="en-US" sz="3600" dirty="0">
                <a:solidFill>
                  <a:schemeClr val="bg1"/>
                </a:solidFill>
              </a:rPr>
              <a:t>. </a:t>
            </a:r>
            <a:r>
              <a:rPr lang="en-US" sz="3600" dirty="0" err="1">
                <a:solidFill>
                  <a:schemeClr val="bg1"/>
                </a:solidFill>
              </a:rPr>
              <a:t>Ngoài</a:t>
            </a:r>
            <a:r>
              <a:rPr lang="en-US" sz="3600" dirty="0">
                <a:solidFill>
                  <a:schemeClr val="bg1"/>
                </a:solidFill>
              </a:rPr>
              <a:t> </a:t>
            </a:r>
            <a:r>
              <a:rPr lang="en-US" sz="3600" dirty="0" err="1">
                <a:solidFill>
                  <a:schemeClr val="bg1"/>
                </a:solidFill>
              </a:rPr>
              <a:t>ra</a:t>
            </a:r>
            <a:r>
              <a:rPr lang="en-US" sz="3600" dirty="0">
                <a:solidFill>
                  <a:schemeClr val="bg1"/>
                </a:solidFill>
              </a:rPr>
              <a:t> Lan </a:t>
            </a:r>
            <a:r>
              <a:rPr lang="en-US" sz="3600" dirty="0" err="1">
                <a:solidFill>
                  <a:schemeClr val="bg1"/>
                </a:solidFill>
              </a:rPr>
              <a:t>nên</a:t>
            </a:r>
            <a:r>
              <a:rPr lang="en-US" sz="3600" dirty="0">
                <a:solidFill>
                  <a:schemeClr val="bg1"/>
                </a:solidFill>
              </a:rPr>
              <a:t> </a:t>
            </a:r>
            <a:r>
              <a:rPr lang="en-US" sz="3600" b="1" dirty="0" err="1">
                <a:solidFill>
                  <a:srgbClr val="FFFF00"/>
                </a:solidFill>
              </a:rPr>
              <a:t>vui</a:t>
            </a:r>
            <a:r>
              <a:rPr lang="en-US" sz="3600" b="1" dirty="0">
                <a:solidFill>
                  <a:srgbClr val="FFFF00"/>
                </a:solidFill>
              </a:rPr>
              <a:t> </a:t>
            </a:r>
            <a:r>
              <a:rPr lang="en-US" sz="3600" b="1" dirty="0" err="1">
                <a:solidFill>
                  <a:srgbClr val="FFFF00"/>
                </a:solidFill>
              </a:rPr>
              <a:t>vẻ</a:t>
            </a:r>
            <a:r>
              <a:rPr lang="en-US" sz="3600" b="1" dirty="0">
                <a:solidFill>
                  <a:srgbClr val="FFFF00"/>
                </a:solidFill>
              </a:rPr>
              <a:t>, </a:t>
            </a:r>
            <a:r>
              <a:rPr lang="en-US" sz="3600" b="1" dirty="0" err="1">
                <a:solidFill>
                  <a:srgbClr val="FFFF00"/>
                </a:solidFill>
              </a:rPr>
              <a:t>lạc</a:t>
            </a:r>
            <a:r>
              <a:rPr lang="en-US" sz="3600" b="1" dirty="0">
                <a:solidFill>
                  <a:srgbClr val="FFFF00"/>
                </a:solidFill>
              </a:rPr>
              <a:t> </a:t>
            </a:r>
            <a:r>
              <a:rPr lang="en-US" sz="3600" b="1" dirty="0" err="1">
                <a:solidFill>
                  <a:srgbClr val="FFFF00"/>
                </a:solidFill>
              </a:rPr>
              <a:t>quan</a:t>
            </a:r>
            <a:r>
              <a:rPr lang="en-US" sz="3600" b="1" dirty="0">
                <a:solidFill>
                  <a:srgbClr val="FFFF00"/>
                </a:solidFill>
              </a:rPr>
              <a:t> </a:t>
            </a:r>
            <a:r>
              <a:rPr lang="en-US" sz="3600" b="1" dirty="0" err="1">
                <a:solidFill>
                  <a:srgbClr val="FFFF00"/>
                </a:solidFill>
              </a:rPr>
              <a:t>và</a:t>
            </a:r>
            <a:r>
              <a:rPr lang="en-US" sz="3600" b="1" dirty="0">
                <a:solidFill>
                  <a:srgbClr val="FFFF00"/>
                </a:solidFill>
              </a:rPr>
              <a:t> </a:t>
            </a:r>
            <a:r>
              <a:rPr lang="en-US" sz="3600" b="1" dirty="0" err="1">
                <a:solidFill>
                  <a:srgbClr val="FFFF00"/>
                </a:solidFill>
              </a:rPr>
              <a:t>chủ</a:t>
            </a:r>
            <a:r>
              <a:rPr lang="en-US" sz="3600" b="1" dirty="0">
                <a:solidFill>
                  <a:srgbClr val="FFFF00"/>
                </a:solidFill>
              </a:rPr>
              <a:t> </a:t>
            </a:r>
            <a:r>
              <a:rPr lang="en-US" sz="3600" b="1" dirty="0" err="1">
                <a:solidFill>
                  <a:srgbClr val="FFFF00"/>
                </a:solidFill>
              </a:rPr>
              <a:t>động</a:t>
            </a:r>
            <a:r>
              <a:rPr lang="en-US" sz="3600" b="1" dirty="0">
                <a:solidFill>
                  <a:srgbClr val="FFFF00"/>
                </a:solidFill>
              </a:rPr>
              <a:t> </a:t>
            </a:r>
            <a:r>
              <a:rPr lang="en-US" sz="3600" b="1" dirty="0" err="1">
                <a:solidFill>
                  <a:srgbClr val="FFFF00"/>
                </a:solidFill>
              </a:rPr>
              <a:t>trò</a:t>
            </a:r>
            <a:r>
              <a:rPr lang="en-US" sz="3600" b="1" dirty="0">
                <a:solidFill>
                  <a:srgbClr val="FFFF00"/>
                </a:solidFill>
              </a:rPr>
              <a:t> </a:t>
            </a:r>
            <a:r>
              <a:rPr lang="en-US" sz="3600" b="1" dirty="0" err="1">
                <a:solidFill>
                  <a:srgbClr val="FFFF00"/>
                </a:solidFill>
              </a:rPr>
              <a:t>chuyện</a:t>
            </a:r>
            <a:r>
              <a:rPr lang="en-US" sz="3600" b="1" dirty="0">
                <a:solidFill>
                  <a:srgbClr val="FFFF00"/>
                </a:solidFill>
              </a:rPr>
              <a:t>, </a:t>
            </a:r>
            <a:r>
              <a:rPr lang="en-US" sz="3600" b="1" dirty="0" err="1">
                <a:solidFill>
                  <a:srgbClr val="FFFF00"/>
                </a:solidFill>
              </a:rPr>
              <a:t>vui</a:t>
            </a:r>
            <a:r>
              <a:rPr lang="en-US" sz="3600" b="1" dirty="0">
                <a:solidFill>
                  <a:srgbClr val="FFFF00"/>
                </a:solidFill>
              </a:rPr>
              <a:t> </a:t>
            </a:r>
            <a:r>
              <a:rPr lang="en-US" sz="3600" b="1" dirty="0" err="1">
                <a:solidFill>
                  <a:srgbClr val="FFFF00"/>
                </a:solidFill>
              </a:rPr>
              <a:t>chơi</a:t>
            </a:r>
            <a:r>
              <a:rPr lang="en-US" sz="3600" b="1" dirty="0">
                <a:solidFill>
                  <a:srgbClr val="FFFF00"/>
                </a:solidFill>
              </a:rPr>
              <a:t> </a:t>
            </a:r>
            <a:r>
              <a:rPr lang="en-US" sz="3600" b="1" dirty="0" err="1">
                <a:solidFill>
                  <a:srgbClr val="FFFF00"/>
                </a:solidFill>
              </a:rPr>
              <a:t>với</a:t>
            </a:r>
            <a:r>
              <a:rPr lang="en-US" sz="3600" b="1" dirty="0">
                <a:solidFill>
                  <a:srgbClr val="FFFF00"/>
                </a:solidFill>
              </a:rPr>
              <a:t> </a:t>
            </a:r>
            <a:r>
              <a:rPr lang="en-US" sz="3600" b="1" dirty="0" err="1">
                <a:solidFill>
                  <a:srgbClr val="FFFF00"/>
                </a:solidFill>
              </a:rPr>
              <a:t>các</a:t>
            </a:r>
            <a:r>
              <a:rPr lang="en-US" sz="3600" b="1" dirty="0">
                <a:solidFill>
                  <a:srgbClr val="FFFF00"/>
                </a:solidFill>
              </a:rPr>
              <a:t> </a:t>
            </a:r>
            <a:r>
              <a:rPr lang="en-US" sz="3600" b="1" dirty="0" err="1">
                <a:solidFill>
                  <a:srgbClr val="FFFF00"/>
                </a:solidFill>
              </a:rPr>
              <a:t>bạn</a:t>
            </a:r>
            <a:r>
              <a:rPr lang="en-US" sz="3600" b="1" dirty="0">
                <a:solidFill>
                  <a:srgbClr val="FFFF00"/>
                </a:solidFill>
              </a:rPr>
              <a:t> </a:t>
            </a:r>
            <a:r>
              <a:rPr lang="en-US" sz="3600" b="1" dirty="0" err="1">
                <a:solidFill>
                  <a:srgbClr val="FFFF00"/>
                </a:solidFill>
              </a:rPr>
              <a:t>trong</a:t>
            </a:r>
            <a:r>
              <a:rPr lang="en-US" sz="3600" b="1" dirty="0">
                <a:solidFill>
                  <a:srgbClr val="FFFF00"/>
                </a:solidFill>
              </a:rPr>
              <a:t> </a:t>
            </a:r>
            <a:r>
              <a:rPr lang="en-US" sz="3600" b="1" dirty="0" err="1">
                <a:solidFill>
                  <a:srgbClr val="FFFF00"/>
                </a:solidFill>
              </a:rPr>
              <a:t>lớp</a:t>
            </a:r>
            <a:r>
              <a:rPr lang="en-US" sz="3600" b="1" dirty="0">
                <a:solidFill>
                  <a:srgbClr val="FFFF00"/>
                </a:solidFill>
              </a:rPr>
              <a:t> </a:t>
            </a:r>
            <a:r>
              <a:rPr lang="en-US" sz="3600" dirty="0" err="1">
                <a:solidFill>
                  <a:schemeClr val="bg1"/>
                </a:solidFill>
              </a:rPr>
              <a:t>để</a:t>
            </a:r>
            <a:r>
              <a:rPr lang="en-US" sz="3600" dirty="0">
                <a:solidFill>
                  <a:schemeClr val="bg1"/>
                </a:solidFill>
              </a:rPr>
              <a:t> </a:t>
            </a:r>
            <a:r>
              <a:rPr lang="en-US" sz="3600" dirty="0" err="1">
                <a:solidFill>
                  <a:schemeClr val="bg1"/>
                </a:solidFill>
              </a:rPr>
              <a:t>có</a:t>
            </a:r>
            <a:r>
              <a:rPr lang="en-US" sz="3600" dirty="0">
                <a:solidFill>
                  <a:schemeClr val="bg1"/>
                </a:solidFill>
              </a:rPr>
              <a:t> </a:t>
            </a:r>
            <a:r>
              <a:rPr lang="en-US" sz="3600" dirty="0" err="1">
                <a:solidFill>
                  <a:schemeClr val="bg1"/>
                </a:solidFill>
              </a:rPr>
              <a:t>thêm</a:t>
            </a:r>
            <a:r>
              <a:rPr lang="en-US" sz="3600" dirty="0">
                <a:solidFill>
                  <a:schemeClr val="bg1"/>
                </a:solidFill>
              </a:rPr>
              <a:t> </a:t>
            </a:r>
            <a:r>
              <a:rPr lang="en-US" sz="3600" dirty="0" err="1">
                <a:solidFill>
                  <a:schemeClr val="bg1"/>
                </a:solidFill>
              </a:rPr>
              <a:t>những</a:t>
            </a:r>
            <a:r>
              <a:rPr lang="en-US" sz="3600" dirty="0">
                <a:solidFill>
                  <a:schemeClr val="bg1"/>
                </a:solidFill>
              </a:rPr>
              <a:t> </a:t>
            </a:r>
            <a:r>
              <a:rPr lang="en-US" sz="3600" dirty="0" err="1">
                <a:solidFill>
                  <a:schemeClr val="bg1"/>
                </a:solidFill>
              </a:rPr>
              <a:t>người</a:t>
            </a:r>
            <a:r>
              <a:rPr lang="en-US" sz="3600" dirty="0">
                <a:solidFill>
                  <a:schemeClr val="bg1"/>
                </a:solidFill>
              </a:rPr>
              <a:t> </a:t>
            </a:r>
            <a:r>
              <a:rPr lang="en-US" sz="3600" dirty="0" err="1">
                <a:solidFill>
                  <a:schemeClr val="bg1"/>
                </a:solidFill>
              </a:rPr>
              <a:t>bạn</a:t>
            </a:r>
            <a:r>
              <a:rPr lang="en-US" sz="3600" dirty="0">
                <a:solidFill>
                  <a:schemeClr val="bg1"/>
                </a:solidFill>
              </a:rPr>
              <a:t> </a:t>
            </a:r>
            <a:r>
              <a:rPr lang="en-US" sz="3600" dirty="0" err="1">
                <a:solidFill>
                  <a:schemeClr val="bg1"/>
                </a:solidFill>
              </a:rPr>
              <a:t>mới</a:t>
            </a:r>
            <a:r>
              <a:rPr lang="en-US" sz="3600" dirty="0">
                <a:solidFill>
                  <a:schemeClr val="bg1"/>
                </a:solidFill>
              </a:rPr>
              <a:t>.</a:t>
            </a:r>
          </a:p>
        </p:txBody>
      </p:sp>
      <p:pic>
        <p:nvPicPr>
          <p:cNvPr id="2" name="Picture 1">
            <a:extLst>
              <a:ext uri="{FF2B5EF4-FFF2-40B4-BE49-F238E27FC236}">
                <a16:creationId xmlns:a16="http://schemas.microsoft.com/office/drawing/2014/main" id="{4B1A1BD7-3D9E-311F-A926-50EC5C0390FF}"/>
              </a:ext>
            </a:extLst>
          </p:cNvPr>
          <p:cNvPicPr>
            <a:picLocks noChangeAspect="1"/>
          </p:cNvPicPr>
          <p:nvPr/>
        </p:nvPicPr>
        <p:blipFill>
          <a:blip r:embed="rId3"/>
          <a:stretch>
            <a:fillRect/>
          </a:stretch>
        </p:blipFill>
        <p:spPr>
          <a:xfrm>
            <a:off x="304674" y="196930"/>
            <a:ext cx="2895851" cy="1072989"/>
          </a:xfrm>
          <a:prstGeom prst="rect">
            <a:avLst/>
          </a:prstGeom>
        </p:spPr>
      </p:pic>
    </p:spTree>
    <p:extLst>
      <p:ext uri="{BB962C8B-B14F-4D97-AF65-F5344CB8AC3E}">
        <p14:creationId xmlns:p14="http://schemas.microsoft.com/office/powerpoint/2010/main" val="282631982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toy, doll&#10;&#10;Description automatically generated">
            <a:extLst>
              <a:ext uri="{FF2B5EF4-FFF2-40B4-BE49-F238E27FC236}">
                <a16:creationId xmlns:a16="http://schemas.microsoft.com/office/drawing/2014/main" id="{AA6D92D0-2B6E-6423-110D-F0A782A18C4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93518" y="352136"/>
            <a:ext cx="12192000" cy="6505864"/>
          </a:xfrm>
          <a:prstGeom prst="rect">
            <a:avLst/>
          </a:prstGeom>
        </p:spPr>
      </p:pic>
      <p:sp>
        <p:nvSpPr>
          <p:cNvPr id="5" name="TextBox 4">
            <a:extLst>
              <a:ext uri="{FF2B5EF4-FFF2-40B4-BE49-F238E27FC236}">
                <a16:creationId xmlns:a16="http://schemas.microsoft.com/office/drawing/2014/main" id="{182E3090-F844-DDA9-8CEC-19EB765EC352}"/>
              </a:ext>
            </a:extLst>
          </p:cNvPr>
          <p:cNvSpPr txBox="1"/>
          <p:nvPr/>
        </p:nvSpPr>
        <p:spPr>
          <a:xfrm>
            <a:off x="2914650" y="1199573"/>
            <a:ext cx="6343650" cy="4154984"/>
          </a:xfrm>
          <a:prstGeom prst="rect">
            <a:avLst/>
          </a:prstGeom>
          <a:noFill/>
        </p:spPr>
        <p:txBody>
          <a:bodyPr wrap="square" rtlCol="0">
            <a:spAutoFit/>
          </a:bodyPr>
          <a:lstStyle/>
          <a:p>
            <a:pPr lvl="0" algn="just"/>
            <a:r>
              <a:rPr lang="vi-VN" sz="4400" dirty="0">
                <a:solidFill>
                  <a:prstClr val="white"/>
                </a:solidFill>
                <a:latin typeface="Calibri" panose="020F0502020204030204"/>
              </a:rPr>
              <a:t>Thái nên đồng ý với đề nghị của mẹ để có thêm những người bạn mới cùng sở thích, vừa được thường xuyên chơi cờ vua cùng bạn.</a:t>
            </a:r>
            <a:endParaRPr kumimoji="0" lang="en-US" sz="4400" b="0" i="0" u="none" strike="noStrike" kern="1200" cap="none" spc="0" normalizeH="0" baseline="0" noProof="0" dirty="0">
              <a:ln>
                <a:noFill/>
              </a:ln>
              <a:solidFill>
                <a:prstClr val="white"/>
              </a:solidFill>
              <a:effectLst/>
              <a:uLnTx/>
              <a:uFillTx/>
              <a:latin typeface="Calibri" panose="020F0502020204030204"/>
            </a:endParaRPr>
          </a:p>
        </p:txBody>
      </p:sp>
      <p:pic>
        <p:nvPicPr>
          <p:cNvPr id="6" name="Picture 5">
            <a:extLst>
              <a:ext uri="{FF2B5EF4-FFF2-40B4-BE49-F238E27FC236}">
                <a16:creationId xmlns:a16="http://schemas.microsoft.com/office/drawing/2014/main" id="{71A8FBBB-BFA0-E2BF-0BF5-6FE9ED95FF59}"/>
              </a:ext>
            </a:extLst>
          </p:cNvPr>
          <p:cNvPicPr>
            <a:picLocks noChangeAspect="1"/>
          </p:cNvPicPr>
          <p:nvPr/>
        </p:nvPicPr>
        <p:blipFill>
          <a:blip r:embed="rId3"/>
          <a:stretch>
            <a:fillRect/>
          </a:stretch>
        </p:blipFill>
        <p:spPr>
          <a:xfrm>
            <a:off x="237619" y="301705"/>
            <a:ext cx="2877561" cy="1072989"/>
          </a:xfrm>
          <a:prstGeom prst="rect">
            <a:avLst/>
          </a:prstGeom>
        </p:spPr>
      </p:pic>
    </p:spTree>
    <p:extLst>
      <p:ext uri="{BB962C8B-B14F-4D97-AF65-F5344CB8AC3E}">
        <p14:creationId xmlns:p14="http://schemas.microsoft.com/office/powerpoint/2010/main" val="218816235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2">
            <a:extLst>
              <a:ext uri="{FF2B5EF4-FFF2-40B4-BE49-F238E27FC236}">
                <a16:creationId xmlns:a16="http://schemas.microsoft.com/office/drawing/2014/main" id="{40F9BE70-725F-A452-B223-B3F51295F2D7}"/>
              </a:ext>
            </a:extLst>
          </p:cNvPr>
          <p:cNvPicPr>
            <a:picLocks noChangeAspect="1"/>
          </p:cNvPicPr>
          <p:nvPr/>
        </p:nvPicPr>
        <p:blipFill>
          <a:blip r:embed="rId2"/>
          <a:srcRect/>
          <a:stretch>
            <a:fillRect/>
          </a:stretch>
        </p:blipFill>
        <p:spPr>
          <a:xfrm>
            <a:off x="3013863" y="348313"/>
            <a:ext cx="9656063" cy="6648420"/>
          </a:xfrm>
          <a:prstGeom prst="rect">
            <a:avLst/>
          </a:prstGeom>
        </p:spPr>
      </p:pic>
      <p:pic>
        <p:nvPicPr>
          <p:cNvPr id="6" name="Picture 10">
            <a:extLst>
              <a:ext uri="{FF2B5EF4-FFF2-40B4-BE49-F238E27FC236}">
                <a16:creationId xmlns:a16="http://schemas.microsoft.com/office/drawing/2014/main" id="{6DA7A68B-F1B2-403D-C60E-E71A07532B8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76514" y="3428999"/>
            <a:ext cx="5275759" cy="3567732"/>
          </a:xfrm>
          <a:prstGeom prst="rect">
            <a:avLst/>
          </a:prstGeom>
        </p:spPr>
      </p:pic>
      <p:pic>
        <p:nvPicPr>
          <p:cNvPr id="3" name="Picture 2">
            <a:extLst>
              <a:ext uri="{FF2B5EF4-FFF2-40B4-BE49-F238E27FC236}">
                <a16:creationId xmlns:a16="http://schemas.microsoft.com/office/drawing/2014/main" id="{86880851-27D9-CC45-683E-4D04758D85AF}"/>
              </a:ext>
            </a:extLst>
          </p:cNvPr>
          <p:cNvPicPr>
            <a:picLocks noChangeAspect="1"/>
          </p:cNvPicPr>
          <p:nvPr/>
        </p:nvPicPr>
        <p:blipFill>
          <a:blip r:embed="rId5"/>
          <a:stretch>
            <a:fillRect/>
          </a:stretch>
        </p:blipFill>
        <p:spPr>
          <a:xfrm>
            <a:off x="5217581" y="1505552"/>
            <a:ext cx="4938188" cy="3694496"/>
          </a:xfrm>
          <a:prstGeom prst="rect">
            <a:avLst/>
          </a:prstGeom>
        </p:spPr>
      </p:pic>
    </p:spTree>
    <p:extLst>
      <p:ext uri="{BB962C8B-B14F-4D97-AF65-F5344CB8AC3E}">
        <p14:creationId xmlns:p14="http://schemas.microsoft.com/office/powerpoint/2010/main" val="41850288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2D917F-7904-828D-00C4-DC29EEFF14ED}"/>
              </a:ext>
            </a:extLst>
          </p:cNvPr>
          <p:cNvSpPr/>
          <p:nvPr/>
        </p:nvSpPr>
        <p:spPr>
          <a:xfrm>
            <a:off x="219075" y="323850"/>
            <a:ext cx="11563350" cy="62103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5ADCC"/>
              </a:solidFill>
              <a:effectLst/>
              <a:uLnTx/>
              <a:uFillTx/>
              <a:latin typeface="Arial"/>
              <a:ea typeface="+mn-ea"/>
              <a:cs typeface="+mn-cs"/>
            </a:endParaRPr>
          </a:p>
        </p:txBody>
      </p:sp>
      <p:sp>
        <p:nvSpPr>
          <p:cNvPr id="3" name="Rectangle: Rounded Corners 2">
            <a:extLst>
              <a:ext uri="{FF2B5EF4-FFF2-40B4-BE49-F238E27FC236}">
                <a16:creationId xmlns:a16="http://schemas.microsoft.com/office/drawing/2014/main" id="{441B3154-E992-2854-C695-ECBFB20EF490}"/>
              </a:ext>
            </a:extLst>
          </p:cNvPr>
          <p:cNvSpPr/>
          <p:nvPr/>
        </p:nvSpPr>
        <p:spPr>
          <a:xfrm>
            <a:off x="295275" y="115281"/>
            <a:ext cx="11753850" cy="1161069"/>
          </a:xfrm>
          <a:custGeom>
            <a:avLst/>
            <a:gdLst>
              <a:gd name="connsiteX0" fmla="*/ 0 w 11753850"/>
              <a:gd name="connsiteY0" fmla="*/ 193515 h 1161069"/>
              <a:gd name="connsiteX1" fmla="*/ 193515 w 11753850"/>
              <a:gd name="connsiteY1" fmla="*/ 0 h 1161069"/>
              <a:gd name="connsiteX2" fmla="*/ 11560335 w 11753850"/>
              <a:gd name="connsiteY2" fmla="*/ 0 h 1161069"/>
              <a:gd name="connsiteX3" fmla="*/ 11753850 w 11753850"/>
              <a:gd name="connsiteY3" fmla="*/ 193515 h 1161069"/>
              <a:gd name="connsiteX4" fmla="*/ 11753850 w 11753850"/>
              <a:gd name="connsiteY4" fmla="*/ 967554 h 1161069"/>
              <a:gd name="connsiteX5" fmla="*/ 11560335 w 11753850"/>
              <a:gd name="connsiteY5" fmla="*/ 1161069 h 1161069"/>
              <a:gd name="connsiteX6" fmla="*/ 193515 w 11753850"/>
              <a:gd name="connsiteY6" fmla="*/ 1161069 h 1161069"/>
              <a:gd name="connsiteX7" fmla="*/ 0 w 11753850"/>
              <a:gd name="connsiteY7" fmla="*/ 967554 h 1161069"/>
              <a:gd name="connsiteX8" fmla="*/ 0 w 11753850"/>
              <a:gd name="connsiteY8" fmla="*/ 193515 h 116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3850" h="1161069" fill="none" extrusionOk="0">
                <a:moveTo>
                  <a:pt x="0" y="193515"/>
                </a:moveTo>
                <a:cubicBezTo>
                  <a:pt x="738" y="106616"/>
                  <a:pt x="92721" y="10205"/>
                  <a:pt x="193515" y="0"/>
                </a:cubicBezTo>
                <a:cubicBezTo>
                  <a:pt x="1456946" y="72427"/>
                  <a:pt x="6161760" y="61419"/>
                  <a:pt x="11560335" y="0"/>
                </a:cubicBezTo>
                <a:cubicBezTo>
                  <a:pt x="11665012" y="-15133"/>
                  <a:pt x="11736988" y="81540"/>
                  <a:pt x="11753850" y="193515"/>
                </a:cubicBezTo>
                <a:cubicBezTo>
                  <a:pt x="11688663" y="372676"/>
                  <a:pt x="11766169" y="794963"/>
                  <a:pt x="11753850" y="967554"/>
                </a:cubicBezTo>
                <a:cubicBezTo>
                  <a:pt x="11756889" y="1059007"/>
                  <a:pt x="11666209" y="1159947"/>
                  <a:pt x="11560335" y="1161069"/>
                </a:cubicBezTo>
                <a:cubicBezTo>
                  <a:pt x="6629419" y="1190896"/>
                  <a:pt x="2956959" y="1081763"/>
                  <a:pt x="193515" y="1161069"/>
                </a:cubicBezTo>
                <a:cubicBezTo>
                  <a:pt x="94306" y="1160202"/>
                  <a:pt x="-13637" y="1077126"/>
                  <a:pt x="0" y="967554"/>
                </a:cubicBezTo>
                <a:cubicBezTo>
                  <a:pt x="-29199" y="607663"/>
                  <a:pt x="-11068" y="383073"/>
                  <a:pt x="0" y="193515"/>
                </a:cubicBezTo>
                <a:close/>
              </a:path>
              <a:path w="11753850" h="1161069" stroke="0" extrusionOk="0">
                <a:moveTo>
                  <a:pt x="0" y="193515"/>
                </a:moveTo>
                <a:cubicBezTo>
                  <a:pt x="1827" y="87138"/>
                  <a:pt x="94526" y="16430"/>
                  <a:pt x="193515" y="0"/>
                </a:cubicBezTo>
                <a:cubicBezTo>
                  <a:pt x="5234809" y="123000"/>
                  <a:pt x="6154668" y="-96860"/>
                  <a:pt x="11560335" y="0"/>
                </a:cubicBezTo>
                <a:cubicBezTo>
                  <a:pt x="11663259" y="-3012"/>
                  <a:pt x="11757586" y="79108"/>
                  <a:pt x="11753850" y="193515"/>
                </a:cubicBezTo>
                <a:cubicBezTo>
                  <a:pt x="11805605" y="438358"/>
                  <a:pt x="11809147" y="620002"/>
                  <a:pt x="11753850" y="967554"/>
                </a:cubicBezTo>
                <a:cubicBezTo>
                  <a:pt x="11741261" y="1078990"/>
                  <a:pt x="11655668" y="1159180"/>
                  <a:pt x="11560335" y="1161069"/>
                </a:cubicBezTo>
                <a:cubicBezTo>
                  <a:pt x="9086469" y="1000362"/>
                  <a:pt x="4761341" y="1200736"/>
                  <a:pt x="193515" y="1161069"/>
                </a:cubicBezTo>
                <a:cubicBezTo>
                  <a:pt x="78553" y="1159436"/>
                  <a:pt x="-7400" y="1071077"/>
                  <a:pt x="0" y="967554"/>
                </a:cubicBezTo>
                <a:cubicBezTo>
                  <a:pt x="-39288" y="626077"/>
                  <a:pt x="40628" y="437421"/>
                  <a:pt x="0" y="193515"/>
                </a:cubicBezTo>
                <a:close/>
              </a:path>
            </a:pathLst>
          </a:custGeom>
          <a:solidFill>
            <a:srgbClr val="FFFF00"/>
          </a:solidFill>
          <a:ln>
            <a:solidFill>
              <a:schemeClr val="tx2"/>
            </a:solidFill>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buClr>
                <a:srgbClr val="000000"/>
              </a:buClr>
            </a:pPr>
            <a:r>
              <a:rPr lang="en-US" sz="3600" kern="0" dirty="0">
                <a:solidFill>
                  <a:srgbClr val="FF0000"/>
                </a:solidFill>
                <a:latin typeface="Calibri" panose="020F0502020204030204" pitchFamily="34" charset="0"/>
                <a:cs typeface="Calibri" panose="020F0502020204030204" pitchFamily="34" charset="0"/>
                <a:sym typeface="Arial"/>
              </a:rPr>
              <a:t>V</a:t>
            </a:r>
            <a:r>
              <a:rPr lang="vi-VN" sz="3600" kern="0" dirty="0">
                <a:solidFill>
                  <a:srgbClr val="FF0000"/>
                </a:solidFill>
                <a:latin typeface="Calibri" panose="020F0502020204030204" pitchFamily="34" charset="0"/>
                <a:cs typeface="Calibri" panose="020F0502020204030204" pitchFamily="34" charset="0"/>
                <a:sym typeface="Arial"/>
              </a:rPr>
              <a:t>iết hoặc vẽ về bản thân để giới thiệu mình với người bạn mới lúc làm quen. </a:t>
            </a:r>
            <a:endParaRPr kumimoji="0" lang="en-US" sz="36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pic>
        <p:nvPicPr>
          <p:cNvPr id="1026" name="Picture 2" descr="Tự tin bản thân vẽ sơ đồ tư duy giới thiệu về bản thân và tài năng của bạn">
            <a:extLst>
              <a:ext uri="{FF2B5EF4-FFF2-40B4-BE49-F238E27FC236}">
                <a16:creationId xmlns:a16="http://schemas.microsoft.com/office/drawing/2014/main" id="{3A22F23B-51C8-3434-96ED-FDE245AC5F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788" y="1504950"/>
            <a:ext cx="6562725"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26373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9">
            <a:extLst>
              <a:ext uri="{FF2B5EF4-FFF2-40B4-BE49-F238E27FC236}">
                <a16:creationId xmlns:a16="http://schemas.microsoft.com/office/drawing/2014/main" id="{94070C2B-4C45-4878-2A85-27A8AE1FF219}"/>
              </a:ext>
            </a:extLst>
          </p:cNvPr>
          <p:cNvPicPr>
            <a:picLocks noChangeAspect="1"/>
          </p:cNvPicPr>
          <p:nvPr/>
        </p:nvPicPr>
        <p:blipFill>
          <a:blip r:embed="rId3"/>
          <a:srcRect/>
          <a:stretch>
            <a:fillRect/>
          </a:stretch>
        </p:blipFill>
        <p:spPr>
          <a:xfrm>
            <a:off x="1997123" y="4164787"/>
            <a:ext cx="10068080" cy="2693213"/>
          </a:xfrm>
          <a:prstGeom prst="rect">
            <a:avLst/>
          </a:prstGeom>
        </p:spPr>
      </p:pic>
      <p:pic>
        <p:nvPicPr>
          <p:cNvPr id="7" name="Picture 21">
            <a:extLst>
              <a:ext uri="{FF2B5EF4-FFF2-40B4-BE49-F238E27FC236}">
                <a16:creationId xmlns:a16="http://schemas.microsoft.com/office/drawing/2014/main" id="{539D6873-80A9-1317-1593-8D7828602ED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223072" y="1"/>
            <a:ext cx="1959169" cy="1655497"/>
          </a:xfrm>
          <a:prstGeom prst="rect">
            <a:avLst/>
          </a:prstGeom>
        </p:spPr>
      </p:pic>
      <p:pic>
        <p:nvPicPr>
          <p:cNvPr id="2" name="Picture 1">
            <a:extLst>
              <a:ext uri="{FF2B5EF4-FFF2-40B4-BE49-F238E27FC236}">
                <a16:creationId xmlns:a16="http://schemas.microsoft.com/office/drawing/2014/main" id="{A654E1BE-43AA-DD33-20A4-1E668F6EC0F5}"/>
              </a:ext>
            </a:extLst>
          </p:cNvPr>
          <p:cNvPicPr>
            <a:picLocks noChangeAspect="1"/>
          </p:cNvPicPr>
          <p:nvPr/>
        </p:nvPicPr>
        <p:blipFill>
          <a:blip r:embed="rId6"/>
          <a:stretch>
            <a:fillRect/>
          </a:stretch>
        </p:blipFill>
        <p:spPr>
          <a:xfrm>
            <a:off x="286388" y="1145556"/>
            <a:ext cx="11638273" cy="2566638"/>
          </a:xfrm>
          <a:prstGeom prst="rect">
            <a:avLst/>
          </a:prstGeom>
        </p:spPr>
      </p:pic>
    </p:spTree>
    <p:extLst>
      <p:ext uri="{BB962C8B-B14F-4D97-AF65-F5344CB8AC3E}">
        <p14:creationId xmlns:p14="http://schemas.microsoft.com/office/powerpoint/2010/main" val="11706019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825</Words>
  <Application>Microsoft Office PowerPoint</Application>
  <PresentationFormat>Widescreen</PresentationFormat>
  <Paragraphs>35</Paragraphs>
  <Slides>29</Slides>
  <Notes>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Calibri Light</vt:lpstr>
      <vt:lpstr>Cambria</vt:lpstr>
      <vt:lpstr>Times New Roman</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BAN QUYEN 21AK22.COM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Lý Ngọc Minh</dc:creator>
  <cp:lastModifiedBy>Lý Ngọc Minh</cp:lastModifiedBy>
  <cp:revision>1</cp:revision>
  <dcterms:created xsi:type="dcterms:W3CDTF">2024-02-17T08:42:55Z</dcterms:created>
  <dcterms:modified xsi:type="dcterms:W3CDTF">2024-02-17T08:43:23Z</dcterms:modified>
</cp:coreProperties>
</file>